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7" r:id="rId2"/>
    <p:sldMasterId id="2147483652" r:id="rId3"/>
    <p:sldMasterId id="2147483654" r:id="rId4"/>
    <p:sldMasterId id="2147483655" r:id="rId5"/>
  </p:sldMasterIdLst>
  <p:notesMasterIdLst>
    <p:notesMasterId r:id="rId70"/>
  </p:notesMasterIdLst>
  <p:handoutMasterIdLst>
    <p:handoutMasterId r:id="rId71"/>
  </p:handoutMasterIdLst>
  <p:sldIdLst>
    <p:sldId id="276" r:id="rId6"/>
    <p:sldId id="258" r:id="rId7"/>
    <p:sldId id="286" r:id="rId8"/>
    <p:sldId id="328" r:id="rId9"/>
    <p:sldId id="293" r:id="rId10"/>
    <p:sldId id="424" r:id="rId11"/>
    <p:sldId id="426" r:id="rId12"/>
    <p:sldId id="427" r:id="rId13"/>
    <p:sldId id="425" r:id="rId14"/>
    <p:sldId id="290" r:id="rId15"/>
    <p:sldId id="440" r:id="rId16"/>
    <p:sldId id="301" r:id="rId17"/>
    <p:sldId id="304" r:id="rId18"/>
    <p:sldId id="308" r:id="rId19"/>
    <p:sldId id="443" r:id="rId20"/>
    <p:sldId id="444" r:id="rId21"/>
    <p:sldId id="445" r:id="rId22"/>
    <p:sldId id="446" r:id="rId23"/>
    <p:sldId id="447" r:id="rId24"/>
    <p:sldId id="448" r:id="rId25"/>
    <p:sldId id="456" r:id="rId26"/>
    <p:sldId id="462" r:id="rId27"/>
    <p:sldId id="459" r:id="rId28"/>
    <p:sldId id="460" r:id="rId29"/>
    <p:sldId id="457" r:id="rId30"/>
    <p:sldId id="455" r:id="rId31"/>
    <p:sldId id="464" r:id="rId32"/>
    <p:sldId id="465" r:id="rId33"/>
    <p:sldId id="466" r:id="rId34"/>
    <p:sldId id="449" r:id="rId35"/>
    <p:sldId id="450" r:id="rId36"/>
    <p:sldId id="471" r:id="rId37"/>
    <p:sldId id="451" r:id="rId38"/>
    <p:sldId id="452" r:id="rId39"/>
    <p:sldId id="453" r:id="rId40"/>
    <p:sldId id="454" r:id="rId41"/>
    <p:sldId id="468" r:id="rId42"/>
    <p:sldId id="389" r:id="rId43"/>
    <p:sldId id="463" r:id="rId44"/>
    <p:sldId id="412" r:id="rId45"/>
    <p:sldId id="367" r:id="rId46"/>
    <p:sldId id="368" r:id="rId47"/>
    <p:sldId id="398" r:id="rId48"/>
    <p:sldId id="371" r:id="rId49"/>
    <p:sldId id="401" r:id="rId50"/>
    <p:sldId id="402" r:id="rId51"/>
    <p:sldId id="415" r:id="rId52"/>
    <p:sldId id="416" r:id="rId53"/>
    <p:sldId id="417" r:id="rId54"/>
    <p:sldId id="467" r:id="rId55"/>
    <p:sldId id="421" r:id="rId56"/>
    <p:sldId id="422" r:id="rId57"/>
    <p:sldId id="441" r:id="rId58"/>
    <p:sldId id="428" r:id="rId59"/>
    <p:sldId id="429" r:id="rId60"/>
    <p:sldId id="431" r:id="rId61"/>
    <p:sldId id="432" r:id="rId62"/>
    <p:sldId id="433" r:id="rId63"/>
    <p:sldId id="470" r:id="rId64"/>
    <p:sldId id="434" r:id="rId65"/>
    <p:sldId id="435" r:id="rId66"/>
    <p:sldId id="436" r:id="rId67"/>
    <p:sldId id="439" r:id="rId68"/>
    <p:sldId id="438" r:id="rId69"/>
  </p:sldIdLst>
  <p:sldSz cx="9906000" cy="6858000" type="A4"/>
  <p:notesSz cx="6735763" cy="9866313"/>
  <p:defaultTextStyle>
    <a:defPPr>
      <a:defRPr lang="en-GB"/>
    </a:defPPr>
    <a:lvl1pPr algn="l" rtl="0" eaLnBrk="0" fontAlgn="base" hangingPunct="0">
      <a:spcBef>
        <a:spcPct val="0"/>
      </a:spcBef>
      <a:spcAft>
        <a:spcPct val="0"/>
      </a:spcAft>
      <a:defRPr sz="1000"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1000"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1000"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1000"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1000"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sz="1000"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sz="1000"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sz="1000"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sz="1000"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795">
          <p15:clr>
            <a:srgbClr val="A4A3A4"/>
          </p15:clr>
        </p15:guide>
        <p15:guide id="2" orient="horz" pos="3249">
          <p15:clr>
            <a:srgbClr val="A4A3A4"/>
          </p15:clr>
        </p15:guide>
        <p15:guide id="3" orient="horz" pos="3566">
          <p15:clr>
            <a:srgbClr val="A4A3A4"/>
          </p15:clr>
        </p15:guide>
        <p15:guide id="4" orient="horz" pos="2886">
          <p15:clr>
            <a:srgbClr val="A4A3A4"/>
          </p15:clr>
        </p15:guide>
        <p15:guide id="5" orient="horz" pos="1117">
          <p15:clr>
            <a:srgbClr val="A4A3A4"/>
          </p15:clr>
        </p15:guide>
        <p15:guide id="6" pos="4708">
          <p15:clr>
            <a:srgbClr val="A4A3A4"/>
          </p15:clr>
        </p15:guide>
        <p15:guide id="7" pos="3165">
          <p15:clr>
            <a:srgbClr val="A4A3A4"/>
          </p15:clr>
        </p15:guide>
        <p15:guide id="8" pos="1623">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sden, Helen (P.Ed)" initials="MH("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150"/>
    <a:srgbClr val="4A56A0"/>
    <a:srgbClr val="008B60"/>
    <a:srgbClr val="364395"/>
    <a:srgbClr val="CECFDD"/>
    <a:srgbClr val="5E69AA"/>
    <a:srgbClr val="727B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72401" autoAdjust="0"/>
  </p:normalViewPr>
  <p:slideViewPr>
    <p:cSldViewPr>
      <p:cViewPr varScale="1">
        <p:scale>
          <a:sx n="54" d="100"/>
          <a:sy n="54" d="100"/>
        </p:scale>
        <p:origin x="1578" y="60"/>
      </p:cViewPr>
      <p:guideLst>
        <p:guide orient="horz" pos="2795"/>
        <p:guide orient="horz" pos="3249"/>
        <p:guide orient="horz" pos="3566"/>
        <p:guide orient="horz" pos="2886"/>
        <p:guide orient="horz" pos="1117"/>
        <p:guide pos="4708"/>
        <p:guide pos="3165"/>
        <p:guide pos="16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214" y="114"/>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AF39F-48AD-4E4B-8327-F58C8E9B30F5}" type="doc">
      <dgm:prSet loTypeId="urn:microsoft.com/office/officeart/2005/8/layout/cycle2" loCatId="cycle" qsTypeId="urn:microsoft.com/office/officeart/2005/8/quickstyle/simple1#1" qsCatId="simple" csTypeId="urn:microsoft.com/office/officeart/2005/8/colors/accent1_2#1" csCatId="accent1" phldr="1"/>
      <dgm:spPr/>
      <dgm:t>
        <a:bodyPr/>
        <a:lstStyle/>
        <a:p>
          <a:endParaRPr lang="en-GB"/>
        </a:p>
      </dgm:t>
    </dgm:pt>
    <dgm:pt modelId="{67F4EA5D-EBC4-4C4D-9695-5C70A9C5042F}">
      <dgm:prSet phldrT="[Text]"/>
      <dgm:spPr>
        <a:solidFill>
          <a:srgbClr val="4A56A0"/>
        </a:solidFill>
      </dgm:spPr>
      <dgm:t>
        <a:bodyPr/>
        <a:lstStyle/>
        <a:p>
          <a:r>
            <a:rPr lang="en-GB" dirty="0" smtClean="0"/>
            <a:t>Plan</a:t>
          </a:r>
        </a:p>
      </dgm:t>
    </dgm:pt>
    <dgm:pt modelId="{79F2E198-35D4-4238-BF84-3E44A77CFD3C}" type="parTrans" cxnId="{B8F11202-E4E5-4AF5-A0EF-42566B0651B6}">
      <dgm:prSet/>
      <dgm:spPr/>
      <dgm:t>
        <a:bodyPr/>
        <a:lstStyle/>
        <a:p>
          <a:endParaRPr lang="en-GB"/>
        </a:p>
      </dgm:t>
    </dgm:pt>
    <dgm:pt modelId="{A6B50E1E-1A77-4DA2-A0FE-2187B432E3E3}" type="sibTrans" cxnId="{B8F11202-E4E5-4AF5-A0EF-42566B0651B6}">
      <dgm:prSet/>
      <dgm:spPr>
        <a:solidFill>
          <a:srgbClr val="4A56A0"/>
        </a:solidFill>
      </dgm:spPr>
      <dgm:t>
        <a:bodyPr/>
        <a:lstStyle/>
        <a:p>
          <a:endParaRPr lang="en-GB"/>
        </a:p>
      </dgm:t>
    </dgm:pt>
    <dgm:pt modelId="{61579E6A-D564-4EBF-926E-A54DEF27465B}">
      <dgm:prSet phldrT="[Text]"/>
      <dgm:spPr>
        <a:solidFill>
          <a:srgbClr val="4A56A0"/>
        </a:solidFill>
      </dgm:spPr>
      <dgm:t>
        <a:bodyPr/>
        <a:lstStyle/>
        <a:p>
          <a:r>
            <a:rPr lang="en-GB" dirty="0" smtClean="0"/>
            <a:t>Teach</a:t>
          </a:r>
          <a:endParaRPr lang="en-GB" dirty="0"/>
        </a:p>
      </dgm:t>
    </dgm:pt>
    <dgm:pt modelId="{6EA8E712-41F5-44A0-B221-8DC7EC9287F5}" type="parTrans" cxnId="{0248245C-EA1A-497A-94D1-2B63AB2BF9DB}">
      <dgm:prSet/>
      <dgm:spPr/>
      <dgm:t>
        <a:bodyPr/>
        <a:lstStyle/>
        <a:p>
          <a:endParaRPr lang="en-GB"/>
        </a:p>
      </dgm:t>
    </dgm:pt>
    <dgm:pt modelId="{A03B54BF-9AD8-4137-9B80-03416A117783}" type="sibTrans" cxnId="{0248245C-EA1A-497A-94D1-2B63AB2BF9DB}">
      <dgm:prSet/>
      <dgm:spPr>
        <a:solidFill>
          <a:srgbClr val="4A56A0"/>
        </a:solidFill>
      </dgm:spPr>
      <dgm:t>
        <a:bodyPr/>
        <a:lstStyle/>
        <a:p>
          <a:endParaRPr lang="en-GB"/>
        </a:p>
      </dgm:t>
    </dgm:pt>
    <dgm:pt modelId="{5F64117A-8561-488A-8389-A8A9B2C0FD1B}">
      <dgm:prSet phldrT="[Text]"/>
      <dgm:spPr>
        <a:solidFill>
          <a:srgbClr val="4A56A0"/>
        </a:solidFill>
      </dgm:spPr>
      <dgm:t>
        <a:bodyPr/>
        <a:lstStyle/>
        <a:p>
          <a:r>
            <a:rPr lang="en-GB" dirty="0" smtClean="0"/>
            <a:t>Track &amp; Assess</a:t>
          </a:r>
          <a:endParaRPr lang="en-GB" dirty="0"/>
        </a:p>
      </dgm:t>
    </dgm:pt>
    <dgm:pt modelId="{2826AEA8-6E33-4C5A-9A83-749C32AC4F5F}" type="parTrans" cxnId="{0E10D408-9381-42E0-A46C-DC71E17BF33B}">
      <dgm:prSet/>
      <dgm:spPr/>
      <dgm:t>
        <a:bodyPr/>
        <a:lstStyle/>
        <a:p>
          <a:endParaRPr lang="en-GB"/>
        </a:p>
      </dgm:t>
    </dgm:pt>
    <dgm:pt modelId="{C5879AF4-E596-46CF-86AC-2657849D5F24}" type="sibTrans" cxnId="{0E10D408-9381-42E0-A46C-DC71E17BF33B}">
      <dgm:prSet/>
      <dgm:spPr>
        <a:solidFill>
          <a:srgbClr val="4A56A0"/>
        </a:solidFill>
      </dgm:spPr>
      <dgm:t>
        <a:bodyPr/>
        <a:lstStyle/>
        <a:p>
          <a:endParaRPr lang="en-GB" dirty="0"/>
        </a:p>
      </dgm:t>
    </dgm:pt>
    <dgm:pt modelId="{CD4FD1B1-A5D0-42CC-B8F7-930CEAE9CFC6}">
      <dgm:prSet phldrT="[Text]"/>
      <dgm:spPr>
        <a:solidFill>
          <a:srgbClr val="4A56A0"/>
        </a:solidFill>
      </dgm:spPr>
      <dgm:t>
        <a:bodyPr/>
        <a:lstStyle/>
        <a:p>
          <a:r>
            <a:rPr lang="en-GB" dirty="0" smtClean="0"/>
            <a:t>Develop</a:t>
          </a:r>
        </a:p>
      </dgm:t>
    </dgm:pt>
    <dgm:pt modelId="{E4E3D474-FDF0-48DF-B07B-CCAEEBEBEEDB}" type="parTrans" cxnId="{44761EE0-9202-4891-A93E-B9790C7F02D5}">
      <dgm:prSet/>
      <dgm:spPr/>
      <dgm:t>
        <a:bodyPr/>
        <a:lstStyle/>
        <a:p>
          <a:endParaRPr lang="en-GB"/>
        </a:p>
      </dgm:t>
    </dgm:pt>
    <dgm:pt modelId="{E1470872-9889-41FC-ADAC-26DF0429B3C6}" type="sibTrans" cxnId="{44761EE0-9202-4891-A93E-B9790C7F02D5}">
      <dgm:prSet/>
      <dgm:spPr>
        <a:solidFill>
          <a:srgbClr val="4A56A0"/>
        </a:solidFill>
      </dgm:spPr>
      <dgm:t>
        <a:bodyPr/>
        <a:lstStyle/>
        <a:p>
          <a:endParaRPr lang="en-GB" dirty="0"/>
        </a:p>
      </dgm:t>
    </dgm:pt>
    <dgm:pt modelId="{583F2464-66CE-4DB6-87BB-2E07E92D474F}" type="pres">
      <dgm:prSet presAssocID="{FC3AF39F-48AD-4E4B-8327-F58C8E9B30F5}" presName="cycle" presStyleCnt="0">
        <dgm:presLayoutVars>
          <dgm:dir/>
          <dgm:resizeHandles val="exact"/>
        </dgm:presLayoutVars>
      </dgm:prSet>
      <dgm:spPr/>
      <dgm:t>
        <a:bodyPr/>
        <a:lstStyle/>
        <a:p>
          <a:endParaRPr lang="en-GB"/>
        </a:p>
      </dgm:t>
    </dgm:pt>
    <dgm:pt modelId="{67BB9672-5429-4733-8527-5E15D8E8FAFD}" type="pres">
      <dgm:prSet presAssocID="{67F4EA5D-EBC4-4C4D-9695-5C70A9C5042F}" presName="node" presStyleLbl="node1" presStyleIdx="0" presStyleCnt="4" custRadScaleRad="101917">
        <dgm:presLayoutVars>
          <dgm:bulletEnabled val="1"/>
        </dgm:presLayoutVars>
      </dgm:prSet>
      <dgm:spPr/>
      <dgm:t>
        <a:bodyPr/>
        <a:lstStyle/>
        <a:p>
          <a:endParaRPr lang="en-GB"/>
        </a:p>
      </dgm:t>
    </dgm:pt>
    <dgm:pt modelId="{3E1F07AD-D484-4715-A7DD-10C8883434B1}" type="pres">
      <dgm:prSet presAssocID="{A6B50E1E-1A77-4DA2-A0FE-2187B432E3E3}" presName="sibTrans" presStyleLbl="sibTrans2D1" presStyleIdx="0" presStyleCnt="4"/>
      <dgm:spPr/>
      <dgm:t>
        <a:bodyPr/>
        <a:lstStyle/>
        <a:p>
          <a:endParaRPr lang="en-GB"/>
        </a:p>
      </dgm:t>
    </dgm:pt>
    <dgm:pt modelId="{844C4668-4A95-4DD4-B565-DD2A4D61CE08}" type="pres">
      <dgm:prSet presAssocID="{A6B50E1E-1A77-4DA2-A0FE-2187B432E3E3}" presName="connectorText" presStyleLbl="sibTrans2D1" presStyleIdx="0" presStyleCnt="4"/>
      <dgm:spPr/>
      <dgm:t>
        <a:bodyPr/>
        <a:lstStyle/>
        <a:p>
          <a:endParaRPr lang="en-GB"/>
        </a:p>
      </dgm:t>
    </dgm:pt>
    <dgm:pt modelId="{D37F8460-2DA3-4880-B2E0-B2638308778C}" type="pres">
      <dgm:prSet presAssocID="{61579E6A-D564-4EBF-926E-A54DEF27465B}" presName="node" presStyleLbl="node1" presStyleIdx="1" presStyleCnt="4">
        <dgm:presLayoutVars>
          <dgm:bulletEnabled val="1"/>
        </dgm:presLayoutVars>
      </dgm:prSet>
      <dgm:spPr/>
      <dgm:t>
        <a:bodyPr/>
        <a:lstStyle/>
        <a:p>
          <a:endParaRPr lang="en-GB"/>
        </a:p>
      </dgm:t>
    </dgm:pt>
    <dgm:pt modelId="{9749ED8B-DDF4-4341-AD3E-2E474FFF89F7}" type="pres">
      <dgm:prSet presAssocID="{A03B54BF-9AD8-4137-9B80-03416A117783}" presName="sibTrans" presStyleLbl="sibTrans2D1" presStyleIdx="1" presStyleCnt="4"/>
      <dgm:spPr/>
      <dgm:t>
        <a:bodyPr/>
        <a:lstStyle/>
        <a:p>
          <a:endParaRPr lang="en-GB"/>
        </a:p>
      </dgm:t>
    </dgm:pt>
    <dgm:pt modelId="{68284C64-33E4-4C1B-BD56-85D8723D4509}" type="pres">
      <dgm:prSet presAssocID="{A03B54BF-9AD8-4137-9B80-03416A117783}" presName="connectorText" presStyleLbl="sibTrans2D1" presStyleIdx="1" presStyleCnt="4"/>
      <dgm:spPr/>
      <dgm:t>
        <a:bodyPr/>
        <a:lstStyle/>
        <a:p>
          <a:endParaRPr lang="en-GB"/>
        </a:p>
      </dgm:t>
    </dgm:pt>
    <dgm:pt modelId="{CC9DA403-2B98-43B5-AE1E-CC2DB2693F57}" type="pres">
      <dgm:prSet presAssocID="{5F64117A-8561-488A-8389-A8A9B2C0FD1B}" presName="node" presStyleLbl="node1" presStyleIdx="2" presStyleCnt="4">
        <dgm:presLayoutVars>
          <dgm:bulletEnabled val="1"/>
        </dgm:presLayoutVars>
      </dgm:prSet>
      <dgm:spPr/>
      <dgm:t>
        <a:bodyPr/>
        <a:lstStyle/>
        <a:p>
          <a:endParaRPr lang="en-GB"/>
        </a:p>
      </dgm:t>
    </dgm:pt>
    <dgm:pt modelId="{42D61B4C-0EFE-4F7D-93E5-7FBF56ADA82C}" type="pres">
      <dgm:prSet presAssocID="{C5879AF4-E596-46CF-86AC-2657849D5F24}" presName="sibTrans" presStyleLbl="sibTrans2D1" presStyleIdx="2" presStyleCnt="4"/>
      <dgm:spPr/>
      <dgm:t>
        <a:bodyPr/>
        <a:lstStyle/>
        <a:p>
          <a:endParaRPr lang="en-GB"/>
        </a:p>
      </dgm:t>
    </dgm:pt>
    <dgm:pt modelId="{17E48B24-F382-4D6D-A45B-BBEEE3722093}" type="pres">
      <dgm:prSet presAssocID="{C5879AF4-E596-46CF-86AC-2657849D5F24}" presName="connectorText" presStyleLbl="sibTrans2D1" presStyleIdx="2" presStyleCnt="4"/>
      <dgm:spPr/>
      <dgm:t>
        <a:bodyPr/>
        <a:lstStyle/>
        <a:p>
          <a:endParaRPr lang="en-GB"/>
        </a:p>
      </dgm:t>
    </dgm:pt>
    <dgm:pt modelId="{44268D1F-225A-411D-8B35-C9252C65FA78}" type="pres">
      <dgm:prSet presAssocID="{CD4FD1B1-A5D0-42CC-B8F7-930CEAE9CFC6}" presName="node" presStyleLbl="node1" presStyleIdx="3" presStyleCnt="4">
        <dgm:presLayoutVars>
          <dgm:bulletEnabled val="1"/>
        </dgm:presLayoutVars>
      </dgm:prSet>
      <dgm:spPr/>
      <dgm:t>
        <a:bodyPr/>
        <a:lstStyle/>
        <a:p>
          <a:endParaRPr lang="en-GB"/>
        </a:p>
      </dgm:t>
    </dgm:pt>
    <dgm:pt modelId="{F6338C83-63AC-4DA2-8EF7-5F3E2C1FA6F1}" type="pres">
      <dgm:prSet presAssocID="{E1470872-9889-41FC-ADAC-26DF0429B3C6}" presName="sibTrans" presStyleLbl="sibTrans2D1" presStyleIdx="3" presStyleCnt="4"/>
      <dgm:spPr/>
      <dgm:t>
        <a:bodyPr/>
        <a:lstStyle/>
        <a:p>
          <a:endParaRPr lang="en-GB"/>
        </a:p>
      </dgm:t>
    </dgm:pt>
    <dgm:pt modelId="{CBF715BA-802C-4519-8246-27A2BD0AF014}" type="pres">
      <dgm:prSet presAssocID="{E1470872-9889-41FC-ADAC-26DF0429B3C6}" presName="connectorText" presStyleLbl="sibTrans2D1" presStyleIdx="3" presStyleCnt="4"/>
      <dgm:spPr/>
      <dgm:t>
        <a:bodyPr/>
        <a:lstStyle/>
        <a:p>
          <a:endParaRPr lang="en-GB"/>
        </a:p>
      </dgm:t>
    </dgm:pt>
  </dgm:ptLst>
  <dgm:cxnLst>
    <dgm:cxn modelId="{E241BED2-8DDB-43D9-8B55-23A1423B8AED}" type="presOf" srcId="{A6B50E1E-1A77-4DA2-A0FE-2187B432E3E3}" destId="{844C4668-4A95-4DD4-B565-DD2A4D61CE08}" srcOrd="1" destOrd="0" presId="urn:microsoft.com/office/officeart/2005/8/layout/cycle2"/>
    <dgm:cxn modelId="{0EEF60FD-4068-407B-8E5E-45FDFB478313}" type="presOf" srcId="{61579E6A-D564-4EBF-926E-A54DEF27465B}" destId="{D37F8460-2DA3-4880-B2E0-B2638308778C}" srcOrd="0" destOrd="0" presId="urn:microsoft.com/office/officeart/2005/8/layout/cycle2"/>
    <dgm:cxn modelId="{B764A062-9459-4A90-A6DC-5D008B10CD0A}" type="presOf" srcId="{E1470872-9889-41FC-ADAC-26DF0429B3C6}" destId="{F6338C83-63AC-4DA2-8EF7-5F3E2C1FA6F1}" srcOrd="0" destOrd="0" presId="urn:microsoft.com/office/officeart/2005/8/layout/cycle2"/>
    <dgm:cxn modelId="{D2E42C00-E210-4AF6-B7AB-10DAB20D9A3D}" type="presOf" srcId="{A03B54BF-9AD8-4137-9B80-03416A117783}" destId="{9749ED8B-DDF4-4341-AD3E-2E474FFF89F7}" srcOrd="0" destOrd="0" presId="urn:microsoft.com/office/officeart/2005/8/layout/cycle2"/>
    <dgm:cxn modelId="{44761EE0-9202-4891-A93E-B9790C7F02D5}" srcId="{FC3AF39F-48AD-4E4B-8327-F58C8E9B30F5}" destId="{CD4FD1B1-A5D0-42CC-B8F7-930CEAE9CFC6}" srcOrd="3" destOrd="0" parTransId="{E4E3D474-FDF0-48DF-B07B-CCAEEBEBEEDB}" sibTransId="{E1470872-9889-41FC-ADAC-26DF0429B3C6}"/>
    <dgm:cxn modelId="{5E9AB6CF-BAD2-4E51-98DC-9D0554E36C86}" type="presOf" srcId="{C5879AF4-E596-46CF-86AC-2657849D5F24}" destId="{17E48B24-F382-4D6D-A45B-BBEEE3722093}" srcOrd="1" destOrd="0" presId="urn:microsoft.com/office/officeart/2005/8/layout/cycle2"/>
    <dgm:cxn modelId="{0E10D408-9381-42E0-A46C-DC71E17BF33B}" srcId="{FC3AF39F-48AD-4E4B-8327-F58C8E9B30F5}" destId="{5F64117A-8561-488A-8389-A8A9B2C0FD1B}" srcOrd="2" destOrd="0" parTransId="{2826AEA8-6E33-4C5A-9A83-749C32AC4F5F}" sibTransId="{C5879AF4-E596-46CF-86AC-2657849D5F24}"/>
    <dgm:cxn modelId="{780234FC-2A99-46AE-B512-CB4F16472E88}" type="presOf" srcId="{C5879AF4-E596-46CF-86AC-2657849D5F24}" destId="{42D61B4C-0EFE-4F7D-93E5-7FBF56ADA82C}" srcOrd="0" destOrd="0" presId="urn:microsoft.com/office/officeart/2005/8/layout/cycle2"/>
    <dgm:cxn modelId="{1B27C57B-F51A-40D4-8E3E-772D3EB42817}" type="presOf" srcId="{5F64117A-8561-488A-8389-A8A9B2C0FD1B}" destId="{CC9DA403-2B98-43B5-AE1E-CC2DB2693F57}" srcOrd="0" destOrd="0" presId="urn:microsoft.com/office/officeart/2005/8/layout/cycle2"/>
    <dgm:cxn modelId="{B8F11202-E4E5-4AF5-A0EF-42566B0651B6}" srcId="{FC3AF39F-48AD-4E4B-8327-F58C8E9B30F5}" destId="{67F4EA5D-EBC4-4C4D-9695-5C70A9C5042F}" srcOrd="0" destOrd="0" parTransId="{79F2E198-35D4-4238-BF84-3E44A77CFD3C}" sibTransId="{A6B50E1E-1A77-4DA2-A0FE-2187B432E3E3}"/>
    <dgm:cxn modelId="{656C8BFA-5053-4802-ADAC-F7BA76DC6F3D}" type="presOf" srcId="{FC3AF39F-48AD-4E4B-8327-F58C8E9B30F5}" destId="{583F2464-66CE-4DB6-87BB-2E07E92D474F}" srcOrd="0" destOrd="0" presId="urn:microsoft.com/office/officeart/2005/8/layout/cycle2"/>
    <dgm:cxn modelId="{4CB13B04-4A04-4D56-82CF-584318F8704E}" type="presOf" srcId="{67F4EA5D-EBC4-4C4D-9695-5C70A9C5042F}" destId="{67BB9672-5429-4733-8527-5E15D8E8FAFD}" srcOrd="0" destOrd="0" presId="urn:microsoft.com/office/officeart/2005/8/layout/cycle2"/>
    <dgm:cxn modelId="{DC1B3B7B-5263-4D92-AAA5-3F29587552F9}" type="presOf" srcId="{A03B54BF-9AD8-4137-9B80-03416A117783}" destId="{68284C64-33E4-4C1B-BD56-85D8723D4509}" srcOrd="1" destOrd="0" presId="urn:microsoft.com/office/officeart/2005/8/layout/cycle2"/>
    <dgm:cxn modelId="{D133B63B-CBCA-4472-BEC6-E92AF7BE376A}" type="presOf" srcId="{A6B50E1E-1A77-4DA2-A0FE-2187B432E3E3}" destId="{3E1F07AD-D484-4715-A7DD-10C8883434B1}" srcOrd="0" destOrd="0" presId="urn:microsoft.com/office/officeart/2005/8/layout/cycle2"/>
    <dgm:cxn modelId="{0248245C-EA1A-497A-94D1-2B63AB2BF9DB}" srcId="{FC3AF39F-48AD-4E4B-8327-F58C8E9B30F5}" destId="{61579E6A-D564-4EBF-926E-A54DEF27465B}" srcOrd="1" destOrd="0" parTransId="{6EA8E712-41F5-44A0-B221-8DC7EC9287F5}" sibTransId="{A03B54BF-9AD8-4137-9B80-03416A117783}"/>
    <dgm:cxn modelId="{386B5080-27DD-4812-A712-AE1F68A79A73}" type="presOf" srcId="{E1470872-9889-41FC-ADAC-26DF0429B3C6}" destId="{CBF715BA-802C-4519-8246-27A2BD0AF014}" srcOrd="1" destOrd="0" presId="urn:microsoft.com/office/officeart/2005/8/layout/cycle2"/>
    <dgm:cxn modelId="{98A4D4FC-AD9A-4389-9C27-6658DD06B49C}" type="presOf" srcId="{CD4FD1B1-A5D0-42CC-B8F7-930CEAE9CFC6}" destId="{44268D1F-225A-411D-8B35-C9252C65FA78}" srcOrd="0" destOrd="0" presId="urn:microsoft.com/office/officeart/2005/8/layout/cycle2"/>
    <dgm:cxn modelId="{819A8A56-6D28-4B88-868D-3BD5765D9D75}" type="presParOf" srcId="{583F2464-66CE-4DB6-87BB-2E07E92D474F}" destId="{67BB9672-5429-4733-8527-5E15D8E8FAFD}" srcOrd="0" destOrd="0" presId="urn:microsoft.com/office/officeart/2005/8/layout/cycle2"/>
    <dgm:cxn modelId="{A67B4D30-3DE6-4592-809B-718262D17022}" type="presParOf" srcId="{583F2464-66CE-4DB6-87BB-2E07E92D474F}" destId="{3E1F07AD-D484-4715-A7DD-10C8883434B1}" srcOrd="1" destOrd="0" presId="urn:microsoft.com/office/officeart/2005/8/layout/cycle2"/>
    <dgm:cxn modelId="{40D2356D-6102-4214-BEFA-C90A2F55AF11}" type="presParOf" srcId="{3E1F07AD-D484-4715-A7DD-10C8883434B1}" destId="{844C4668-4A95-4DD4-B565-DD2A4D61CE08}" srcOrd="0" destOrd="0" presId="urn:microsoft.com/office/officeart/2005/8/layout/cycle2"/>
    <dgm:cxn modelId="{397144CF-E170-4445-9D9A-ECE5568B25C0}" type="presParOf" srcId="{583F2464-66CE-4DB6-87BB-2E07E92D474F}" destId="{D37F8460-2DA3-4880-B2E0-B2638308778C}" srcOrd="2" destOrd="0" presId="urn:microsoft.com/office/officeart/2005/8/layout/cycle2"/>
    <dgm:cxn modelId="{EB96D954-7968-4BF1-B09A-B7A298D218FB}" type="presParOf" srcId="{583F2464-66CE-4DB6-87BB-2E07E92D474F}" destId="{9749ED8B-DDF4-4341-AD3E-2E474FFF89F7}" srcOrd="3" destOrd="0" presId="urn:microsoft.com/office/officeart/2005/8/layout/cycle2"/>
    <dgm:cxn modelId="{71CC9EE8-6108-4BA2-8E50-E2381CBD549A}" type="presParOf" srcId="{9749ED8B-DDF4-4341-AD3E-2E474FFF89F7}" destId="{68284C64-33E4-4C1B-BD56-85D8723D4509}" srcOrd="0" destOrd="0" presId="urn:microsoft.com/office/officeart/2005/8/layout/cycle2"/>
    <dgm:cxn modelId="{D07FFC9D-F3C7-4A47-8CD3-D35EE07B8239}" type="presParOf" srcId="{583F2464-66CE-4DB6-87BB-2E07E92D474F}" destId="{CC9DA403-2B98-43B5-AE1E-CC2DB2693F57}" srcOrd="4" destOrd="0" presId="urn:microsoft.com/office/officeart/2005/8/layout/cycle2"/>
    <dgm:cxn modelId="{0309AD09-3578-4A19-BDA4-117B548D99D2}" type="presParOf" srcId="{583F2464-66CE-4DB6-87BB-2E07E92D474F}" destId="{42D61B4C-0EFE-4F7D-93E5-7FBF56ADA82C}" srcOrd="5" destOrd="0" presId="urn:microsoft.com/office/officeart/2005/8/layout/cycle2"/>
    <dgm:cxn modelId="{CA2BA048-9309-4B8E-ACC1-7E43EA4E34D1}" type="presParOf" srcId="{42D61B4C-0EFE-4F7D-93E5-7FBF56ADA82C}" destId="{17E48B24-F382-4D6D-A45B-BBEEE3722093}" srcOrd="0" destOrd="0" presId="urn:microsoft.com/office/officeart/2005/8/layout/cycle2"/>
    <dgm:cxn modelId="{304DB234-C1CC-4F8F-A686-4186F4D10C4C}" type="presParOf" srcId="{583F2464-66CE-4DB6-87BB-2E07E92D474F}" destId="{44268D1F-225A-411D-8B35-C9252C65FA78}" srcOrd="6" destOrd="0" presId="urn:microsoft.com/office/officeart/2005/8/layout/cycle2"/>
    <dgm:cxn modelId="{6016AAE6-82AB-44D3-8E5D-FB78D3BBE595}" type="presParOf" srcId="{583F2464-66CE-4DB6-87BB-2E07E92D474F}" destId="{F6338C83-63AC-4DA2-8EF7-5F3E2C1FA6F1}" srcOrd="7" destOrd="0" presId="urn:microsoft.com/office/officeart/2005/8/layout/cycle2"/>
    <dgm:cxn modelId="{31CB14DA-4134-453F-8FD7-BB6036698BB7}" type="presParOf" srcId="{F6338C83-63AC-4DA2-8EF7-5F3E2C1FA6F1}" destId="{CBF715BA-802C-4519-8246-27A2BD0AF014}" srcOrd="0" destOrd="0" presId="urn:microsoft.com/office/officeart/2005/8/layout/cycle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0738" name="Rectangle 2"/>
          <p:cNvSpPr>
            <a:spLocks noGrp="1" noChangeArrowheads="1"/>
          </p:cNvSpPr>
          <p:nvPr>
            <p:ph type="hdr" sz="quarter"/>
          </p:nvPr>
        </p:nvSpPr>
        <p:spPr bwMode="auto">
          <a:xfrm>
            <a:off x="1" y="0"/>
            <a:ext cx="2892639" cy="513895"/>
          </a:xfrm>
          <a:prstGeom prst="rect">
            <a:avLst/>
          </a:prstGeom>
          <a:noFill/>
          <a:ln>
            <a:noFill/>
          </a:ln>
          <a:effectLst/>
          <a:extLst/>
        </p:spPr>
        <p:txBody>
          <a:bodyPr vert="horz" wrap="square" lIns="0" tIns="0" rIns="0" bIns="0" numCol="1" anchor="t" anchorCtr="0" compatLnSpc="1">
            <a:prstTxWarp prst="textNoShape">
              <a:avLst/>
            </a:prstTxWarp>
          </a:bodyPr>
          <a:lstStyle>
            <a:lvl1pPr eaLnBrk="1" hangingPunct="1">
              <a:spcBef>
                <a:spcPct val="50000"/>
              </a:spcBef>
              <a:defRPr sz="1100"/>
            </a:lvl1pPr>
          </a:lstStyle>
          <a:p>
            <a:endParaRPr lang="en-US" altLang="en-US"/>
          </a:p>
        </p:txBody>
      </p:sp>
      <p:sp>
        <p:nvSpPr>
          <p:cNvPr id="500739" name="Rectangle 3"/>
          <p:cNvSpPr>
            <a:spLocks noGrp="1" noChangeArrowheads="1"/>
          </p:cNvSpPr>
          <p:nvPr>
            <p:ph type="dt" sz="quarter" idx="1"/>
          </p:nvPr>
        </p:nvSpPr>
        <p:spPr bwMode="auto">
          <a:xfrm>
            <a:off x="3832286" y="0"/>
            <a:ext cx="2890472" cy="513895"/>
          </a:xfrm>
          <a:prstGeom prst="rect">
            <a:avLst/>
          </a:prstGeom>
          <a:noFill/>
          <a:ln>
            <a:noFill/>
          </a:ln>
          <a:effectLst/>
          <a:extLst/>
        </p:spPr>
        <p:txBody>
          <a:bodyPr vert="horz" wrap="square" lIns="0" tIns="0" rIns="0" bIns="0" numCol="1" anchor="t" anchorCtr="0" compatLnSpc="1">
            <a:prstTxWarp prst="textNoShape">
              <a:avLst/>
            </a:prstTxWarp>
          </a:bodyPr>
          <a:lstStyle>
            <a:lvl1pPr algn="r" eaLnBrk="1" hangingPunct="1">
              <a:spcBef>
                <a:spcPct val="50000"/>
              </a:spcBef>
              <a:defRPr sz="1100"/>
            </a:lvl1pPr>
          </a:lstStyle>
          <a:p>
            <a:endParaRPr lang="en-US" altLang="en-US"/>
          </a:p>
        </p:txBody>
      </p:sp>
      <p:sp>
        <p:nvSpPr>
          <p:cNvPr id="500740" name="Rectangle 4"/>
          <p:cNvSpPr>
            <a:spLocks noGrp="1" noChangeArrowheads="1"/>
          </p:cNvSpPr>
          <p:nvPr>
            <p:ph type="ftr" sz="quarter" idx="2"/>
          </p:nvPr>
        </p:nvSpPr>
        <p:spPr bwMode="auto">
          <a:xfrm>
            <a:off x="1" y="9403576"/>
            <a:ext cx="2892639" cy="439485"/>
          </a:xfrm>
          <a:prstGeom prst="rect">
            <a:avLst/>
          </a:prstGeom>
          <a:noFill/>
          <a:ln>
            <a:noFill/>
          </a:ln>
          <a:effectLst/>
          <a:extLst/>
        </p:spPr>
        <p:txBody>
          <a:bodyPr vert="horz" wrap="square" lIns="0" tIns="0" rIns="0" bIns="0" numCol="1" anchor="b" anchorCtr="0" compatLnSpc="1">
            <a:prstTxWarp prst="textNoShape">
              <a:avLst/>
            </a:prstTxWarp>
          </a:bodyPr>
          <a:lstStyle>
            <a:lvl1pPr eaLnBrk="1" hangingPunct="1">
              <a:spcBef>
                <a:spcPct val="50000"/>
              </a:spcBef>
              <a:defRPr sz="1100"/>
            </a:lvl1pPr>
          </a:lstStyle>
          <a:p>
            <a:endParaRPr lang="en-US" altLang="en-US"/>
          </a:p>
        </p:txBody>
      </p:sp>
      <p:sp>
        <p:nvSpPr>
          <p:cNvPr id="500741" name="Rectangle 5"/>
          <p:cNvSpPr>
            <a:spLocks noGrp="1" noChangeArrowheads="1"/>
          </p:cNvSpPr>
          <p:nvPr>
            <p:ph type="sldNum" sz="quarter" idx="3"/>
          </p:nvPr>
        </p:nvSpPr>
        <p:spPr bwMode="auto">
          <a:xfrm>
            <a:off x="3832286" y="9403576"/>
            <a:ext cx="2890472" cy="439485"/>
          </a:xfrm>
          <a:prstGeom prst="rect">
            <a:avLst/>
          </a:prstGeom>
          <a:noFill/>
          <a:ln>
            <a:noFill/>
          </a:ln>
          <a:effectLst/>
          <a:extLst/>
        </p:spPr>
        <p:txBody>
          <a:bodyPr vert="horz" wrap="square" lIns="0" tIns="0" rIns="0" bIns="0" numCol="1" anchor="b" anchorCtr="0" compatLnSpc="1">
            <a:prstTxWarp prst="textNoShape">
              <a:avLst/>
            </a:prstTxWarp>
          </a:bodyPr>
          <a:lstStyle>
            <a:lvl1pPr algn="r" eaLnBrk="1" hangingPunct="1">
              <a:spcBef>
                <a:spcPct val="50000"/>
              </a:spcBef>
              <a:defRPr sz="1100"/>
            </a:lvl1pPr>
          </a:lstStyle>
          <a:p>
            <a:fld id="{2DDD7D1D-7CDC-423E-BFB1-4061AA399381}" type="slidenum">
              <a:rPr lang="en-US" altLang="en-US"/>
              <a:pPr/>
              <a:t>‹#›</a:t>
            </a:fld>
            <a:endParaRPr lang="en-US" altLang="en-US"/>
          </a:p>
        </p:txBody>
      </p:sp>
    </p:spTree>
    <p:extLst>
      <p:ext uri="{BB962C8B-B14F-4D97-AF65-F5344CB8AC3E}">
        <p14:creationId xmlns:p14="http://schemas.microsoft.com/office/powerpoint/2010/main" val="2692227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9734" cy="492967"/>
          </a:xfrm>
          <a:prstGeom prst="rect">
            <a:avLst/>
          </a:prstGeom>
          <a:noFill/>
          <a:ln>
            <a:noFill/>
          </a:ln>
          <a:effectLst/>
          <a:extLst/>
        </p:spPr>
        <p:txBody>
          <a:bodyPr vert="horz" wrap="square" lIns="90343" tIns="45172" rIns="90343" bIns="45172" numCol="1" anchor="t" anchorCtr="0" compatLnSpc="1">
            <a:prstTxWarp prst="textNoShape">
              <a:avLst/>
            </a:prstTxWarp>
          </a:bodyPr>
          <a:lstStyle>
            <a:lvl1pPr defTabSz="901700" eaLnBrk="1" hangingPunct="1">
              <a:defRPr sz="1100">
                <a:latin typeface="Arial" panose="020B0604020202020204" pitchFamily="34" charset="0"/>
              </a:defRPr>
            </a:lvl1pPr>
          </a:lstStyle>
          <a:p>
            <a:endParaRPr lang="en-US" altLang="en-US"/>
          </a:p>
        </p:txBody>
      </p:sp>
      <p:sp>
        <p:nvSpPr>
          <p:cNvPr id="6147" name="Rectangle 3"/>
          <p:cNvSpPr>
            <a:spLocks noGrp="1" noChangeArrowheads="1"/>
          </p:cNvSpPr>
          <p:nvPr>
            <p:ph type="dt" idx="1"/>
          </p:nvPr>
        </p:nvSpPr>
        <p:spPr bwMode="auto">
          <a:xfrm>
            <a:off x="3816029" y="0"/>
            <a:ext cx="2918650" cy="492967"/>
          </a:xfrm>
          <a:prstGeom prst="rect">
            <a:avLst/>
          </a:prstGeom>
          <a:noFill/>
          <a:ln>
            <a:noFill/>
          </a:ln>
          <a:effectLst/>
          <a:extLst/>
        </p:spPr>
        <p:txBody>
          <a:bodyPr vert="horz" wrap="square" lIns="90343" tIns="45172" rIns="90343" bIns="45172" numCol="1" anchor="t" anchorCtr="0" compatLnSpc="1">
            <a:prstTxWarp prst="textNoShape">
              <a:avLst/>
            </a:prstTxWarp>
          </a:bodyPr>
          <a:lstStyle>
            <a:lvl1pPr algn="r" defTabSz="901700" eaLnBrk="1" hangingPunct="1">
              <a:defRPr sz="1100">
                <a:latin typeface="Arial" panose="020B0604020202020204" pitchFamily="34" charset="0"/>
              </a:defRPr>
            </a:lvl1pPr>
          </a:lstStyle>
          <a:p>
            <a:endParaRPr lang="en-US" altLang="en-US"/>
          </a:p>
        </p:txBody>
      </p:sp>
      <p:sp>
        <p:nvSpPr>
          <p:cNvPr id="9220" name="Rectangle 4"/>
          <p:cNvSpPr>
            <a:spLocks noGrp="1" noRot="1" noChangeAspect="1" noChangeArrowheads="1" noTextEdit="1"/>
          </p:cNvSpPr>
          <p:nvPr>
            <p:ph type="sldImg" idx="2"/>
          </p:nvPr>
        </p:nvSpPr>
        <p:spPr bwMode="auto">
          <a:xfrm>
            <a:off x="682625" y="735013"/>
            <a:ext cx="5341938"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4119" y="4687836"/>
            <a:ext cx="5387527" cy="4441352"/>
          </a:xfrm>
          <a:prstGeom prst="rect">
            <a:avLst/>
          </a:prstGeom>
          <a:noFill/>
          <a:ln>
            <a:noFill/>
          </a:ln>
          <a:effectLst/>
          <a:extLst/>
        </p:spPr>
        <p:txBody>
          <a:bodyPr vert="horz" wrap="square" lIns="90343" tIns="45172" rIns="90343" bIns="4517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371020"/>
            <a:ext cx="2919734" cy="492967"/>
          </a:xfrm>
          <a:prstGeom prst="rect">
            <a:avLst/>
          </a:prstGeom>
          <a:noFill/>
          <a:ln>
            <a:noFill/>
          </a:ln>
          <a:effectLst/>
          <a:extLst/>
        </p:spPr>
        <p:txBody>
          <a:bodyPr vert="horz" wrap="square" lIns="90343" tIns="45172" rIns="90343" bIns="45172" numCol="1" anchor="b" anchorCtr="0" compatLnSpc="1">
            <a:prstTxWarp prst="textNoShape">
              <a:avLst/>
            </a:prstTxWarp>
          </a:bodyPr>
          <a:lstStyle>
            <a:lvl1pPr defTabSz="901700" eaLnBrk="1" hangingPunct="1">
              <a:defRPr sz="1100">
                <a:latin typeface="Arial" panose="020B0604020202020204" pitchFamily="34" charset="0"/>
              </a:defRPr>
            </a:lvl1pPr>
          </a:lstStyle>
          <a:p>
            <a:endParaRPr lang="en-US" altLang="en-US"/>
          </a:p>
        </p:txBody>
      </p:sp>
      <p:sp>
        <p:nvSpPr>
          <p:cNvPr id="6151" name="Rectangle 7"/>
          <p:cNvSpPr>
            <a:spLocks noGrp="1" noChangeArrowheads="1"/>
          </p:cNvSpPr>
          <p:nvPr>
            <p:ph type="sldNum" sz="quarter" idx="5"/>
          </p:nvPr>
        </p:nvSpPr>
        <p:spPr bwMode="auto">
          <a:xfrm>
            <a:off x="3816029" y="9371020"/>
            <a:ext cx="2918650" cy="492967"/>
          </a:xfrm>
          <a:prstGeom prst="rect">
            <a:avLst/>
          </a:prstGeom>
          <a:noFill/>
          <a:ln>
            <a:noFill/>
          </a:ln>
          <a:effectLst/>
          <a:extLst/>
        </p:spPr>
        <p:txBody>
          <a:bodyPr vert="horz" wrap="square" lIns="90343" tIns="45172" rIns="90343" bIns="45172" numCol="1" anchor="b" anchorCtr="0" compatLnSpc="1">
            <a:prstTxWarp prst="textNoShape">
              <a:avLst/>
            </a:prstTxWarp>
          </a:bodyPr>
          <a:lstStyle>
            <a:lvl1pPr algn="r" defTabSz="901700" eaLnBrk="1" hangingPunct="1">
              <a:defRPr sz="1100">
                <a:latin typeface="Arial" panose="020B0604020202020204" pitchFamily="34" charset="0"/>
              </a:defRPr>
            </a:lvl1pPr>
          </a:lstStyle>
          <a:p>
            <a:fld id="{6C761ED5-B168-43E2-8474-9697AB9ACFFA}" type="slidenum">
              <a:rPr lang="en-GB" altLang="en-US"/>
              <a:pPr/>
              <a:t>‹#›</a:t>
            </a:fld>
            <a:endParaRPr lang="en-GB" altLang="en-US"/>
          </a:p>
        </p:txBody>
      </p:sp>
    </p:spTree>
    <p:extLst>
      <p:ext uri="{BB962C8B-B14F-4D97-AF65-F5344CB8AC3E}">
        <p14:creationId xmlns:p14="http://schemas.microsoft.com/office/powerpoint/2010/main" val="3511674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D616D97C-820C-42BE-815B-7D5E10F837DD}" type="slidenum">
              <a:rPr lang="en-GB" altLang="en-US" sz="1100">
                <a:latin typeface="Arial" panose="020B0604020202020204" pitchFamily="34" charset="0"/>
              </a:rPr>
              <a:pPr>
                <a:spcBef>
                  <a:spcPct val="0"/>
                </a:spcBef>
              </a:pPr>
              <a:t>1</a:t>
            </a:fld>
            <a:endParaRPr lang="en-GB" altLang="en-US" sz="11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105692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87F496B8-89F6-471F-8E1C-6059CC067525}" type="slidenum">
              <a:rPr lang="en-GB" altLang="en-US" sz="1100">
                <a:solidFill>
                  <a:srgbClr val="000000"/>
                </a:solidFill>
                <a:latin typeface="Arial" panose="020B0604020202020204" pitchFamily="34" charset="0"/>
              </a:rPr>
              <a:pPr>
                <a:spcBef>
                  <a:spcPct val="0"/>
                </a:spcBef>
              </a:pPr>
              <a:t>10</a:t>
            </a:fld>
            <a:endParaRPr lang="en-GB" altLang="en-US" sz="1100">
              <a:solidFill>
                <a:srgbClr val="000000"/>
              </a:solidFill>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865009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txBox="1">
            <a:spLocks noGrp="1" noChangeArrowheads="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D5EC5B06-24FA-4C53-A7C8-ACBD5F5AD11C}" type="slidenum">
              <a:rPr lang="en-GB" altLang="en-US" sz="1100">
                <a:solidFill>
                  <a:srgbClr val="000000"/>
                </a:solidFill>
                <a:latin typeface="Arial" panose="020B0604020202020204" pitchFamily="34" charset="0"/>
              </a:rPr>
              <a:pPr algn="r" eaLnBrk="1" hangingPunct="1">
                <a:spcBef>
                  <a:spcPct val="0"/>
                </a:spcBef>
              </a:pPr>
              <a:t>11</a:t>
            </a:fld>
            <a:endParaRPr lang="en-GB" altLang="en-US" sz="1100">
              <a:solidFill>
                <a:srgbClr val="000000"/>
              </a:solidFill>
              <a:latin typeface="Arial" panose="020B0604020202020204" pitchFamily="34" charset="0"/>
            </a:endParaRPr>
          </a:p>
        </p:txBody>
      </p:sp>
      <p:sp>
        <p:nvSpPr>
          <p:cNvPr id="197635"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eaLnBrk="1" hangingPunct="1"/>
            <a:endParaRPr lang="en-US" altLang="en-US" dirty="0"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53737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889B85D9-F5C9-420F-97A9-7EA7D6D2C368}" type="slidenum">
              <a:rPr lang="en-GB" altLang="en-US" sz="1100">
                <a:solidFill>
                  <a:srgbClr val="000000"/>
                </a:solidFill>
                <a:latin typeface="Arial" panose="020B0604020202020204" pitchFamily="34" charset="0"/>
              </a:rPr>
              <a:pPr>
                <a:spcBef>
                  <a:spcPct val="0"/>
                </a:spcBef>
              </a:pPr>
              <a:t>12</a:t>
            </a:fld>
            <a:endParaRPr lang="en-GB" altLang="en-US" sz="1100">
              <a:solidFill>
                <a:srgbClr val="000000"/>
              </a:solidFill>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14414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168F21A7-666E-4298-B9D1-2092EA3773BE}" type="slidenum">
              <a:rPr lang="en-GB" altLang="en-US" sz="1100">
                <a:solidFill>
                  <a:srgbClr val="000000"/>
                </a:solidFill>
                <a:latin typeface="Arial" panose="020B0604020202020204" pitchFamily="34" charset="0"/>
              </a:rPr>
              <a:pPr>
                <a:spcBef>
                  <a:spcPct val="0"/>
                </a:spcBef>
              </a:pPr>
              <a:t>13</a:t>
            </a:fld>
            <a:endParaRPr lang="en-GB" altLang="en-US" sz="1100">
              <a:solidFill>
                <a:srgbClr val="000000"/>
              </a:solidFill>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468240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B95464EC-A1F1-46E8-8F8E-37EF2299AD6E}" type="slidenum">
              <a:rPr lang="en-GB" altLang="en-US" sz="1100">
                <a:solidFill>
                  <a:srgbClr val="000000"/>
                </a:solidFill>
                <a:latin typeface="Arial" panose="020B0604020202020204" pitchFamily="34" charset="0"/>
              </a:rPr>
              <a:pPr>
                <a:spcBef>
                  <a:spcPct val="0"/>
                </a:spcBef>
              </a:pPr>
              <a:t>14</a:t>
            </a:fld>
            <a:endParaRPr lang="en-GB" altLang="en-US" sz="1100">
              <a:solidFill>
                <a:srgbClr val="000000"/>
              </a:solidFill>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89651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D27E00DC-FB78-4DB2-BA8F-67988D5F25D0}" type="slidenum">
              <a:rPr lang="en-GB" altLang="en-US" sz="1100">
                <a:solidFill>
                  <a:srgbClr val="000000"/>
                </a:solidFill>
                <a:latin typeface="Arial" panose="020B0604020202020204" pitchFamily="34" charset="0"/>
              </a:rPr>
              <a:pPr algn="r" eaLnBrk="1" hangingPunct="1">
                <a:spcBef>
                  <a:spcPct val="0"/>
                </a:spcBef>
              </a:pPr>
              <a:t>15</a:t>
            </a:fld>
            <a:endParaRPr lang="en-GB" altLang="en-US" sz="1100">
              <a:solidFill>
                <a:srgbClr val="000000"/>
              </a:solidFill>
              <a:latin typeface="Arial" panose="020B0604020202020204" pitchFamily="34"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682625" algn="l"/>
              </a:tabLst>
            </a:pPr>
            <a:endParaRPr lang="en-US" altLang="en-US" dirty="0" smtClean="0">
              <a:latin typeface="Verdana" panose="020B060403050404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30659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D26D0BC1-DC6F-4864-9A82-7FAEA3D3C75D}" type="slidenum">
              <a:rPr lang="en-GB" altLang="en-US" sz="1100">
                <a:solidFill>
                  <a:srgbClr val="000000"/>
                </a:solidFill>
                <a:latin typeface="Arial" panose="020B0604020202020204" pitchFamily="34" charset="0"/>
              </a:rPr>
              <a:pPr algn="r" eaLnBrk="1" hangingPunct="1">
                <a:spcBef>
                  <a:spcPct val="0"/>
                </a:spcBef>
              </a:pPr>
              <a:t>16</a:t>
            </a:fld>
            <a:endParaRPr lang="en-GB" altLang="en-US" sz="1100">
              <a:solidFill>
                <a:srgbClr val="000000"/>
              </a:solidFill>
              <a:latin typeface="Arial" panose="020B0604020202020204" pitchFamily="34"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682625" algn="l"/>
              </a:tabLst>
            </a:pPr>
            <a:endParaRPr lang="en-US" altLang="en-US" dirty="0" smtClean="0">
              <a:latin typeface="Verdana" panose="020B060403050404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93289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206852"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EAAB70A4-AEDA-458B-A200-EB3AA7F56141}" type="slidenum">
              <a:rPr lang="en-GB" altLang="en-US" sz="1100">
                <a:latin typeface="Arial" panose="020B0604020202020204" pitchFamily="34" charset="0"/>
              </a:rPr>
              <a:pPr algn="r" eaLnBrk="1" hangingPunct="1">
                <a:spcBef>
                  <a:spcPct val="0"/>
                </a:spcBef>
              </a:pPr>
              <a:t>17</a:t>
            </a:fld>
            <a:endParaRPr lang="en-GB" altLang="en-US" sz="1100">
              <a:latin typeface="Arial" panose="020B0604020202020204" pitchFamily="34" charset="0"/>
            </a:endParaRPr>
          </a:p>
        </p:txBody>
      </p:sp>
    </p:spTree>
    <p:extLst>
      <p:ext uri="{BB962C8B-B14F-4D97-AF65-F5344CB8AC3E}">
        <p14:creationId xmlns:p14="http://schemas.microsoft.com/office/powerpoint/2010/main" val="1184900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Verdana" panose="020B0604030504040204" pitchFamily="34" charset="0"/>
              <a:cs typeface="Arial" panose="020B0604020202020204" pitchFamily="34" charset="0"/>
            </a:endParaRPr>
          </a:p>
        </p:txBody>
      </p:sp>
      <p:sp>
        <p:nvSpPr>
          <p:cNvPr id="208900"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2E7EF047-FBCE-4863-8D08-6E686B268838}" type="slidenum">
              <a:rPr lang="en-GB" altLang="en-US" sz="1100">
                <a:latin typeface="Arial" panose="020B0604020202020204" pitchFamily="34" charset="0"/>
              </a:rPr>
              <a:pPr algn="r" eaLnBrk="1" hangingPunct="1">
                <a:spcBef>
                  <a:spcPct val="0"/>
                </a:spcBef>
              </a:pPr>
              <a:t>18</a:t>
            </a:fld>
            <a:endParaRPr lang="en-GB" altLang="en-US" sz="1100">
              <a:latin typeface="Arial" panose="020B0604020202020204" pitchFamily="34" charset="0"/>
            </a:endParaRPr>
          </a:p>
        </p:txBody>
      </p:sp>
    </p:spTree>
    <p:extLst>
      <p:ext uri="{BB962C8B-B14F-4D97-AF65-F5344CB8AC3E}">
        <p14:creationId xmlns:p14="http://schemas.microsoft.com/office/powerpoint/2010/main" val="3323771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61ED5-B168-43E2-8474-9697AB9ACFFA}" type="slidenum">
              <a:rPr lang="en-GB" altLang="en-US" smtClean="0"/>
              <a:pPr/>
              <a:t>19</a:t>
            </a:fld>
            <a:endParaRPr lang="en-GB" altLang="en-US"/>
          </a:p>
        </p:txBody>
      </p:sp>
    </p:spTree>
    <p:extLst>
      <p:ext uri="{BB962C8B-B14F-4D97-AF65-F5344CB8AC3E}">
        <p14:creationId xmlns:p14="http://schemas.microsoft.com/office/powerpoint/2010/main" val="23538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D1840651-B697-4914-B709-F7007CA7AC04}" type="slidenum">
              <a:rPr lang="en-GB" altLang="en-US" sz="1100">
                <a:latin typeface="Arial" panose="020B0604020202020204" pitchFamily="34" charset="0"/>
              </a:rPr>
              <a:pPr>
                <a:spcBef>
                  <a:spcPct val="0"/>
                </a:spcBef>
              </a:pPr>
              <a:t>2</a:t>
            </a:fld>
            <a:endParaRPr lang="en-GB" altLang="en-US" sz="11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21265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61ED5-B168-43E2-8474-9697AB9ACFFA}" type="slidenum">
              <a:rPr lang="en-GB" altLang="en-US" smtClean="0"/>
              <a:pPr/>
              <a:t>20</a:t>
            </a:fld>
            <a:endParaRPr lang="en-GB" altLang="en-US"/>
          </a:p>
        </p:txBody>
      </p:sp>
    </p:spTree>
    <p:extLst>
      <p:ext uri="{BB962C8B-B14F-4D97-AF65-F5344CB8AC3E}">
        <p14:creationId xmlns:p14="http://schemas.microsoft.com/office/powerpoint/2010/main" val="3643321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226308"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9D3BE7C8-4F2F-4BA1-9C4E-54E4E0FCA17E}" type="slidenum">
              <a:rPr lang="en-GB" altLang="en-US" sz="1100">
                <a:latin typeface="Arial" panose="020B0604020202020204" pitchFamily="34" charset="0"/>
              </a:rPr>
              <a:pPr algn="r" eaLnBrk="1" hangingPunct="1">
                <a:spcBef>
                  <a:spcPct val="0"/>
                </a:spcBef>
              </a:pPr>
              <a:t>21</a:t>
            </a:fld>
            <a:endParaRPr lang="en-GB" altLang="en-US" sz="1100">
              <a:latin typeface="Arial" panose="020B0604020202020204" pitchFamily="34" charset="0"/>
            </a:endParaRPr>
          </a:p>
        </p:txBody>
      </p:sp>
    </p:spTree>
    <p:extLst>
      <p:ext uri="{BB962C8B-B14F-4D97-AF65-F5344CB8AC3E}">
        <p14:creationId xmlns:p14="http://schemas.microsoft.com/office/powerpoint/2010/main" val="2981123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233476"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20BF1C05-BD0B-4F37-B2F5-D3A3A7BA8709}" type="slidenum">
              <a:rPr lang="en-GB" altLang="en-US" sz="1100">
                <a:latin typeface="Arial" panose="020B0604020202020204" pitchFamily="34" charset="0"/>
              </a:rPr>
              <a:pPr algn="r" eaLnBrk="1" hangingPunct="1">
                <a:spcBef>
                  <a:spcPct val="0"/>
                </a:spcBef>
              </a:pPr>
              <a:t>22</a:t>
            </a:fld>
            <a:endParaRPr lang="en-GB" altLang="en-US" sz="1100">
              <a:latin typeface="Arial" panose="020B0604020202020204" pitchFamily="34" charset="0"/>
            </a:endParaRPr>
          </a:p>
        </p:txBody>
      </p:sp>
    </p:spTree>
    <p:extLst>
      <p:ext uri="{BB962C8B-B14F-4D97-AF65-F5344CB8AC3E}">
        <p14:creationId xmlns:p14="http://schemas.microsoft.com/office/powerpoint/2010/main" val="3950231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61ED5-B168-43E2-8474-9697AB9ACFFA}" type="slidenum">
              <a:rPr lang="en-GB" altLang="en-US" smtClean="0"/>
              <a:pPr/>
              <a:t>23</a:t>
            </a:fld>
            <a:endParaRPr lang="en-GB" altLang="en-US"/>
          </a:p>
        </p:txBody>
      </p:sp>
    </p:spTree>
    <p:extLst>
      <p:ext uri="{BB962C8B-B14F-4D97-AF65-F5344CB8AC3E}">
        <p14:creationId xmlns:p14="http://schemas.microsoft.com/office/powerpoint/2010/main" val="2706491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61ED5-B168-43E2-8474-9697AB9ACFFA}" type="slidenum">
              <a:rPr lang="en-GB" altLang="en-US" smtClean="0"/>
              <a:pPr/>
              <a:t>24</a:t>
            </a:fld>
            <a:endParaRPr lang="en-GB" altLang="en-US"/>
          </a:p>
        </p:txBody>
      </p:sp>
    </p:spTree>
    <p:extLst>
      <p:ext uri="{BB962C8B-B14F-4D97-AF65-F5344CB8AC3E}">
        <p14:creationId xmlns:p14="http://schemas.microsoft.com/office/powerpoint/2010/main" val="126851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61ED5-B168-43E2-8474-9697AB9ACFFA}" type="slidenum">
              <a:rPr lang="en-GB" altLang="en-US" smtClean="0"/>
              <a:pPr/>
              <a:t>25</a:t>
            </a:fld>
            <a:endParaRPr lang="en-GB" altLang="en-US"/>
          </a:p>
        </p:txBody>
      </p:sp>
    </p:spTree>
    <p:extLst>
      <p:ext uri="{BB962C8B-B14F-4D97-AF65-F5344CB8AC3E}">
        <p14:creationId xmlns:p14="http://schemas.microsoft.com/office/powerpoint/2010/main" val="1142628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61ED5-B168-43E2-8474-9697AB9ACFFA}" type="slidenum">
              <a:rPr lang="en-GB" altLang="en-US" smtClean="0"/>
              <a:pPr/>
              <a:t>26</a:t>
            </a:fld>
            <a:endParaRPr lang="en-GB" altLang="en-US"/>
          </a:p>
        </p:txBody>
      </p:sp>
    </p:spTree>
    <p:extLst>
      <p:ext uri="{BB962C8B-B14F-4D97-AF65-F5344CB8AC3E}">
        <p14:creationId xmlns:p14="http://schemas.microsoft.com/office/powerpoint/2010/main" val="2986177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236548"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E959F5AD-7E28-4788-844B-1AAB001D7724}" type="slidenum">
              <a:rPr lang="en-GB" altLang="en-US" sz="1100">
                <a:latin typeface="Arial" panose="020B0604020202020204" pitchFamily="34" charset="0"/>
              </a:rPr>
              <a:pPr algn="r" eaLnBrk="1" hangingPunct="1">
                <a:spcBef>
                  <a:spcPct val="0"/>
                </a:spcBef>
              </a:pPr>
              <a:t>27</a:t>
            </a:fld>
            <a:endParaRPr lang="en-GB" altLang="en-US" sz="1100">
              <a:latin typeface="Arial" panose="020B0604020202020204" pitchFamily="34" charset="0"/>
            </a:endParaRPr>
          </a:p>
        </p:txBody>
      </p:sp>
    </p:spTree>
    <p:extLst>
      <p:ext uri="{BB962C8B-B14F-4D97-AF65-F5344CB8AC3E}">
        <p14:creationId xmlns:p14="http://schemas.microsoft.com/office/powerpoint/2010/main" val="1705681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238596"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54C8BCC8-BF7C-49D2-A38A-C1A2C64426C9}" type="slidenum">
              <a:rPr lang="en-GB" altLang="en-US" sz="1100">
                <a:latin typeface="Arial" panose="020B0604020202020204" pitchFamily="34" charset="0"/>
              </a:rPr>
              <a:pPr algn="r" eaLnBrk="1" hangingPunct="1">
                <a:spcBef>
                  <a:spcPct val="0"/>
                </a:spcBef>
              </a:pPr>
              <a:t>28</a:t>
            </a:fld>
            <a:endParaRPr lang="en-GB" altLang="en-US" sz="1100">
              <a:latin typeface="Arial" panose="020B0604020202020204" pitchFamily="34" charset="0"/>
            </a:endParaRPr>
          </a:p>
        </p:txBody>
      </p:sp>
    </p:spTree>
    <p:extLst>
      <p:ext uri="{BB962C8B-B14F-4D97-AF65-F5344CB8AC3E}">
        <p14:creationId xmlns:p14="http://schemas.microsoft.com/office/powerpoint/2010/main" val="247439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761ED5-B168-43E2-8474-9697AB9ACFFA}" type="slidenum">
              <a:rPr lang="en-GB" altLang="en-US" smtClean="0"/>
              <a:pPr/>
              <a:t>29</a:t>
            </a:fld>
            <a:endParaRPr lang="en-GB" altLang="en-US"/>
          </a:p>
        </p:txBody>
      </p:sp>
    </p:spTree>
    <p:extLst>
      <p:ext uri="{BB962C8B-B14F-4D97-AF65-F5344CB8AC3E}">
        <p14:creationId xmlns:p14="http://schemas.microsoft.com/office/powerpoint/2010/main" val="108524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822A3E2B-E541-4912-9791-6539A43FBC9F}" type="slidenum">
              <a:rPr lang="en-GB" altLang="en-US" sz="1100">
                <a:solidFill>
                  <a:srgbClr val="000000"/>
                </a:solidFill>
                <a:latin typeface="Arial" panose="020B0604020202020204" pitchFamily="34" charset="0"/>
              </a:rPr>
              <a:pPr>
                <a:spcBef>
                  <a:spcPct val="0"/>
                </a:spcBef>
              </a:pPr>
              <a:t>3</a:t>
            </a:fld>
            <a:endParaRPr lang="en-GB" altLang="en-US" sz="110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088004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212996"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8E3E52AC-E41B-4CF9-A33A-27954AB5602E}" type="slidenum">
              <a:rPr lang="en-GB" altLang="en-US" sz="1100">
                <a:latin typeface="Arial" panose="020B0604020202020204" pitchFamily="34" charset="0"/>
              </a:rPr>
              <a:pPr algn="r" eaLnBrk="1" hangingPunct="1">
                <a:spcBef>
                  <a:spcPct val="0"/>
                </a:spcBef>
              </a:pPr>
              <a:t>30</a:t>
            </a:fld>
            <a:endParaRPr lang="en-GB" altLang="en-US" sz="1100">
              <a:latin typeface="Arial" panose="020B0604020202020204" pitchFamily="34" charset="0"/>
            </a:endParaRPr>
          </a:p>
        </p:txBody>
      </p:sp>
    </p:spTree>
    <p:extLst>
      <p:ext uri="{BB962C8B-B14F-4D97-AF65-F5344CB8AC3E}">
        <p14:creationId xmlns:p14="http://schemas.microsoft.com/office/powerpoint/2010/main" val="3363285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aseline="0" dirty="0" smtClean="0">
              <a:latin typeface="Verdana" panose="020B0604030504040204" pitchFamily="34" charset="0"/>
              <a:cs typeface="Arial" panose="020B0604020202020204" pitchFamily="34" charset="0"/>
            </a:endParaRPr>
          </a:p>
        </p:txBody>
      </p:sp>
      <p:sp>
        <p:nvSpPr>
          <p:cNvPr id="215044"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9A32569E-AEC1-43C2-89EC-775B6847A228}" type="slidenum">
              <a:rPr lang="en-GB" altLang="en-US" sz="1100">
                <a:latin typeface="Arial" panose="020B0604020202020204" pitchFamily="34" charset="0"/>
              </a:rPr>
              <a:pPr algn="r" eaLnBrk="1" hangingPunct="1">
                <a:spcBef>
                  <a:spcPct val="0"/>
                </a:spcBef>
              </a:pPr>
              <a:t>31</a:t>
            </a:fld>
            <a:endParaRPr lang="en-GB" altLang="en-US" sz="1100">
              <a:latin typeface="Arial" panose="020B0604020202020204" pitchFamily="34" charset="0"/>
            </a:endParaRPr>
          </a:p>
        </p:txBody>
      </p:sp>
    </p:spTree>
    <p:extLst>
      <p:ext uri="{BB962C8B-B14F-4D97-AF65-F5344CB8AC3E}">
        <p14:creationId xmlns:p14="http://schemas.microsoft.com/office/powerpoint/2010/main" val="2083771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761ED5-B168-43E2-8474-9697AB9ACFFA}" type="slidenum">
              <a:rPr lang="en-GB" altLang="en-US" smtClean="0"/>
              <a:pPr/>
              <a:t>32</a:t>
            </a:fld>
            <a:endParaRPr lang="en-GB" altLang="en-US"/>
          </a:p>
        </p:txBody>
      </p:sp>
    </p:spTree>
    <p:extLst>
      <p:ext uri="{BB962C8B-B14F-4D97-AF65-F5344CB8AC3E}">
        <p14:creationId xmlns:p14="http://schemas.microsoft.com/office/powerpoint/2010/main" val="1074769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217092"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E862DF34-A168-43BF-817C-6BCA8831D853}" type="slidenum">
              <a:rPr lang="en-GB" altLang="en-US" sz="1100">
                <a:latin typeface="Arial" panose="020B0604020202020204" pitchFamily="34" charset="0"/>
              </a:rPr>
              <a:pPr algn="r" eaLnBrk="1" hangingPunct="1">
                <a:spcBef>
                  <a:spcPct val="0"/>
                </a:spcBef>
              </a:pPr>
              <a:t>33</a:t>
            </a:fld>
            <a:endParaRPr lang="en-GB" altLang="en-US" sz="1100">
              <a:latin typeface="Arial" panose="020B0604020202020204" pitchFamily="34" charset="0"/>
            </a:endParaRPr>
          </a:p>
        </p:txBody>
      </p:sp>
    </p:spTree>
    <p:extLst>
      <p:ext uri="{BB962C8B-B14F-4D97-AF65-F5344CB8AC3E}">
        <p14:creationId xmlns:p14="http://schemas.microsoft.com/office/powerpoint/2010/main" val="3859744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Verdana" panose="020B0604030504040204" pitchFamily="34" charset="0"/>
              <a:cs typeface="Arial" panose="020B0604020202020204" pitchFamily="34" charset="0"/>
            </a:endParaRPr>
          </a:p>
        </p:txBody>
      </p:sp>
      <p:sp>
        <p:nvSpPr>
          <p:cNvPr id="219140"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475F0428-2B91-4AB1-9CFE-FACB8CCDBF9B}" type="slidenum">
              <a:rPr lang="en-GB" altLang="en-US" sz="1100">
                <a:latin typeface="Arial" panose="020B0604020202020204" pitchFamily="34" charset="0"/>
              </a:rPr>
              <a:pPr algn="r" eaLnBrk="1" hangingPunct="1">
                <a:spcBef>
                  <a:spcPct val="0"/>
                </a:spcBef>
              </a:pPr>
              <a:t>34</a:t>
            </a:fld>
            <a:endParaRPr lang="en-GB" altLang="en-US" sz="1100">
              <a:latin typeface="Arial" panose="020B0604020202020204" pitchFamily="34" charset="0"/>
            </a:endParaRPr>
          </a:p>
        </p:txBody>
      </p:sp>
    </p:spTree>
    <p:extLst>
      <p:ext uri="{BB962C8B-B14F-4D97-AF65-F5344CB8AC3E}">
        <p14:creationId xmlns:p14="http://schemas.microsoft.com/office/powerpoint/2010/main" val="3459720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221188"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6259135D-AC38-4AEF-AA7E-67D88459D82E}" type="slidenum">
              <a:rPr lang="en-GB" altLang="en-US" sz="1100">
                <a:latin typeface="Arial" panose="020B0604020202020204" pitchFamily="34" charset="0"/>
              </a:rPr>
              <a:pPr algn="r" eaLnBrk="1" hangingPunct="1">
                <a:spcBef>
                  <a:spcPct val="0"/>
                </a:spcBef>
              </a:pPr>
              <a:t>35</a:t>
            </a:fld>
            <a:endParaRPr lang="en-GB" altLang="en-US" sz="1100">
              <a:latin typeface="Arial" panose="020B0604020202020204" pitchFamily="34" charset="0"/>
            </a:endParaRPr>
          </a:p>
        </p:txBody>
      </p:sp>
    </p:spTree>
    <p:extLst>
      <p:ext uri="{BB962C8B-B14F-4D97-AF65-F5344CB8AC3E}">
        <p14:creationId xmlns:p14="http://schemas.microsoft.com/office/powerpoint/2010/main" val="1261406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Verdana" panose="020B0604030504040204" pitchFamily="34" charset="0"/>
              <a:cs typeface="Arial" panose="020B0604020202020204" pitchFamily="34" charset="0"/>
            </a:endParaRPr>
          </a:p>
        </p:txBody>
      </p:sp>
      <p:sp>
        <p:nvSpPr>
          <p:cNvPr id="223236"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E6C249E1-4AC1-48CE-83A3-4A8B3A917D0E}" type="slidenum">
              <a:rPr lang="en-GB" altLang="en-US" sz="1100">
                <a:latin typeface="Arial" panose="020B0604020202020204" pitchFamily="34" charset="0"/>
              </a:rPr>
              <a:pPr algn="r" eaLnBrk="1" hangingPunct="1">
                <a:spcBef>
                  <a:spcPct val="0"/>
                </a:spcBef>
              </a:pPr>
              <a:t>36</a:t>
            </a:fld>
            <a:endParaRPr lang="en-GB" altLang="en-US" sz="1100">
              <a:latin typeface="Arial" panose="020B0604020202020204" pitchFamily="34" charset="0"/>
            </a:endParaRPr>
          </a:p>
        </p:txBody>
      </p:sp>
    </p:spTree>
    <p:extLst>
      <p:ext uri="{BB962C8B-B14F-4D97-AF65-F5344CB8AC3E}">
        <p14:creationId xmlns:p14="http://schemas.microsoft.com/office/powerpoint/2010/main" val="1510057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243716"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DAEC965A-1D1B-4465-B15E-CB839A14528D}" type="slidenum">
              <a:rPr lang="en-GB" altLang="en-US" sz="1100">
                <a:latin typeface="Arial" panose="020B0604020202020204" pitchFamily="34" charset="0"/>
              </a:rPr>
              <a:pPr algn="r" eaLnBrk="1" hangingPunct="1">
                <a:spcBef>
                  <a:spcPct val="0"/>
                </a:spcBef>
              </a:pPr>
              <a:t>37</a:t>
            </a:fld>
            <a:endParaRPr lang="en-GB" altLang="en-US" sz="1100">
              <a:latin typeface="Arial" panose="020B0604020202020204" pitchFamily="34" charset="0"/>
            </a:endParaRPr>
          </a:p>
        </p:txBody>
      </p:sp>
    </p:spTree>
    <p:extLst>
      <p:ext uri="{BB962C8B-B14F-4D97-AF65-F5344CB8AC3E}">
        <p14:creationId xmlns:p14="http://schemas.microsoft.com/office/powerpoint/2010/main" val="679833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099451E9-D069-44F1-9F8F-76C7B59D6579}" type="slidenum">
              <a:rPr lang="en-GB" altLang="en-US" sz="1100">
                <a:latin typeface="Arial" panose="020B0604020202020204" pitchFamily="34" charset="0"/>
              </a:rPr>
              <a:pPr>
                <a:spcBef>
                  <a:spcPct val="0"/>
                </a:spcBef>
              </a:pPr>
              <a:t>38</a:t>
            </a:fld>
            <a:endParaRPr lang="en-GB" altLang="en-US" sz="1100">
              <a:latin typeface="Arial" panose="020B0604020202020204" pitchFamily="34" charset="0"/>
            </a:endParaRPr>
          </a:p>
        </p:txBody>
      </p:sp>
    </p:spTree>
    <p:extLst>
      <p:ext uri="{BB962C8B-B14F-4D97-AF65-F5344CB8AC3E}">
        <p14:creationId xmlns:p14="http://schemas.microsoft.com/office/powerpoint/2010/main" val="139100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61ED5-B168-43E2-8474-9697AB9ACFFA}" type="slidenum">
              <a:rPr lang="en-GB" altLang="en-US" smtClean="0"/>
              <a:pPr/>
              <a:t>39</a:t>
            </a:fld>
            <a:endParaRPr lang="en-GB" altLang="en-US"/>
          </a:p>
        </p:txBody>
      </p:sp>
    </p:spTree>
    <p:extLst>
      <p:ext uri="{BB962C8B-B14F-4D97-AF65-F5344CB8AC3E}">
        <p14:creationId xmlns:p14="http://schemas.microsoft.com/office/powerpoint/2010/main" val="192371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B900DFCC-8C31-4A84-A0D6-1943C343DE1B}" type="slidenum">
              <a:rPr lang="en-GB" altLang="en-US" sz="1100">
                <a:solidFill>
                  <a:srgbClr val="000000"/>
                </a:solidFill>
                <a:latin typeface="Arial" panose="020B0604020202020204" pitchFamily="34" charset="0"/>
              </a:rPr>
              <a:pPr>
                <a:spcBef>
                  <a:spcPct val="0"/>
                </a:spcBef>
              </a:pPr>
              <a:t>4</a:t>
            </a:fld>
            <a:endParaRPr lang="en-GB" altLang="en-US" sz="1100">
              <a:solidFill>
                <a:srgbClr val="000000"/>
              </a:solidFill>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p:txBody>
          <a:bodyPr/>
          <a:lstStyle/>
          <a:p>
            <a:pPr eaLnBrk="1" hangingPunct="1">
              <a:buFontTx/>
              <a:buChar char="•"/>
            </a:pPr>
            <a:endParaRPr lang="en-US" altLang="en-US" dirty="0" smtClean="0">
              <a:latin typeface="Verdana" panose="020B0604030504040204" pitchFamily="34" charset="0"/>
              <a:cs typeface="Arial" panose="020B0604020202020204" pitchFamily="34" charset="0"/>
            </a:endParaRPr>
          </a:p>
          <a:p>
            <a:pPr eaLnBrk="1" hangingPunct="1"/>
            <a:endParaRPr lang="en-US" altLang="en-US" dirty="0"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52701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C8BCA32F-E293-468E-A7A8-FFD72CE4C01B}" type="slidenum">
              <a:rPr lang="en-GB" altLang="en-US" sz="1100">
                <a:latin typeface="Arial" panose="020B0604020202020204" pitchFamily="34" charset="0"/>
              </a:rPr>
              <a:pPr>
                <a:spcBef>
                  <a:spcPct val="0"/>
                </a:spcBef>
              </a:pPr>
              <a:t>40</a:t>
            </a:fld>
            <a:endParaRPr lang="en-GB" altLang="en-US" sz="1100">
              <a:latin typeface="Arial" panose="020B0604020202020204" pitchFamily="34" charset="0"/>
            </a:endParaRPr>
          </a:p>
        </p:txBody>
      </p:sp>
    </p:spTree>
    <p:extLst>
      <p:ext uri="{BB962C8B-B14F-4D97-AF65-F5344CB8AC3E}">
        <p14:creationId xmlns:p14="http://schemas.microsoft.com/office/powerpoint/2010/main" val="1461154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3B3E3E8A-7BE4-4BCA-A2ED-3186F6A01B5D}" type="slidenum">
              <a:rPr lang="en-GB" altLang="en-US" sz="1100">
                <a:latin typeface="Arial" panose="020B0604020202020204" pitchFamily="34" charset="0"/>
              </a:rPr>
              <a:pPr>
                <a:spcBef>
                  <a:spcPct val="0"/>
                </a:spcBef>
              </a:pPr>
              <a:t>41</a:t>
            </a:fld>
            <a:endParaRPr lang="en-GB" altLang="en-US" sz="1100">
              <a:latin typeface="Arial" panose="020B0604020202020204" pitchFamily="34" charset="0"/>
            </a:endParaRPr>
          </a:p>
        </p:txBody>
      </p:sp>
    </p:spTree>
    <p:extLst>
      <p:ext uri="{BB962C8B-B14F-4D97-AF65-F5344CB8AC3E}">
        <p14:creationId xmlns:p14="http://schemas.microsoft.com/office/powerpoint/2010/main" val="695610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C5436FB6-B3C9-41F0-A796-F8366AB9C9CE}" type="slidenum">
              <a:rPr lang="en-GB" altLang="en-US" sz="1100">
                <a:latin typeface="Arial" panose="020B0604020202020204" pitchFamily="34" charset="0"/>
              </a:rPr>
              <a:pPr>
                <a:spcBef>
                  <a:spcPct val="0"/>
                </a:spcBef>
              </a:pPr>
              <a:t>42</a:t>
            </a:fld>
            <a:endParaRPr lang="en-GB" altLang="en-US" sz="1100">
              <a:latin typeface="Arial" panose="020B0604020202020204" pitchFamily="34" charset="0"/>
            </a:endParaRPr>
          </a:p>
        </p:txBody>
      </p:sp>
    </p:spTree>
    <p:extLst>
      <p:ext uri="{BB962C8B-B14F-4D97-AF65-F5344CB8AC3E}">
        <p14:creationId xmlns:p14="http://schemas.microsoft.com/office/powerpoint/2010/main" val="2167213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61ED5-B168-43E2-8474-9697AB9ACFFA}" type="slidenum">
              <a:rPr lang="en-GB" altLang="en-US" smtClean="0"/>
              <a:pPr/>
              <a:t>43</a:t>
            </a:fld>
            <a:endParaRPr lang="en-GB" altLang="en-US"/>
          </a:p>
        </p:txBody>
      </p:sp>
    </p:spTree>
    <p:extLst>
      <p:ext uri="{BB962C8B-B14F-4D97-AF65-F5344CB8AC3E}">
        <p14:creationId xmlns:p14="http://schemas.microsoft.com/office/powerpoint/2010/main" val="672027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0301E72B-E8B8-4A27-96F0-3EE44035BC65}" type="slidenum">
              <a:rPr lang="en-GB" altLang="en-US" sz="1100">
                <a:latin typeface="Arial" panose="020B0604020202020204" pitchFamily="34" charset="0"/>
              </a:rPr>
              <a:pPr>
                <a:spcBef>
                  <a:spcPct val="0"/>
                </a:spcBef>
              </a:pPr>
              <a:t>44</a:t>
            </a:fld>
            <a:endParaRPr lang="en-GB" altLang="en-US" sz="1100">
              <a:latin typeface="Arial" panose="020B0604020202020204" pitchFamily="34" charset="0"/>
            </a:endParaRPr>
          </a:p>
        </p:txBody>
      </p:sp>
    </p:spTree>
    <p:extLst>
      <p:ext uri="{BB962C8B-B14F-4D97-AF65-F5344CB8AC3E}">
        <p14:creationId xmlns:p14="http://schemas.microsoft.com/office/powerpoint/2010/main" val="1085692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61ED5-B168-43E2-8474-9697AB9ACFFA}" type="slidenum">
              <a:rPr lang="en-GB" altLang="en-US" smtClean="0"/>
              <a:pPr/>
              <a:t>45</a:t>
            </a:fld>
            <a:endParaRPr lang="en-GB" altLang="en-US"/>
          </a:p>
        </p:txBody>
      </p:sp>
    </p:spTree>
    <p:extLst>
      <p:ext uri="{BB962C8B-B14F-4D97-AF65-F5344CB8AC3E}">
        <p14:creationId xmlns:p14="http://schemas.microsoft.com/office/powerpoint/2010/main" val="13102066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70F1E9D7-104C-4A6B-BA01-AF67DADC4902}" type="slidenum">
              <a:rPr lang="en-GB" altLang="en-US" sz="1100">
                <a:latin typeface="Arial" panose="020B0604020202020204" pitchFamily="34" charset="0"/>
              </a:rPr>
              <a:pPr>
                <a:spcBef>
                  <a:spcPct val="0"/>
                </a:spcBef>
              </a:pPr>
              <a:t>46</a:t>
            </a:fld>
            <a:endParaRPr lang="en-GB" altLang="en-US" sz="1100">
              <a:latin typeface="Arial" panose="020B0604020202020204" pitchFamily="34" charset="0"/>
            </a:endParaRPr>
          </a:p>
        </p:txBody>
      </p:sp>
    </p:spTree>
    <p:extLst>
      <p:ext uri="{BB962C8B-B14F-4D97-AF65-F5344CB8AC3E}">
        <p14:creationId xmlns:p14="http://schemas.microsoft.com/office/powerpoint/2010/main" val="8524328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5FAA9AB4-4938-46B9-83B1-AE621770B0FF}" type="slidenum">
              <a:rPr lang="en-GB" altLang="en-US" sz="1100">
                <a:latin typeface="Arial" panose="020B0604020202020204" pitchFamily="34" charset="0"/>
              </a:rPr>
              <a:pPr>
                <a:spcBef>
                  <a:spcPct val="0"/>
                </a:spcBef>
              </a:pPr>
              <a:t>47</a:t>
            </a:fld>
            <a:endParaRPr lang="en-GB" altLang="en-US" sz="1100">
              <a:latin typeface="Arial" panose="020B0604020202020204" pitchFamily="34" charset="0"/>
            </a:endParaRPr>
          </a:p>
        </p:txBody>
      </p:sp>
    </p:spTree>
    <p:extLst>
      <p:ext uri="{BB962C8B-B14F-4D97-AF65-F5344CB8AC3E}">
        <p14:creationId xmlns:p14="http://schemas.microsoft.com/office/powerpoint/2010/main" val="4147725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3916021C-447E-4B8B-95E6-C7E66733CC57}" type="slidenum">
              <a:rPr lang="en-GB" altLang="en-US" sz="1100">
                <a:latin typeface="Arial" panose="020B0604020202020204" pitchFamily="34" charset="0"/>
              </a:rPr>
              <a:pPr>
                <a:spcBef>
                  <a:spcPct val="0"/>
                </a:spcBef>
              </a:pPr>
              <a:t>48</a:t>
            </a:fld>
            <a:endParaRPr lang="en-GB" altLang="en-US" sz="1100">
              <a:latin typeface="Arial" panose="020B0604020202020204" pitchFamily="34" charset="0"/>
            </a:endParaRPr>
          </a:p>
        </p:txBody>
      </p:sp>
    </p:spTree>
    <p:extLst>
      <p:ext uri="{BB962C8B-B14F-4D97-AF65-F5344CB8AC3E}">
        <p14:creationId xmlns:p14="http://schemas.microsoft.com/office/powerpoint/2010/main" val="37784425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7B43F1BE-98DB-4E72-AF1D-94E53CCEB068}" type="slidenum">
              <a:rPr lang="en-GB" altLang="en-US" sz="1100">
                <a:latin typeface="Arial" panose="020B0604020202020204" pitchFamily="34" charset="0"/>
              </a:rPr>
              <a:pPr>
                <a:spcBef>
                  <a:spcPct val="0"/>
                </a:spcBef>
              </a:pPr>
              <a:t>49</a:t>
            </a:fld>
            <a:endParaRPr lang="en-GB" altLang="en-US" sz="1100">
              <a:latin typeface="Arial" panose="020B0604020202020204" pitchFamily="34" charset="0"/>
            </a:endParaRPr>
          </a:p>
        </p:txBody>
      </p:sp>
    </p:spTree>
    <p:extLst>
      <p:ext uri="{BB962C8B-B14F-4D97-AF65-F5344CB8AC3E}">
        <p14:creationId xmlns:p14="http://schemas.microsoft.com/office/powerpoint/2010/main" val="902672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C3073C0D-2229-4B31-8E57-BB2078DD7C10}" type="slidenum">
              <a:rPr lang="en-GB" altLang="en-US" sz="1100">
                <a:solidFill>
                  <a:srgbClr val="000000"/>
                </a:solidFill>
                <a:latin typeface="Arial" panose="020B0604020202020204" pitchFamily="34" charset="0"/>
              </a:rPr>
              <a:pPr>
                <a:spcBef>
                  <a:spcPct val="0"/>
                </a:spcBef>
              </a:pPr>
              <a:t>5</a:t>
            </a:fld>
            <a:endParaRPr lang="en-GB" altLang="en-US" sz="1100">
              <a:solidFill>
                <a:srgbClr val="000000"/>
              </a:solidFill>
              <a:latin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548439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3288">
              <a:defRPr sz="1000">
                <a:solidFill>
                  <a:schemeClr val="tx1"/>
                </a:solidFill>
                <a:latin typeface="Verdana" panose="020B0604030504040204" pitchFamily="34" charset="0"/>
                <a:cs typeface="Arial" panose="020B0604020202020204" pitchFamily="34" charset="0"/>
              </a:defRPr>
            </a:lvl1pPr>
            <a:lvl2pPr marL="739775" indent="-284163" defTabSz="903288">
              <a:defRPr sz="1000">
                <a:solidFill>
                  <a:schemeClr val="tx1"/>
                </a:solidFill>
                <a:latin typeface="Verdana" panose="020B0604030504040204" pitchFamily="34" charset="0"/>
                <a:cs typeface="Arial" panose="020B0604020202020204" pitchFamily="34" charset="0"/>
              </a:defRPr>
            </a:lvl2pPr>
            <a:lvl3pPr marL="1138238" indent="-227013" defTabSz="903288">
              <a:defRPr sz="1000">
                <a:solidFill>
                  <a:schemeClr val="tx1"/>
                </a:solidFill>
                <a:latin typeface="Verdana" panose="020B0604030504040204" pitchFamily="34" charset="0"/>
                <a:cs typeface="Arial" panose="020B0604020202020204" pitchFamily="34" charset="0"/>
              </a:defRPr>
            </a:lvl3pPr>
            <a:lvl4pPr marL="1593850" indent="-228600" defTabSz="903288">
              <a:defRPr sz="1000">
                <a:solidFill>
                  <a:schemeClr val="tx1"/>
                </a:solidFill>
                <a:latin typeface="Verdana" panose="020B0604030504040204" pitchFamily="34" charset="0"/>
                <a:cs typeface="Arial" panose="020B0604020202020204" pitchFamily="34" charset="0"/>
              </a:defRPr>
            </a:lvl4pPr>
            <a:lvl5pPr marL="2049463" indent="-228600" defTabSz="903288">
              <a:defRPr sz="1000">
                <a:solidFill>
                  <a:schemeClr val="tx1"/>
                </a:solidFill>
                <a:latin typeface="Verdana" panose="020B0604030504040204" pitchFamily="34" charset="0"/>
                <a:cs typeface="Arial" panose="020B0604020202020204" pitchFamily="34" charset="0"/>
              </a:defRPr>
            </a:lvl5pPr>
            <a:lvl6pPr marL="25066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638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10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782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r" eaLnBrk="1" hangingPunct="1"/>
            <a:fld id="{BE30F2EC-F532-427B-9E73-012F09168C8D}" type="slidenum">
              <a:rPr lang="en-GB" altLang="en-US" sz="1100">
                <a:solidFill>
                  <a:srgbClr val="000000"/>
                </a:solidFill>
                <a:latin typeface="Arial" panose="020B0604020202020204" pitchFamily="34" charset="0"/>
              </a:rPr>
              <a:pPr algn="r" eaLnBrk="1" hangingPunct="1"/>
              <a:t>50</a:t>
            </a:fld>
            <a:endParaRPr lang="en-GB" altLang="en-US" sz="1100">
              <a:solidFill>
                <a:srgbClr val="000000"/>
              </a:solidFill>
              <a:latin typeface="Arial" panose="020B0604020202020204" pitchFamily="34" charset="0"/>
            </a:endParaRPr>
          </a:p>
        </p:txBody>
      </p:sp>
      <p:sp>
        <p:nvSpPr>
          <p:cNvPr id="241667" name="Rectangle 2"/>
          <p:cNvSpPr>
            <a:spLocks noGrp="1" noRot="1" noChangeAspect="1" noChangeArrowheads="1" noTextEdit="1"/>
          </p:cNvSpPr>
          <p:nvPr>
            <p:ph type="sldImg"/>
          </p:nvPr>
        </p:nvSpPr>
        <p:spPr>
          <a:xfrm>
            <a:off x="682625" y="735013"/>
            <a:ext cx="5341938" cy="3698875"/>
          </a:xfrm>
          <a:ln/>
        </p:spPr>
      </p:sp>
      <p:sp>
        <p:nvSpPr>
          <p:cNvPr id="241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684573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1034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17143FB4-41EF-456B-AE63-C203FC391565}" type="slidenum">
              <a:rPr lang="en-GB" altLang="en-US" sz="1100">
                <a:latin typeface="Arial" panose="020B0604020202020204" pitchFamily="34" charset="0"/>
              </a:rPr>
              <a:pPr>
                <a:spcBef>
                  <a:spcPct val="0"/>
                </a:spcBef>
              </a:pPr>
              <a:t>51</a:t>
            </a:fld>
            <a:endParaRPr lang="en-GB" altLang="en-US" sz="1100">
              <a:latin typeface="Arial" panose="020B0604020202020204" pitchFamily="34" charset="0"/>
            </a:endParaRPr>
          </a:p>
        </p:txBody>
      </p:sp>
    </p:spTree>
    <p:extLst>
      <p:ext uri="{BB962C8B-B14F-4D97-AF65-F5344CB8AC3E}">
        <p14:creationId xmlns:p14="http://schemas.microsoft.com/office/powerpoint/2010/main" val="20763187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1054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spcBef>
                <a:spcPct val="0"/>
              </a:spcBef>
            </a:pPr>
            <a:fld id="{3CF30D01-60E1-41A3-933E-CF5B2C33A6EC}" type="slidenum">
              <a:rPr lang="en-GB" altLang="en-US" sz="1100">
                <a:latin typeface="Arial" panose="020B0604020202020204" pitchFamily="34" charset="0"/>
              </a:rPr>
              <a:pPr>
                <a:spcBef>
                  <a:spcPct val="0"/>
                </a:spcBef>
              </a:pPr>
              <a:t>52</a:t>
            </a:fld>
            <a:endParaRPr lang="en-GB" altLang="en-US" sz="1100">
              <a:latin typeface="Arial" panose="020B0604020202020204" pitchFamily="34" charset="0"/>
            </a:endParaRPr>
          </a:p>
        </p:txBody>
      </p:sp>
    </p:spTree>
    <p:extLst>
      <p:ext uri="{BB962C8B-B14F-4D97-AF65-F5344CB8AC3E}">
        <p14:creationId xmlns:p14="http://schemas.microsoft.com/office/powerpoint/2010/main" val="22844198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ECF6F30B-24E1-46EA-8D55-AE28D24398C4}" type="slidenum">
              <a:rPr lang="en-GB" altLang="en-US" sz="1100">
                <a:solidFill>
                  <a:srgbClr val="000000"/>
                </a:solidFill>
                <a:latin typeface="Arial" panose="020B0604020202020204" pitchFamily="34" charset="0"/>
              </a:rPr>
              <a:pPr algn="r" eaLnBrk="1" hangingPunct="1">
                <a:spcBef>
                  <a:spcPct val="0"/>
                </a:spcBef>
              </a:pPr>
              <a:t>53</a:t>
            </a:fld>
            <a:endParaRPr lang="en-GB" altLang="en-US" sz="1100">
              <a:solidFill>
                <a:srgbClr val="000000"/>
              </a:solidFill>
              <a:latin typeface="Arial" panose="020B0604020202020204" pitchFamily="34"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2291182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C0B72EF2-AD51-435A-8CED-70526FF3C396}" type="slidenum">
              <a:rPr lang="en-GB" altLang="en-US" sz="1100">
                <a:solidFill>
                  <a:srgbClr val="000000"/>
                </a:solidFill>
                <a:latin typeface="Arial" panose="020B0604020202020204" pitchFamily="34" charset="0"/>
              </a:rPr>
              <a:pPr algn="r" eaLnBrk="1" hangingPunct="1">
                <a:spcBef>
                  <a:spcPct val="0"/>
                </a:spcBef>
              </a:pPr>
              <a:t>54</a:t>
            </a:fld>
            <a:endParaRPr lang="en-GB" altLang="en-US" sz="1100">
              <a:solidFill>
                <a:srgbClr val="000000"/>
              </a:solidFill>
              <a:latin typeface="Arial" panose="020B0604020202020204" pitchFamily="34"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2053764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CB7AEB5D-9B58-458A-8EA9-A424753D1E3A}" type="slidenum">
              <a:rPr lang="en-GB" altLang="en-US" sz="1100">
                <a:solidFill>
                  <a:srgbClr val="000000"/>
                </a:solidFill>
                <a:latin typeface="Arial" panose="020B0604020202020204" pitchFamily="34" charset="0"/>
              </a:rPr>
              <a:pPr algn="r" eaLnBrk="1" hangingPunct="1">
                <a:spcBef>
                  <a:spcPct val="0"/>
                </a:spcBef>
              </a:pPr>
              <a:t>55</a:t>
            </a:fld>
            <a:endParaRPr lang="en-GB" altLang="en-US" sz="1100">
              <a:solidFill>
                <a:srgbClr val="000000"/>
              </a:solidFill>
              <a:latin typeface="Arial" panose="020B0604020202020204" pitchFamily="34"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85309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xfrm>
            <a:off x="682625" y="735013"/>
            <a:ext cx="5341938" cy="3698875"/>
          </a:xfrm>
          <a:ln/>
        </p:spPr>
      </p:sp>
      <p:sp>
        <p:nvSpPr>
          <p:cNvPr id="178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Verdana" panose="020B0604030504040204" pitchFamily="34" charset="0"/>
              <a:cs typeface="Arial" panose="020B0604020202020204" pitchFamily="34" charset="0"/>
            </a:endParaRPr>
          </a:p>
        </p:txBody>
      </p:sp>
      <p:sp>
        <p:nvSpPr>
          <p:cNvPr id="178180"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3288">
              <a:defRPr sz="1000">
                <a:solidFill>
                  <a:schemeClr val="tx1"/>
                </a:solidFill>
                <a:latin typeface="Verdana" panose="020B0604030504040204" pitchFamily="34" charset="0"/>
                <a:cs typeface="Arial" panose="020B0604020202020204" pitchFamily="34" charset="0"/>
              </a:defRPr>
            </a:lvl1pPr>
            <a:lvl2pPr marL="739775" indent="-284163" defTabSz="903288">
              <a:defRPr sz="1000">
                <a:solidFill>
                  <a:schemeClr val="tx1"/>
                </a:solidFill>
                <a:latin typeface="Verdana" panose="020B0604030504040204" pitchFamily="34" charset="0"/>
                <a:cs typeface="Arial" panose="020B0604020202020204" pitchFamily="34" charset="0"/>
              </a:defRPr>
            </a:lvl2pPr>
            <a:lvl3pPr marL="1138238" indent="-227013" defTabSz="903288">
              <a:defRPr sz="1000">
                <a:solidFill>
                  <a:schemeClr val="tx1"/>
                </a:solidFill>
                <a:latin typeface="Verdana" panose="020B0604030504040204" pitchFamily="34" charset="0"/>
                <a:cs typeface="Arial" panose="020B0604020202020204" pitchFamily="34" charset="0"/>
              </a:defRPr>
            </a:lvl3pPr>
            <a:lvl4pPr marL="1593850" indent="-228600" defTabSz="903288">
              <a:defRPr sz="1000">
                <a:solidFill>
                  <a:schemeClr val="tx1"/>
                </a:solidFill>
                <a:latin typeface="Verdana" panose="020B0604030504040204" pitchFamily="34" charset="0"/>
                <a:cs typeface="Arial" panose="020B0604020202020204" pitchFamily="34" charset="0"/>
              </a:defRPr>
            </a:lvl4pPr>
            <a:lvl5pPr marL="2049463" indent="-228600" defTabSz="903288">
              <a:defRPr sz="1000">
                <a:solidFill>
                  <a:schemeClr val="tx1"/>
                </a:solidFill>
                <a:latin typeface="Verdana" panose="020B0604030504040204" pitchFamily="34" charset="0"/>
                <a:cs typeface="Arial" panose="020B0604020202020204" pitchFamily="34" charset="0"/>
              </a:defRPr>
            </a:lvl5pPr>
            <a:lvl6pPr marL="25066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638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10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782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r" eaLnBrk="1" hangingPunct="1"/>
            <a:fld id="{0A7FC4F0-A9AC-4324-9A1F-F78A0111E621}" type="slidenum">
              <a:rPr lang="en-GB" altLang="en-US" sz="1100">
                <a:latin typeface="Arial" panose="020B0604020202020204" pitchFamily="34" charset="0"/>
              </a:rPr>
              <a:pPr algn="r" eaLnBrk="1" hangingPunct="1"/>
              <a:t>56</a:t>
            </a:fld>
            <a:endParaRPr lang="en-GB" altLang="en-US" sz="1100">
              <a:latin typeface="Arial" panose="020B0604020202020204" pitchFamily="34" charset="0"/>
            </a:endParaRPr>
          </a:p>
        </p:txBody>
      </p:sp>
    </p:spTree>
    <p:extLst>
      <p:ext uri="{BB962C8B-B14F-4D97-AF65-F5344CB8AC3E}">
        <p14:creationId xmlns:p14="http://schemas.microsoft.com/office/powerpoint/2010/main" val="31746892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3288">
              <a:defRPr sz="1000">
                <a:solidFill>
                  <a:schemeClr val="tx1"/>
                </a:solidFill>
                <a:latin typeface="Verdana" panose="020B0604030504040204" pitchFamily="34" charset="0"/>
                <a:cs typeface="Arial" panose="020B0604020202020204" pitchFamily="34" charset="0"/>
              </a:defRPr>
            </a:lvl1pPr>
            <a:lvl2pPr marL="739775" indent="-284163" defTabSz="903288">
              <a:defRPr sz="1000">
                <a:solidFill>
                  <a:schemeClr val="tx1"/>
                </a:solidFill>
                <a:latin typeface="Verdana" panose="020B0604030504040204" pitchFamily="34" charset="0"/>
                <a:cs typeface="Arial" panose="020B0604020202020204" pitchFamily="34" charset="0"/>
              </a:defRPr>
            </a:lvl2pPr>
            <a:lvl3pPr marL="1138238" indent="-227013" defTabSz="903288">
              <a:defRPr sz="1000">
                <a:solidFill>
                  <a:schemeClr val="tx1"/>
                </a:solidFill>
                <a:latin typeface="Verdana" panose="020B0604030504040204" pitchFamily="34" charset="0"/>
                <a:cs typeface="Arial" panose="020B0604020202020204" pitchFamily="34" charset="0"/>
              </a:defRPr>
            </a:lvl3pPr>
            <a:lvl4pPr marL="1593850" indent="-228600" defTabSz="903288">
              <a:defRPr sz="1000">
                <a:solidFill>
                  <a:schemeClr val="tx1"/>
                </a:solidFill>
                <a:latin typeface="Verdana" panose="020B0604030504040204" pitchFamily="34" charset="0"/>
                <a:cs typeface="Arial" panose="020B0604020202020204" pitchFamily="34" charset="0"/>
              </a:defRPr>
            </a:lvl4pPr>
            <a:lvl5pPr marL="2049463" indent="-228600" defTabSz="903288">
              <a:defRPr sz="1000">
                <a:solidFill>
                  <a:schemeClr val="tx1"/>
                </a:solidFill>
                <a:latin typeface="Verdana" panose="020B0604030504040204" pitchFamily="34" charset="0"/>
                <a:cs typeface="Arial" panose="020B0604020202020204" pitchFamily="34" charset="0"/>
              </a:defRPr>
            </a:lvl5pPr>
            <a:lvl6pPr marL="25066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638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10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782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r" eaLnBrk="1" hangingPunct="1"/>
            <a:fld id="{5F42F76A-E2AB-47EC-9749-34518E1BF3EC}" type="slidenum">
              <a:rPr lang="en-GB" altLang="en-US" sz="1100">
                <a:solidFill>
                  <a:srgbClr val="000000"/>
                </a:solidFill>
                <a:latin typeface="Arial" panose="020B0604020202020204" pitchFamily="34" charset="0"/>
              </a:rPr>
              <a:pPr algn="r" eaLnBrk="1" hangingPunct="1"/>
              <a:t>57</a:t>
            </a:fld>
            <a:endParaRPr lang="en-GB" altLang="en-US" sz="1100">
              <a:solidFill>
                <a:srgbClr val="000000"/>
              </a:solidFill>
              <a:latin typeface="Arial" panose="020B0604020202020204" pitchFamily="34" charset="0"/>
            </a:endParaRPr>
          </a:p>
        </p:txBody>
      </p:sp>
      <p:sp>
        <p:nvSpPr>
          <p:cNvPr id="180227" name="Rectangle 2"/>
          <p:cNvSpPr>
            <a:spLocks noGrp="1" noRot="1" noChangeAspect="1" noChangeArrowheads="1" noTextEdit="1"/>
          </p:cNvSpPr>
          <p:nvPr>
            <p:ph type="sldImg"/>
          </p:nvPr>
        </p:nvSpPr>
        <p:spPr>
          <a:xfrm>
            <a:off x="682625" y="735013"/>
            <a:ext cx="5341938" cy="3698875"/>
          </a:xfrm>
          <a:ln/>
        </p:spPr>
      </p:sp>
      <p:sp>
        <p:nvSpPr>
          <p:cNvPr id="180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615246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3288">
              <a:defRPr sz="1000">
                <a:solidFill>
                  <a:schemeClr val="tx1"/>
                </a:solidFill>
                <a:latin typeface="Verdana" panose="020B0604030504040204" pitchFamily="34" charset="0"/>
                <a:cs typeface="Arial" panose="020B0604020202020204" pitchFamily="34" charset="0"/>
              </a:defRPr>
            </a:lvl1pPr>
            <a:lvl2pPr marL="739775" indent="-284163" defTabSz="903288">
              <a:defRPr sz="1000">
                <a:solidFill>
                  <a:schemeClr val="tx1"/>
                </a:solidFill>
                <a:latin typeface="Verdana" panose="020B0604030504040204" pitchFamily="34" charset="0"/>
                <a:cs typeface="Arial" panose="020B0604020202020204" pitchFamily="34" charset="0"/>
              </a:defRPr>
            </a:lvl2pPr>
            <a:lvl3pPr marL="1138238" indent="-227013" defTabSz="903288">
              <a:defRPr sz="1000">
                <a:solidFill>
                  <a:schemeClr val="tx1"/>
                </a:solidFill>
                <a:latin typeface="Verdana" panose="020B0604030504040204" pitchFamily="34" charset="0"/>
                <a:cs typeface="Arial" panose="020B0604020202020204" pitchFamily="34" charset="0"/>
              </a:defRPr>
            </a:lvl3pPr>
            <a:lvl4pPr marL="1593850" indent="-228600" defTabSz="903288">
              <a:defRPr sz="1000">
                <a:solidFill>
                  <a:schemeClr val="tx1"/>
                </a:solidFill>
                <a:latin typeface="Verdana" panose="020B0604030504040204" pitchFamily="34" charset="0"/>
                <a:cs typeface="Arial" panose="020B0604020202020204" pitchFamily="34" charset="0"/>
              </a:defRPr>
            </a:lvl4pPr>
            <a:lvl5pPr marL="2049463" indent="-228600" defTabSz="903288">
              <a:defRPr sz="1000">
                <a:solidFill>
                  <a:schemeClr val="tx1"/>
                </a:solidFill>
                <a:latin typeface="Verdana" panose="020B0604030504040204" pitchFamily="34" charset="0"/>
                <a:cs typeface="Arial" panose="020B0604020202020204" pitchFamily="34" charset="0"/>
              </a:defRPr>
            </a:lvl5pPr>
            <a:lvl6pPr marL="25066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638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10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782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r" eaLnBrk="1" hangingPunct="1"/>
            <a:fld id="{0EB7A2AC-4C72-444C-9820-A8E9101784C2}" type="slidenum">
              <a:rPr lang="en-GB" altLang="en-US" sz="1100">
                <a:solidFill>
                  <a:srgbClr val="000000"/>
                </a:solidFill>
                <a:latin typeface="Arial" panose="020B0604020202020204" pitchFamily="34" charset="0"/>
              </a:rPr>
              <a:pPr algn="r" eaLnBrk="1" hangingPunct="1"/>
              <a:t>58</a:t>
            </a:fld>
            <a:endParaRPr lang="en-GB" altLang="en-US" sz="1100">
              <a:solidFill>
                <a:srgbClr val="000000"/>
              </a:solidFill>
              <a:latin typeface="Arial" panose="020B0604020202020204" pitchFamily="34" charset="0"/>
            </a:endParaRPr>
          </a:p>
        </p:txBody>
      </p:sp>
      <p:sp>
        <p:nvSpPr>
          <p:cNvPr id="182275" name="Rectangle 2"/>
          <p:cNvSpPr>
            <a:spLocks noGrp="1" noRot="1" noChangeAspect="1" noChangeArrowheads="1" noTextEdit="1"/>
          </p:cNvSpPr>
          <p:nvPr>
            <p:ph type="sldImg"/>
          </p:nvPr>
        </p:nvSpPr>
        <p:spPr>
          <a:xfrm>
            <a:off x="682625" y="735013"/>
            <a:ext cx="5341938" cy="3698875"/>
          </a:xfrm>
          <a:ln/>
        </p:spPr>
      </p:sp>
      <p:sp>
        <p:nvSpPr>
          <p:cNvPr id="182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879248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61ED5-B168-43E2-8474-9697AB9ACFFA}" type="slidenum">
              <a:rPr lang="en-GB" altLang="en-US" smtClean="0"/>
              <a:pPr/>
              <a:t>59</a:t>
            </a:fld>
            <a:endParaRPr lang="en-GB" altLang="en-US"/>
          </a:p>
        </p:txBody>
      </p:sp>
    </p:spTree>
    <p:extLst>
      <p:ext uri="{BB962C8B-B14F-4D97-AF65-F5344CB8AC3E}">
        <p14:creationId xmlns:p14="http://schemas.microsoft.com/office/powerpoint/2010/main" val="71769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164868"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D160BD76-4C6D-4F43-AF40-2ECD8C28A5DE}" type="slidenum">
              <a:rPr lang="en-GB" altLang="en-US" sz="1100">
                <a:latin typeface="Arial" panose="020B0604020202020204" pitchFamily="34" charset="0"/>
              </a:rPr>
              <a:pPr algn="r" eaLnBrk="1" hangingPunct="1">
                <a:spcBef>
                  <a:spcPct val="0"/>
                </a:spcBef>
              </a:pPr>
              <a:t>6</a:t>
            </a:fld>
            <a:endParaRPr lang="en-GB" altLang="en-US" sz="1100">
              <a:latin typeface="Arial" panose="020B0604020202020204" pitchFamily="34" charset="0"/>
            </a:endParaRPr>
          </a:p>
        </p:txBody>
      </p:sp>
    </p:spTree>
    <p:extLst>
      <p:ext uri="{BB962C8B-B14F-4D97-AF65-F5344CB8AC3E}">
        <p14:creationId xmlns:p14="http://schemas.microsoft.com/office/powerpoint/2010/main" val="12210328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xfrm>
            <a:off x="682625" y="735013"/>
            <a:ext cx="5341938" cy="3698875"/>
          </a:xfrm>
          <a:ln/>
        </p:spPr>
      </p:sp>
      <p:sp>
        <p:nvSpPr>
          <p:cNvPr id="184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Verdana" panose="020B0604030504040204" pitchFamily="34" charset="0"/>
              <a:cs typeface="Arial" panose="020B0604020202020204" pitchFamily="34" charset="0"/>
            </a:endParaRPr>
          </a:p>
        </p:txBody>
      </p:sp>
      <p:sp>
        <p:nvSpPr>
          <p:cNvPr id="184324"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3288">
              <a:defRPr sz="1000">
                <a:solidFill>
                  <a:schemeClr val="tx1"/>
                </a:solidFill>
                <a:latin typeface="Verdana" panose="020B0604030504040204" pitchFamily="34" charset="0"/>
                <a:cs typeface="Arial" panose="020B0604020202020204" pitchFamily="34" charset="0"/>
              </a:defRPr>
            </a:lvl1pPr>
            <a:lvl2pPr marL="739775" indent="-284163" defTabSz="903288">
              <a:defRPr sz="1000">
                <a:solidFill>
                  <a:schemeClr val="tx1"/>
                </a:solidFill>
                <a:latin typeface="Verdana" panose="020B0604030504040204" pitchFamily="34" charset="0"/>
                <a:cs typeface="Arial" panose="020B0604020202020204" pitchFamily="34" charset="0"/>
              </a:defRPr>
            </a:lvl2pPr>
            <a:lvl3pPr marL="1138238" indent="-227013" defTabSz="903288">
              <a:defRPr sz="1000">
                <a:solidFill>
                  <a:schemeClr val="tx1"/>
                </a:solidFill>
                <a:latin typeface="Verdana" panose="020B0604030504040204" pitchFamily="34" charset="0"/>
                <a:cs typeface="Arial" panose="020B0604020202020204" pitchFamily="34" charset="0"/>
              </a:defRPr>
            </a:lvl3pPr>
            <a:lvl4pPr marL="1593850" indent="-228600" defTabSz="903288">
              <a:defRPr sz="1000">
                <a:solidFill>
                  <a:schemeClr val="tx1"/>
                </a:solidFill>
                <a:latin typeface="Verdana" panose="020B0604030504040204" pitchFamily="34" charset="0"/>
                <a:cs typeface="Arial" panose="020B0604020202020204" pitchFamily="34" charset="0"/>
              </a:defRPr>
            </a:lvl4pPr>
            <a:lvl5pPr marL="2049463" indent="-228600" defTabSz="903288">
              <a:defRPr sz="1000">
                <a:solidFill>
                  <a:schemeClr val="tx1"/>
                </a:solidFill>
                <a:latin typeface="Verdana" panose="020B0604030504040204" pitchFamily="34" charset="0"/>
                <a:cs typeface="Arial" panose="020B0604020202020204" pitchFamily="34" charset="0"/>
              </a:defRPr>
            </a:lvl5pPr>
            <a:lvl6pPr marL="25066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638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10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782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r" eaLnBrk="1" hangingPunct="1"/>
            <a:fld id="{0081367A-84D2-4E1E-BCB9-632C973ED484}" type="slidenum">
              <a:rPr lang="en-GB" altLang="en-US" sz="1100">
                <a:latin typeface="Arial" panose="020B0604020202020204" pitchFamily="34" charset="0"/>
              </a:rPr>
              <a:pPr algn="r" eaLnBrk="1" hangingPunct="1"/>
              <a:t>60</a:t>
            </a:fld>
            <a:endParaRPr lang="en-GB" altLang="en-US" sz="1100">
              <a:latin typeface="Arial" panose="020B0604020202020204" pitchFamily="34" charset="0"/>
            </a:endParaRPr>
          </a:p>
        </p:txBody>
      </p:sp>
    </p:spTree>
    <p:extLst>
      <p:ext uri="{BB962C8B-B14F-4D97-AF65-F5344CB8AC3E}">
        <p14:creationId xmlns:p14="http://schemas.microsoft.com/office/powerpoint/2010/main" val="38275287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3288">
              <a:defRPr sz="1000">
                <a:solidFill>
                  <a:schemeClr val="tx1"/>
                </a:solidFill>
                <a:latin typeface="Verdana" panose="020B0604030504040204" pitchFamily="34" charset="0"/>
                <a:cs typeface="Arial" panose="020B0604020202020204" pitchFamily="34" charset="0"/>
              </a:defRPr>
            </a:lvl1pPr>
            <a:lvl2pPr marL="739775" indent="-284163" defTabSz="903288">
              <a:defRPr sz="1000">
                <a:solidFill>
                  <a:schemeClr val="tx1"/>
                </a:solidFill>
                <a:latin typeface="Verdana" panose="020B0604030504040204" pitchFamily="34" charset="0"/>
                <a:cs typeface="Arial" panose="020B0604020202020204" pitchFamily="34" charset="0"/>
              </a:defRPr>
            </a:lvl2pPr>
            <a:lvl3pPr marL="1138238" indent="-227013" defTabSz="903288">
              <a:defRPr sz="1000">
                <a:solidFill>
                  <a:schemeClr val="tx1"/>
                </a:solidFill>
                <a:latin typeface="Verdana" panose="020B0604030504040204" pitchFamily="34" charset="0"/>
                <a:cs typeface="Arial" panose="020B0604020202020204" pitchFamily="34" charset="0"/>
              </a:defRPr>
            </a:lvl3pPr>
            <a:lvl4pPr marL="1593850" indent="-228600" defTabSz="903288">
              <a:defRPr sz="1000">
                <a:solidFill>
                  <a:schemeClr val="tx1"/>
                </a:solidFill>
                <a:latin typeface="Verdana" panose="020B0604030504040204" pitchFamily="34" charset="0"/>
                <a:cs typeface="Arial" panose="020B0604020202020204" pitchFamily="34" charset="0"/>
              </a:defRPr>
            </a:lvl4pPr>
            <a:lvl5pPr marL="2049463" indent="-228600" defTabSz="903288">
              <a:defRPr sz="1000">
                <a:solidFill>
                  <a:schemeClr val="tx1"/>
                </a:solidFill>
                <a:latin typeface="Verdana" panose="020B0604030504040204" pitchFamily="34" charset="0"/>
                <a:cs typeface="Arial" panose="020B0604020202020204" pitchFamily="34" charset="0"/>
              </a:defRPr>
            </a:lvl5pPr>
            <a:lvl6pPr marL="25066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638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10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782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r" eaLnBrk="1" hangingPunct="1"/>
            <a:fld id="{B7B38BC2-D7EA-4DEB-8883-193FE82B4D9F}" type="slidenum">
              <a:rPr lang="en-GB" altLang="en-US" sz="1100">
                <a:solidFill>
                  <a:srgbClr val="000000"/>
                </a:solidFill>
                <a:latin typeface="Arial" panose="020B0604020202020204" pitchFamily="34" charset="0"/>
              </a:rPr>
              <a:pPr algn="r" eaLnBrk="1" hangingPunct="1"/>
              <a:t>61</a:t>
            </a:fld>
            <a:endParaRPr lang="en-GB" altLang="en-US" sz="1100">
              <a:solidFill>
                <a:srgbClr val="000000"/>
              </a:solidFill>
              <a:latin typeface="Arial" panose="020B0604020202020204" pitchFamily="34" charset="0"/>
            </a:endParaRPr>
          </a:p>
        </p:txBody>
      </p:sp>
      <p:sp>
        <p:nvSpPr>
          <p:cNvPr id="186371" name="Rectangle 2"/>
          <p:cNvSpPr>
            <a:spLocks noGrp="1" noRot="1" noChangeAspect="1" noChangeArrowheads="1" noTextEdit="1"/>
          </p:cNvSpPr>
          <p:nvPr>
            <p:ph type="sldImg"/>
          </p:nvPr>
        </p:nvSpPr>
        <p:spPr>
          <a:xfrm>
            <a:off x="682625" y="735013"/>
            <a:ext cx="5341938" cy="3698875"/>
          </a:xfrm>
          <a:ln/>
        </p:spPr>
      </p:sp>
      <p:sp>
        <p:nvSpPr>
          <p:cNvPr id="186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8243648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3288">
              <a:defRPr sz="1000">
                <a:solidFill>
                  <a:schemeClr val="tx1"/>
                </a:solidFill>
                <a:latin typeface="Verdana" panose="020B0604030504040204" pitchFamily="34" charset="0"/>
                <a:cs typeface="Arial" panose="020B0604020202020204" pitchFamily="34" charset="0"/>
              </a:defRPr>
            </a:lvl1pPr>
            <a:lvl2pPr marL="739775" indent="-284163" defTabSz="903288">
              <a:defRPr sz="1000">
                <a:solidFill>
                  <a:schemeClr val="tx1"/>
                </a:solidFill>
                <a:latin typeface="Verdana" panose="020B0604030504040204" pitchFamily="34" charset="0"/>
                <a:cs typeface="Arial" panose="020B0604020202020204" pitchFamily="34" charset="0"/>
              </a:defRPr>
            </a:lvl2pPr>
            <a:lvl3pPr marL="1138238" indent="-227013" defTabSz="903288">
              <a:defRPr sz="1000">
                <a:solidFill>
                  <a:schemeClr val="tx1"/>
                </a:solidFill>
                <a:latin typeface="Verdana" panose="020B0604030504040204" pitchFamily="34" charset="0"/>
                <a:cs typeface="Arial" panose="020B0604020202020204" pitchFamily="34" charset="0"/>
              </a:defRPr>
            </a:lvl3pPr>
            <a:lvl4pPr marL="1593850" indent="-228600" defTabSz="903288">
              <a:defRPr sz="1000">
                <a:solidFill>
                  <a:schemeClr val="tx1"/>
                </a:solidFill>
                <a:latin typeface="Verdana" panose="020B0604030504040204" pitchFamily="34" charset="0"/>
                <a:cs typeface="Arial" panose="020B0604020202020204" pitchFamily="34" charset="0"/>
              </a:defRPr>
            </a:lvl4pPr>
            <a:lvl5pPr marL="2049463" indent="-228600" defTabSz="903288">
              <a:defRPr sz="1000">
                <a:solidFill>
                  <a:schemeClr val="tx1"/>
                </a:solidFill>
                <a:latin typeface="Verdana" panose="020B0604030504040204" pitchFamily="34" charset="0"/>
                <a:cs typeface="Arial" panose="020B0604020202020204" pitchFamily="34" charset="0"/>
              </a:defRPr>
            </a:lvl5pPr>
            <a:lvl6pPr marL="25066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638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10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782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r" eaLnBrk="1" hangingPunct="1"/>
            <a:fld id="{7A6FB4C7-878D-4A2B-91B7-21E467C8B183}" type="slidenum">
              <a:rPr lang="en-GB" altLang="en-US" sz="1100">
                <a:solidFill>
                  <a:srgbClr val="000000"/>
                </a:solidFill>
                <a:latin typeface="Arial" panose="020B0604020202020204" pitchFamily="34" charset="0"/>
              </a:rPr>
              <a:pPr algn="r" eaLnBrk="1" hangingPunct="1"/>
              <a:t>62</a:t>
            </a:fld>
            <a:endParaRPr lang="en-GB" altLang="en-US" sz="1100">
              <a:solidFill>
                <a:srgbClr val="000000"/>
              </a:solidFill>
              <a:latin typeface="Arial" panose="020B0604020202020204" pitchFamily="34" charset="0"/>
            </a:endParaRPr>
          </a:p>
        </p:txBody>
      </p:sp>
      <p:sp>
        <p:nvSpPr>
          <p:cNvPr id="188419" name="Rectangle 2"/>
          <p:cNvSpPr>
            <a:spLocks noGrp="1" noRot="1" noChangeAspect="1" noChangeArrowheads="1" noTextEdit="1"/>
          </p:cNvSpPr>
          <p:nvPr>
            <p:ph type="sldImg"/>
          </p:nvPr>
        </p:nvSpPr>
        <p:spPr>
          <a:xfrm>
            <a:off x="682625" y="735013"/>
            <a:ext cx="5341938" cy="3698875"/>
          </a:xfrm>
          <a:ln/>
        </p:spPr>
      </p:sp>
      <p:sp>
        <p:nvSpPr>
          <p:cNvPr id="188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899299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3288">
              <a:defRPr sz="1000">
                <a:solidFill>
                  <a:schemeClr val="tx1"/>
                </a:solidFill>
                <a:latin typeface="Verdana" panose="020B0604030504040204" pitchFamily="34" charset="0"/>
                <a:cs typeface="Arial" panose="020B0604020202020204" pitchFamily="34" charset="0"/>
              </a:defRPr>
            </a:lvl1pPr>
            <a:lvl2pPr marL="739775" indent="-284163" defTabSz="903288">
              <a:defRPr sz="1000">
                <a:solidFill>
                  <a:schemeClr val="tx1"/>
                </a:solidFill>
                <a:latin typeface="Verdana" panose="020B0604030504040204" pitchFamily="34" charset="0"/>
                <a:cs typeface="Arial" panose="020B0604020202020204" pitchFamily="34" charset="0"/>
              </a:defRPr>
            </a:lvl2pPr>
            <a:lvl3pPr marL="1138238" indent="-227013" defTabSz="903288">
              <a:defRPr sz="1000">
                <a:solidFill>
                  <a:schemeClr val="tx1"/>
                </a:solidFill>
                <a:latin typeface="Verdana" panose="020B0604030504040204" pitchFamily="34" charset="0"/>
                <a:cs typeface="Arial" panose="020B0604020202020204" pitchFamily="34" charset="0"/>
              </a:defRPr>
            </a:lvl3pPr>
            <a:lvl4pPr marL="1593850" indent="-228600" defTabSz="903288">
              <a:defRPr sz="1000">
                <a:solidFill>
                  <a:schemeClr val="tx1"/>
                </a:solidFill>
                <a:latin typeface="Verdana" panose="020B0604030504040204" pitchFamily="34" charset="0"/>
                <a:cs typeface="Arial" panose="020B0604020202020204" pitchFamily="34" charset="0"/>
              </a:defRPr>
            </a:lvl4pPr>
            <a:lvl5pPr marL="2049463" indent="-228600" defTabSz="903288">
              <a:defRPr sz="1000">
                <a:solidFill>
                  <a:schemeClr val="tx1"/>
                </a:solidFill>
                <a:latin typeface="Verdana" panose="020B0604030504040204" pitchFamily="34" charset="0"/>
                <a:cs typeface="Arial" panose="020B0604020202020204" pitchFamily="34" charset="0"/>
              </a:defRPr>
            </a:lvl5pPr>
            <a:lvl6pPr marL="25066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638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10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782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r" eaLnBrk="1" hangingPunct="1"/>
            <a:fld id="{8DEC70D9-CC04-41A0-8B08-169CAB5129D0}" type="slidenum">
              <a:rPr lang="en-GB" altLang="en-US" sz="1100">
                <a:solidFill>
                  <a:srgbClr val="000000"/>
                </a:solidFill>
                <a:latin typeface="Arial" panose="020B0604020202020204" pitchFamily="34" charset="0"/>
              </a:rPr>
              <a:pPr algn="r" eaLnBrk="1" hangingPunct="1"/>
              <a:t>63</a:t>
            </a:fld>
            <a:endParaRPr lang="en-GB" altLang="en-US" sz="1100">
              <a:solidFill>
                <a:srgbClr val="000000"/>
              </a:solidFill>
              <a:latin typeface="Arial" panose="020B0604020202020204" pitchFamily="34" charset="0"/>
            </a:endParaRPr>
          </a:p>
        </p:txBody>
      </p:sp>
      <p:sp>
        <p:nvSpPr>
          <p:cNvPr id="195587" name="Rectangle 2"/>
          <p:cNvSpPr>
            <a:spLocks noGrp="1" noRot="1" noChangeAspect="1" noChangeArrowheads="1" noTextEdit="1"/>
          </p:cNvSpPr>
          <p:nvPr>
            <p:ph type="sldImg"/>
          </p:nvPr>
        </p:nvSpPr>
        <p:spPr>
          <a:xfrm>
            <a:off x="682625" y="735013"/>
            <a:ext cx="5341938" cy="3698875"/>
          </a:xfrm>
          <a:ln/>
        </p:spPr>
      </p:sp>
      <p:sp>
        <p:nvSpPr>
          <p:cNvPr id="195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082804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3288">
              <a:defRPr sz="1000">
                <a:solidFill>
                  <a:schemeClr val="tx1"/>
                </a:solidFill>
                <a:latin typeface="Verdana" panose="020B0604030504040204" pitchFamily="34" charset="0"/>
                <a:cs typeface="Arial" panose="020B0604020202020204" pitchFamily="34" charset="0"/>
              </a:defRPr>
            </a:lvl1pPr>
            <a:lvl2pPr marL="739775" indent="-284163" defTabSz="903288">
              <a:defRPr sz="1000">
                <a:solidFill>
                  <a:schemeClr val="tx1"/>
                </a:solidFill>
                <a:latin typeface="Verdana" panose="020B0604030504040204" pitchFamily="34" charset="0"/>
                <a:cs typeface="Arial" panose="020B0604020202020204" pitchFamily="34" charset="0"/>
              </a:defRPr>
            </a:lvl2pPr>
            <a:lvl3pPr marL="1138238" indent="-227013" defTabSz="903288">
              <a:defRPr sz="1000">
                <a:solidFill>
                  <a:schemeClr val="tx1"/>
                </a:solidFill>
                <a:latin typeface="Verdana" panose="020B0604030504040204" pitchFamily="34" charset="0"/>
                <a:cs typeface="Arial" panose="020B0604020202020204" pitchFamily="34" charset="0"/>
              </a:defRPr>
            </a:lvl3pPr>
            <a:lvl4pPr marL="1593850" indent="-228600" defTabSz="903288">
              <a:defRPr sz="1000">
                <a:solidFill>
                  <a:schemeClr val="tx1"/>
                </a:solidFill>
                <a:latin typeface="Verdana" panose="020B0604030504040204" pitchFamily="34" charset="0"/>
                <a:cs typeface="Arial" panose="020B0604020202020204" pitchFamily="34" charset="0"/>
              </a:defRPr>
            </a:lvl4pPr>
            <a:lvl5pPr marL="2049463" indent="-228600" defTabSz="903288">
              <a:defRPr sz="1000">
                <a:solidFill>
                  <a:schemeClr val="tx1"/>
                </a:solidFill>
                <a:latin typeface="Verdana" panose="020B0604030504040204" pitchFamily="34" charset="0"/>
                <a:cs typeface="Arial" panose="020B0604020202020204" pitchFamily="34" charset="0"/>
              </a:defRPr>
            </a:lvl5pPr>
            <a:lvl6pPr marL="25066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638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10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78263" indent="-228600" defTabSz="903288"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r" eaLnBrk="1" hangingPunct="1"/>
            <a:fld id="{C0A29648-CA7A-4B44-B6B3-02B717488513}" type="slidenum">
              <a:rPr lang="en-GB" altLang="en-US" sz="1100">
                <a:solidFill>
                  <a:srgbClr val="000000"/>
                </a:solidFill>
                <a:latin typeface="Arial" panose="020B0604020202020204" pitchFamily="34" charset="0"/>
              </a:rPr>
              <a:pPr algn="r" eaLnBrk="1" hangingPunct="1"/>
              <a:t>64</a:t>
            </a:fld>
            <a:endParaRPr lang="en-GB" altLang="en-US" sz="1100">
              <a:solidFill>
                <a:srgbClr val="000000"/>
              </a:solidFill>
              <a:latin typeface="Arial" panose="020B0604020202020204" pitchFamily="34" charset="0"/>
            </a:endParaRPr>
          </a:p>
        </p:txBody>
      </p:sp>
      <p:sp>
        <p:nvSpPr>
          <p:cNvPr id="191491" name="Rectangle 2"/>
          <p:cNvSpPr>
            <a:spLocks noGrp="1" noRot="1" noChangeAspect="1" noChangeArrowheads="1" noTextEdit="1"/>
          </p:cNvSpPr>
          <p:nvPr>
            <p:ph type="sldImg"/>
          </p:nvPr>
        </p:nvSpPr>
        <p:spPr>
          <a:xfrm>
            <a:off x="682625" y="735013"/>
            <a:ext cx="5341938" cy="3698875"/>
          </a:xfrm>
          <a:ln/>
        </p:spPr>
      </p:sp>
      <p:sp>
        <p:nvSpPr>
          <p:cNvPr id="191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52195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167940"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B6804851-8C6C-4CEC-93B5-0BC216B9B2CE}" type="slidenum">
              <a:rPr lang="en-GB" altLang="en-US" sz="1100">
                <a:latin typeface="Arial" panose="020B0604020202020204" pitchFamily="34" charset="0"/>
              </a:rPr>
              <a:pPr algn="r" eaLnBrk="1" hangingPunct="1">
                <a:spcBef>
                  <a:spcPct val="0"/>
                </a:spcBef>
              </a:pPr>
              <a:t>7</a:t>
            </a:fld>
            <a:endParaRPr lang="en-GB" altLang="en-US" sz="1100">
              <a:latin typeface="Arial" panose="020B0604020202020204" pitchFamily="34" charset="0"/>
            </a:endParaRPr>
          </a:p>
        </p:txBody>
      </p:sp>
    </p:spTree>
    <p:extLst>
      <p:ext uri="{BB962C8B-B14F-4D97-AF65-F5344CB8AC3E}">
        <p14:creationId xmlns:p14="http://schemas.microsoft.com/office/powerpoint/2010/main" val="141835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Verdana" panose="020B0604030504040204" pitchFamily="34" charset="0"/>
              <a:cs typeface="Arial" panose="020B0604020202020204" pitchFamily="34" charset="0"/>
            </a:endParaRPr>
          </a:p>
        </p:txBody>
      </p:sp>
      <p:sp>
        <p:nvSpPr>
          <p:cNvPr id="169988" name="Slide Number Placeholder 3"/>
          <p:cNvSpPr txBox="1">
            <a:spLocks noGrp="1"/>
          </p:cNvSpPr>
          <p:nvPr/>
        </p:nvSpPr>
        <p:spPr bwMode="auto">
          <a:xfrm>
            <a:off x="3816029" y="9371020"/>
            <a:ext cx="2918650" cy="4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2" rIns="90343" bIns="45172" anchor="b"/>
          <a:lstStyle>
            <a:lvl1pPr defTabSz="901700">
              <a:spcBef>
                <a:spcPct val="30000"/>
              </a:spcBef>
              <a:defRPr sz="1200">
                <a:solidFill>
                  <a:schemeClr val="tx1"/>
                </a:solidFill>
                <a:latin typeface="Verdana" panose="020B0604030504040204" pitchFamily="34" charset="0"/>
                <a:cs typeface="Arial" panose="020B0604020202020204" pitchFamily="34" charset="0"/>
              </a:defRPr>
            </a:lvl1pPr>
            <a:lvl2pPr marL="739775" indent="-284163" defTabSz="901700">
              <a:spcBef>
                <a:spcPct val="30000"/>
              </a:spcBef>
              <a:defRPr sz="1200">
                <a:solidFill>
                  <a:schemeClr val="tx1"/>
                </a:solidFill>
                <a:latin typeface="Verdana" panose="020B0604030504040204" pitchFamily="34" charset="0"/>
                <a:cs typeface="Arial" panose="020B0604020202020204" pitchFamily="34" charset="0"/>
              </a:defRPr>
            </a:lvl2pPr>
            <a:lvl3pPr marL="1138238" indent="-227013" defTabSz="901700">
              <a:spcBef>
                <a:spcPct val="30000"/>
              </a:spcBef>
              <a:defRPr sz="1200">
                <a:solidFill>
                  <a:schemeClr val="tx1"/>
                </a:solidFill>
                <a:latin typeface="Verdana" panose="020B0604030504040204" pitchFamily="34" charset="0"/>
                <a:cs typeface="Arial" panose="020B0604020202020204" pitchFamily="34" charset="0"/>
              </a:defRPr>
            </a:lvl3pPr>
            <a:lvl4pPr marL="1592263" indent="-227013" defTabSz="901700">
              <a:spcBef>
                <a:spcPct val="30000"/>
              </a:spcBef>
              <a:defRPr sz="1200">
                <a:solidFill>
                  <a:schemeClr val="tx1"/>
                </a:solidFill>
                <a:latin typeface="Verdana" panose="020B0604030504040204" pitchFamily="34" charset="0"/>
                <a:cs typeface="Arial" panose="020B0604020202020204" pitchFamily="34" charset="0"/>
              </a:defRPr>
            </a:lvl4pPr>
            <a:lvl5pPr marL="2047875" indent="-227013" defTabSz="901700">
              <a:spcBef>
                <a:spcPct val="30000"/>
              </a:spcBef>
              <a:defRPr sz="1200">
                <a:solidFill>
                  <a:schemeClr val="tx1"/>
                </a:solidFill>
                <a:latin typeface="Verdana" panose="020B0604030504040204" pitchFamily="34" charset="0"/>
                <a:cs typeface="Arial" panose="020B0604020202020204" pitchFamily="34" charset="0"/>
              </a:defRPr>
            </a:lvl5pPr>
            <a:lvl6pPr marL="25050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622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194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76675" indent="-227013" defTabSz="9017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eaLnBrk="1" hangingPunct="1">
              <a:spcBef>
                <a:spcPct val="0"/>
              </a:spcBef>
            </a:pPr>
            <a:fld id="{B74B4ADD-DE19-42AF-9415-70A4CA8A1554}" type="slidenum">
              <a:rPr lang="en-GB" altLang="en-US" sz="1100">
                <a:latin typeface="Arial" panose="020B0604020202020204" pitchFamily="34" charset="0"/>
              </a:rPr>
              <a:pPr algn="r" eaLnBrk="1" hangingPunct="1">
                <a:spcBef>
                  <a:spcPct val="0"/>
                </a:spcBef>
              </a:pPr>
              <a:t>8</a:t>
            </a:fld>
            <a:endParaRPr lang="en-GB" altLang="en-US" sz="1100">
              <a:latin typeface="Arial" panose="020B0604020202020204" pitchFamily="34" charset="0"/>
            </a:endParaRPr>
          </a:p>
        </p:txBody>
      </p:sp>
    </p:spTree>
    <p:extLst>
      <p:ext uri="{BB962C8B-B14F-4D97-AF65-F5344CB8AC3E}">
        <p14:creationId xmlns:p14="http://schemas.microsoft.com/office/powerpoint/2010/main" val="1662052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761ED5-B168-43E2-8474-9697AB9ACFFA}" type="slidenum">
              <a:rPr lang="en-GB" altLang="en-US" smtClean="0"/>
              <a:pPr/>
              <a:t>9</a:t>
            </a:fld>
            <a:endParaRPr lang="en-GB" altLang="en-US"/>
          </a:p>
        </p:txBody>
      </p:sp>
    </p:spTree>
    <p:extLst>
      <p:ext uri="{BB962C8B-B14F-4D97-AF65-F5344CB8AC3E}">
        <p14:creationId xmlns:p14="http://schemas.microsoft.com/office/powerpoint/2010/main" val="2435238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2800" y="6496050"/>
            <a:ext cx="12890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8"/>
          <p:cNvSpPr>
            <a:spLocks noChangeShapeType="1"/>
          </p:cNvSpPr>
          <p:nvPr/>
        </p:nvSpPr>
        <p:spPr bwMode="gray">
          <a:xfrm>
            <a:off x="0" y="6397625"/>
            <a:ext cx="9901238"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4" name="Picture 13" descr="Pearson_Strap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Pearson_Bound_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7063"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 descr="PearsonBottomDark"/>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050" y="6389688"/>
            <a:ext cx="9925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57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5" name="Rectangle 11"/>
          <p:cNvSpPr>
            <a:spLocks noGrp="1" noChangeArrowheads="1"/>
          </p:cNvSpPr>
          <p:nvPr>
            <p:ph type="sldNum" sz="quarter" idx="11"/>
          </p:nvPr>
        </p:nvSpPr>
        <p:spPr>
          <a:ln/>
        </p:spPr>
        <p:txBody>
          <a:bodyPr/>
          <a:lstStyle>
            <a:lvl1pPr>
              <a:defRPr/>
            </a:lvl1pPr>
          </a:lstStyle>
          <a:p>
            <a:pPr>
              <a:defRPr/>
            </a:pPr>
            <a:fld id="{480017FE-29AE-4A35-9585-4E1052772775}" type="slidenum">
              <a:rPr lang="en-GB" altLang="en-US"/>
              <a:pPr>
                <a:defRPr/>
              </a:pPr>
              <a:t>‹#›</a:t>
            </a:fld>
            <a:r>
              <a:rPr lang="en-GB" altLang="en-US"/>
              <a:t> </a:t>
            </a:r>
          </a:p>
        </p:txBody>
      </p:sp>
    </p:spTree>
    <p:extLst>
      <p:ext uri="{BB962C8B-B14F-4D97-AF65-F5344CB8AC3E}">
        <p14:creationId xmlns:p14="http://schemas.microsoft.com/office/powerpoint/2010/main" val="398144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7888" y="395288"/>
            <a:ext cx="2276475" cy="56769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395288"/>
            <a:ext cx="6680200"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5" name="Rectangle 11"/>
          <p:cNvSpPr>
            <a:spLocks noGrp="1" noChangeArrowheads="1"/>
          </p:cNvSpPr>
          <p:nvPr>
            <p:ph type="sldNum" sz="quarter" idx="11"/>
          </p:nvPr>
        </p:nvSpPr>
        <p:spPr>
          <a:ln/>
        </p:spPr>
        <p:txBody>
          <a:bodyPr/>
          <a:lstStyle>
            <a:lvl1pPr>
              <a:defRPr/>
            </a:lvl1pPr>
          </a:lstStyle>
          <a:p>
            <a:pPr>
              <a:defRPr/>
            </a:pPr>
            <a:fld id="{0946B2C3-F42C-49FA-984A-BD39D71C2217}" type="slidenum">
              <a:rPr lang="en-GB" altLang="en-US"/>
              <a:pPr>
                <a:defRPr/>
              </a:pPr>
              <a:t>‹#›</a:t>
            </a:fld>
            <a:r>
              <a:rPr lang="en-GB" altLang="en-US"/>
              <a:t> </a:t>
            </a:r>
          </a:p>
        </p:txBody>
      </p:sp>
    </p:spTree>
    <p:extLst>
      <p:ext uri="{BB962C8B-B14F-4D97-AF65-F5344CB8AC3E}">
        <p14:creationId xmlns:p14="http://schemas.microsoft.com/office/powerpoint/2010/main" val="2468119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395288"/>
            <a:ext cx="9109075" cy="900112"/>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546225"/>
            <a:ext cx="447833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26025" y="1546225"/>
            <a:ext cx="4478338"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26025" y="3884613"/>
            <a:ext cx="4478338"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7" name="Rectangle 11"/>
          <p:cNvSpPr>
            <a:spLocks noGrp="1" noChangeArrowheads="1"/>
          </p:cNvSpPr>
          <p:nvPr>
            <p:ph type="sldNum" sz="quarter" idx="11"/>
          </p:nvPr>
        </p:nvSpPr>
        <p:spPr>
          <a:ln/>
        </p:spPr>
        <p:txBody>
          <a:bodyPr/>
          <a:lstStyle>
            <a:lvl1pPr>
              <a:defRPr/>
            </a:lvl1pPr>
          </a:lstStyle>
          <a:p>
            <a:pPr>
              <a:defRPr/>
            </a:pPr>
            <a:fld id="{00375788-6DF7-4734-AA25-B4752EA84771}" type="slidenum">
              <a:rPr lang="en-GB" altLang="en-US"/>
              <a:pPr>
                <a:defRPr/>
              </a:pPr>
              <a:t>‹#›</a:t>
            </a:fld>
            <a:r>
              <a:rPr lang="en-GB" altLang="en-US"/>
              <a:t> </a:t>
            </a:r>
          </a:p>
        </p:txBody>
      </p:sp>
    </p:spTree>
    <p:extLst>
      <p:ext uri="{BB962C8B-B14F-4D97-AF65-F5344CB8AC3E}">
        <p14:creationId xmlns:p14="http://schemas.microsoft.com/office/powerpoint/2010/main" val="522185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395288"/>
            <a:ext cx="9109075" cy="9001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8" y="1546225"/>
            <a:ext cx="447833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6025" y="1546225"/>
            <a:ext cx="447833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6" name="Rectangle 11"/>
          <p:cNvSpPr>
            <a:spLocks noGrp="1" noChangeArrowheads="1"/>
          </p:cNvSpPr>
          <p:nvPr>
            <p:ph type="sldNum" sz="quarter" idx="11"/>
          </p:nvPr>
        </p:nvSpPr>
        <p:spPr>
          <a:ln/>
        </p:spPr>
        <p:txBody>
          <a:bodyPr/>
          <a:lstStyle>
            <a:lvl1pPr>
              <a:defRPr/>
            </a:lvl1pPr>
          </a:lstStyle>
          <a:p>
            <a:pPr>
              <a:defRPr/>
            </a:pPr>
            <a:fld id="{BD956645-D31A-4771-BF91-51BDEEAA9A53}" type="slidenum">
              <a:rPr lang="en-GB" altLang="en-US"/>
              <a:pPr>
                <a:defRPr/>
              </a:pPr>
              <a:t>‹#›</a:t>
            </a:fld>
            <a:r>
              <a:rPr lang="en-GB" altLang="en-US"/>
              <a:t> </a:t>
            </a:r>
          </a:p>
        </p:txBody>
      </p:sp>
    </p:spTree>
    <p:extLst>
      <p:ext uri="{BB962C8B-B14F-4D97-AF65-F5344CB8AC3E}">
        <p14:creationId xmlns:p14="http://schemas.microsoft.com/office/powerpoint/2010/main" val="241346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vider Option 4">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5"/>
          <p:cNvSpPr>
            <a:spLocks/>
          </p:cNvSpPr>
          <p:nvPr userDrawn="1"/>
        </p:nvSpPr>
        <p:spPr bwMode="auto">
          <a:xfrm>
            <a:off x="2136775" y="784225"/>
            <a:ext cx="5643563" cy="5422900"/>
          </a:xfrm>
          <a:custGeom>
            <a:avLst/>
            <a:gdLst>
              <a:gd name="T0" fmla="*/ 5492084 w 1453"/>
              <a:gd name="T1" fmla="*/ 3321168 h 1512"/>
              <a:gd name="T2" fmla="*/ 5550345 w 1453"/>
              <a:gd name="T3" fmla="*/ 2001308 h 1512"/>
              <a:gd name="T4" fmla="*/ 5414402 w 1453"/>
              <a:gd name="T5" fmla="*/ 1592439 h 1512"/>
              <a:gd name="T6" fmla="*/ 3394683 w 1453"/>
              <a:gd name="T7" fmla="*/ 150636 h 1512"/>
              <a:gd name="T8" fmla="*/ 1184643 w 1453"/>
              <a:gd name="T9" fmla="*/ 494947 h 1512"/>
              <a:gd name="T10" fmla="*/ 275769 w 1453"/>
              <a:gd name="T11" fmla="*/ 1373658 h 1512"/>
              <a:gd name="T12" fmla="*/ 69913 w 1453"/>
              <a:gd name="T13" fmla="*/ 2779595 h 1512"/>
              <a:gd name="T14" fmla="*/ 334031 w 1453"/>
              <a:gd name="T15" fmla="*/ 3676238 h 1512"/>
              <a:gd name="T16" fmla="*/ 334031 w 1453"/>
              <a:gd name="T17" fmla="*/ 3679825 h 1512"/>
              <a:gd name="T18" fmla="*/ 1654617 w 1453"/>
              <a:gd name="T19" fmla="*/ 5064243 h 1512"/>
              <a:gd name="T20" fmla="*/ 3798627 w 1453"/>
              <a:gd name="T21" fmla="*/ 5139561 h 1512"/>
              <a:gd name="T22" fmla="*/ 5492084 w 1453"/>
              <a:gd name="T23" fmla="*/ 3321168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ctrTitle"/>
          </p:nvPr>
        </p:nvSpPr>
        <p:spPr>
          <a:xfrm>
            <a:off x="2632500" y="2973600"/>
            <a:ext cx="4641000" cy="1044000"/>
          </a:xfrm>
        </p:spPr>
        <p:txBody>
          <a:bodyPr anchor="ctr"/>
          <a:lstStyle>
            <a:lvl1pPr algn="ctr">
              <a:lnSpc>
                <a:spcPts val="3600"/>
              </a:lnSpc>
              <a:defRPr sz="3400">
                <a:solidFill>
                  <a:schemeClr val="tx1"/>
                </a:solidFill>
                <a:latin typeface="+mj-lt"/>
              </a:defRPr>
            </a:lvl1pPr>
          </a:lstStyle>
          <a:p>
            <a:r>
              <a:rPr lang="en-US" smtClean="0"/>
              <a:t>Click to edit Master title style</a:t>
            </a:r>
            <a:endParaRPr lang="en-GB"/>
          </a:p>
        </p:txBody>
      </p:sp>
    </p:spTree>
    <p:extLst>
      <p:ext uri="{BB962C8B-B14F-4D97-AF65-F5344CB8AC3E}">
        <p14:creationId xmlns:p14="http://schemas.microsoft.com/office/powerpoint/2010/main" val="2682722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tatement and Image  Option1">
    <p:bg>
      <p:bgPr>
        <a:solidFill>
          <a:srgbClr val="545E9A"/>
        </a:solidFill>
        <a:effectLst/>
      </p:bgPr>
    </p:bg>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338" y="6376988"/>
            <a:ext cx="9953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5000" y="418050"/>
            <a:ext cx="3987927" cy="1144958"/>
          </a:xfrm>
        </p:spPr>
        <p:txBody>
          <a:bodyPr/>
          <a:lstStyle>
            <a:lvl1pPr>
              <a:lnSpc>
                <a:spcPts val="4000"/>
              </a:lnSpc>
              <a:defRPr sz="3400">
                <a:solidFill>
                  <a:schemeClr val="tx2"/>
                </a:solidFill>
                <a:latin typeface="+mj-lt"/>
              </a:defRPr>
            </a:lvl1pPr>
          </a:lstStyle>
          <a:p>
            <a:r>
              <a:rPr lang="en-US" smtClean="0"/>
              <a:t>Click to edit Master title style</a:t>
            </a:r>
            <a:endParaRPr lang="en-GB"/>
          </a:p>
        </p:txBody>
      </p:sp>
      <p:sp>
        <p:nvSpPr>
          <p:cNvPr id="3" name="Content Placeholder 2"/>
          <p:cNvSpPr>
            <a:spLocks noGrp="1"/>
          </p:cNvSpPr>
          <p:nvPr>
            <p:ph idx="1"/>
          </p:nvPr>
        </p:nvSpPr>
        <p:spPr>
          <a:xfrm>
            <a:off x="584999" y="1695449"/>
            <a:ext cx="3987927"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smtClean="0"/>
              <a:t>Click to edit Master text styles</a:t>
            </a:r>
          </a:p>
        </p:txBody>
      </p:sp>
      <p:sp>
        <p:nvSpPr>
          <p:cNvPr id="6" name="Picture Placeholder 5"/>
          <p:cNvSpPr>
            <a:spLocks noGrp="1"/>
          </p:cNvSpPr>
          <p:nvPr>
            <p:ph type="pic" sz="quarter" idx="10"/>
          </p:nvPr>
        </p:nvSpPr>
        <p:spPr>
          <a:xfrm>
            <a:off x="4963319" y="0"/>
            <a:ext cx="4942681"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smtClean="0"/>
              <a:t>Click icon to add picture</a:t>
            </a:r>
          </a:p>
        </p:txBody>
      </p:sp>
    </p:spTree>
    <p:extLst>
      <p:ext uri="{BB962C8B-B14F-4D97-AF65-F5344CB8AC3E}">
        <p14:creationId xmlns:p14="http://schemas.microsoft.com/office/powerpoint/2010/main" val="206184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7221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9883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44672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762125"/>
            <a:ext cx="44783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6025" y="1762125"/>
            <a:ext cx="44783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7880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5" name="Rectangle 11"/>
          <p:cNvSpPr>
            <a:spLocks noGrp="1" noChangeArrowheads="1"/>
          </p:cNvSpPr>
          <p:nvPr>
            <p:ph type="sldNum" sz="quarter" idx="11"/>
          </p:nvPr>
        </p:nvSpPr>
        <p:spPr>
          <a:ln/>
        </p:spPr>
        <p:txBody>
          <a:bodyPr/>
          <a:lstStyle>
            <a:lvl1pPr>
              <a:defRPr/>
            </a:lvl1pPr>
          </a:lstStyle>
          <a:p>
            <a:pPr>
              <a:defRPr/>
            </a:pPr>
            <a:fld id="{AC75BCF8-A461-4FB6-96C4-C2AD14C8B952}" type="slidenum">
              <a:rPr lang="en-GB" altLang="en-US"/>
              <a:pPr>
                <a:defRPr/>
              </a:pPr>
              <a:t>‹#›</a:t>
            </a:fld>
            <a:r>
              <a:rPr lang="en-GB" altLang="en-US"/>
              <a:t> </a:t>
            </a:r>
          </a:p>
        </p:txBody>
      </p:sp>
    </p:spTree>
    <p:extLst>
      <p:ext uri="{BB962C8B-B14F-4D97-AF65-F5344CB8AC3E}">
        <p14:creationId xmlns:p14="http://schemas.microsoft.com/office/powerpoint/2010/main" val="1647940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88140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844037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235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1038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4746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92426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7888" y="395288"/>
            <a:ext cx="2276475" cy="5892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395288"/>
            <a:ext cx="66802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0428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5" name="Rectangle 21"/>
          <p:cNvSpPr>
            <a:spLocks noGrp="1" noChangeArrowheads="1"/>
          </p:cNvSpPr>
          <p:nvPr>
            <p:ph type="sldNum" sz="quarter" idx="11"/>
          </p:nvPr>
        </p:nvSpPr>
        <p:spPr>
          <a:ln/>
        </p:spPr>
        <p:txBody>
          <a:bodyPr/>
          <a:lstStyle>
            <a:lvl1pPr>
              <a:defRPr/>
            </a:lvl1pPr>
          </a:lstStyle>
          <a:p>
            <a:pPr>
              <a:defRPr/>
            </a:pPr>
            <a:fld id="{3BFC9359-B3DD-4D39-8221-E1FAF967AFBA}" type="slidenum">
              <a:rPr lang="en-GB" altLang="en-US"/>
              <a:pPr>
                <a:defRPr/>
              </a:pPr>
              <a:t>‹#›</a:t>
            </a:fld>
            <a:r>
              <a:rPr lang="en-GB" altLang="en-US"/>
              <a:t> </a:t>
            </a:r>
          </a:p>
        </p:txBody>
      </p:sp>
    </p:spTree>
    <p:extLst>
      <p:ext uri="{BB962C8B-B14F-4D97-AF65-F5344CB8AC3E}">
        <p14:creationId xmlns:p14="http://schemas.microsoft.com/office/powerpoint/2010/main" val="1453406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5" name="Rectangle 21"/>
          <p:cNvSpPr>
            <a:spLocks noGrp="1" noChangeArrowheads="1"/>
          </p:cNvSpPr>
          <p:nvPr>
            <p:ph type="sldNum" sz="quarter" idx="11"/>
          </p:nvPr>
        </p:nvSpPr>
        <p:spPr>
          <a:ln/>
        </p:spPr>
        <p:txBody>
          <a:bodyPr/>
          <a:lstStyle>
            <a:lvl1pPr>
              <a:defRPr/>
            </a:lvl1pPr>
          </a:lstStyle>
          <a:p>
            <a:pPr>
              <a:defRPr/>
            </a:pPr>
            <a:fld id="{D9CF51BF-FF4F-4952-AAC8-5E8AD6061A20}" type="slidenum">
              <a:rPr lang="en-GB" altLang="en-US"/>
              <a:pPr>
                <a:defRPr/>
              </a:pPr>
              <a:t>‹#›</a:t>
            </a:fld>
            <a:r>
              <a:rPr lang="en-GB" altLang="en-US"/>
              <a:t> </a:t>
            </a:r>
          </a:p>
        </p:txBody>
      </p:sp>
    </p:spTree>
    <p:extLst>
      <p:ext uri="{BB962C8B-B14F-4D97-AF65-F5344CB8AC3E}">
        <p14:creationId xmlns:p14="http://schemas.microsoft.com/office/powerpoint/2010/main" val="2700557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5" name="Rectangle 21"/>
          <p:cNvSpPr>
            <a:spLocks noGrp="1" noChangeArrowheads="1"/>
          </p:cNvSpPr>
          <p:nvPr>
            <p:ph type="sldNum" sz="quarter" idx="11"/>
          </p:nvPr>
        </p:nvSpPr>
        <p:spPr>
          <a:ln/>
        </p:spPr>
        <p:txBody>
          <a:bodyPr/>
          <a:lstStyle>
            <a:lvl1pPr>
              <a:defRPr/>
            </a:lvl1pPr>
          </a:lstStyle>
          <a:p>
            <a:pPr>
              <a:defRPr/>
            </a:pPr>
            <a:fld id="{E1CF1210-4B00-44E2-B81D-0E240059D98C}" type="slidenum">
              <a:rPr lang="en-GB" altLang="en-US"/>
              <a:pPr>
                <a:defRPr/>
              </a:pPr>
              <a:t>‹#›</a:t>
            </a:fld>
            <a:r>
              <a:rPr lang="en-GB" altLang="en-US"/>
              <a:t> </a:t>
            </a:r>
          </a:p>
        </p:txBody>
      </p:sp>
    </p:spTree>
    <p:extLst>
      <p:ext uri="{BB962C8B-B14F-4D97-AF65-F5344CB8AC3E}">
        <p14:creationId xmlns:p14="http://schemas.microsoft.com/office/powerpoint/2010/main" val="148165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5" name="Rectangle 11"/>
          <p:cNvSpPr>
            <a:spLocks noGrp="1" noChangeArrowheads="1"/>
          </p:cNvSpPr>
          <p:nvPr>
            <p:ph type="sldNum" sz="quarter" idx="11"/>
          </p:nvPr>
        </p:nvSpPr>
        <p:spPr>
          <a:ln/>
        </p:spPr>
        <p:txBody>
          <a:bodyPr/>
          <a:lstStyle>
            <a:lvl1pPr>
              <a:defRPr/>
            </a:lvl1pPr>
          </a:lstStyle>
          <a:p>
            <a:pPr>
              <a:defRPr/>
            </a:pPr>
            <a:fld id="{ECDD21B0-ABB4-4F55-8D06-08FF4C30E288}" type="slidenum">
              <a:rPr lang="en-GB" altLang="en-US"/>
              <a:pPr>
                <a:defRPr/>
              </a:pPr>
              <a:t>‹#›</a:t>
            </a:fld>
            <a:r>
              <a:rPr lang="en-GB" altLang="en-US"/>
              <a:t> </a:t>
            </a:r>
          </a:p>
        </p:txBody>
      </p:sp>
    </p:spTree>
    <p:extLst>
      <p:ext uri="{BB962C8B-B14F-4D97-AF65-F5344CB8AC3E}">
        <p14:creationId xmlns:p14="http://schemas.microsoft.com/office/powerpoint/2010/main" val="1547493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47483648" y="-2147483648"/>
            <a:ext cx="1073665937" cy="21474836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73665938" y="-2147483648"/>
            <a:ext cx="1073665938" cy="21474836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6" name="Rectangle 21"/>
          <p:cNvSpPr>
            <a:spLocks noGrp="1" noChangeArrowheads="1"/>
          </p:cNvSpPr>
          <p:nvPr>
            <p:ph type="sldNum" sz="quarter" idx="11"/>
          </p:nvPr>
        </p:nvSpPr>
        <p:spPr>
          <a:ln/>
        </p:spPr>
        <p:txBody>
          <a:bodyPr/>
          <a:lstStyle>
            <a:lvl1pPr>
              <a:defRPr/>
            </a:lvl1pPr>
          </a:lstStyle>
          <a:p>
            <a:pPr>
              <a:defRPr/>
            </a:pPr>
            <a:fld id="{64F579F0-5A69-4F35-AD07-7C4F741A59AF}" type="slidenum">
              <a:rPr lang="en-GB" altLang="en-US"/>
              <a:pPr>
                <a:defRPr/>
              </a:pPr>
              <a:t>‹#›</a:t>
            </a:fld>
            <a:r>
              <a:rPr lang="en-GB" altLang="en-US"/>
              <a:t> </a:t>
            </a:r>
          </a:p>
        </p:txBody>
      </p:sp>
    </p:spTree>
    <p:extLst>
      <p:ext uri="{BB962C8B-B14F-4D97-AF65-F5344CB8AC3E}">
        <p14:creationId xmlns:p14="http://schemas.microsoft.com/office/powerpoint/2010/main" val="2935235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8" name="Rectangle 21"/>
          <p:cNvSpPr>
            <a:spLocks noGrp="1" noChangeArrowheads="1"/>
          </p:cNvSpPr>
          <p:nvPr>
            <p:ph type="sldNum" sz="quarter" idx="11"/>
          </p:nvPr>
        </p:nvSpPr>
        <p:spPr>
          <a:ln/>
        </p:spPr>
        <p:txBody>
          <a:bodyPr/>
          <a:lstStyle>
            <a:lvl1pPr>
              <a:defRPr/>
            </a:lvl1pPr>
          </a:lstStyle>
          <a:p>
            <a:pPr>
              <a:defRPr/>
            </a:pPr>
            <a:fld id="{B6B7F875-8A58-47AE-BAD5-0B51A8661328}" type="slidenum">
              <a:rPr lang="en-GB" altLang="en-US"/>
              <a:pPr>
                <a:defRPr/>
              </a:pPr>
              <a:t>‹#›</a:t>
            </a:fld>
            <a:r>
              <a:rPr lang="en-GB" altLang="en-US"/>
              <a:t> </a:t>
            </a:r>
          </a:p>
        </p:txBody>
      </p:sp>
    </p:spTree>
    <p:extLst>
      <p:ext uri="{BB962C8B-B14F-4D97-AF65-F5344CB8AC3E}">
        <p14:creationId xmlns:p14="http://schemas.microsoft.com/office/powerpoint/2010/main" val="173370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4" name="Rectangle 21"/>
          <p:cNvSpPr>
            <a:spLocks noGrp="1" noChangeArrowheads="1"/>
          </p:cNvSpPr>
          <p:nvPr>
            <p:ph type="sldNum" sz="quarter" idx="11"/>
          </p:nvPr>
        </p:nvSpPr>
        <p:spPr>
          <a:ln/>
        </p:spPr>
        <p:txBody>
          <a:bodyPr/>
          <a:lstStyle>
            <a:lvl1pPr>
              <a:defRPr/>
            </a:lvl1pPr>
          </a:lstStyle>
          <a:p>
            <a:pPr>
              <a:defRPr/>
            </a:pPr>
            <a:fld id="{ED5B3CDF-6883-4872-B1CD-13FBAD5E625C}" type="slidenum">
              <a:rPr lang="en-GB" altLang="en-US"/>
              <a:pPr>
                <a:defRPr/>
              </a:pPr>
              <a:t>‹#›</a:t>
            </a:fld>
            <a:r>
              <a:rPr lang="en-GB" altLang="en-US"/>
              <a:t> </a:t>
            </a:r>
          </a:p>
        </p:txBody>
      </p:sp>
    </p:spTree>
    <p:extLst>
      <p:ext uri="{BB962C8B-B14F-4D97-AF65-F5344CB8AC3E}">
        <p14:creationId xmlns:p14="http://schemas.microsoft.com/office/powerpoint/2010/main" val="460288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3" name="Rectangle 21"/>
          <p:cNvSpPr>
            <a:spLocks noGrp="1" noChangeArrowheads="1"/>
          </p:cNvSpPr>
          <p:nvPr>
            <p:ph type="sldNum" sz="quarter" idx="11"/>
          </p:nvPr>
        </p:nvSpPr>
        <p:spPr>
          <a:ln/>
        </p:spPr>
        <p:txBody>
          <a:bodyPr/>
          <a:lstStyle>
            <a:lvl1pPr>
              <a:defRPr/>
            </a:lvl1pPr>
          </a:lstStyle>
          <a:p>
            <a:pPr>
              <a:defRPr/>
            </a:pPr>
            <a:fld id="{D104BBA6-2DFF-48A2-ADA8-BE49804B7A8D}" type="slidenum">
              <a:rPr lang="en-GB" altLang="en-US"/>
              <a:pPr>
                <a:defRPr/>
              </a:pPr>
              <a:t>‹#›</a:t>
            </a:fld>
            <a:r>
              <a:rPr lang="en-GB" altLang="en-US"/>
              <a:t> </a:t>
            </a:r>
          </a:p>
        </p:txBody>
      </p:sp>
    </p:spTree>
    <p:extLst>
      <p:ext uri="{BB962C8B-B14F-4D97-AF65-F5344CB8AC3E}">
        <p14:creationId xmlns:p14="http://schemas.microsoft.com/office/powerpoint/2010/main" val="3446566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6" name="Rectangle 21"/>
          <p:cNvSpPr>
            <a:spLocks noGrp="1" noChangeArrowheads="1"/>
          </p:cNvSpPr>
          <p:nvPr>
            <p:ph type="sldNum" sz="quarter" idx="11"/>
          </p:nvPr>
        </p:nvSpPr>
        <p:spPr>
          <a:ln/>
        </p:spPr>
        <p:txBody>
          <a:bodyPr/>
          <a:lstStyle>
            <a:lvl1pPr>
              <a:defRPr/>
            </a:lvl1pPr>
          </a:lstStyle>
          <a:p>
            <a:pPr>
              <a:defRPr/>
            </a:pPr>
            <a:fld id="{D8309717-45F5-4AF5-9FEC-2AA9E435E721}" type="slidenum">
              <a:rPr lang="en-GB" altLang="en-US"/>
              <a:pPr>
                <a:defRPr/>
              </a:pPr>
              <a:t>‹#›</a:t>
            </a:fld>
            <a:r>
              <a:rPr lang="en-GB" altLang="en-US"/>
              <a:t> </a:t>
            </a:r>
          </a:p>
        </p:txBody>
      </p:sp>
    </p:spTree>
    <p:extLst>
      <p:ext uri="{BB962C8B-B14F-4D97-AF65-F5344CB8AC3E}">
        <p14:creationId xmlns:p14="http://schemas.microsoft.com/office/powerpoint/2010/main" val="1352638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6" name="Rectangle 21"/>
          <p:cNvSpPr>
            <a:spLocks noGrp="1" noChangeArrowheads="1"/>
          </p:cNvSpPr>
          <p:nvPr>
            <p:ph type="sldNum" sz="quarter" idx="11"/>
          </p:nvPr>
        </p:nvSpPr>
        <p:spPr>
          <a:ln/>
        </p:spPr>
        <p:txBody>
          <a:bodyPr/>
          <a:lstStyle>
            <a:lvl1pPr>
              <a:defRPr/>
            </a:lvl1pPr>
          </a:lstStyle>
          <a:p>
            <a:pPr>
              <a:defRPr/>
            </a:pPr>
            <a:fld id="{ADE41D47-E92B-4D8D-8DCD-347E7F009483}" type="slidenum">
              <a:rPr lang="en-GB" altLang="en-US"/>
              <a:pPr>
                <a:defRPr/>
              </a:pPr>
              <a:t>‹#›</a:t>
            </a:fld>
            <a:r>
              <a:rPr lang="en-GB" altLang="en-US"/>
              <a:t> </a:t>
            </a:r>
          </a:p>
        </p:txBody>
      </p:sp>
    </p:spTree>
    <p:extLst>
      <p:ext uri="{BB962C8B-B14F-4D97-AF65-F5344CB8AC3E}">
        <p14:creationId xmlns:p14="http://schemas.microsoft.com/office/powerpoint/2010/main" val="1544509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5" name="Rectangle 21"/>
          <p:cNvSpPr>
            <a:spLocks noGrp="1" noChangeArrowheads="1"/>
          </p:cNvSpPr>
          <p:nvPr>
            <p:ph type="sldNum" sz="quarter" idx="11"/>
          </p:nvPr>
        </p:nvSpPr>
        <p:spPr>
          <a:ln/>
        </p:spPr>
        <p:txBody>
          <a:bodyPr/>
          <a:lstStyle>
            <a:lvl1pPr>
              <a:defRPr/>
            </a:lvl1pPr>
          </a:lstStyle>
          <a:p>
            <a:pPr>
              <a:defRPr/>
            </a:pPr>
            <a:fld id="{61D1520B-0CB4-408D-896D-41E9BCCA01F6}" type="slidenum">
              <a:rPr lang="en-GB" altLang="en-US"/>
              <a:pPr>
                <a:defRPr/>
              </a:pPr>
              <a:t>‹#›</a:t>
            </a:fld>
            <a:r>
              <a:rPr lang="en-GB" altLang="en-US"/>
              <a:t> </a:t>
            </a:r>
          </a:p>
        </p:txBody>
      </p:sp>
    </p:spTree>
    <p:extLst>
      <p:ext uri="{BB962C8B-B14F-4D97-AF65-F5344CB8AC3E}">
        <p14:creationId xmlns:p14="http://schemas.microsoft.com/office/powerpoint/2010/main" val="2652512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9742400" y="-2147483648"/>
            <a:ext cx="539246763" cy="214748364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147483648" y="-2147483648"/>
            <a:ext cx="1617589475" cy="21474836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5" name="Rectangle 21"/>
          <p:cNvSpPr>
            <a:spLocks noGrp="1" noChangeArrowheads="1"/>
          </p:cNvSpPr>
          <p:nvPr>
            <p:ph type="sldNum" sz="quarter" idx="11"/>
          </p:nvPr>
        </p:nvSpPr>
        <p:spPr>
          <a:ln/>
        </p:spPr>
        <p:txBody>
          <a:bodyPr/>
          <a:lstStyle>
            <a:lvl1pPr>
              <a:defRPr/>
            </a:lvl1pPr>
          </a:lstStyle>
          <a:p>
            <a:pPr>
              <a:defRPr/>
            </a:pPr>
            <a:fld id="{D6C26755-F7E9-43BE-8928-A5F511695326}" type="slidenum">
              <a:rPr lang="en-GB" altLang="en-US"/>
              <a:pPr>
                <a:defRPr/>
              </a:pPr>
              <a:t>‹#›</a:t>
            </a:fld>
            <a:r>
              <a:rPr lang="en-GB" altLang="en-US"/>
              <a:t> </a:t>
            </a:r>
          </a:p>
        </p:txBody>
      </p:sp>
    </p:spTree>
    <p:extLst>
      <p:ext uri="{BB962C8B-B14F-4D97-AF65-F5344CB8AC3E}">
        <p14:creationId xmlns:p14="http://schemas.microsoft.com/office/powerpoint/2010/main" val="576749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5" name="Rectangle 16"/>
          <p:cNvSpPr>
            <a:spLocks noGrp="1" noChangeArrowheads="1"/>
          </p:cNvSpPr>
          <p:nvPr>
            <p:ph type="sldNum" sz="quarter" idx="11"/>
          </p:nvPr>
        </p:nvSpPr>
        <p:spPr>
          <a:ln/>
        </p:spPr>
        <p:txBody>
          <a:bodyPr/>
          <a:lstStyle>
            <a:lvl1pPr>
              <a:defRPr/>
            </a:lvl1pPr>
          </a:lstStyle>
          <a:p>
            <a:pPr>
              <a:defRPr/>
            </a:pPr>
            <a:fld id="{3F0E1C50-BD9A-4A19-AA54-F49C3534F999}" type="slidenum">
              <a:rPr lang="en-GB" altLang="en-US"/>
              <a:pPr>
                <a:defRPr/>
              </a:pPr>
              <a:t>‹#›</a:t>
            </a:fld>
            <a:r>
              <a:rPr lang="en-GB" altLang="en-US"/>
              <a:t> </a:t>
            </a:r>
          </a:p>
        </p:txBody>
      </p:sp>
    </p:spTree>
    <p:extLst>
      <p:ext uri="{BB962C8B-B14F-4D97-AF65-F5344CB8AC3E}">
        <p14:creationId xmlns:p14="http://schemas.microsoft.com/office/powerpoint/2010/main" val="3304488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5" name="Rectangle 16"/>
          <p:cNvSpPr>
            <a:spLocks noGrp="1" noChangeArrowheads="1"/>
          </p:cNvSpPr>
          <p:nvPr>
            <p:ph type="sldNum" sz="quarter" idx="11"/>
          </p:nvPr>
        </p:nvSpPr>
        <p:spPr>
          <a:ln/>
        </p:spPr>
        <p:txBody>
          <a:bodyPr/>
          <a:lstStyle>
            <a:lvl1pPr>
              <a:defRPr/>
            </a:lvl1pPr>
          </a:lstStyle>
          <a:p>
            <a:pPr>
              <a:defRPr/>
            </a:pPr>
            <a:fld id="{AAFE01CB-FA47-4E20-8732-8ECA70309280}" type="slidenum">
              <a:rPr lang="en-GB" altLang="en-US"/>
              <a:pPr>
                <a:defRPr/>
              </a:pPr>
              <a:t>‹#›</a:t>
            </a:fld>
            <a:r>
              <a:rPr lang="en-GB" altLang="en-US"/>
              <a:t> </a:t>
            </a:r>
          </a:p>
        </p:txBody>
      </p:sp>
    </p:spTree>
    <p:extLst>
      <p:ext uri="{BB962C8B-B14F-4D97-AF65-F5344CB8AC3E}">
        <p14:creationId xmlns:p14="http://schemas.microsoft.com/office/powerpoint/2010/main" val="73148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546225"/>
            <a:ext cx="44783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6025" y="1546225"/>
            <a:ext cx="44783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6" name="Rectangle 11"/>
          <p:cNvSpPr>
            <a:spLocks noGrp="1" noChangeArrowheads="1"/>
          </p:cNvSpPr>
          <p:nvPr>
            <p:ph type="sldNum" sz="quarter" idx="11"/>
          </p:nvPr>
        </p:nvSpPr>
        <p:spPr>
          <a:ln/>
        </p:spPr>
        <p:txBody>
          <a:bodyPr/>
          <a:lstStyle>
            <a:lvl1pPr>
              <a:defRPr/>
            </a:lvl1pPr>
          </a:lstStyle>
          <a:p>
            <a:pPr>
              <a:defRPr/>
            </a:pPr>
            <a:fld id="{798C33AC-4F3F-4A1C-B8A8-1512218FD0E3}" type="slidenum">
              <a:rPr lang="en-GB" altLang="en-US"/>
              <a:pPr>
                <a:defRPr/>
              </a:pPr>
              <a:t>‹#›</a:t>
            </a:fld>
            <a:r>
              <a:rPr lang="en-GB" altLang="en-US"/>
              <a:t> </a:t>
            </a:r>
          </a:p>
        </p:txBody>
      </p:sp>
    </p:spTree>
    <p:extLst>
      <p:ext uri="{BB962C8B-B14F-4D97-AF65-F5344CB8AC3E}">
        <p14:creationId xmlns:p14="http://schemas.microsoft.com/office/powerpoint/2010/main" val="3596738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5" name="Rectangle 16"/>
          <p:cNvSpPr>
            <a:spLocks noGrp="1" noChangeArrowheads="1"/>
          </p:cNvSpPr>
          <p:nvPr>
            <p:ph type="sldNum" sz="quarter" idx="11"/>
          </p:nvPr>
        </p:nvSpPr>
        <p:spPr>
          <a:ln/>
        </p:spPr>
        <p:txBody>
          <a:bodyPr/>
          <a:lstStyle>
            <a:lvl1pPr>
              <a:defRPr/>
            </a:lvl1pPr>
          </a:lstStyle>
          <a:p>
            <a:pPr>
              <a:defRPr/>
            </a:pPr>
            <a:fld id="{56B5076C-C08C-4C94-A270-20BDA6169E22}" type="slidenum">
              <a:rPr lang="en-GB" altLang="en-US"/>
              <a:pPr>
                <a:defRPr/>
              </a:pPr>
              <a:t>‹#›</a:t>
            </a:fld>
            <a:r>
              <a:rPr lang="en-GB" altLang="en-US"/>
              <a:t> </a:t>
            </a:r>
          </a:p>
        </p:txBody>
      </p:sp>
    </p:spTree>
    <p:extLst>
      <p:ext uri="{BB962C8B-B14F-4D97-AF65-F5344CB8AC3E}">
        <p14:creationId xmlns:p14="http://schemas.microsoft.com/office/powerpoint/2010/main" val="1990191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3562350"/>
            <a:ext cx="2946400" cy="255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94088" y="3562350"/>
            <a:ext cx="2947987" cy="255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5"/>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6" name="Rectangle 16"/>
          <p:cNvSpPr>
            <a:spLocks noGrp="1" noChangeArrowheads="1"/>
          </p:cNvSpPr>
          <p:nvPr>
            <p:ph type="sldNum" sz="quarter" idx="11"/>
          </p:nvPr>
        </p:nvSpPr>
        <p:spPr>
          <a:ln/>
        </p:spPr>
        <p:txBody>
          <a:bodyPr/>
          <a:lstStyle>
            <a:lvl1pPr>
              <a:defRPr/>
            </a:lvl1pPr>
          </a:lstStyle>
          <a:p>
            <a:pPr>
              <a:defRPr/>
            </a:pPr>
            <a:fld id="{FE77A8A9-3AC6-4306-82FA-2A2824FFE9AF}" type="slidenum">
              <a:rPr lang="en-GB" altLang="en-US"/>
              <a:pPr>
                <a:defRPr/>
              </a:pPr>
              <a:t>‹#›</a:t>
            </a:fld>
            <a:r>
              <a:rPr lang="en-GB" altLang="en-US"/>
              <a:t> </a:t>
            </a:r>
          </a:p>
        </p:txBody>
      </p:sp>
    </p:spTree>
    <p:extLst>
      <p:ext uri="{BB962C8B-B14F-4D97-AF65-F5344CB8AC3E}">
        <p14:creationId xmlns:p14="http://schemas.microsoft.com/office/powerpoint/2010/main" val="42521264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5"/>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8" name="Rectangle 16"/>
          <p:cNvSpPr>
            <a:spLocks noGrp="1" noChangeArrowheads="1"/>
          </p:cNvSpPr>
          <p:nvPr>
            <p:ph type="sldNum" sz="quarter" idx="11"/>
          </p:nvPr>
        </p:nvSpPr>
        <p:spPr>
          <a:ln/>
        </p:spPr>
        <p:txBody>
          <a:bodyPr/>
          <a:lstStyle>
            <a:lvl1pPr>
              <a:defRPr/>
            </a:lvl1pPr>
          </a:lstStyle>
          <a:p>
            <a:pPr>
              <a:defRPr/>
            </a:pPr>
            <a:fld id="{4481E20D-460A-4A29-B1FC-0856FA070141}" type="slidenum">
              <a:rPr lang="en-GB" altLang="en-US"/>
              <a:pPr>
                <a:defRPr/>
              </a:pPr>
              <a:t>‹#›</a:t>
            </a:fld>
            <a:r>
              <a:rPr lang="en-GB" altLang="en-US"/>
              <a:t> </a:t>
            </a:r>
          </a:p>
        </p:txBody>
      </p:sp>
    </p:spTree>
    <p:extLst>
      <p:ext uri="{BB962C8B-B14F-4D97-AF65-F5344CB8AC3E}">
        <p14:creationId xmlns:p14="http://schemas.microsoft.com/office/powerpoint/2010/main" val="27788220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5"/>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4" name="Rectangle 16"/>
          <p:cNvSpPr>
            <a:spLocks noGrp="1" noChangeArrowheads="1"/>
          </p:cNvSpPr>
          <p:nvPr>
            <p:ph type="sldNum" sz="quarter" idx="11"/>
          </p:nvPr>
        </p:nvSpPr>
        <p:spPr>
          <a:ln/>
        </p:spPr>
        <p:txBody>
          <a:bodyPr/>
          <a:lstStyle>
            <a:lvl1pPr>
              <a:defRPr/>
            </a:lvl1pPr>
          </a:lstStyle>
          <a:p>
            <a:pPr>
              <a:defRPr/>
            </a:pPr>
            <a:fld id="{E5D9C1BF-747C-48F6-94F6-DA661E52C47F}" type="slidenum">
              <a:rPr lang="en-GB" altLang="en-US"/>
              <a:pPr>
                <a:defRPr/>
              </a:pPr>
              <a:t>‹#›</a:t>
            </a:fld>
            <a:r>
              <a:rPr lang="en-GB" altLang="en-US"/>
              <a:t> </a:t>
            </a:r>
          </a:p>
        </p:txBody>
      </p:sp>
    </p:spTree>
    <p:extLst>
      <p:ext uri="{BB962C8B-B14F-4D97-AF65-F5344CB8AC3E}">
        <p14:creationId xmlns:p14="http://schemas.microsoft.com/office/powerpoint/2010/main" val="1665221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3" name="Rectangle 16"/>
          <p:cNvSpPr>
            <a:spLocks noGrp="1" noChangeArrowheads="1"/>
          </p:cNvSpPr>
          <p:nvPr>
            <p:ph type="sldNum" sz="quarter" idx="11"/>
          </p:nvPr>
        </p:nvSpPr>
        <p:spPr>
          <a:ln/>
        </p:spPr>
        <p:txBody>
          <a:bodyPr/>
          <a:lstStyle>
            <a:lvl1pPr>
              <a:defRPr/>
            </a:lvl1pPr>
          </a:lstStyle>
          <a:p>
            <a:pPr>
              <a:defRPr/>
            </a:pPr>
            <a:fld id="{6C8F69D2-10AB-4F47-92A8-9D71DAE1B2DF}" type="slidenum">
              <a:rPr lang="en-GB" altLang="en-US"/>
              <a:pPr>
                <a:defRPr/>
              </a:pPr>
              <a:t>‹#›</a:t>
            </a:fld>
            <a:r>
              <a:rPr lang="en-GB" altLang="en-US"/>
              <a:t> </a:t>
            </a:r>
          </a:p>
        </p:txBody>
      </p:sp>
    </p:spTree>
    <p:extLst>
      <p:ext uri="{BB962C8B-B14F-4D97-AF65-F5344CB8AC3E}">
        <p14:creationId xmlns:p14="http://schemas.microsoft.com/office/powerpoint/2010/main" val="658107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6" name="Rectangle 16"/>
          <p:cNvSpPr>
            <a:spLocks noGrp="1" noChangeArrowheads="1"/>
          </p:cNvSpPr>
          <p:nvPr>
            <p:ph type="sldNum" sz="quarter" idx="11"/>
          </p:nvPr>
        </p:nvSpPr>
        <p:spPr>
          <a:ln/>
        </p:spPr>
        <p:txBody>
          <a:bodyPr/>
          <a:lstStyle>
            <a:lvl1pPr>
              <a:defRPr/>
            </a:lvl1pPr>
          </a:lstStyle>
          <a:p>
            <a:pPr>
              <a:defRPr/>
            </a:pPr>
            <a:fld id="{DB4D7ADE-1B4B-4AF6-8CBD-CED05BDA0532}" type="slidenum">
              <a:rPr lang="en-GB" altLang="en-US"/>
              <a:pPr>
                <a:defRPr/>
              </a:pPr>
              <a:t>‹#›</a:t>
            </a:fld>
            <a:r>
              <a:rPr lang="en-GB" altLang="en-US"/>
              <a:t> </a:t>
            </a:r>
          </a:p>
        </p:txBody>
      </p:sp>
    </p:spTree>
    <p:extLst>
      <p:ext uri="{BB962C8B-B14F-4D97-AF65-F5344CB8AC3E}">
        <p14:creationId xmlns:p14="http://schemas.microsoft.com/office/powerpoint/2010/main" val="9538959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6" name="Rectangle 16"/>
          <p:cNvSpPr>
            <a:spLocks noGrp="1" noChangeArrowheads="1"/>
          </p:cNvSpPr>
          <p:nvPr>
            <p:ph type="sldNum" sz="quarter" idx="11"/>
          </p:nvPr>
        </p:nvSpPr>
        <p:spPr>
          <a:ln/>
        </p:spPr>
        <p:txBody>
          <a:bodyPr/>
          <a:lstStyle>
            <a:lvl1pPr>
              <a:defRPr/>
            </a:lvl1pPr>
          </a:lstStyle>
          <a:p>
            <a:pPr>
              <a:defRPr/>
            </a:pPr>
            <a:fld id="{3D11BC87-28FF-4098-B70F-B7C279B5CC0F}" type="slidenum">
              <a:rPr lang="en-GB" altLang="en-US"/>
              <a:pPr>
                <a:defRPr/>
              </a:pPr>
              <a:t>‹#›</a:t>
            </a:fld>
            <a:r>
              <a:rPr lang="en-GB" altLang="en-US"/>
              <a:t> </a:t>
            </a:r>
          </a:p>
        </p:txBody>
      </p:sp>
    </p:spTree>
    <p:extLst>
      <p:ext uri="{BB962C8B-B14F-4D97-AF65-F5344CB8AC3E}">
        <p14:creationId xmlns:p14="http://schemas.microsoft.com/office/powerpoint/2010/main" val="1431660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5" name="Rectangle 16"/>
          <p:cNvSpPr>
            <a:spLocks noGrp="1" noChangeArrowheads="1"/>
          </p:cNvSpPr>
          <p:nvPr>
            <p:ph type="sldNum" sz="quarter" idx="11"/>
          </p:nvPr>
        </p:nvSpPr>
        <p:spPr>
          <a:ln/>
        </p:spPr>
        <p:txBody>
          <a:bodyPr/>
          <a:lstStyle>
            <a:lvl1pPr>
              <a:defRPr/>
            </a:lvl1pPr>
          </a:lstStyle>
          <a:p>
            <a:pPr>
              <a:defRPr/>
            </a:pPr>
            <a:fld id="{13EB375B-E001-4D67-B976-0D7B34AAB50A}" type="slidenum">
              <a:rPr lang="en-GB" altLang="en-US"/>
              <a:pPr>
                <a:defRPr/>
              </a:pPr>
              <a:t>‹#›</a:t>
            </a:fld>
            <a:r>
              <a:rPr lang="en-GB" altLang="en-US"/>
              <a:t> </a:t>
            </a:r>
          </a:p>
        </p:txBody>
      </p:sp>
    </p:spTree>
    <p:extLst>
      <p:ext uri="{BB962C8B-B14F-4D97-AF65-F5344CB8AC3E}">
        <p14:creationId xmlns:p14="http://schemas.microsoft.com/office/powerpoint/2010/main" val="1967142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30775" y="395288"/>
            <a:ext cx="1511300" cy="57229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395288"/>
            <a:ext cx="4383087" cy="5722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5" name="Rectangle 16"/>
          <p:cNvSpPr>
            <a:spLocks noGrp="1" noChangeArrowheads="1"/>
          </p:cNvSpPr>
          <p:nvPr>
            <p:ph type="sldNum" sz="quarter" idx="11"/>
          </p:nvPr>
        </p:nvSpPr>
        <p:spPr>
          <a:ln/>
        </p:spPr>
        <p:txBody>
          <a:bodyPr/>
          <a:lstStyle>
            <a:lvl1pPr>
              <a:defRPr/>
            </a:lvl1pPr>
          </a:lstStyle>
          <a:p>
            <a:pPr>
              <a:defRPr/>
            </a:pPr>
            <a:fld id="{1269FFEC-386E-404A-B67C-C4E0C33949A5}" type="slidenum">
              <a:rPr lang="en-GB" altLang="en-US"/>
              <a:pPr>
                <a:defRPr/>
              </a:pPr>
              <a:t>‹#›</a:t>
            </a:fld>
            <a:r>
              <a:rPr lang="en-GB" altLang="en-US"/>
              <a:t> </a:t>
            </a:r>
          </a:p>
        </p:txBody>
      </p:sp>
    </p:spTree>
    <p:extLst>
      <p:ext uri="{BB962C8B-B14F-4D97-AF65-F5344CB8AC3E}">
        <p14:creationId xmlns:p14="http://schemas.microsoft.com/office/powerpoint/2010/main" val="2929314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03879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8" name="Rectangle 11"/>
          <p:cNvSpPr>
            <a:spLocks noGrp="1" noChangeArrowheads="1"/>
          </p:cNvSpPr>
          <p:nvPr>
            <p:ph type="sldNum" sz="quarter" idx="11"/>
          </p:nvPr>
        </p:nvSpPr>
        <p:spPr>
          <a:ln/>
        </p:spPr>
        <p:txBody>
          <a:bodyPr/>
          <a:lstStyle>
            <a:lvl1pPr>
              <a:defRPr/>
            </a:lvl1pPr>
          </a:lstStyle>
          <a:p>
            <a:pPr>
              <a:defRPr/>
            </a:pPr>
            <a:fld id="{2DEA3B30-37A2-48D4-8F31-DB1E2F375E5B}" type="slidenum">
              <a:rPr lang="en-GB" altLang="en-US"/>
              <a:pPr>
                <a:defRPr/>
              </a:pPr>
              <a:t>‹#›</a:t>
            </a:fld>
            <a:r>
              <a:rPr lang="en-GB" altLang="en-US"/>
              <a:t> </a:t>
            </a:r>
          </a:p>
        </p:txBody>
      </p:sp>
    </p:spTree>
    <p:extLst>
      <p:ext uri="{BB962C8B-B14F-4D97-AF65-F5344CB8AC3E}">
        <p14:creationId xmlns:p14="http://schemas.microsoft.com/office/powerpoint/2010/main" val="1250355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548527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94274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3562350"/>
            <a:ext cx="2946400" cy="255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94088" y="3562350"/>
            <a:ext cx="2947987" cy="255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695785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82585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857059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2106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2208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98229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740513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30775" y="395288"/>
            <a:ext cx="1511300" cy="57229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395288"/>
            <a:ext cx="4383087" cy="5722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999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4" name="Rectangle 11"/>
          <p:cNvSpPr>
            <a:spLocks noGrp="1" noChangeArrowheads="1"/>
          </p:cNvSpPr>
          <p:nvPr>
            <p:ph type="sldNum" sz="quarter" idx="11"/>
          </p:nvPr>
        </p:nvSpPr>
        <p:spPr>
          <a:ln/>
        </p:spPr>
        <p:txBody>
          <a:bodyPr/>
          <a:lstStyle>
            <a:lvl1pPr>
              <a:defRPr/>
            </a:lvl1pPr>
          </a:lstStyle>
          <a:p>
            <a:pPr>
              <a:defRPr/>
            </a:pPr>
            <a:fld id="{9F51F8A8-CE93-454D-AC25-2374B25A6304}" type="slidenum">
              <a:rPr lang="en-GB" altLang="en-US"/>
              <a:pPr>
                <a:defRPr/>
              </a:pPr>
              <a:t>‹#›</a:t>
            </a:fld>
            <a:r>
              <a:rPr lang="en-GB" altLang="en-US"/>
              <a:t> </a:t>
            </a:r>
          </a:p>
        </p:txBody>
      </p:sp>
    </p:spTree>
    <p:extLst>
      <p:ext uri="{BB962C8B-B14F-4D97-AF65-F5344CB8AC3E}">
        <p14:creationId xmlns:p14="http://schemas.microsoft.com/office/powerpoint/2010/main" val="3014677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3" name="Rectangle 11"/>
          <p:cNvSpPr>
            <a:spLocks noGrp="1" noChangeArrowheads="1"/>
          </p:cNvSpPr>
          <p:nvPr>
            <p:ph type="sldNum" sz="quarter" idx="11"/>
          </p:nvPr>
        </p:nvSpPr>
        <p:spPr>
          <a:ln/>
        </p:spPr>
        <p:txBody>
          <a:bodyPr/>
          <a:lstStyle>
            <a:lvl1pPr>
              <a:defRPr/>
            </a:lvl1pPr>
          </a:lstStyle>
          <a:p>
            <a:pPr>
              <a:defRPr/>
            </a:pPr>
            <a:fld id="{250D91E9-F97A-45A7-9429-86E2BB0B7F64}" type="slidenum">
              <a:rPr lang="en-GB" altLang="en-US"/>
              <a:pPr>
                <a:defRPr/>
              </a:pPr>
              <a:t>‹#›</a:t>
            </a:fld>
            <a:r>
              <a:rPr lang="en-GB" altLang="en-US"/>
              <a:t> </a:t>
            </a:r>
          </a:p>
        </p:txBody>
      </p:sp>
    </p:spTree>
    <p:extLst>
      <p:ext uri="{BB962C8B-B14F-4D97-AF65-F5344CB8AC3E}">
        <p14:creationId xmlns:p14="http://schemas.microsoft.com/office/powerpoint/2010/main" val="73106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6" name="Rectangle 11"/>
          <p:cNvSpPr>
            <a:spLocks noGrp="1" noChangeArrowheads="1"/>
          </p:cNvSpPr>
          <p:nvPr>
            <p:ph type="sldNum" sz="quarter" idx="11"/>
          </p:nvPr>
        </p:nvSpPr>
        <p:spPr>
          <a:ln/>
        </p:spPr>
        <p:txBody>
          <a:bodyPr/>
          <a:lstStyle>
            <a:lvl1pPr>
              <a:defRPr/>
            </a:lvl1pPr>
          </a:lstStyle>
          <a:p>
            <a:pPr>
              <a:defRPr/>
            </a:pPr>
            <a:fld id="{EB47466F-2137-4117-972A-9D91E49DE3DE}" type="slidenum">
              <a:rPr lang="en-GB" altLang="en-US"/>
              <a:pPr>
                <a:defRPr/>
              </a:pPr>
              <a:t>‹#›</a:t>
            </a:fld>
            <a:r>
              <a:rPr lang="en-GB" altLang="en-US"/>
              <a:t> </a:t>
            </a:r>
          </a:p>
        </p:txBody>
      </p:sp>
    </p:spTree>
    <p:extLst>
      <p:ext uri="{BB962C8B-B14F-4D97-AF65-F5344CB8AC3E}">
        <p14:creationId xmlns:p14="http://schemas.microsoft.com/office/powerpoint/2010/main" val="29567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t>Mathematics in Context – Getting Ready to Teach events</a:t>
            </a:r>
            <a:endParaRPr lang="en-GB"/>
          </a:p>
        </p:txBody>
      </p:sp>
      <p:sp>
        <p:nvSpPr>
          <p:cNvPr id="6" name="Rectangle 11"/>
          <p:cNvSpPr>
            <a:spLocks noGrp="1" noChangeArrowheads="1"/>
          </p:cNvSpPr>
          <p:nvPr>
            <p:ph type="sldNum" sz="quarter" idx="11"/>
          </p:nvPr>
        </p:nvSpPr>
        <p:spPr>
          <a:ln/>
        </p:spPr>
        <p:txBody>
          <a:bodyPr/>
          <a:lstStyle>
            <a:lvl1pPr>
              <a:defRPr/>
            </a:lvl1pPr>
          </a:lstStyle>
          <a:p>
            <a:pPr>
              <a:defRPr/>
            </a:pPr>
            <a:fld id="{3CD43A2F-7728-4FED-A94F-075182366ECB}" type="slidenum">
              <a:rPr lang="en-GB" altLang="en-US"/>
              <a:pPr>
                <a:defRPr/>
              </a:pPr>
              <a:t>‹#›</a:t>
            </a:fld>
            <a:r>
              <a:rPr lang="en-GB" altLang="en-US"/>
              <a:t> </a:t>
            </a:r>
          </a:p>
        </p:txBody>
      </p:sp>
    </p:spTree>
    <p:extLst>
      <p:ext uri="{BB962C8B-B14F-4D97-AF65-F5344CB8AC3E}">
        <p14:creationId xmlns:p14="http://schemas.microsoft.com/office/powerpoint/2010/main" val="122345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6.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6.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8" descr="PearsonBottomDark_logoOnly"/>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9050" y="6389688"/>
            <a:ext cx="9925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95288" y="395288"/>
            <a:ext cx="91090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395288" y="1546225"/>
            <a:ext cx="91090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082" name="Rectangle 10"/>
          <p:cNvSpPr>
            <a:spLocks noGrp="1" noChangeArrowheads="1"/>
          </p:cNvSpPr>
          <p:nvPr>
            <p:ph type="ftr" sz="quarter" idx="3"/>
          </p:nvPr>
        </p:nvSpPr>
        <p:spPr bwMode="gray">
          <a:xfrm>
            <a:off x="549275" y="6546850"/>
            <a:ext cx="5399088" cy="179388"/>
          </a:xfrm>
          <a:prstGeom prst="rect">
            <a:avLst/>
          </a:prstGeom>
          <a:noFill/>
          <a:ln>
            <a:noFill/>
          </a:ln>
          <a:effectLst/>
          <a:extLst/>
        </p:spPr>
        <p:txBody>
          <a:bodyPr vert="horz" wrap="square" lIns="0" tIns="0" rIns="0" bIns="0" numCol="1" anchor="t" anchorCtr="0" compatLnSpc="1">
            <a:prstTxWarp prst="textNoShape">
              <a:avLst/>
            </a:prstTxWarp>
          </a:bodyPr>
          <a:lstStyle>
            <a:lvl1pPr eaLnBrk="1" hangingPunct="1">
              <a:spcBef>
                <a:spcPct val="0"/>
              </a:spcBef>
              <a:defRPr sz="900">
                <a:solidFill>
                  <a:schemeClr val="bg1"/>
                </a:solidFill>
                <a:latin typeface="Verdana" charset="0"/>
                <a:cs typeface="Arial" charset="0"/>
              </a:defRPr>
            </a:lvl1pPr>
          </a:lstStyle>
          <a:p>
            <a:pPr>
              <a:defRPr/>
            </a:pPr>
            <a:r>
              <a:rPr lang="en-GB" smtClean="0"/>
              <a:t>Mathematics in Context – Getting Ready to Teach events</a:t>
            </a:r>
            <a:endParaRPr lang="en-GB"/>
          </a:p>
        </p:txBody>
      </p:sp>
      <p:sp>
        <p:nvSpPr>
          <p:cNvPr id="3083" name="Rectangle 11"/>
          <p:cNvSpPr>
            <a:spLocks noGrp="1" noChangeArrowheads="1"/>
          </p:cNvSpPr>
          <p:nvPr>
            <p:ph type="sldNum" sz="quarter" idx="4"/>
          </p:nvPr>
        </p:nvSpPr>
        <p:spPr bwMode="gray">
          <a:xfrm>
            <a:off x="290513" y="6546850"/>
            <a:ext cx="360362" cy="179388"/>
          </a:xfrm>
          <a:prstGeom prst="rect">
            <a:avLst/>
          </a:prstGeom>
          <a:noFill/>
          <a:ln>
            <a:noFill/>
          </a:ln>
          <a:effectLst/>
          <a:extLst/>
        </p:spPr>
        <p:txBody>
          <a:bodyPr vert="horz" wrap="square" lIns="0" tIns="0" rIns="0" bIns="0" numCol="1" anchor="t" anchorCtr="0" compatLnSpc="1">
            <a:prstTxWarp prst="textNoShape">
              <a:avLst/>
            </a:prstTxWarp>
          </a:bodyPr>
          <a:lstStyle>
            <a:lvl1pPr eaLnBrk="1" hangingPunct="1">
              <a:defRPr sz="900" smtClean="0">
                <a:solidFill>
                  <a:schemeClr val="bg1"/>
                </a:solidFill>
              </a:defRPr>
            </a:lvl1pPr>
          </a:lstStyle>
          <a:p>
            <a:pPr>
              <a:defRPr/>
            </a:pPr>
            <a:fld id="{DED519ED-6511-4B59-A9DD-FB2D94F7DBF1}" type="slidenum">
              <a:rPr lang="en-GB" altLang="en-US"/>
              <a:pPr>
                <a:defRPr/>
              </a:pPr>
              <a:t>‹#›</a:t>
            </a:fld>
            <a:r>
              <a:rPr lang="en-GB" altLang="en-US"/>
              <a:t> </a:t>
            </a:r>
          </a:p>
        </p:txBody>
      </p:sp>
      <p:sp>
        <p:nvSpPr>
          <p:cNvPr id="1031" name="Rectangle 20"/>
          <p:cNvSpPr>
            <a:spLocks noChangeArrowheads="1"/>
          </p:cNvSpPr>
          <p:nvPr userDrawn="1"/>
        </p:nvSpPr>
        <p:spPr bwMode="auto">
          <a:xfrm>
            <a:off x="127000" y="369888"/>
            <a:ext cx="0" cy="152400"/>
          </a:xfrm>
          <a:prstGeom prst="rect">
            <a:avLst/>
          </a:prstGeom>
          <a:noFill/>
          <a:ln>
            <a:noFill/>
          </a:ln>
          <a:effectLst/>
          <a:extLst/>
        </p:spPr>
        <p:txBody>
          <a:bodyPr wrap="none" lIns="0" tIns="0" rIns="0" bIns="0">
            <a:spAutoFit/>
          </a:bodyP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endParaRPr lang="en-US" altLang="en-US"/>
          </a:p>
        </p:txBody>
      </p:sp>
      <p:sp>
        <p:nvSpPr>
          <p:cNvPr id="1032" name="Rectangle 27"/>
          <p:cNvSpPr>
            <a:spLocks noChangeArrowheads="1"/>
          </p:cNvSpPr>
          <p:nvPr userDrawn="1"/>
        </p:nvSpPr>
        <p:spPr bwMode="auto">
          <a:xfrm>
            <a:off x="-550863" y="6750050"/>
            <a:ext cx="0" cy="152400"/>
          </a:xfrm>
          <a:prstGeom prst="rect">
            <a:avLst/>
          </a:prstGeom>
          <a:noFill/>
          <a:ln>
            <a:noFill/>
          </a:ln>
          <a:effectLst/>
          <a:extLst/>
        </p:spPr>
        <p:txBody>
          <a:bodyPr wrap="none" lIns="0" tIns="0" rIns="0" bIns="0">
            <a:spAutoFit/>
          </a:bodyP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endParaRPr lang="en-US" altLang="en-US"/>
          </a:p>
        </p:txBody>
      </p:sp>
      <p:pic>
        <p:nvPicPr>
          <p:cNvPr id="1033" name="Picture 18" descr="edxLogo_RGB"/>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185025" y="376238"/>
            <a:ext cx="23209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9" r:id="rId1"/>
    <p:sldLayoutId id="2147483734" r:id="rId2"/>
    <p:sldLayoutId id="2147483733" r:id="rId3"/>
    <p:sldLayoutId id="2147483732" r:id="rId4"/>
    <p:sldLayoutId id="2147483731" r:id="rId5"/>
    <p:sldLayoutId id="2147483730" r:id="rId6"/>
    <p:sldLayoutId id="2147483729" r:id="rId7"/>
    <p:sldLayoutId id="2147483728" r:id="rId8"/>
    <p:sldLayoutId id="2147483727" r:id="rId9"/>
    <p:sldLayoutId id="2147483726" r:id="rId10"/>
    <p:sldLayoutId id="2147483725" r:id="rId11"/>
    <p:sldLayoutId id="2147483724" r:id="rId12"/>
    <p:sldLayoutId id="2147483723" r:id="rId13"/>
    <p:sldLayoutId id="2147483780" r:id="rId14"/>
    <p:sldLayoutId id="2147483781" r:id="rId15"/>
  </p:sldLayoutIdLst>
  <p:hf hdr="0" dt="0"/>
  <p:txStyles>
    <p:titleStyle>
      <a:lvl1pPr algn="l" rtl="0" eaLnBrk="0" fontAlgn="base" hangingPunct="0">
        <a:spcBef>
          <a:spcPct val="40000"/>
        </a:spcBef>
        <a:spcAft>
          <a:spcPct val="0"/>
        </a:spcAft>
        <a:defRPr sz="2400" b="1">
          <a:solidFill>
            <a:srgbClr val="003150"/>
          </a:solidFill>
          <a:latin typeface="+mj-lt"/>
          <a:ea typeface="+mj-ea"/>
          <a:cs typeface="+mj-cs"/>
        </a:defRPr>
      </a:lvl1pPr>
      <a:lvl2pPr algn="l" rtl="0" eaLnBrk="0" fontAlgn="base" hangingPunct="0">
        <a:spcBef>
          <a:spcPct val="40000"/>
        </a:spcBef>
        <a:spcAft>
          <a:spcPct val="0"/>
        </a:spcAft>
        <a:defRPr sz="2400" b="1">
          <a:solidFill>
            <a:srgbClr val="003150"/>
          </a:solidFill>
          <a:latin typeface="Verdana" charset="0"/>
          <a:cs typeface="Arial" charset="0"/>
        </a:defRPr>
      </a:lvl2pPr>
      <a:lvl3pPr algn="l" rtl="0" eaLnBrk="0" fontAlgn="base" hangingPunct="0">
        <a:spcBef>
          <a:spcPct val="40000"/>
        </a:spcBef>
        <a:spcAft>
          <a:spcPct val="0"/>
        </a:spcAft>
        <a:defRPr sz="2400" b="1">
          <a:solidFill>
            <a:srgbClr val="003150"/>
          </a:solidFill>
          <a:latin typeface="Verdana" charset="0"/>
          <a:cs typeface="Arial" charset="0"/>
        </a:defRPr>
      </a:lvl3pPr>
      <a:lvl4pPr algn="l" rtl="0" eaLnBrk="0" fontAlgn="base" hangingPunct="0">
        <a:spcBef>
          <a:spcPct val="40000"/>
        </a:spcBef>
        <a:spcAft>
          <a:spcPct val="0"/>
        </a:spcAft>
        <a:defRPr sz="2400" b="1">
          <a:solidFill>
            <a:srgbClr val="003150"/>
          </a:solidFill>
          <a:latin typeface="Verdana" charset="0"/>
          <a:cs typeface="Arial" charset="0"/>
        </a:defRPr>
      </a:lvl4pPr>
      <a:lvl5pPr algn="l" rtl="0" eaLnBrk="0" fontAlgn="base" hangingPunct="0">
        <a:spcBef>
          <a:spcPct val="40000"/>
        </a:spcBef>
        <a:spcAft>
          <a:spcPct val="0"/>
        </a:spcAft>
        <a:defRPr sz="2400" b="1">
          <a:solidFill>
            <a:srgbClr val="003150"/>
          </a:solidFill>
          <a:latin typeface="Verdana" charset="0"/>
          <a:cs typeface="Arial" charset="0"/>
        </a:defRPr>
      </a:lvl5pPr>
      <a:lvl6pPr marL="457200" algn="l" rtl="0" fontAlgn="base">
        <a:spcBef>
          <a:spcPct val="40000"/>
        </a:spcBef>
        <a:spcAft>
          <a:spcPct val="0"/>
        </a:spcAft>
        <a:defRPr sz="2400" b="1">
          <a:solidFill>
            <a:srgbClr val="003150"/>
          </a:solidFill>
          <a:latin typeface="Verdana" charset="0"/>
          <a:cs typeface="Arial" charset="0"/>
        </a:defRPr>
      </a:lvl6pPr>
      <a:lvl7pPr marL="914400" algn="l" rtl="0" fontAlgn="base">
        <a:spcBef>
          <a:spcPct val="40000"/>
        </a:spcBef>
        <a:spcAft>
          <a:spcPct val="0"/>
        </a:spcAft>
        <a:defRPr sz="2400" b="1">
          <a:solidFill>
            <a:srgbClr val="003150"/>
          </a:solidFill>
          <a:latin typeface="Verdana" charset="0"/>
          <a:cs typeface="Arial" charset="0"/>
        </a:defRPr>
      </a:lvl7pPr>
      <a:lvl8pPr marL="1371600" algn="l" rtl="0" fontAlgn="base">
        <a:spcBef>
          <a:spcPct val="40000"/>
        </a:spcBef>
        <a:spcAft>
          <a:spcPct val="0"/>
        </a:spcAft>
        <a:defRPr sz="2400" b="1">
          <a:solidFill>
            <a:srgbClr val="003150"/>
          </a:solidFill>
          <a:latin typeface="Verdana" charset="0"/>
          <a:cs typeface="Arial" charset="0"/>
        </a:defRPr>
      </a:lvl8pPr>
      <a:lvl9pPr marL="1828800" algn="l" rtl="0" fontAlgn="base">
        <a:spcBef>
          <a:spcPct val="40000"/>
        </a:spcBef>
        <a:spcAft>
          <a:spcPct val="0"/>
        </a:spcAft>
        <a:defRPr sz="2400" b="1">
          <a:solidFill>
            <a:srgbClr val="003150"/>
          </a:solidFill>
          <a:latin typeface="Verdana" charset="0"/>
          <a:cs typeface="Arial" charset="0"/>
        </a:defRPr>
      </a:lvl9pPr>
    </p:titleStyle>
    <p:bodyStyle>
      <a:lvl1pPr marL="342900" indent="-342900" algn="l" defTabSz="857250" rtl="0" eaLnBrk="0" fontAlgn="base" hangingPunct="0">
        <a:lnSpc>
          <a:spcPct val="120000"/>
        </a:lnSpc>
        <a:spcBef>
          <a:spcPct val="0"/>
        </a:spcBef>
        <a:spcAft>
          <a:spcPct val="0"/>
        </a:spcAft>
        <a:buSzPct val="80000"/>
        <a:buFont typeface="Verdana" panose="020B0604030504040204" pitchFamily="34" charset="0"/>
        <a:defRPr sz="2000">
          <a:solidFill>
            <a:schemeClr val="tx1"/>
          </a:solidFill>
          <a:latin typeface="+mn-lt"/>
          <a:ea typeface="+mn-ea"/>
          <a:cs typeface="+mn-cs"/>
        </a:defRPr>
      </a:lvl1pPr>
      <a:lvl2pPr marL="182563" indent="-180975" algn="l" defTabSz="857250"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6688" algn="l" defTabSz="857250"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3pPr>
      <a:lvl4pPr marL="541338" indent="-188913" algn="l" defTabSz="857250" rtl="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mn-lt"/>
          <a:cs typeface="+mn-cs"/>
        </a:defRPr>
      </a:lvl4pPr>
      <a:lvl5pPr marL="722313" indent="-179388" algn="l" defTabSz="857250" rtl="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mn-lt"/>
          <a:cs typeface="+mn-cs"/>
        </a:defRPr>
      </a:lvl5pPr>
      <a:lvl6pPr marL="11795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6pPr>
      <a:lvl7pPr marL="16367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7pPr>
      <a:lvl8pPr marL="20939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8pPr>
      <a:lvl9pPr marL="2551113" indent="-179388" algn="l" defTabSz="857250" rtl="0" fontAlgn="base">
        <a:lnSpc>
          <a:spcPct val="120000"/>
        </a:lnSpc>
        <a:spcBef>
          <a:spcPct val="0"/>
        </a:spcBef>
        <a:spcAft>
          <a:spcPct val="0"/>
        </a:spcAft>
        <a:buSzPct val="80000"/>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bwMode="auto">
          <a:xfrm>
            <a:off x="395288" y="395288"/>
            <a:ext cx="59261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51" name="Rectangle 5"/>
          <p:cNvSpPr>
            <a:spLocks noGrp="1" noChangeArrowheads="1"/>
          </p:cNvSpPr>
          <p:nvPr>
            <p:ph type="body" idx="1"/>
          </p:nvPr>
        </p:nvSpPr>
        <p:spPr bwMode="auto">
          <a:xfrm>
            <a:off x="395288" y="1762125"/>
            <a:ext cx="91090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2052" name="Picture 19" descr="PearsonBottomDark"/>
          <p:cNvPicPr preferRelativeResize="0">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9050" y="6389688"/>
            <a:ext cx="9925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8" descr="edxLogo_RG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85025" y="376238"/>
            <a:ext cx="23209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44" r:id="rId2"/>
    <p:sldLayoutId id="2147483743" r:id="rId3"/>
    <p:sldLayoutId id="2147483742" r:id="rId4"/>
    <p:sldLayoutId id="2147483741" r:id="rId5"/>
    <p:sldLayoutId id="2147483740" r:id="rId6"/>
    <p:sldLayoutId id="2147483739" r:id="rId7"/>
    <p:sldLayoutId id="2147483738" r:id="rId8"/>
    <p:sldLayoutId id="2147483737" r:id="rId9"/>
    <p:sldLayoutId id="2147483736" r:id="rId10"/>
    <p:sldLayoutId id="2147483735" r:id="rId11"/>
  </p:sldLayoutIdLst>
  <p:hf hdr="0" dt="0"/>
  <p:txStyles>
    <p:titleStyle>
      <a:lvl1pPr algn="l" rtl="0" eaLnBrk="0" fontAlgn="base" hangingPunct="0">
        <a:spcBef>
          <a:spcPct val="40000"/>
        </a:spcBef>
        <a:spcAft>
          <a:spcPct val="0"/>
        </a:spcAft>
        <a:defRPr sz="3600" b="1">
          <a:solidFill>
            <a:srgbClr val="003150"/>
          </a:solidFill>
          <a:latin typeface="+mj-lt"/>
          <a:ea typeface="+mj-ea"/>
          <a:cs typeface="+mj-cs"/>
        </a:defRPr>
      </a:lvl1pPr>
      <a:lvl2pPr algn="l" rtl="0" eaLnBrk="0" fontAlgn="base" hangingPunct="0">
        <a:spcBef>
          <a:spcPct val="40000"/>
        </a:spcBef>
        <a:spcAft>
          <a:spcPct val="0"/>
        </a:spcAft>
        <a:defRPr sz="3600" b="1">
          <a:solidFill>
            <a:srgbClr val="003150"/>
          </a:solidFill>
          <a:latin typeface="Verdana" charset="0"/>
          <a:cs typeface="Arial" charset="0"/>
        </a:defRPr>
      </a:lvl2pPr>
      <a:lvl3pPr algn="l" rtl="0" eaLnBrk="0" fontAlgn="base" hangingPunct="0">
        <a:spcBef>
          <a:spcPct val="40000"/>
        </a:spcBef>
        <a:spcAft>
          <a:spcPct val="0"/>
        </a:spcAft>
        <a:defRPr sz="3600" b="1">
          <a:solidFill>
            <a:srgbClr val="003150"/>
          </a:solidFill>
          <a:latin typeface="Verdana" charset="0"/>
          <a:cs typeface="Arial" charset="0"/>
        </a:defRPr>
      </a:lvl3pPr>
      <a:lvl4pPr algn="l" rtl="0" eaLnBrk="0" fontAlgn="base" hangingPunct="0">
        <a:spcBef>
          <a:spcPct val="40000"/>
        </a:spcBef>
        <a:spcAft>
          <a:spcPct val="0"/>
        </a:spcAft>
        <a:defRPr sz="3600" b="1">
          <a:solidFill>
            <a:srgbClr val="003150"/>
          </a:solidFill>
          <a:latin typeface="Verdana" charset="0"/>
          <a:cs typeface="Arial" charset="0"/>
        </a:defRPr>
      </a:lvl4pPr>
      <a:lvl5pPr algn="l" rtl="0" eaLnBrk="0" fontAlgn="base" hangingPunct="0">
        <a:spcBef>
          <a:spcPct val="40000"/>
        </a:spcBef>
        <a:spcAft>
          <a:spcPct val="0"/>
        </a:spcAft>
        <a:defRPr sz="3600" b="1">
          <a:solidFill>
            <a:srgbClr val="003150"/>
          </a:solidFill>
          <a:latin typeface="Verdana" charset="0"/>
          <a:cs typeface="Arial" charset="0"/>
        </a:defRPr>
      </a:lvl5pPr>
      <a:lvl6pPr marL="457200" algn="l" rtl="0" fontAlgn="base">
        <a:spcBef>
          <a:spcPct val="40000"/>
        </a:spcBef>
        <a:spcAft>
          <a:spcPct val="0"/>
        </a:spcAft>
        <a:defRPr sz="3600" b="1">
          <a:solidFill>
            <a:srgbClr val="003150"/>
          </a:solidFill>
          <a:latin typeface="Verdana" charset="0"/>
          <a:cs typeface="Arial" charset="0"/>
        </a:defRPr>
      </a:lvl6pPr>
      <a:lvl7pPr marL="914400" algn="l" rtl="0" fontAlgn="base">
        <a:spcBef>
          <a:spcPct val="40000"/>
        </a:spcBef>
        <a:spcAft>
          <a:spcPct val="0"/>
        </a:spcAft>
        <a:defRPr sz="3600" b="1">
          <a:solidFill>
            <a:srgbClr val="003150"/>
          </a:solidFill>
          <a:latin typeface="Verdana" charset="0"/>
          <a:cs typeface="Arial" charset="0"/>
        </a:defRPr>
      </a:lvl7pPr>
      <a:lvl8pPr marL="1371600" algn="l" rtl="0" fontAlgn="base">
        <a:spcBef>
          <a:spcPct val="40000"/>
        </a:spcBef>
        <a:spcAft>
          <a:spcPct val="0"/>
        </a:spcAft>
        <a:defRPr sz="3600" b="1">
          <a:solidFill>
            <a:srgbClr val="003150"/>
          </a:solidFill>
          <a:latin typeface="Verdana" charset="0"/>
          <a:cs typeface="Arial" charset="0"/>
        </a:defRPr>
      </a:lvl8pPr>
      <a:lvl9pPr marL="1828800" algn="l" rtl="0" fontAlgn="base">
        <a:spcBef>
          <a:spcPct val="40000"/>
        </a:spcBef>
        <a:spcAft>
          <a:spcPct val="0"/>
        </a:spcAft>
        <a:defRPr sz="3600" b="1">
          <a:solidFill>
            <a:srgbClr val="003150"/>
          </a:solidFill>
          <a:latin typeface="Verdana" charset="0"/>
          <a:cs typeface="Arial" charset="0"/>
        </a:defRPr>
      </a:lvl9pPr>
    </p:titleStyle>
    <p:bodyStyle>
      <a:lvl1pPr marL="342900" indent="-342900" algn="l" rtl="0" eaLnBrk="0" fontAlgn="base" hangingPunct="0">
        <a:spcBef>
          <a:spcPct val="0"/>
        </a:spcBef>
        <a:spcAft>
          <a:spcPct val="0"/>
        </a:spcAft>
        <a:buSzPct val="80000"/>
        <a:buFont typeface="Verdana" panose="020B0604030504040204" pitchFamily="34" charset="0"/>
        <a:defRPr sz="2400" b="1">
          <a:solidFill>
            <a:srgbClr val="003150"/>
          </a:solidFill>
          <a:latin typeface="+mn-lt"/>
          <a:ea typeface="+mn-ea"/>
          <a:cs typeface="+mn-cs"/>
        </a:defRPr>
      </a:lvl1pPr>
      <a:lvl2pPr marL="3175" indent="-1588" algn="l" rtl="0" eaLnBrk="0" fontAlgn="base" hangingPunct="0">
        <a:spcBef>
          <a:spcPct val="0"/>
        </a:spcBef>
        <a:spcAft>
          <a:spcPct val="0"/>
        </a:spcAft>
        <a:buSzPct val="80000"/>
        <a:buFont typeface="Verdana" panose="020B0604030504040204" pitchFamily="34" charset="0"/>
        <a:defRPr sz="2400">
          <a:solidFill>
            <a:schemeClr val="tx1"/>
          </a:solidFill>
          <a:latin typeface="+mn-lt"/>
          <a:cs typeface="+mn-cs"/>
        </a:defRPr>
      </a:lvl2pPr>
      <a:lvl3pPr marL="879475" indent="-165100" algn="l" rtl="0" eaLnBrk="0" fontAlgn="base" hangingPunct="0">
        <a:spcBef>
          <a:spcPct val="0"/>
        </a:spcBef>
        <a:spcAft>
          <a:spcPct val="0"/>
        </a:spcAft>
        <a:buSzPct val="80000"/>
        <a:buFont typeface="Arial" panose="020B0604020202020204" pitchFamily="34" charset="0"/>
        <a:buChar char="–"/>
        <a:defRPr sz="2400">
          <a:solidFill>
            <a:schemeClr val="tx1"/>
          </a:solidFill>
          <a:latin typeface="+mn-lt"/>
          <a:cs typeface="+mn-cs"/>
        </a:defRPr>
      </a:lvl3pPr>
      <a:lvl4pPr marL="1243013" indent="-184150" algn="l" rtl="0" eaLnBrk="0" fontAlgn="base" hangingPunct="0">
        <a:spcBef>
          <a:spcPct val="0"/>
        </a:spcBef>
        <a:spcAft>
          <a:spcPct val="0"/>
        </a:spcAft>
        <a:buSzPct val="80000"/>
        <a:buFont typeface="Arial" panose="020B0604020202020204" pitchFamily="34" charset="0"/>
        <a:buChar char="○"/>
        <a:defRPr sz="2400">
          <a:solidFill>
            <a:schemeClr val="tx1"/>
          </a:solidFill>
          <a:latin typeface="+mn-lt"/>
          <a:cs typeface="+mn-cs"/>
        </a:defRPr>
      </a:lvl4pPr>
      <a:lvl5pPr marL="2057400" indent="-228600" algn="l" rtl="0" eaLnBrk="0" fontAlgn="base" hangingPunct="0">
        <a:spcBef>
          <a:spcPct val="0"/>
        </a:spcBef>
        <a:spcAft>
          <a:spcPct val="0"/>
        </a:spcAft>
        <a:buChar char="»"/>
        <a:defRPr sz="2400">
          <a:solidFill>
            <a:schemeClr val="tx1"/>
          </a:solidFill>
          <a:latin typeface="+mn-lt"/>
          <a:cs typeface="+mn-cs"/>
        </a:defRPr>
      </a:lvl5pPr>
      <a:lvl6pPr marL="2514600" indent="-228600" algn="l" rtl="0" fontAlgn="base">
        <a:spcBef>
          <a:spcPct val="0"/>
        </a:spcBef>
        <a:spcAft>
          <a:spcPct val="0"/>
        </a:spcAft>
        <a:buChar char="»"/>
        <a:defRPr sz="2400">
          <a:solidFill>
            <a:schemeClr val="tx1"/>
          </a:solidFill>
          <a:latin typeface="+mn-lt"/>
          <a:cs typeface="+mn-cs"/>
        </a:defRPr>
      </a:lvl6pPr>
      <a:lvl7pPr marL="2971800" indent="-228600" algn="l" rtl="0" fontAlgn="base">
        <a:spcBef>
          <a:spcPct val="0"/>
        </a:spcBef>
        <a:spcAft>
          <a:spcPct val="0"/>
        </a:spcAft>
        <a:buChar char="»"/>
        <a:defRPr sz="2400">
          <a:solidFill>
            <a:schemeClr val="tx1"/>
          </a:solidFill>
          <a:latin typeface="+mn-lt"/>
          <a:cs typeface="+mn-cs"/>
        </a:defRPr>
      </a:lvl7pPr>
      <a:lvl8pPr marL="3429000" indent="-228600" algn="l" rtl="0" fontAlgn="base">
        <a:spcBef>
          <a:spcPct val="0"/>
        </a:spcBef>
        <a:spcAft>
          <a:spcPct val="0"/>
        </a:spcAft>
        <a:buChar char="»"/>
        <a:defRPr sz="2400">
          <a:solidFill>
            <a:schemeClr val="tx1"/>
          </a:solidFill>
          <a:latin typeface="+mn-lt"/>
          <a:cs typeface="+mn-cs"/>
        </a:defRPr>
      </a:lvl8pPr>
      <a:lvl9pPr marL="3886200" indent="-228600" algn="l" rtl="0" fontAlgn="base">
        <a:spcBef>
          <a:spcPct val="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074" name="Picture 24" descr="PearsonBottomDark_logoOnly"/>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9050" y="6389688"/>
            <a:ext cx="9925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395288" y="395288"/>
            <a:ext cx="91090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3076" name="Rectangle 4"/>
          <p:cNvSpPr>
            <a:spLocks noGrp="1" noChangeArrowheads="1"/>
          </p:cNvSpPr>
          <p:nvPr>
            <p:ph type="body" idx="1"/>
          </p:nvPr>
        </p:nvSpPr>
        <p:spPr bwMode="auto">
          <a:xfrm>
            <a:off x="-2147483648" y="-2147483648"/>
            <a:ext cx="2147483647" cy="214748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5860" name="Rectangle 20"/>
          <p:cNvSpPr>
            <a:spLocks noGrp="1" noChangeArrowheads="1"/>
          </p:cNvSpPr>
          <p:nvPr>
            <p:ph type="ftr" sz="quarter" idx="3"/>
          </p:nvPr>
        </p:nvSpPr>
        <p:spPr bwMode="gray">
          <a:xfrm>
            <a:off x="549275" y="6546850"/>
            <a:ext cx="5399088" cy="179388"/>
          </a:xfrm>
          <a:prstGeom prst="rect">
            <a:avLst/>
          </a:prstGeom>
          <a:noFill/>
          <a:ln>
            <a:noFill/>
          </a:ln>
          <a:effectLst/>
          <a:extLst/>
        </p:spPr>
        <p:txBody>
          <a:bodyPr vert="horz" wrap="square" lIns="0" tIns="0" rIns="0" bIns="0" numCol="1" anchor="t" anchorCtr="0" compatLnSpc="1">
            <a:prstTxWarp prst="textNoShape">
              <a:avLst/>
            </a:prstTxWarp>
          </a:bodyPr>
          <a:lstStyle>
            <a:lvl1pPr eaLnBrk="1" hangingPunct="1">
              <a:spcBef>
                <a:spcPct val="0"/>
              </a:spcBef>
              <a:defRPr sz="900">
                <a:solidFill>
                  <a:schemeClr val="bg1"/>
                </a:solidFill>
                <a:latin typeface="Verdana" charset="0"/>
                <a:cs typeface="Arial" charset="0"/>
              </a:defRPr>
            </a:lvl1pPr>
          </a:lstStyle>
          <a:p>
            <a:pPr>
              <a:defRPr/>
            </a:pPr>
            <a:r>
              <a:rPr lang="en-GB" smtClean="0"/>
              <a:t>Mathematics in Context – Getting Ready to Teach events</a:t>
            </a:r>
            <a:endParaRPr lang="en-GB"/>
          </a:p>
        </p:txBody>
      </p:sp>
      <p:sp>
        <p:nvSpPr>
          <p:cNvPr id="35861" name="Rectangle 21"/>
          <p:cNvSpPr>
            <a:spLocks noGrp="1" noChangeArrowheads="1"/>
          </p:cNvSpPr>
          <p:nvPr>
            <p:ph type="sldNum" sz="quarter" idx="4"/>
          </p:nvPr>
        </p:nvSpPr>
        <p:spPr bwMode="gray">
          <a:xfrm>
            <a:off x="290513" y="6546850"/>
            <a:ext cx="360362" cy="179388"/>
          </a:xfrm>
          <a:prstGeom prst="rect">
            <a:avLst/>
          </a:prstGeom>
          <a:noFill/>
          <a:ln>
            <a:noFill/>
          </a:ln>
          <a:effectLst/>
          <a:extLst/>
        </p:spPr>
        <p:txBody>
          <a:bodyPr vert="horz" wrap="square" lIns="0" tIns="0" rIns="0" bIns="0" numCol="1" anchor="t" anchorCtr="0" compatLnSpc="1">
            <a:prstTxWarp prst="textNoShape">
              <a:avLst/>
            </a:prstTxWarp>
          </a:bodyPr>
          <a:lstStyle>
            <a:lvl1pPr eaLnBrk="1" hangingPunct="1">
              <a:defRPr sz="900" smtClean="0">
                <a:solidFill>
                  <a:schemeClr val="bg1"/>
                </a:solidFill>
              </a:defRPr>
            </a:lvl1pPr>
          </a:lstStyle>
          <a:p>
            <a:pPr>
              <a:defRPr/>
            </a:pPr>
            <a:fld id="{870FECF0-2C37-49AD-97F3-28C417969B11}" type="slidenum">
              <a:rPr lang="en-GB" altLang="en-US"/>
              <a:pPr>
                <a:defRPr/>
              </a:pPr>
              <a:t>‹#›</a:t>
            </a:fld>
            <a:r>
              <a:rPr lang="en-GB" altLang="en-US"/>
              <a:t> </a:t>
            </a:r>
          </a:p>
        </p:txBody>
      </p:sp>
      <p:sp>
        <p:nvSpPr>
          <p:cNvPr id="3079" name="Rectangle 25"/>
          <p:cNvSpPr>
            <a:spLocks noChangeArrowheads="1"/>
          </p:cNvSpPr>
          <p:nvPr userDrawn="1"/>
        </p:nvSpPr>
        <p:spPr bwMode="auto">
          <a:xfrm>
            <a:off x="-1828800" y="2482850"/>
            <a:ext cx="0" cy="152400"/>
          </a:xfrm>
          <a:prstGeom prst="rect">
            <a:avLst/>
          </a:prstGeom>
          <a:noFill/>
          <a:ln>
            <a:noFill/>
          </a:ln>
          <a:effectLst/>
          <a:extLst/>
        </p:spPr>
        <p:txBody>
          <a:bodyPr wrap="none" lIns="0" tIns="0" rIns="0" bIns="0">
            <a:spAutoFit/>
          </a:bodyP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endParaRPr lang="en-US" altLang="en-US"/>
          </a:p>
        </p:txBody>
      </p:sp>
      <p:pic>
        <p:nvPicPr>
          <p:cNvPr id="3080" name="Picture 18" descr="edxLogo_RG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85025" y="376238"/>
            <a:ext cx="23209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6" r:id="rId1"/>
    <p:sldLayoutId id="2147483755" r:id="rId2"/>
    <p:sldLayoutId id="2147483754" r:id="rId3"/>
    <p:sldLayoutId id="2147483753" r:id="rId4"/>
    <p:sldLayoutId id="2147483752" r:id="rId5"/>
    <p:sldLayoutId id="2147483751" r:id="rId6"/>
    <p:sldLayoutId id="2147483750" r:id="rId7"/>
    <p:sldLayoutId id="2147483749" r:id="rId8"/>
    <p:sldLayoutId id="2147483748" r:id="rId9"/>
    <p:sldLayoutId id="2147483747" r:id="rId10"/>
    <p:sldLayoutId id="2147483746" r:id="rId11"/>
  </p:sldLayoutIdLst>
  <p:hf hdr="0" dt="0"/>
  <p:txStyles>
    <p:titleStyle>
      <a:lvl1pPr algn="l" rtl="0" eaLnBrk="0" fontAlgn="base" hangingPunct="0">
        <a:spcBef>
          <a:spcPct val="40000"/>
        </a:spcBef>
        <a:spcAft>
          <a:spcPct val="0"/>
        </a:spcAft>
        <a:defRPr sz="2400" b="1">
          <a:solidFill>
            <a:schemeClr val="bg2"/>
          </a:solidFill>
          <a:latin typeface="+mj-lt"/>
          <a:ea typeface="+mj-ea"/>
          <a:cs typeface="+mj-cs"/>
        </a:defRPr>
      </a:lvl1pPr>
      <a:lvl2pPr algn="l" rtl="0" eaLnBrk="0" fontAlgn="base" hangingPunct="0">
        <a:spcBef>
          <a:spcPct val="40000"/>
        </a:spcBef>
        <a:spcAft>
          <a:spcPct val="0"/>
        </a:spcAft>
        <a:defRPr sz="2400" b="1">
          <a:solidFill>
            <a:schemeClr val="bg2"/>
          </a:solidFill>
          <a:latin typeface="Verdana" charset="0"/>
          <a:cs typeface="Arial" charset="0"/>
        </a:defRPr>
      </a:lvl2pPr>
      <a:lvl3pPr algn="l" rtl="0" eaLnBrk="0" fontAlgn="base" hangingPunct="0">
        <a:spcBef>
          <a:spcPct val="40000"/>
        </a:spcBef>
        <a:spcAft>
          <a:spcPct val="0"/>
        </a:spcAft>
        <a:defRPr sz="2400" b="1">
          <a:solidFill>
            <a:schemeClr val="bg2"/>
          </a:solidFill>
          <a:latin typeface="Verdana" charset="0"/>
          <a:cs typeface="Arial" charset="0"/>
        </a:defRPr>
      </a:lvl3pPr>
      <a:lvl4pPr algn="l" rtl="0" eaLnBrk="0" fontAlgn="base" hangingPunct="0">
        <a:spcBef>
          <a:spcPct val="40000"/>
        </a:spcBef>
        <a:spcAft>
          <a:spcPct val="0"/>
        </a:spcAft>
        <a:defRPr sz="2400" b="1">
          <a:solidFill>
            <a:schemeClr val="bg2"/>
          </a:solidFill>
          <a:latin typeface="Verdana" charset="0"/>
          <a:cs typeface="Arial" charset="0"/>
        </a:defRPr>
      </a:lvl4pPr>
      <a:lvl5pPr algn="l" rtl="0" eaLnBrk="0" fontAlgn="base" hangingPunct="0">
        <a:spcBef>
          <a:spcPct val="40000"/>
        </a:spcBef>
        <a:spcAft>
          <a:spcPct val="0"/>
        </a:spcAft>
        <a:defRPr sz="2400" b="1">
          <a:solidFill>
            <a:schemeClr val="bg2"/>
          </a:solidFill>
          <a:latin typeface="Verdana" charset="0"/>
          <a:cs typeface="Arial" charset="0"/>
        </a:defRPr>
      </a:lvl5pPr>
      <a:lvl6pPr marL="457200" algn="l" rtl="0" fontAlgn="base">
        <a:spcBef>
          <a:spcPct val="40000"/>
        </a:spcBef>
        <a:spcAft>
          <a:spcPct val="0"/>
        </a:spcAft>
        <a:defRPr sz="2400" b="1">
          <a:solidFill>
            <a:schemeClr val="bg2"/>
          </a:solidFill>
          <a:latin typeface="Verdana" charset="0"/>
          <a:cs typeface="Arial" charset="0"/>
        </a:defRPr>
      </a:lvl6pPr>
      <a:lvl7pPr marL="914400" algn="l" rtl="0" fontAlgn="base">
        <a:spcBef>
          <a:spcPct val="40000"/>
        </a:spcBef>
        <a:spcAft>
          <a:spcPct val="0"/>
        </a:spcAft>
        <a:defRPr sz="2400" b="1">
          <a:solidFill>
            <a:schemeClr val="bg2"/>
          </a:solidFill>
          <a:latin typeface="Verdana" charset="0"/>
          <a:cs typeface="Arial" charset="0"/>
        </a:defRPr>
      </a:lvl7pPr>
      <a:lvl8pPr marL="1371600" algn="l" rtl="0" fontAlgn="base">
        <a:spcBef>
          <a:spcPct val="40000"/>
        </a:spcBef>
        <a:spcAft>
          <a:spcPct val="0"/>
        </a:spcAft>
        <a:defRPr sz="2400" b="1">
          <a:solidFill>
            <a:schemeClr val="bg2"/>
          </a:solidFill>
          <a:latin typeface="Verdana" charset="0"/>
          <a:cs typeface="Arial" charset="0"/>
        </a:defRPr>
      </a:lvl8pPr>
      <a:lvl9pPr marL="1828800" algn="l" rtl="0" fontAlgn="base">
        <a:spcBef>
          <a:spcPct val="40000"/>
        </a:spcBef>
        <a:spcAft>
          <a:spcPct val="0"/>
        </a:spcAft>
        <a:defRPr sz="2400" b="1">
          <a:solidFill>
            <a:schemeClr val="bg2"/>
          </a:solidFill>
          <a:latin typeface="Verdana" charset="0"/>
          <a:cs typeface="Arial" charset="0"/>
        </a:defRPr>
      </a:lvl9pPr>
    </p:titleStyle>
    <p:bodyStyle>
      <a:lvl1pPr marL="161925" indent="-161925" algn="r" rtl="0" eaLnBrk="0" fontAlgn="base" hangingPunct="0">
        <a:spcBef>
          <a:spcPct val="0"/>
        </a:spcBef>
        <a:spcAft>
          <a:spcPct val="0"/>
        </a:spcAft>
        <a:buSzPct val="80000"/>
        <a:buFont typeface="Verdana" panose="020B0604030504040204" pitchFamily="34" charset="0"/>
        <a:defRPr sz="31500">
          <a:solidFill>
            <a:schemeClr val="bg2"/>
          </a:solidFill>
          <a:latin typeface="+mn-lt"/>
          <a:ea typeface="+mn-ea"/>
          <a:cs typeface="+mn-cs"/>
        </a:defRPr>
      </a:lvl1pPr>
      <a:lvl2pPr marL="355600" indent="-174625" algn="l" rtl="0" eaLnBrk="0" fontAlgn="base" hangingPunct="0">
        <a:spcBef>
          <a:spcPct val="0"/>
        </a:spcBef>
        <a:spcAft>
          <a:spcPct val="0"/>
        </a:spcAft>
        <a:buSzPct val="80000"/>
        <a:buFont typeface="Verdana" panose="020B0604030504040204" pitchFamily="34" charset="0"/>
        <a:buChar char="•"/>
        <a:defRPr sz="2000">
          <a:solidFill>
            <a:schemeClr val="tx1"/>
          </a:solidFill>
          <a:latin typeface="+mn-lt"/>
          <a:cs typeface="+mn-cs"/>
        </a:defRPr>
      </a:lvl2pPr>
      <a:lvl3pPr marL="541338" indent="-165100" algn="l" rtl="0" eaLnBrk="0" fontAlgn="base" hangingPunct="0">
        <a:spcBef>
          <a:spcPct val="0"/>
        </a:spcBef>
        <a:spcAft>
          <a:spcPct val="0"/>
        </a:spcAft>
        <a:buSzPct val="80000"/>
        <a:buFont typeface="Arial" panose="020B0604020202020204" pitchFamily="34" charset="0"/>
        <a:buChar char="–"/>
        <a:defRPr sz="2000">
          <a:solidFill>
            <a:schemeClr val="tx1"/>
          </a:solidFill>
          <a:latin typeface="+mn-lt"/>
          <a:cs typeface="+mn-cs"/>
        </a:defRPr>
      </a:lvl3pPr>
      <a:lvl4pPr marL="812800" indent="-184150" algn="l" rtl="0" eaLnBrk="0" fontAlgn="base" hangingPunct="0">
        <a:spcBef>
          <a:spcPct val="0"/>
        </a:spcBef>
        <a:spcAft>
          <a:spcPct val="0"/>
        </a:spcAft>
        <a:buSzPct val="80000"/>
        <a:buFont typeface="Arial" panose="020B0604020202020204" pitchFamily="34" charset="0"/>
        <a:buChar char="○"/>
        <a:defRPr sz="2000">
          <a:solidFill>
            <a:schemeClr val="tx1"/>
          </a:solidFill>
          <a:latin typeface="+mn-lt"/>
          <a:cs typeface="+mn-cs"/>
        </a:defRPr>
      </a:lvl4pPr>
      <a:lvl5pPr marL="2057400" indent="-228600" algn="l" rtl="0" eaLnBrk="0" fontAlgn="base" hangingPunct="0">
        <a:spcBef>
          <a:spcPct val="0"/>
        </a:spcBef>
        <a:spcAft>
          <a:spcPct val="0"/>
        </a:spcAft>
        <a:buChar char="»"/>
        <a:defRPr sz="2000">
          <a:solidFill>
            <a:schemeClr val="tx1"/>
          </a:solidFill>
          <a:latin typeface="+mn-lt"/>
          <a:cs typeface="+mn-cs"/>
        </a:defRPr>
      </a:lvl5pPr>
      <a:lvl6pPr marL="2514600" indent="-228600" algn="l" rtl="0" fontAlgn="base">
        <a:spcBef>
          <a:spcPct val="0"/>
        </a:spcBef>
        <a:spcAft>
          <a:spcPct val="0"/>
        </a:spcAft>
        <a:buChar char="»"/>
        <a:defRPr sz="2000">
          <a:solidFill>
            <a:schemeClr val="tx1"/>
          </a:solidFill>
          <a:latin typeface="+mn-lt"/>
          <a:cs typeface="+mn-cs"/>
        </a:defRPr>
      </a:lvl6pPr>
      <a:lvl7pPr marL="2971800" indent="-228600" algn="l" rtl="0" fontAlgn="base">
        <a:spcBef>
          <a:spcPct val="0"/>
        </a:spcBef>
        <a:spcAft>
          <a:spcPct val="0"/>
        </a:spcAft>
        <a:buChar char="»"/>
        <a:defRPr sz="2000">
          <a:solidFill>
            <a:schemeClr val="tx1"/>
          </a:solidFill>
          <a:latin typeface="+mn-lt"/>
          <a:cs typeface="+mn-cs"/>
        </a:defRPr>
      </a:lvl7pPr>
      <a:lvl8pPr marL="3429000" indent="-228600" algn="l" rtl="0" fontAlgn="base">
        <a:spcBef>
          <a:spcPct val="0"/>
        </a:spcBef>
        <a:spcAft>
          <a:spcPct val="0"/>
        </a:spcAft>
        <a:buChar char="»"/>
        <a:defRPr sz="2000">
          <a:solidFill>
            <a:schemeClr val="tx1"/>
          </a:solidFill>
          <a:latin typeface="+mn-lt"/>
          <a:cs typeface="+mn-cs"/>
        </a:defRPr>
      </a:lvl8pPr>
      <a:lvl9pPr marL="3886200" indent="-228600" algn="l" rtl="0" fontAlgn="base">
        <a:spcBef>
          <a:spcPct val="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098" name="Picture 22" descr="PearsonBottomDark_logoOnly"/>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9050" y="6389688"/>
            <a:ext cx="9925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395288" y="395288"/>
            <a:ext cx="6046787"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4100" name="Rectangle 4"/>
          <p:cNvSpPr>
            <a:spLocks noGrp="1" noChangeArrowheads="1"/>
          </p:cNvSpPr>
          <p:nvPr>
            <p:ph type="body" idx="1"/>
          </p:nvPr>
        </p:nvSpPr>
        <p:spPr bwMode="auto">
          <a:xfrm>
            <a:off x="395288" y="3562350"/>
            <a:ext cx="6046787"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32111" name="Rectangle 15"/>
          <p:cNvSpPr>
            <a:spLocks noGrp="1" noChangeArrowheads="1"/>
          </p:cNvSpPr>
          <p:nvPr>
            <p:ph type="ftr" sz="quarter" idx="3"/>
          </p:nvPr>
        </p:nvSpPr>
        <p:spPr bwMode="gray">
          <a:xfrm>
            <a:off x="549275" y="6546850"/>
            <a:ext cx="5399088" cy="179388"/>
          </a:xfrm>
          <a:prstGeom prst="rect">
            <a:avLst/>
          </a:prstGeom>
          <a:noFill/>
          <a:ln>
            <a:noFill/>
          </a:ln>
          <a:effectLst/>
          <a:extLst/>
        </p:spPr>
        <p:txBody>
          <a:bodyPr vert="horz" wrap="square" lIns="0" tIns="0" rIns="0" bIns="0" numCol="1" anchor="t" anchorCtr="0" compatLnSpc="1">
            <a:prstTxWarp prst="textNoShape">
              <a:avLst/>
            </a:prstTxWarp>
          </a:bodyPr>
          <a:lstStyle>
            <a:lvl1pPr eaLnBrk="1" hangingPunct="1">
              <a:spcBef>
                <a:spcPct val="0"/>
              </a:spcBef>
              <a:defRPr sz="900">
                <a:solidFill>
                  <a:schemeClr val="bg1"/>
                </a:solidFill>
                <a:latin typeface="Verdana" charset="0"/>
                <a:cs typeface="Arial" charset="0"/>
              </a:defRPr>
            </a:lvl1pPr>
          </a:lstStyle>
          <a:p>
            <a:pPr>
              <a:defRPr/>
            </a:pPr>
            <a:r>
              <a:rPr lang="en-GB" smtClean="0"/>
              <a:t>Mathematics in Context – Getting Ready to Teach events</a:t>
            </a:r>
            <a:endParaRPr lang="en-GB"/>
          </a:p>
        </p:txBody>
      </p:sp>
      <p:sp>
        <p:nvSpPr>
          <p:cNvPr id="132112" name="Rectangle 16"/>
          <p:cNvSpPr>
            <a:spLocks noGrp="1" noChangeArrowheads="1"/>
          </p:cNvSpPr>
          <p:nvPr>
            <p:ph type="sldNum" sz="quarter" idx="4"/>
          </p:nvPr>
        </p:nvSpPr>
        <p:spPr bwMode="gray">
          <a:xfrm>
            <a:off x="290513" y="6546850"/>
            <a:ext cx="360362" cy="179388"/>
          </a:xfrm>
          <a:prstGeom prst="rect">
            <a:avLst/>
          </a:prstGeom>
          <a:noFill/>
          <a:ln>
            <a:noFill/>
          </a:ln>
          <a:effectLst/>
          <a:extLst/>
        </p:spPr>
        <p:txBody>
          <a:bodyPr vert="horz" wrap="square" lIns="0" tIns="0" rIns="0" bIns="0" numCol="1" anchor="t" anchorCtr="0" compatLnSpc="1">
            <a:prstTxWarp prst="textNoShape">
              <a:avLst/>
            </a:prstTxWarp>
          </a:bodyPr>
          <a:lstStyle>
            <a:lvl1pPr eaLnBrk="1" hangingPunct="1">
              <a:defRPr sz="900" smtClean="0">
                <a:solidFill>
                  <a:schemeClr val="bg1"/>
                </a:solidFill>
              </a:defRPr>
            </a:lvl1pPr>
          </a:lstStyle>
          <a:p>
            <a:pPr>
              <a:defRPr/>
            </a:pPr>
            <a:fld id="{98AAA668-BD38-4431-B776-2AC2712A4024}" type="slidenum">
              <a:rPr lang="en-GB" altLang="en-US"/>
              <a:pPr>
                <a:defRPr/>
              </a:pPr>
              <a:t>‹#›</a:t>
            </a:fld>
            <a:r>
              <a:rPr lang="en-GB" altLang="en-US"/>
              <a:t> </a:t>
            </a:r>
          </a:p>
        </p:txBody>
      </p:sp>
      <p:pic>
        <p:nvPicPr>
          <p:cNvPr id="4103" name="Picture 18" descr="edxLogo_RG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85025" y="376238"/>
            <a:ext cx="23209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7" r:id="rId1"/>
    <p:sldLayoutId id="2147483766" r:id="rId2"/>
    <p:sldLayoutId id="2147483765" r:id="rId3"/>
    <p:sldLayoutId id="2147483764" r:id="rId4"/>
    <p:sldLayoutId id="2147483763" r:id="rId5"/>
    <p:sldLayoutId id="2147483762" r:id="rId6"/>
    <p:sldLayoutId id="2147483761" r:id="rId7"/>
    <p:sldLayoutId id="2147483760" r:id="rId8"/>
    <p:sldLayoutId id="2147483759" r:id="rId9"/>
    <p:sldLayoutId id="2147483758" r:id="rId10"/>
    <p:sldLayoutId id="2147483757" r:id="rId11"/>
  </p:sldLayoutIdLst>
  <p:hf hdr="0" dt="0"/>
  <p:txStyles>
    <p:titleStyle>
      <a:lvl1pPr algn="l" rtl="0" eaLnBrk="0" fontAlgn="base" hangingPunct="0">
        <a:spcBef>
          <a:spcPct val="40000"/>
        </a:spcBef>
        <a:spcAft>
          <a:spcPct val="0"/>
        </a:spcAft>
        <a:defRPr sz="3600" b="1">
          <a:solidFill>
            <a:srgbClr val="003150"/>
          </a:solidFill>
          <a:latin typeface="+mj-lt"/>
          <a:ea typeface="+mj-ea"/>
          <a:cs typeface="+mj-cs"/>
        </a:defRPr>
      </a:lvl1pPr>
      <a:lvl2pPr algn="l" rtl="0" eaLnBrk="0" fontAlgn="base" hangingPunct="0">
        <a:spcBef>
          <a:spcPct val="40000"/>
        </a:spcBef>
        <a:spcAft>
          <a:spcPct val="0"/>
        </a:spcAft>
        <a:defRPr sz="3600" b="1">
          <a:solidFill>
            <a:srgbClr val="003150"/>
          </a:solidFill>
          <a:latin typeface="Verdana" charset="0"/>
          <a:cs typeface="Arial" charset="0"/>
        </a:defRPr>
      </a:lvl2pPr>
      <a:lvl3pPr algn="l" rtl="0" eaLnBrk="0" fontAlgn="base" hangingPunct="0">
        <a:spcBef>
          <a:spcPct val="40000"/>
        </a:spcBef>
        <a:spcAft>
          <a:spcPct val="0"/>
        </a:spcAft>
        <a:defRPr sz="3600" b="1">
          <a:solidFill>
            <a:srgbClr val="003150"/>
          </a:solidFill>
          <a:latin typeface="Verdana" charset="0"/>
          <a:cs typeface="Arial" charset="0"/>
        </a:defRPr>
      </a:lvl3pPr>
      <a:lvl4pPr algn="l" rtl="0" eaLnBrk="0" fontAlgn="base" hangingPunct="0">
        <a:spcBef>
          <a:spcPct val="40000"/>
        </a:spcBef>
        <a:spcAft>
          <a:spcPct val="0"/>
        </a:spcAft>
        <a:defRPr sz="3600" b="1">
          <a:solidFill>
            <a:srgbClr val="003150"/>
          </a:solidFill>
          <a:latin typeface="Verdana" charset="0"/>
          <a:cs typeface="Arial" charset="0"/>
        </a:defRPr>
      </a:lvl4pPr>
      <a:lvl5pPr algn="l" rtl="0" eaLnBrk="0" fontAlgn="base" hangingPunct="0">
        <a:spcBef>
          <a:spcPct val="40000"/>
        </a:spcBef>
        <a:spcAft>
          <a:spcPct val="0"/>
        </a:spcAft>
        <a:defRPr sz="3600" b="1">
          <a:solidFill>
            <a:srgbClr val="003150"/>
          </a:solidFill>
          <a:latin typeface="Verdana" charset="0"/>
          <a:cs typeface="Arial" charset="0"/>
        </a:defRPr>
      </a:lvl5pPr>
      <a:lvl6pPr marL="457200" algn="l" rtl="0" fontAlgn="base">
        <a:spcBef>
          <a:spcPct val="40000"/>
        </a:spcBef>
        <a:spcAft>
          <a:spcPct val="0"/>
        </a:spcAft>
        <a:defRPr sz="3600" b="1">
          <a:solidFill>
            <a:srgbClr val="003150"/>
          </a:solidFill>
          <a:latin typeface="Verdana" charset="0"/>
          <a:cs typeface="Arial" charset="0"/>
        </a:defRPr>
      </a:lvl6pPr>
      <a:lvl7pPr marL="914400" algn="l" rtl="0" fontAlgn="base">
        <a:spcBef>
          <a:spcPct val="40000"/>
        </a:spcBef>
        <a:spcAft>
          <a:spcPct val="0"/>
        </a:spcAft>
        <a:defRPr sz="3600" b="1">
          <a:solidFill>
            <a:srgbClr val="003150"/>
          </a:solidFill>
          <a:latin typeface="Verdana" charset="0"/>
          <a:cs typeface="Arial" charset="0"/>
        </a:defRPr>
      </a:lvl7pPr>
      <a:lvl8pPr marL="1371600" algn="l" rtl="0" fontAlgn="base">
        <a:spcBef>
          <a:spcPct val="40000"/>
        </a:spcBef>
        <a:spcAft>
          <a:spcPct val="0"/>
        </a:spcAft>
        <a:defRPr sz="3600" b="1">
          <a:solidFill>
            <a:srgbClr val="003150"/>
          </a:solidFill>
          <a:latin typeface="Verdana" charset="0"/>
          <a:cs typeface="Arial" charset="0"/>
        </a:defRPr>
      </a:lvl8pPr>
      <a:lvl9pPr marL="1828800" algn="l" rtl="0" fontAlgn="base">
        <a:spcBef>
          <a:spcPct val="40000"/>
        </a:spcBef>
        <a:spcAft>
          <a:spcPct val="0"/>
        </a:spcAft>
        <a:defRPr sz="3600" b="1">
          <a:solidFill>
            <a:srgbClr val="003150"/>
          </a:solidFill>
          <a:latin typeface="Verdana" charset="0"/>
          <a:cs typeface="Arial" charset="0"/>
        </a:defRPr>
      </a:lvl9pPr>
    </p:titleStyle>
    <p:bodyStyle>
      <a:lvl1pPr marL="342900" indent="-342900" algn="l" rtl="0" eaLnBrk="0" fontAlgn="base" hangingPunct="0">
        <a:spcBef>
          <a:spcPct val="0"/>
        </a:spcBef>
        <a:spcAft>
          <a:spcPct val="0"/>
        </a:spcAft>
        <a:buSzPct val="80000"/>
        <a:buFont typeface="Verdana" panose="020B0604030504040204" pitchFamily="34" charset="0"/>
        <a:defRPr sz="2400" b="1">
          <a:solidFill>
            <a:srgbClr val="003150"/>
          </a:solidFill>
          <a:latin typeface="+mn-lt"/>
          <a:ea typeface="+mn-ea"/>
          <a:cs typeface="+mn-cs"/>
        </a:defRPr>
      </a:lvl1pPr>
      <a:lvl2pPr marL="1588" indent="455613" algn="l" rtl="0" eaLnBrk="0" fontAlgn="base" hangingPunct="0">
        <a:lnSpc>
          <a:spcPct val="120000"/>
        </a:lnSpc>
        <a:spcBef>
          <a:spcPct val="0"/>
        </a:spcBef>
        <a:spcAft>
          <a:spcPct val="0"/>
        </a:spcAft>
        <a:buSzPct val="80000"/>
        <a:buFont typeface="Verdana" panose="020B0604030504040204" pitchFamily="34" charset="0"/>
        <a:defRPr sz="1200" b="1">
          <a:solidFill>
            <a:schemeClr val="tx1"/>
          </a:solidFill>
          <a:latin typeface="+mn-lt"/>
          <a:cs typeface="+mn-cs"/>
        </a:defRPr>
      </a:lvl2pPr>
      <a:lvl3pPr marL="350838" indent="-166688" algn="l" defTabSz="857250" rtl="0" eaLnBrk="0" fontAlgn="base" hangingPunct="0">
        <a:lnSpc>
          <a:spcPct val="120000"/>
        </a:lnSpc>
        <a:spcBef>
          <a:spcPct val="0"/>
        </a:spcBef>
        <a:spcAft>
          <a:spcPct val="0"/>
        </a:spcAft>
        <a:buSzPct val="80000"/>
        <a:buFont typeface="Verdana" panose="020B0604030504040204" pitchFamily="34" charset="0"/>
        <a:buChar char="•"/>
        <a:defRPr sz="1200">
          <a:solidFill>
            <a:schemeClr val="tx1"/>
          </a:solidFill>
          <a:latin typeface="+mn-lt"/>
          <a:cs typeface="+mn-cs"/>
        </a:defRPr>
      </a:lvl3pPr>
      <a:lvl4pPr marL="541338" indent="-188913" algn="l" defTabSz="857250" rtl="0" eaLnBrk="0" fontAlgn="base" hangingPunct="0">
        <a:lnSpc>
          <a:spcPct val="120000"/>
        </a:lnSpc>
        <a:spcBef>
          <a:spcPct val="0"/>
        </a:spcBef>
        <a:spcAft>
          <a:spcPct val="0"/>
        </a:spcAft>
        <a:buSzPct val="80000"/>
        <a:buFont typeface="Arial" panose="020B0604020202020204" pitchFamily="34" charset="0"/>
        <a:buChar char="–"/>
        <a:defRPr sz="1200">
          <a:solidFill>
            <a:schemeClr val="tx1"/>
          </a:solidFill>
          <a:latin typeface="+mn-lt"/>
          <a:cs typeface="+mn-cs"/>
        </a:defRPr>
      </a:lvl4pPr>
      <a:lvl5pPr marL="722313" indent="-179388" algn="l" defTabSz="857250" rtl="0" eaLnBrk="0" fontAlgn="base" hangingPunct="0">
        <a:lnSpc>
          <a:spcPct val="120000"/>
        </a:lnSpc>
        <a:spcBef>
          <a:spcPct val="0"/>
        </a:spcBef>
        <a:spcAft>
          <a:spcPct val="0"/>
        </a:spcAft>
        <a:buSzPct val="80000"/>
        <a:buFont typeface="Arial" panose="020B0604020202020204" pitchFamily="34" charset="0"/>
        <a:buChar char="○"/>
        <a:defRPr sz="1200">
          <a:solidFill>
            <a:schemeClr val="tx1"/>
          </a:solidFill>
          <a:latin typeface="+mn-lt"/>
          <a:cs typeface="+mn-cs"/>
        </a:defRPr>
      </a:lvl5pPr>
      <a:lvl6pPr marL="1179513" indent="-179388" algn="l" defTabSz="857250" rtl="0" fontAlgn="base">
        <a:lnSpc>
          <a:spcPct val="120000"/>
        </a:lnSpc>
        <a:spcBef>
          <a:spcPct val="0"/>
        </a:spcBef>
        <a:spcAft>
          <a:spcPct val="0"/>
        </a:spcAft>
        <a:buSzPct val="80000"/>
        <a:buFont typeface="Arial" charset="0"/>
        <a:buChar char="○"/>
        <a:defRPr sz="1200">
          <a:solidFill>
            <a:schemeClr val="tx1"/>
          </a:solidFill>
          <a:latin typeface="+mn-lt"/>
          <a:cs typeface="+mn-cs"/>
        </a:defRPr>
      </a:lvl6pPr>
      <a:lvl7pPr marL="1636713" indent="-179388" algn="l" defTabSz="857250" rtl="0" fontAlgn="base">
        <a:lnSpc>
          <a:spcPct val="120000"/>
        </a:lnSpc>
        <a:spcBef>
          <a:spcPct val="0"/>
        </a:spcBef>
        <a:spcAft>
          <a:spcPct val="0"/>
        </a:spcAft>
        <a:buSzPct val="80000"/>
        <a:buFont typeface="Arial" charset="0"/>
        <a:buChar char="○"/>
        <a:defRPr sz="1200">
          <a:solidFill>
            <a:schemeClr val="tx1"/>
          </a:solidFill>
          <a:latin typeface="+mn-lt"/>
          <a:cs typeface="+mn-cs"/>
        </a:defRPr>
      </a:lvl7pPr>
      <a:lvl8pPr marL="2093913" indent="-179388" algn="l" defTabSz="857250" rtl="0" fontAlgn="base">
        <a:lnSpc>
          <a:spcPct val="120000"/>
        </a:lnSpc>
        <a:spcBef>
          <a:spcPct val="0"/>
        </a:spcBef>
        <a:spcAft>
          <a:spcPct val="0"/>
        </a:spcAft>
        <a:buSzPct val="80000"/>
        <a:buFont typeface="Arial" charset="0"/>
        <a:buChar char="○"/>
        <a:defRPr sz="1200">
          <a:solidFill>
            <a:schemeClr val="tx1"/>
          </a:solidFill>
          <a:latin typeface="+mn-lt"/>
          <a:cs typeface="+mn-cs"/>
        </a:defRPr>
      </a:lvl8pPr>
      <a:lvl9pPr marL="2551113" indent="-179388" algn="l" defTabSz="857250" rtl="0" fontAlgn="base">
        <a:lnSpc>
          <a:spcPct val="120000"/>
        </a:lnSpc>
        <a:spcBef>
          <a:spcPct val="0"/>
        </a:spcBef>
        <a:spcAft>
          <a:spcPct val="0"/>
        </a:spcAft>
        <a:buSzPct val="80000"/>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395288" y="395288"/>
            <a:ext cx="6046787"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5123" name="Rectangle 4"/>
          <p:cNvSpPr>
            <a:spLocks noGrp="1" noChangeArrowheads="1"/>
          </p:cNvSpPr>
          <p:nvPr>
            <p:ph type="body" idx="1"/>
          </p:nvPr>
        </p:nvSpPr>
        <p:spPr bwMode="auto">
          <a:xfrm>
            <a:off x="395288" y="3562350"/>
            <a:ext cx="6046787"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5124" name="Picture 22" descr="PearsonBottomDar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9050" y="6389688"/>
            <a:ext cx="9925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8" descr="edxLogo_RG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85025" y="376238"/>
            <a:ext cx="23209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8" r:id="rId1"/>
    <p:sldLayoutId id="2147483777" r:id="rId2"/>
    <p:sldLayoutId id="2147483776" r:id="rId3"/>
    <p:sldLayoutId id="2147483775" r:id="rId4"/>
    <p:sldLayoutId id="2147483774" r:id="rId5"/>
    <p:sldLayoutId id="2147483773" r:id="rId6"/>
    <p:sldLayoutId id="2147483772" r:id="rId7"/>
    <p:sldLayoutId id="2147483771" r:id="rId8"/>
    <p:sldLayoutId id="2147483770" r:id="rId9"/>
    <p:sldLayoutId id="2147483769" r:id="rId10"/>
    <p:sldLayoutId id="2147483768" r:id="rId11"/>
  </p:sldLayoutIdLst>
  <p:hf hdr="0" dt="0"/>
  <p:txStyles>
    <p:titleStyle>
      <a:lvl1pPr algn="l" rtl="0" eaLnBrk="0" fontAlgn="base" hangingPunct="0">
        <a:spcBef>
          <a:spcPct val="40000"/>
        </a:spcBef>
        <a:spcAft>
          <a:spcPct val="0"/>
        </a:spcAft>
        <a:defRPr sz="3600" b="1">
          <a:solidFill>
            <a:srgbClr val="003150"/>
          </a:solidFill>
          <a:latin typeface="+mj-lt"/>
          <a:ea typeface="+mj-ea"/>
          <a:cs typeface="+mj-cs"/>
        </a:defRPr>
      </a:lvl1pPr>
      <a:lvl2pPr algn="l" rtl="0" eaLnBrk="0" fontAlgn="base" hangingPunct="0">
        <a:spcBef>
          <a:spcPct val="40000"/>
        </a:spcBef>
        <a:spcAft>
          <a:spcPct val="0"/>
        </a:spcAft>
        <a:defRPr sz="3600" b="1">
          <a:solidFill>
            <a:srgbClr val="003150"/>
          </a:solidFill>
          <a:latin typeface="Verdana" charset="0"/>
          <a:cs typeface="Arial" charset="0"/>
        </a:defRPr>
      </a:lvl2pPr>
      <a:lvl3pPr algn="l" rtl="0" eaLnBrk="0" fontAlgn="base" hangingPunct="0">
        <a:spcBef>
          <a:spcPct val="40000"/>
        </a:spcBef>
        <a:spcAft>
          <a:spcPct val="0"/>
        </a:spcAft>
        <a:defRPr sz="3600" b="1">
          <a:solidFill>
            <a:srgbClr val="003150"/>
          </a:solidFill>
          <a:latin typeface="Verdana" charset="0"/>
          <a:cs typeface="Arial" charset="0"/>
        </a:defRPr>
      </a:lvl3pPr>
      <a:lvl4pPr algn="l" rtl="0" eaLnBrk="0" fontAlgn="base" hangingPunct="0">
        <a:spcBef>
          <a:spcPct val="40000"/>
        </a:spcBef>
        <a:spcAft>
          <a:spcPct val="0"/>
        </a:spcAft>
        <a:defRPr sz="3600" b="1">
          <a:solidFill>
            <a:srgbClr val="003150"/>
          </a:solidFill>
          <a:latin typeface="Verdana" charset="0"/>
          <a:cs typeface="Arial" charset="0"/>
        </a:defRPr>
      </a:lvl4pPr>
      <a:lvl5pPr algn="l" rtl="0" eaLnBrk="0" fontAlgn="base" hangingPunct="0">
        <a:spcBef>
          <a:spcPct val="40000"/>
        </a:spcBef>
        <a:spcAft>
          <a:spcPct val="0"/>
        </a:spcAft>
        <a:defRPr sz="3600" b="1">
          <a:solidFill>
            <a:srgbClr val="003150"/>
          </a:solidFill>
          <a:latin typeface="Verdana" charset="0"/>
          <a:cs typeface="Arial" charset="0"/>
        </a:defRPr>
      </a:lvl5pPr>
      <a:lvl6pPr marL="457200" algn="l" rtl="0" fontAlgn="base">
        <a:spcBef>
          <a:spcPct val="40000"/>
        </a:spcBef>
        <a:spcAft>
          <a:spcPct val="0"/>
        </a:spcAft>
        <a:defRPr sz="3600" b="1">
          <a:solidFill>
            <a:srgbClr val="003150"/>
          </a:solidFill>
          <a:latin typeface="Verdana" charset="0"/>
          <a:cs typeface="Arial" charset="0"/>
        </a:defRPr>
      </a:lvl6pPr>
      <a:lvl7pPr marL="914400" algn="l" rtl="0" fontAlgn="base">
        <a:spcBef>
          <a:spcPct val="40000"/>
        </a:spcBef>
        <a:spcAft>
          <a:spcPct val="0"/>
        </a:spcAft>
        <a:defRPr sz="3600" b="1">
          <a:solidFill>
            <a:srgbClr val="003150"/>
          </a:solidFill>
          <a:latin typeface="Verdana" charset="0"/>
          <a:cs typeface="Arial" charset="0"/>
        </a:defRPr>
      </a:lvl7pPr>
      <a:lvl8pPr marL="1371600" algn="l" rtl="0" fontAlgn="base">
        <a:spcBef>
          <a:spcPct val="40000"/>
        </a:spcBef>
        <a:spcAft>
          <a:spcPct val="0"/>
        </a:spcAft>
        <a:defRPr sz="3600" b="1">
          <a:solidFill>
            <a:srgbClr val="003150"/>
          </a:solidFill>
          <a:latin typeface="Verdana" charset="0"/>
          <a:cs typeface="Arial" charset="0"/>
        </a:defRPr>
      </a:lvl8pPr>
      <a:lvl9pPr marL="1828800" algn="l" rtl="0" fontAlgn="base">
        <a:spcBef>
          <a:spcPct val="40000"/>
        </a:spcBef>
        <a:spcAft>
          <a:spcPct val="0"/>
        </a:spcAft>
        <a:defRPr sz="3600" b="1">
          <a:solidFill>
            <a:srgbClr val="003150"/>
          </a:solidFill>
          <a:latin typeface="Verdana" charset="0"/>
          <a:cs typeface="Arial" charset="0"/>
        </a:defRPr>
      </a:lvl9pPr>
    </p:titleStyle>
    <p:bodyStyle>
      <a:lvl1pPr marL="342900" indent="-342900" algn="l" rtl="0" eaLnBrk="0" fontAlgn="base" hangingPunct="0">
        <a:spcBef>
          <a:spcPct val="0"/>
        </a:spcBef>
        <a:spcAft>
          <a:spcPct val="0"/>
        </a:spcAft>
        <a:buSzPct val="80000"/>
        <a:buFont typeface="Verdana" panose="020B0604030504040204" pitchFamily="34" charset="0"/>
        <a:defRPr sz="2400" b="1">
          <a:solidFill>
            <a:srgbClr val="003150"/>
          </a:solidFill>
          <a:latin typeface="+mn-lt"/>
          <a:ea typeface="+mn-ea"/>
          <a:cs typeface="+mn-cs"/>
        </a:defRPr>
      </a:lvl1pPr>
      <a:lvl2pPr marL="1588" indent="455613" algn="l" rtl="0" eaLnBrk="0" fontAlgn="base" hangingPunct="0">
        <a:lnSpc>
          <a:spcPct val="120000"/>
        </a:lnSpc>
        <a:spcBef>
          <a:spcPct val="0"/>
        </a:spcBef>
        <a:spcAft>
          <a:spcPct val="0"/>
        </a:spcAft>
        <a:buSzPct val="80000"/>
        <a:buFont typeface="Verdana" panose="020B0604030504040204" pitchFamily="34" charset="0"/>
        <a:defRPr sz="1200" b="1">
          <a:solidFill>
            <a:schemeClr val="tx1"/>
          </a:solidFill>
          <a:latin typeface="+mn-lt"/>
          <a:cs typeface="+mn-cs"/>
        </a:defRPr>
      </a:lvl2pPr>
      <a:lvl3pPr marL="350838" indent="-166688" algn="l" defTabSz="857250" rtl="0" eaLnBrk="0" fontAlgn="base" hangingPunct="0">
        <a:lnSpc>
          <a:spcPct val="120000"/>
        </a:lnSpc>
        <a:spcBef>
          <a:spcPct val="0"/>
        </a:spcBef>
        <a:spcAft>
          <a:spcPct val="0"/>
        </a:spcAft>
        <a:buSzPct val="80000"/>
        <a:buFont typeface="Verdana" panose="020B0604030504040204" pitchFamily="34" charset="0"/>
        <a:buChar char="•"/>
        <a:defRPr sz="1200">
          <a:solidFill>
            <a:schemeClr val="tx1"/>
          </a:solidFill>
          <a:latin typeface="+mn-lt"/>
          <a:cs typeface="+mn-cs"/>
        </a:defRPr>
      </a:lvl3pPr>
      <a:lvl4pPr marL="541338" indent="-188913" algn="l" defTabSz="857250" rtl="0" eaLnBrk="0" fontAlgn="base" hangingPunct="0">
        <a:lnSpc>
          <a:spcPct val="120000"/>
        </a:lnSpc>
        <a:spcBef>
          <a:spcPct val="0"/>
        </a:spcBef>
        <a:spcAft>
          <a:spcPct val="0"/>
        </a:spcAft>
        <a:buSzPct val="80000"/>
        <a:buFont typeface="Arial" panose="020B0604020202020204" pitchFamily="34" charset="0"/>
        <a:buChar char="–"/>
        <a:defRPr sz="1200">
          <a:solidFill>
            <a:schemeClr val="tx1"/>
          </a:solidFill>
          <a:latin typeface="+mn-lt"/>
          <a:cs typeface="+mn-cs"/>
        </a:defRPr>
      </a:lvl4pPr>
      <a:lvl5pPr marL="722313" indent="-179388" algn="l" defTabSz="857250" rtl="0" eaLnBrk="0" fontAlgn="base" hangingPunct="0">
        <a:lnSpc>
          <a:spcPct val="120000"/>
        </a:lnSpc>
        <a:spcBef>
          <a:spcPct val="0"/>
        </a:spcBef>
        <a:spcAft>
          <a:spcPct val="0"/>
        </a:spcAft>
        <a:buSzPct val="80000"/>
        <a:buFont typeface="Arial" panose="020B0604020202020204" pitchFamily="34" charset="0"/>
        <a:buChar char="○"/>
        <a:defRPr sz="1200">
          <a:solidFill>
            <a:schemeClr val="tx1"/>
          </a:solidFill>
          <a:latin typeface="+mn-lt"/>
          <a:cs typeface="+mn-cs"/>
        </a:defRPr>
      </a:lvl5pPr>
      <a:lvl6pPr marL="1179513" indent="-179388" algn="l" defTabSz="857250" rtl="0" fontAlgn="base">
        <a:lnSpc>
          <a:spcPct val="120000"/>
        </a:lnSpc>
        <a:spcBef>
          <a:spcPct val="0"/>
        </a:spcBef>
        <a:spcAft>
          <a:spcPct val="0"/>
        </a:spcAft>
        <a:buSzPct val="80000"/>
        <a:buFont typeface="Arial" charset="0"/>
        <a:buChar char="○"/>
        <a:defRPr sz="1200">
          <a:solidFill>
            <a:schemeClr val="tx1"/>
          </a:solidFill>
          <a:latin typeface="+mn-lt"/>
          <a:cs typeface="+mn-cs"/>
        </a:defRPr>
      </a:lvl6pPr>
      <a:lvl7pPr marL="1636713" indent="-179388" algn="l" defTabSz="857250" rtl="0" fontAlgn="base">
        <a:lnSpc>
          <a:spcPct val="120000"/>
        </a:lnSpc>
        <a:spcBef>
          <a:spcPct val="0"/>
        </a:spcBef>
        <a:spcAft>
          <a:spcPct val="0"/>
        </a:spcAft>
        <a:buSzPct val="80000"/>
        <a:buFont typeface="Arial" charset="0"/>
        <a:buChar char="○"/>
        <a:defRPr sz="1200">
          <a:solidFill>
            <a:schemeClr val="tx1"/>
          </a:solidFill>
          <a:latin typeface="+mn-lt"/>
          <a:cs typeface="+mn-cs"/>
        </a:defRPr>
      </a:lvl7pPr>
      <a:lvl8pPr marL="2093913" indent="-179388" algn="l" defTabSz="857250" rtl="0" fontAlgn="base">
        <a:lnSpc>
          <a:spcPct val="120000"/>
        </a:lnSpc>
        <a:spcBef>
          <a:spcPct val="0"/>
        </a:spcBef>
        <a:spcAft>
          <a:spcPct val="0"/>
        </a:spcAft>
        <a:buSzPct val="80000"/>
        <a:buFont typeface="Arial" charset="0"/>
        <a:buChar char="○"/>
        <a:defRPr sz="1200">
          <a:solidFill>
            <a:schemeClr val="tx1"/>
          </a:solidFill>
          <a:latin typeface="+mn-lt"/>
          <a:cs typeface="+mn-cs"/>
        </a:defRPr>
      </a:lvl8pPr>
      <a:lvl9pPr marL="2551113" indent="-179388" algn="l" defTabSz="857250" rtl="0" fontAlgn="base">
        <a:lnSpc>
          <a:spcPct val="120000"/>
        </a:lnSpc>
        <a:spcBef>
          <a:spcPct val="0"/>
        </a:spcBef>
        <a:spcAft>
          <a:spcPct val="0"/>
        </a:spcAft>
        <a:buSzPct val="80000"/>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hyperlink" Target="http://www.google.co.uk/url?sa=i&amp;rct=j&amp;q=&amp;esrc=s&amp;source=images&amp;cd=&amp;cad=rja&amp;uact=8&amp;ved=0ahUKEwj287Del5PLAhUG7xQKHdeSBikQjRwIBw&amp;url=http://www.penguin.com.au/products/9780141019017/freakonomics&amp;bvm=bv.115277099,d.d24&amp;psig=AFQjCNG4jvo1fn2V4hJeOoEGxX9pYvh_yw&amp;ust=1456498996341073" TargetMode="External"/><Relationship Id="rId18" Type="http://schemas.openxmlformats.org/officeDocument/2006/relationships/image" Target="../media/image19.jpeg"/><Relationship Id="rId3" Type="http://schemas.openxmlformats.org/officeDocument/2006/relationships/hyperlink" Target="http://www.google.co.uk/url?sa=i&amp;rct=j&amp;q=&amp;esrc=s&amp;source=images&amp;cd=&amp;cad=rja&amp;uact=8&amp;ved=0ahUKEwjH-qDqlZPLAhWLtBQKHRpbBGsQjRwIBw&amp;url=http://www.amazon.co.uk/The-Mathematics-Love-TED-Hannah/dp/1471141802&amp;psig=AFQjCNEZdxBXiW9fLzl_yfF5cSldZh7ZFg&amp;ust=1456498484429577" TargetMode="External"/><Relationship Id="rId21" Type="http://schemas.openxmlformats.org/officeDocument/2006/relationships/hyperlink" Target="http://www.google.co.uk/url?sa=i&amp;rct=j&amp;q=&amp;esrc=s&amp;source=images&amp;cd=&amp;cad=rja&amp;uact=8&amp;ved=0ahUKEwjc-sHWmZPLAhUI7RQKHbomDWYQjRwIBw&amp;url=http://www.amazon.co.uk/Risk-Savvy-Make-Good-Decisions/dp/1846144744&amp;bvm=bv.115277099,d.d24&amp;psig=AFQjCNGdexU-KonoT0sNPcqlcAgf9Vg3XA&amp;ust=1456499512915798" TargetMode="External"/><Relationship Id="rId7" Type="http://schemas.openxmlformats.org/officeDocument/2006/relationships/hyperlink" Target="http://www.google.co.uk/url?sa=i&amp;rct=j&amp;q=&amp;esrc=s&amp;source=images&amp;cd=&amp;cad=rja&amp;uact=8&amp;ved=0ahUKEwjdpqGdlpPLAhXBOxQKHd_ZBL4QjRwIBw&amp;url=http://www.amazon.com/Things-Make-Fourth-Dimension-Mathematicians/dp/0374275653&amp;bvm=bv.115277099,d.d24&amp;psig=AFQjCNGX-zxarfHIOXIoLTrPitGXjQH00A&amp;ust=1456498592643334" TargetMode="External"/><Relationship Id="rId12" Type="http://schemas.openxmlformats.org/officeDocument/2006/relationships/image" Target="../media/image16.jpeg"/><Relationship Id="rId17" Type="http://schemas.openxmlformats.org/officeDocument/2006/relationships/hyperlink" Target="http://www.google.co.uk/url?sa=i&amp;rct=j&amp;q=&amp;esrc=s&amp;source=images&amp;cd=&amp;cad=rja&amp;uact=8&amp;ved=0ahUKEwipzo7lmJPLAhWCTBQKHQ-5CAkQjRwIBw&amp;url=http://www.amazon.co.uk/How-Not-Wrong-Hidden-Everyday-ebook/dp/B00K8J3VC2&amp;bvm=bv.115277099,d.d24&amp;psig=AFQjCNEYJhuMcFVh-fvVoVxHaLCZIFEE9Q&amp;ust=1456499254622027" TargetMode="External"/><Relationship Id="rId2" Type="http://schemas.openxmlformats.org/officeDocument/2006/relationships/notesSlide" Target="../notesSlides/notesSlide26.xml"/><Relationship Id="rId16" Type="http://schemas.openxmlformats.org/officeDocument/2006/relationships/image" Target="../media/image18.jpeg"/><Relationship Id="rId20"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https://www.google.co.uk/url?sa=i&amp;rct=j&amp;q=&amp;esrc=s&amp;source=images&amp;cd=&amp;cad=rja&amp;uact=8&amp;ved=0ahUKEwia4anElpPLAhVMXRQKHfQwD_oQjRwIBw&amp;url=https://plus.maths.org/content/how-take-penalty&amp;bvm=bv.115277099,d.d24&amp;psig=AFQjCNEKKhn805jKpMJVqArWDjq9EDJEUA&amp;ust=1456498674442446" TargetMode="External"/><Relationship Id="rId5" Type="http://schemas.openxmlformats.org/officeDocument/2006/relationships/hyperlink" Target="http://www.google.co.uk/url?sa=i&amp;rct=j&amp;q=&amp;esrc=s&amp;source=images&amp;cd=&amp;cad=rja&amp;uact=8&amp;ved=0ahUKEwjRqZL_lZPLAhWLbxQKHeKVAXQQjRwIBw&amp;url=http://www.flyingcoloursmaths.co.uk/book-review-alexs-adventures-in-numberland-by-alex-bellos/&amp;bvm=bv.115277099,d.d24&amp;psig=AFQjCNEixyA20zbEeaC1XLsIM2YOfGfpAw&amp;ust=1456498528859266" TargetMode="External"/><Relationship Id="rId15" Type="http://schemas.openxmlformats.org/officeDocument/2006/relationships/hyperlink" Target="http://www.google.co.uk/url?sa=i&amp;rct=j&amp;q=&amp;esrc=s&amp;source=images&amp;cd=&amp;cad=rja&amp;uact=8&amp;ved=0ahUKEwjQq-HAmJPLAhVMVhQKHcbADmQQjRwIBw&amp;url=http://www.amazon.co.uk/The-Signal-Noise-Prediction/dp/0141975652&amp;bvm=bv.115277099,d.d24&amp;psig=AFQjCNHGBHi5vG9gcgwgFeKlr1wgtSEafg&amp;ust=1456499203728498" TargetMode="External"/><Relationship Id="rId10" Type="http://schemas.openxmlformats.org/officeDocument/2006/relationships/image" Target="../media/image15.jpeg"/><Relationship Id="rId19" Type="http://schemas.openxmlformats.org/officeDocument/2006/relationships/hyperlink" Target="http://www.google.co.uk/url?sa=i&amp;rct=j&amp;q=&amp;esrc=s&amp;source=images&amp;cd=&amp;cad=rja&amp;uact=8&amp;ved=0ahUKEwiF1oD2mJPLAhVKaRQKHUJbDn0QjRwIBw&amp;url=http://www.amazon.com/The-Simpsons-Their-Mathematical-Secrets/dp/1620402785&amp;bvm=bv.115277099,d.d24&amp;psig=AFQjCNFnPazl36PA4sg6xFkqV_Opr8LzXA&amp;ust=1456499315598977" TargetMode="External"/><Relationship Id="rId4" Type="http://schemas.openxmlformats.org/officeDocument/2006/relationships/image" Target="../media/image12.jpeg"/><Relationship Id="rId9" Type="http://schemas.openxmlformats.org/officeDocument/2006/relationships/hyperlink" Target="http://www.google.co.uk/url?sa=i&amp;rct=j&amp;q=&amp;esrc=s&amp;source=images&amp;cd=&amp;cad=rja&amp;uact=8&amp;ved=0ahUKEwjK7cC0lpPLAhWFWBQKHYZ5CbsQjRwIBw&amp;url=http://www.amazon.com/Buses-Threes-Hidden-Mathematics-Everyday/dp/0471379077&amp;bvm=bv.115277099,d.d24&amp;psig=AFQjCNGU82maT-_Ug9eOLEWPdWGx41sqzQ&amp;ust=1456498630684768" TargetMode="External"/><Relationship Id="rId14" Type="http://schemas.openxmlformats.org/officeDocument/2006/relationships/image" Target="../media/image17.jpeg"/><Relationship Id="rId22"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core-maths.org/about/core-maths-support-programme/"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stem.org.uk/core-math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nuffieldfoundation.org/nuffield-mathematics/using-nuffield-mathematics-resources-core-maths"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mei.org.uk/critical-maths" TargetMode="External"/><Relationship Id="rId7" Type="http://schemas.openxmlformats.org/officeDocument/2006/relationships/hyperlink" Target="https://www.khanacademy.org/math"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cimt.plymouth.ac.uk/" TargetMode="External"/><Relationship Id="rId5" Type="http://schemas.openxmlformats.org/officeDocument/2006/relationships/hyperlink" Target="http://www.cam.ac.uk/" TargetMode="External"/><Relationship Id="rId4" Type="http://schemas.openxmlformats.org/officeDocument/2006/relationships/hyperlink" Target="https://www.stem.org.uk/"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hyperlink" Target="http://www.edexcel.com/mathsincontextgrtt"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pearsonschoolsandfe.co.uk/micgrtt"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pearsonschoolsandfe.co.uk/coremathseval"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www.google.co.uk/url?sa=i&amp;rct=j&amp;q=&amp;esrc=s&amp;source=images&amp;cd=&amp;cad=rja&amp;uact=8&amp;ved=0ahUKEwjGj8DVtJPLAhXCuRQKHdr4B1gQjRwIBw&amp;url=http://www.amazon.co.uk/Edexcel-Maths-Context-Project-Mathematics/dp/1292149280&amp;psig=AFQjCNGTpCcTIjnbYQNq2OPwwvwnHjJyCg&amp;ust=1456506761473037"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www.edexcel.com/coremaths"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hyperlink" Target="mailto:mathsemporium@pearson.com" TargetMode="External"/><Relationship Id="rId4" Type="http://schemas.openxmlformats.org/officeDocument/2006/relationships/hyperlink" Target="http://www.edexcelmaths.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2413" y="333375"/>
            <a:ext cx="4010025"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5"/>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rgbClr val="FFFFFF"/>
                </a:solidFill>
              </a:rPr>
              <a:t>Mathematics in Context – Getting Ready to Teach events</a:t>
            </a:r>
          </a:p>
        </p:txBody>
      </p:sp>
      <p:sp>
        <p:nvSpPr>
          <p:cNvPr id="24579" name="Slide Number Placeholder 6"/>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1BEAD1D6-C16C-45DC-B811-F315EC57EFA2}" type="slidenum">
              <a:rPr lang="en-GB" altLang="en-US" sz="900">
                <a:solidFill>
                  <a:srgbClr val="FFFFFF"/>
                </a:solidFill>
              </a:rPr>
              <a:pPr>
                <a:lnSpc>
                  <a:spcPct val="100000"/>
                </a:lnSpc>
                <a:buSzTx/>
                <a:buFontTx/>
                <a:buNone/>
              </a:pPr>
              <a:t>10</a:t>
            </a:fld>
            <a:r>
              <a:rPr lang="en-GB" altLang="en-US" sz="900">
                <a:solidFill>
                  <a:srgbClr val="FFFFFF"/>
                </a:solidFill>
              </a:rPr>
              <a:t> </a:t>
            </a:r>
          </a:p>
        </p:txBody>
      </p:sp>
      <p:sp>
        <p:nvSpPr>
          <p:cNvPr id="24580" name="Rectangle 4"/>
          <p:cNvSpPr>
            <a:spLocks noGrp="1" noChangeArrowheads="1"/>
          </p:cNvSpPr>
          <p:nvPr>
            <p:ph type="title"/>
          </p:nvPr>
        </p:nvSpPr>
        <p:spPr>
          <a:xfrm>
            <a:off x="395288" y="838200"/>
            <a:ext cx="9109075" cy="503238"/>
          </a:xfrm>
        </p:spPr>
        <p:txBody>
          <a:bodyPr/>
          <a:lstStyle/>
          <a:p>
            <a:pPr eaLnBrk="1" hangingPunct="1"/>
            <a:r>
              <a:rPr lang="en-GB" altLang="en-US" smtClean="0"/>
              <a:t>Timeline</a:t>
            </a:r>
            <a:br>
              <a:rPr lang="en-GB" altLang="en-US" smtClean="0"/>
            </a:br>
            <a:endParaRPr lang="en-GB" altLang="en-US" b="0" smtClean="0">
              <a:solidFill>
                <a:schemeClr val="tx1"/>
              </a:solidFill>
            </a:endParaRPr>
          </a:p>
        </p:txBody>
      </p:sp>
      <p:graphicFrame>
        <p:nvGraphicFramePr>
          <p:cNvPr id="2" name="Content Placeholder 1"/>
          <p:cNvGraphicFramePr>
            <a:graphicFrameLocks noGrp="1"/>
          </p:cNvGraphicFramePr>
          <p:nvPr>
            <p:ph sz="half" idx="1"/>
          </p:nvPr>
        </p:nvGraphicFramePr>
        <p:xfrm>
          <a:off x="381000" y="1557338"/>
          <a:ext cx="8964613" cy="3184526"/>
        </p:xfrm>
        <a:graphic>
          <a:graphicData uri="http://schemas.openxmlformats.org/drawingml/2006/table">
            <a:tbl>
              <a:tblPr/>
              <a:tblGrid>
                <a:gridCol w="2241550"/>
                <a:gridCol w="2239963"/>
                <a:gridCol w="2241550"/>
                <a:gridCol w="2241550"/>
              </a:tblGrid>
              <a:tr h="531813">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Verdana" panose="020B0604030504040204" pitchFamily="34" charset="0"/>
                          <a:cs typeface="Arial" panose="020B0604020202020204" pitchFamily="34" charset="0"/>
                        </a:rPr>
                        <a:t>2014</a:t>
                      </a: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Verdana" panose="020B0604030504040204" pitchFamily="34" charset="0"/>
                          <a:cs typeface="Arial" panose="020B0604020202020204" pitchFamily="34" charset="0"/>
                        </a:rPr>
                        <a:t>2015</a:t>
                      </a: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Verdana" panose="020B0604030504040204" pitchFamily="34" charset="0"/>
                          <a:cs typeface="Arial" panose="020B0604020202020204" pitchFamily="34" charset="0"/>
                        </a:rPr>
                        <a:t>2016</a:t>
                      </a: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Verdana" panose="020B0604030504040204" pitchFamily="34" charset="0"/>
                          <a:cs typeface="Arial" panose="020B0604020202020204" pitchFamily="34" charset="0"/>
                        </a:rPr>
                        <a:t>2017</a:t>
                      </a: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89038">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Qualifications accredited</a:t>
                      </a: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endParaRP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18 &amp; 25 May: First assessment opportunity</a:t>
                      </a: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May/June: Second assessment opportunity</a:t>
                      </a: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r>
              <a:tr h="1463675">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Autumn: Early Adopter centres start teaching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endParaRP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9EF"/>
                    </a:solidFill>
                  </a:tcPr>
                </a:tc>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September: Early Developer and other centres start teaching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endParaRP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9EF"/>
                    </a:solidFill>
                  </a:tcPr>
                </a:tc>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September: Roll out continues</a:t>
                      </a: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9EF"/>
                    </a:solidFill>
                  </a:tcPr>
                </a:tc>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September: First cohort with GCSE (9-1) – start teaching</a:t>
                      </a:r>
                    </a:p>
                  </a:txBody>
                  <a:tcPr marL="91441" marR="91441"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9EF"/>
                    </a:solidFill>
                  </a:tcPr>
                </a:tc>
              </a:tr>
            </a:tbl>
          </a:graphicData>
        </a:graphic>
      </p:graphicFrame>
      <p:sp>
        <p:nvSpPr>
          <p:cNvPr id="24603" name="Rectangle 7"/>
          <p:cNvSpPr>
            <a:spLocks noGrp="1" noChangeArrowheads="1"/>
          </p:cNvSpPr>
          <p:nvPr>
            <p:ph sz="quarter" idx="3"/>
          </p:nvPr>
        </p:nvSpPr>
        <p:spPr>
          <a:xfrm>
            <a:off x="415925" y="4941888"/>
            <a:ext cx="8820150" cy="1166812"/>
          </a:xfrm>
        </p:spPr>
        <p:txBody>
          <a:bodyPr/>
          <a:lstStyle/>
          <a:p>
            <a:pPr lvl="2" eaLnBrk="1" hangingPunct="1">
              <a:spcBef>
                <a:spcPts val="600"/>
              </a:spcBef>
              <a:spcAft>
                <a:spcPts val="600"/>
              </a:spcAft>
            </a:pPr>
            <a:r>
              <a:rPr lang="en-US" altLang="en-US" smtClean="0"/>
              <a:t>Assessment from May/June 2016</a:t>
            </a:r>
            <a:endParaRPr lang="en-US" altLang="en-US" smtClean="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rgbClr val="FFFFFF"/>
                </a:solidFill>
              </a:rPr>
              <a:t>Mathematics in Context - Launch events</a:t>
            </a:r>
          </a:p>
        </p:txBody>
      </p:sp>
      <p:sp>
        <p:nvSpPr>
          <p:cNvPr id="196611"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91A4A4C7-6FF5-4D5E-A9EB-38298F1271C8}" type="slidenum">
              <a:rPr lang="en-GB" altLang="en-US" sz="900">
                <a:solidFill>
                  <a:srgbClr val="FFFFFF"/>
                </a:solidFill>
              </a:rPr>
              <a:pPr eaLnBrk="1" hangingPunct="1">
                <a:lnSpc>
                  <a:spcPct val="100000"/>
                </a:lnSpc>
                <a:buSzTx/>
                <a:buFontTx/>
                <a:buNone/>
              </a:pPr>
              <a:t>11</a:t>
            </a:fld>
            <a:r>
              <a:rPr lang="en-GB" altLang="en-US" sz="900">
                <a:solidFill>
                  <a:srgbClr val="FFFFFF"/>
                </a:solidFill>
              </a:rPr>
              <a:t> </a:t>
            </a:r>
          </a:p>
        </p:txBody>
      </p:sp>
      <p:sp>
        <p:nvSpPr>
          <p:cNvPr id="196612" name="Rectangle 2"/>
          <p:cNvSpPr>
            <a:spLocks noGrp="1" noChangeArrowheads="1"/>
          </p:cNvSpPr>
          <p:nvPr>
            <p:ph type="title" idx="4294967295"/>
          </p:nvPr>
        </p:nvSpPr>
        <p:spPr>
          <a:xfrm>
            <a:off x="415925" y="1052513"/>
            <a:ext cx="9109075" cy="436562"/>
          </a:xfrm>
        </p:spPr>
        <p:txBody>
          <a:bodyPr/>
          <a:lstStyle/>
          <a:p>
            <a:pPr eaLnBrk="1" hangingPunct="1"/>
            <a:r>
              <a:rPr lang="en-GB" altLang="en-US" smtClean="0"/>
              <a:t>Our design principles</a:t>
            </a:r>
          </a:p>
        </p:txBody>
      </p:sp>
      <p:sp>
        <p:nvSpPr>
          <p:cNvPr id="196613" name="Rectangle 3"/>
          <p:cNvSpPr>
            <a:spLocks noGrp="1" noChangeArrowheads="1"/>
          </p:cNvSpPr>
          <p:nvPr>
            <p:ph type="body" idx="4294967295"/>
          </p:nvPr>
        </p:nvSpPr>
        <p:spPr>
          <a:xfrm>
            <a:off x="381000" y="1600200"/>
            <a:ext cx="9109075" cy="4495800"/>
          </a:xfrm>
        </p:spPr>
        <p:txBody>
          <a:bodyPr/>
          <a:lstStyle/>
          <a:p>
            <a:pPr marL="363538" lvl="2" indent="-179388" eaLnBrk="1" hangingPunct="1">
              <a:spcBef>
                <a:spcPts val="600"/>
              </a:spcBef>
              <a:spcAft>
                <a:spcPts val="600"/>
              </a:spcAft>
            </a:pPr>
            <a:r>
              <a:rPr lang="en-GB" altLang="en-US" dirty="0" smtClean="0"/>
              <a:t> 100% externally assessed</a:t>
            </a:r>
          </a:p>
          <a:p>
            <a:pPr marL="363538" lvl="2" indent="-179388" eaLnBrk="1" hangingPunct="1">
              <a:spcBef>
                <a:spcPts val="600"/>
              </a:spcBef>
              <a:spcAft>
                <a:spcPts val="600"/>
              </a:spcAft>
            </a:pPr>
            <a:r>
              <a:rPr lang="en-GB" altLang="en-US" dirty="0" smtClean="0"/>
              <a:t> Two papers – each can cover all content areas</a:t>
            </a:r>
          </a:p>
          <a:p>
            <a:pPr marL="363538" lvl="2" indent="-179388" eaLnBrk="1" hangingPunct="1">
              <a:spcBef>
                <a:spcPts val="600"/>
              </a:spcBef>
              <a:spcAft>
                <a:spcPts val="600"/>
              </a:spcAft>
            </a:pPr>
            <a:r>
              <a:rPr lang="en-GB" altLang="en-US" dirty="0" smtClean="0"/>
              <a:t> Extended themed tasks in both papers  </a:t>
            </a:r>
          </a:p>
          <a:p>
            <a:pPr marL="363538" lvl="2" indent="-179388" eaLnBrk="1" hangingPunct="1">
              <a:spcBef>
                <a:spcPts val="600"/>
              </a:spcBef>
              <a:spcAft>
                <a:spcPts val="600"/>
              </a:spcAft>
            </a:pPr>
            <a:r>
              <a:rPr lang="en-GB" altLang="en-US" dirty="0" smtClean="0"/>
              <a:t> Relevant, adult, real world, context-based tasks throughout </a:t>
            </a:r>
          </a:p>
          <a:p>
            <a:pPr marL="363538" lvl="2" indent="-179388" eaLnBrk="1" hangingPunct="1">
              <a:spcBef>
                <a:spcPts val="600"/>
              </a:spcBef>
              <a:spcAft>
                <a:spcPts val="600"/>
              </a:spcAft>
            </a:pPr>
            <a:r>
              <a:rPr lang="en-GB" altLang="en-US" dirty="0" smtClean="0"/>
              <a:t> Authentic extracts and data from a range of sources </a:t>
            </a:r>
          </a:p>
          <a:p>
            <a:pPr marL="363538" lvl="2" indent="-179388" eaLnBrk="1" hangingPunct="1">
              <a:spcBef>
                <a:spcPts val="600"/>
              </a:spcBef>
              <a:spcAft>
                <a:spcPts val="600"/>
              </a:spcAft>
            </a:pPr>
            <a:r>
              <a:rPr lang="en-GB" altLang="en-US" dirty="0" smtClean="0"/>
              <a:t> Questions at a range of demand within each themed task</a:t>
            </a:r>
          </a:p>
          <a:p>
            <a:pPr marL="363538" lvl="2" indent="-179388" eaLnBrk="1" hangingPunct="1">
              <a:spcBef>
                <a:spcPts val="600"/>
              </a:spcBef>
              <a:spcAft>
                <a:spcPts val="600"/>
              </a:spcAft>
            </a:pPr>
            <a:r>
              <a:rPr lang="en-GB" altLang="en-US" dirty="0" smtClean="0"/>
              <a:t> A range of question types and a mix of short and longer response  questions across both papers</a:t>
            </a:r>
          </a:p>
          <a:p>
            <a:pPr marL="363538" lvl="2" indent="-179388" eaLnBrk="1" hangingPunct="1">
              <a:spcBef>
                <a:spcPts val="600"/>
              </a:spcBef>
              <a:spcAft>
                <a:spcPts val="600"/>
              </a:spcAft>
            </a:pPr>
            <a:r>
              <a:rPr lang="en-GB" altLang="en-US" dirty="0" smtClean="0"/>
              <a:t> Calculators may be used in both papers; formula sheet provided</a:t>
            </a:r>
          </a:p>
          <a:p>
            <a:pPr marL="363538" lvl="2" indent="-179388" eaLnBrk="1" hangingPunct="1">
              <a:spcBef>
                <a:spcPts val="600"/>
              </a:spcBef>
              <a:spcAft>
                <a:spcPts val="600"/>
              </a:spcAft>
            </a:pPr>
            <a:endParaRPr lang="en-GB" altLang="en-US" dirty="0" smtClean="0"/>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11</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5"/>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rgbClr val="FFFFFF"/>
                </a:solidFill>
              </a:rPr>
              <a:t>Mathematics in Context – Getting Ready to Teach events</a:t>
            </a:r>
          </a:p>
        </p:txBody>
      </p:sp>
      <p:sp>
        <p:nvSpPr>
          <p:cNvPr id="34819" name="Slide Number Placeholder 6"/>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DB533ACB-2734-4AAA-BEC1-963CEB653856}" type="slidenum">
              <a:rPr lang="en-GB" altLang="en-US" sz="900">
                <a:solidFill>
                  <a:srgbClr val="FFFFFF"/>
                </a:solidFill>
              </a:rPr>
              <a:pPr>
                <a:lnSpc>
                  <a:spcPct val="100000"/>
                </a:lnSpc>
                <a:buSzTx/>
                <a:buFontTx/>
                <a:buNone/>
              </a:pPr>
              <a:t>12</a:t>
            </a:fld>
            <a:r>
              <a:rPr lang="en-GB" altLang="en-US" sz="900">
                <a:solidFill>
                  <a:srgbClr val="FFFFFF"/>
                </a:solidFill>
              </a:rPr>
              <a:t> </a:t>
            </a:r>
          </a:p>
        </p:txBody>
      </p:sp>
      <p:sp>
        <p:nvSpPr>
          <p:cNvPr id="34820" name="Rectangle 4"/>
          <p:cNvSpPr>
            <a:spLocks noGrp="1" noChangeArrowheads="1"/>
          </p:cNvSpPr>
          <p:nvPr>
            <p:ph type="title"/>
          </p:nvPr>
        </p:nvSpPr>
        <p:spPr>
          <a:xfrm>
            <a:off x="395288" y="838200"/>
            <a:ext cx="9109075" cy="503238"/>
          </a:xfrm>
        </p:spPr>
        <p:txBody>
          <a:bodyPr/>
          <a:lstStyle/>
          <a:p>
            <a:pPr eaLnBrk="1" hangingPunct="1"/>
            <a:r>
              <a:rPr lang="en-GB" altLang="en-US" dirty="0" smtClean="0"/>
              <a:t>Overview of the specification</a:t>
            </a:r>
            <a:br>
              <a:rPr lang="en-GB" altLang="en-US" dirty="0" smtClean="0"/>
            </a:br>
            <a:endParaRPr lang="en-GB" altLang="en-US" b="0" dirty="0" smtClean="0">
              <a:solidFill>
                <a:schemeClr val="tx1"/>
              </a:solidFill>
            </a:endParaRPr>
          </a:p>
        </p:txBody>
      </p:sp>
      <p:graphicFrame>
        <p:nvGraphicFramePr>
          <p:cNvPr id="2" name="Content Placeholder 1"/>
          <p:cNvGraphicFramePr>
            <a:graphicFrameLocks noGrp="1"/>
          </p:cNvGraphicFramePr>
          <p:nvPr>
            <p:ph sz="half" idx="1"/>
          </p:nvPr>
        </p:nvGraphicFramePr>
        <p:xfrm>
          <a:off x="290513" y="2349500"/>
          <a:ext cx="9123363" cy="3852864"/>
        </p:xfrm>
        <a:graphic>
          <a:graphicData uri="http://schemas.openxmlformats.org/drawingml/2006/table">
            <a:tbl>
              <a:tblPr firstRow="1" bandRow="1">
                <a:tableStyleId>{5C22544A-7EE6-4342-B048-85BDC9FD1C3A}</a:tableStyleId>
              </a:tblPr>
              <a:tblGrid>
                <a:gridCol w="2070198"/>
                <a:gridCol w="2016223"/>
                <a:gridCol w="3096342"/>
                <a:gridCol w="1940600"/>
              </a:tblGrid>
              <a:tr h="691517">
                <a:tc>
                  <a:txBody>
                    <a:bodyPr/>
                    <a:lstStyle/>
                    <a:p>
                      <a:r>
                        <a:rPr lang="en-GB" sz="1800" dirty="0" smtClean="0"/>
                        <a:t>Paper</a:t>
                      </a:r>
                      <a:endParaRPr lang="en-GB" sz="1800" dirty="0"/>
                    </a:p>
                  </a:txBody>
                  <a:tcPr marT="45684" marB="45684"/>
                </a:tc>
                <a:tc>
                  <a:txBody>
                    <a:bodyPr/>
                    <a:lstStyle/>
                    <a:p>
                      <a:r>
                        <a:rPr lang="en-GB" sz="1800" dirty="0" smtClean="0"/>
                        <a:t>Title</a:t>
                      </a:r>
                      <a:endParaRPr lang="en-GB" sz="1800" dirty="0"/>
                    </a:p>
                  </a:txBody>
                  <a:tcPr marT="45684" marB="45684"/>
                </a:tc>
                <a:tc>
                  <a:txBody>
                    <a:bodyPr/>
                    <a:lstStyle/>
                    <a:p>
                      <a:r>
                        <a:rPr lang="en-GB" sz="1800" dirty="0" smtClean="0"/>
                        <a:t>Content assessed</a:t>
                      </a:r>
                      <a:endParaRPr lang="en-GB" sz="1800" dirty="0"/>
                    </a:p>
                  </a:txBody>
                  <a:tcPr marT="45684" marB="4568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Summary</a:t>
                      </a:r>
                      <a:r>
                        <a:rPr lang="en-GB" sz="1800" baseline="0" dirty="0" smtClean="0"/>
                        <a:t> of assessment</a:t>
                      </a:r>
                      <a:endParaRPr lang="en-GB" sz="1800" dirty="0" smtClean="0"/>
                    </a:p>
                  </a:txBody>
                  <a:tcPr marT="45684" marB="45684"/>
                </a:tc>
              </a:tr>
              <a:tr h="1877059">
                <a:tc>
                  <a:txBody>
                    <a:bodyPr/>
                    <a:lstStyle/>
                    <a:p>
                      <a:r>
                        <a:rPr lang="en-GB" sz="1800" dirty="0" smtClean="0"/>
                        <a:t>Paper 1</a:t>
                      </a:r>
                    </a:p>
                    <a:p>
                      <a:r>
                        <a:rPr lang="en-GB" sz="1800" dirty="0" smtClean="0"/>
                        <a:t>(40%)</a:t>
                      </a:r>
                    </a:p>
                    <a:p>
                      <a:r>
                        <a:rPr lang="en-GB" sz="1800" dirty="0" smtClean="0"/>
                        <a:t>1 hour 40 </a:t>
                      </a:r>
                      <a:r>
                        <a:rPr lang="en-GB" sz="1800" dirty="0" err="1" smtClean="0"/>
                        <a:t>mins</a:t>
                      </a:r>
                      <a:endParaRPr lang="en-GB" sz="1800" dirty="0" smtClean="0"/>
                    </a:p>
                    <a:p>
                      <a:r>
                        <a:rPr lang="en-GB" sz="1800" dirty="0" smtClean="0"/>
                        <a:t>60 marks</a:t>
                      </a:r>
                      <a:endParaRPr lang="en-GB" sz="1800" dirty="0"/>
                    </a:p>
                  </a:txBody>
                  <a:tcPr marT="45684" marB="45684"/>
                </a:tc>
                <a:tc>
                  <a:txBody>
                    <a:bodyPr/>
                    <a:lstStyle/>
                    <a:p>
                      <a:r>
                        <a:rPr lang="en-GB" sz="1800" dirty="0" smtClean="0"/>
                        <a:t>Comprehension</a:t>
                      </a:r>
                      <a:endParaRPr lang="en-GB" sz="1800" dirty="0"/>
                    </a:p>
                  </a:txBody>
                  <a:tcPr marT="45684" marB="45684"/>
                </a:tc>
                <a:tc>
                  <a:txBody>
                    <a:bodyPr/>
                    <a:lstStyle/>
                    <a:p>
                      <a:r>
                        <a:rPr lang="en-GB" sz="1800" baseline="0" dirty="0" smtClean="0"/>
                        <a:t>Applications of statistics</a:t>
                      </a:r>
                    </a:p>
                    <a:p>
                      <a:r>
                        <a:rPr lang="en-GB" sz="1800" baseline="0" dirty="0" smtClean="0"/>
                        <a:t>Probability</a:t>
                      </a:r>
                    </a:p>
                    <a:p>
                      <a:r>
                        <a:rPr lang="en-GB" sz="1800" baseline="0" dirty="0" smtClean="0"/>
                        <a:t>Linear programming</a:t>
                      </a:r>
                    </a:p>
                    <a:p>
                      <a:r>
                        <a:rPr lang="en-GB" sz="1800" baseline="0" dirty="0" smtClean="0"/>
                        <a:t>Sequences and growth</a:t>
                      </a:r>
                    </a:p>
                  </a:txBody>
                  <a:tcPr marT="45684" marB="45684"/>
                </a:tc>
                <a:tc>
                  <a:txBody>
                    <a:bodyPr/>
                    <a:lstStyle/>
                    <a:p>
                      <a:r>
                        <a:rPr lang="en-GB" sz="1800" baseline="0" dirty="0" smtClean="0"/>
                        <a:t>Pre-released source booklet</a:t>
                      </a:r>
                    </a:p>
                    <a:p>
                      <a:r>
                        <a:rPr lang="en-GB" sz="1800" baseline="0" dirty="0" smtClean="0"/>
                        <a:t>Section A:</a:t>
                      </a:r>
                    </a:p>
                    <a:p>
                      <a:r>
                        <a:rPr lang="en-GB" sz="1800" baseline="0" dirty="0" smtClean="0"/>
                        <a:t>1 task</a:t>
                      </a:r>
                    </a:p>
                    <a:p>
                      <a:r>
                        <a:rPr lang="en-GB" sz="1800" baseline="0" dirty="0" smtClean="0"/>
                        <a:t>Section B:</a:t>
                      </a:r>
                    </a:p>
                    <a:p>
                      <a:r>
                        <a:rPr lang="en-GB" sz="1800" baseline="0" dirty="0" smtClean="0"/>
                        <a:t>1 task</a:t>
                      </a:r>
                    </a:p>
                  </a:txBody>
                  <a:tcPr marT="45684" marB="45684"/>
                </a:tc>
              </a:tr>
              <a:tr h="1284288">
                <a:tc>
                  <a:txBody>
                    <a:bodyPr/>
                    <a:lstStyle/>
                    <a:p>
                      <a:r>
                        <a:rPr lang="en-GB" sz="1800" dirty="0" smtClean="0"/>
                        <a:t>Paper</a:t>
                      </a:r>
                      <a:r>
                        <a:rPr lang="en-GB" sz="1800" baseline="0" dirty="0" smtClean="0"/>
                        <a:t> 2</a:t>
                      </a:r>
                    </a:p>
                    <a:p>
                      <a:r>
                        <a:rPr lang="en-GB" sz="1800" baseline="0" dirty="0" smtClean="0"/>
                        <a:t>(60%)</a:t>
                      </a:r>
                    </a:p>
                    <a:p>
                      <a:r>
                        <a:rPr lang="en-GB" sz="1800" dirty="0" smtClean="0"/>
                        <a:t>1 hour 40</a:t>
                      </a:r>
                      <a:r>
                        <a:rPr lang="en-GB" sz="1800" baseline="0" dirty="0" smtClean="0"/>
                        <a:t> </a:t>
                      </a:r>
                      <a:r>
                        <a:rPr lang="en-GB" sz="1800" baseline="0" dirty="0" err="1" smtClean="0"/>
                        <a:t>mins</a:t>
                      </a:r>
                      <a:endParaRPr lang="en-GB" sz="1800" baseline="0" dirty="0" smtClean="0"/>
                    </a:p>
                    <a:p>
                      <a:r>
                        <a:rPr lang="en-GB" sz="1800" dirty="0" smtClean="0"/>
                        <a:t>80 marks</a:t>
                      </a:r>
                      <a:endParaRPr lang="en-GB" sz="1800" dirty="0"/>
                    </a:p>
                  </a:txBody>
                  <a:tcPr marT="45684" marB="45684"/>
                </a:tc>
                <a:tc>
                  <a:txBody>
                    <a:bodyPr/>
                    <a:lstStyle/>
                    <a:p>
                      <a:r>
                        <a:rPr lang="en-GB" sz="1800" dirty="0" smtClean="0"/>
                        <a:t>Applications</a:t>
                      </a:r>
                      <a:endParaRPr lang="en-GB" sz="1800" dirty="0"/>
                    </a:p>
                  </a:txBody>
                  <a:tcPr marT="45684" marB="45684"/>
                </a:tc>
                <a:tc>
                  <a:txBody>
                    <a:bodyPr/>
                    <a:lstStyle/>
                    <a:p>
                      <a:r>
                        <a:rPr lang="en-GB" sz="1800" baseline="0" dirty="0" smtClean="0"/>
                        <a:t>Applications of statistics</a:t>
                      </a:r>
                    </a:p>
                    <a:p>
                      <a:r>
                        <a:rPr lang="en-GB" sz="1800" baseline="0" dirty="0" smtClean="0"/>
                        <a:t>Probability</a:t>
                      </a:r>
                    </a:p>
                    <a:p>
                      <a:r>
                        <a:rPr lang="en-GB" sz="1800" baseline="0" dirty="0" smtClean="0"/>
                        <a:t>Linear programming</a:t>
                      </a:r>
                    </a:p>
                    <a:p>
                      <a:r>
                        <a:rPr lang="en-GB" sz="1800" baseline="0" dirty="0" smtClean="0"/>
                        <a:t>Sequences and growth</a:t>
                      </a:r>
                    </a:p>
                  </a:txBody>
                  <a:tcPr marT="45684" marB="45684"/>
                </a:tc>
                <a:tc>
                  <a:txBody>
                    <a:bodyPr/>
                    <a:lstStyle/>
                    <a:p>
                      <a:r>
                        <a:rPr lang="en-GB" sz="1800" dirty="0" smtClean="0"/>
                        <a:t>Section</a:t>
                      </a:r>
                      <a:r>
                        <a:rPr lang="en-GB" sz="1800" baseline="0" dirty="0" smtClean="0"/>
                        <a:t> A:</a:t>
                      </a:r>
                    </a:p>
                    <a:p>
                      <a:r>
                        <a:rPr lang="en-GB" sz="1800" baseline="0" dirty="0" smtClean="0"/>
                        <a:t>1 task</a:t>
                      </a:r>
                    </a:p>
                    <a:p>
                      <a:r>
                        <a:rPr lang="en-GB" sz="1800" baseline="0" dirty="0" smtClean="0"/>
                        <a:t>Section B:</a:t>
                      </a:r>
                    </a:p>
                    <a:p>
                      <a:r>
                        <a:rPr lang="en-GB" sz="1800" baseline="0" dirty="0" smtClean="0"/>
                        <a:t>3 tasks</a:t>
                      </a:r>
                      <a:endParaRPr lang="en-GB" sz="1800" dirty="0"/>
                    </a:p>
                  </a:txBody>
                  <a:tcPr marT="45684" marB="45684"/>
                </a:tc>
              </a:tr>
            </a:tbl>
          </a:graphicData>
        </a:graphic>
      </p:graphicFrame>
      <p:sp>
        <p:nvSpPr>
          <p:cNvPr id="34843" name="Rectangle 7"/>
          <p:cNvSpPr>
            <a:spLocks noGrp="1" noChangeArrowheads="1"/>
          </p:cNvSpPr>
          <p:nvPr>
            <p:ph sz="quarter" idx="3"/>
          </p:nvPr>
        </p:nvSpPr>
        <p:spPr>
          <a:xfrm>
            <a:off x="415925" y="1628775"/>
            <a:ext cx="8820150" cy="552450"/>
          </a:xfrm>
        </p:spPr>
        <p:txBody>
          <a:bodyPr/>
          <a:lstStyle/>
          <a:p>
            <a:pPr lvl="2" eaLnBrk="1" hangingPunct="1">
              <a:spcBef>
                <a:spcPts val="600"/>
              </a:spcBef>
              <a:spcAft>
                <a:spcPts val="600"/>
              </a:spcAft>
            </a:pPr>
            <a:r>
              <a:rPr lang="en-US" altLang="en-US" smtClean="0"/>
              <a:t>100% externally assessed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5"/>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rgbClr val="FFFFFF"/>
                </a:solidFill>
              </a:rPr>
              <a:t>Mathematics in Context – Getting Ready to Teach events</a:t>
            </a:r>
          </a:p>
        </p:txBody>
      </p:sp>
      <p:sp>
        <p:nvSpPr>
          <p:cNvPr id="36867" name="Slide Number Placeholder 6"/>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32632C7B-92AA-42B3-9EEE-E25C92B51A78}" type="slidenum">
              <a:rPr lang="en-GB" altLang="en-US" sz="900">
                <a:solidFill>
                  <a:srgbClr val="FFFFFF"/>
                </a:solidFill>
              </a:rPr>
              <a:pPr>
                <a:lnSpc>
                  <a:spcPct val="100000"/>
                </a:lnSpc>
                <a:buSzTx/>
                <a:buFontTx/>
                <a:buNone/>
              </a:pPr>
              <a:t>13</a:t>
            </a:fld>
            <a:r>
              <a:rPr lang="en-GB" altLang="en-US" sz="900">
                <a:solidFill>
                  <a:srgbClr val="FFFFFF"/>
                </a:solidFill>
              </a:rPr>
              <a:t> </a:t>
            </a:r>
          </a:p>
        </p:txBody>
      </p:sp>
      <p:sp>
        <p:nvSpPr>
          <p:cNvPr id="36868" name="Rectangle 4"/>
          <p:cNvSpPr>
            <a:spLocks noGrp="1" noChangeArrowheads="1"/>
          </p:cNvSpPr>
          <p:nvPr>
            <p:ph type="title"/>
          </p:nvPr>
        </p:nvSpPr>
        <p:spPr>
          <a:xfrm>
            <a:off x="395288" y="838200"/>
            <a:ext cx="9109075" cy="935038"/>
          </a:xfrm>
        </p:spPr>
        <p:txBody>
          <a:bodyPr/>
          <a:lstStyle/>
          <a:p>
            <a:pPr eaLnBrk="1" hangingPunct="1"/>
            <a:r>
              <a:rPr lang="en-GB" altLang="en-US" smtClean="0"/>
              <a:t>Assessment structure</a:t>
            </a:r>
            <a:endParaRPr lang="en-GB" altLang="en-US" b="0" smtClean="0">
              <a:solidFill>
                <a:schemeClr val="tx1"/>
              </a:solidFill>
            </a:endParaRPr>
          </a:p>
        </p:txBody>
      </p:sp>
      <p:graphicFrame>
        <p:nvGraphicFramePr>
          <p:cNvPr id="2" name="Content Placeholder 1"/>
          <p:cNvGraphicFramePr>
            <a:graphicFrameLocks noGrp="1"/>
          </p:cNvGraphicFramePr>
          <p:nvPr>
            <p:ph sz="half" idx="1"/>
          </p:nvPr>
        </p:nvGraphicFramePr>
        <p:xfrm>
          <a:off x="381000" y="1484313"/>
          <a:ext cx="9123363" cy="4535488"/>
        </p:xfrm>
        <a:graphic>
          <a:graphicData uri="http://schemas.openxmlformats.org/drawingml/2006/table">
            <a:tbl>
              <a:tblPr/>
              <a:tblGrid>
                <a:gridCol w="4562475"/>
                <a:gridCol w="4560888"/>
              </a:tblGrid>
              <a:tr h="866775">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Verdana" panose="020B0604030504040204" pitchFamily="34" charset="0"/>
                          <a:cs typeface="Arial" panose="020B0604020202020204" pitchFamily="34" charset="0"/>
                        </a:rPr>
                        <a:t>Paper 1: Comprehension</a:t>
                      </a:r>
                    </a:p>
                  </a:txBody>
                  <a:tcPr marL="91443" marR="91443" marT="45683" marB="456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Verdana" panose="020B0604030504040204" pitchFamily="34" charset="0"/>
                          <a:cs typeface="Arial" panose="020B0604020202020204" pitchFamily="34" charset="0"/>
                        </a:rPr>
                        <a:t>Paper 2: Applications</a:t>
                      </a:r>
                    </a:p>
                  </a:txBody>
                  <a:tcPr marL="91443" marR="91443" marT="45683" marB="456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5613">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1" u="none" strike="noStrike" cap="none" normalizeH="0" baseline="0" smtClean="0">
                          <a:ln>
                            <a:noFill/>
                          </a:ln>
                          <a:solidFill>
                            <a:srgbClr val="FFFFFF"/>
                          </a:solidFill>
                          <a:effectLst/>
                          <a:latin typeface="Verdana" panose="020B0604030504040204" pitchFamily="34" charset="0"/>
                          <a:cs typeface="Arial" panose="020B0604020202020204" pitchFamily="34" charset="0"/>
                        </a:rPr>
                        <a:t>Pre-released source booklet</a:t>
                      </a:r>
                    </a:p>
                  </a:txBody>
                  <a:tcPr marL="91443" marR="91443" marT="45683" marB="456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0" i="1" u="none" strike="noStrike" cap="none" normalizeH="0" baseline="0" smtClean="0">
                        <a:ln>
                          <a:noFill/>
                        </a:ln>
                        <a:solidFill>
                          <a:srgbClr val="FFFFFF"/>
                        </a:solidFill>
                        <a:effectLst/>
                        <a:latin typeface="Verdana" panose="020B0604030504040204" pitchFamily="34" charset="0"/>
                        <a:cs typeface="Arial" panose="020B0604020202020204" pitchFamily="34" charset="0"/>
                      </a:endParaRPr>
                    </a:p>
                  </a:txBody>
                  <a:tcPr marL="91443" marR="91443" marT="45683" marB="456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213100">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Section A</a:t>
                      </a: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 first context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Questions based on extract(s) in the source booklet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Total: 30 marks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Section B</a:t>
                      </a: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 second context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Questions based on extract(s) in the source booklet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Total: 30 marks</a:t>
                      </a:r>
                    </a:p>
                  </a:txBody>
                  <a:tcPr marL="91443" marR="91443" marT="45683" marB="456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c>
                  <a:txBody>
                    <a:bodyPr/>
                    <a:lstStyle>
                      <a:lvl1pPr>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defRPr>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Section A</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One task based on one of the contexts in Paper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Additional stimulus material may be provided</a:t>
                      </a:r>
                      <a:endPar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Total: 20 marks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Section B</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3 other tasks, each on a separate theme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rPr>
                        <a:t>Total: 60 marks</a:t>
                      </a:r>
                    </a:p>
                  </a:txBody>
                  <a:tcPr marL="91443" marR="91443" marT="45683" marB="456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FDD"/>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5"/>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rgbClr val="FFFFFF"/>
                </a:solidFill>
              </a:rPr>
              <a:t>Mathematics in Context – Getting Ready to Teach events</a:t>
            </a:r>
          </a:p>
        </p:txBody>
      </p:sp>
      <p:sp>
        <p:nvSpPr>
          <p:cNvPr id="38915" name="Slide Number Placeholder 6"/>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78B85BD3-DAAD-47A6-B6CF-2B22331CCC4A}" type="slidenum">
              <a:rPr lang="en-GB" altLang="en-US" sz="900">
                <a:solidFill>
                  <a:srgbClr val="FFFFFF"/>
                </a:solidFill>
              </a:rPr>
              <a:pPr>
                <a:lnSpc>
                  <a:spcPct val="100000"/>
                </a:lnSpc>
                <a:buSzTx/>
                <a:buFontTx/>
                <a:buNone/>
              </a:pPr>
              <a:t>14</a:t>
            </a:fld>
            <a:r>
              <a:rPr lang="en-GB" altLang="en-US" sz="900">
                <a:solidFill>
                  <a:srgbClr val="FFFFFF"/>
                </a:solidFill>
              </a:rPr>
              <a:t> </a:t>
            </a:r>
          </a:p>
        </p:txBody>
      </p:sp>
      <p:sp>
        <p:nvSpPr>
          <p:cNvPr id="38916" name="Rectangle 4"/>
          <p:cNvSpPr>
            <a:spLocks noGrp="1" noChangeArrowheads="1"/>
          </p:cNvSpPr>
          <p:nvPr>
            <p:ph type="title"/>
          </p:nvPr>
        </p:nvSpPr>
        <p:spPr>
          <a:xfrm>
            <a:off x="395288" y="838200"/>
            <a:ext cx="9109075" cy="585788"/>
          </a:xfrm>
        </p:spPr>
        <p:txBody>
          <a:bodyPr/>
          <a:lstStyle/>
          <a:p>
            <a:pPr eaLnBrk="1" hangingPunct="1"/>
            <a:r>
              <a:rPr lang="en-GB" altLang="en-US" smtClean="0"/>
              <a:t>Link between Paper 1 and Paper 2</a:t>
            </a:r>
            <a:br>
              <a:rPr lang="en-GB" altLang="en-US" smtClean="0"/>
            </a:br>
            <a:endParaRPr lang="en-GB" altLang="en-US" b="0" smtClean="0">
              <a:solidFill>
                <a:schemeClr val="tx1"/>
              </a:solidFill>
            </a:endParaRPr>
          </a:p>
        </p:txBody>
      </p:sp>
      <p:sp>
        <p:nvSpPr>
          <p:cNvPr id="38917" name="Rectangle 6"/>
          <p:cNvSpPr>
            <a:spLocks noGrp="1" noChangeArrowheads="1"/>
          </p:cNvSpPr>
          <p:nvPr>
            <p:ph sz="quarter" idx="2"/>
          </p:nvPr>
        </p:nvSpPr>
        <p:spPr>
          <a:xfrm>
            <a:off x="395288" y="1609726"/>
            <a:ext cx="9109075" cy="2408237"/>
          </a:xfrm>
        </p:spPr>
        <p:txBody>
          <a:bodyPr/>
          <a:lstStyle/>
          <a:p>
            <a:pPr marL="0" indent="0">
              <a:spcBef>
                <a:spcPts val="600"/>
              </a:spcBef>
              <a:spcAft>
                <a:spcPts val="600"/>
              </a:spcAft>
              <a:buFontTx/>
              <a:buNone/>
            </a:pPr>
            <a:r>
              <a:rPr lang="en-GB" altLang="en-US" dirty="0" smtClean="0"/>
              <a:t>One of the contexts from Paper 1 is carried into Paper 2 Section A. Either context may be carried forward – learners don’t know beforehand which it will be.</a:t>
            </a:r>
          </a:p>
          <a:p>
            <a:pPr marL="0" indent="0">
              <a:spcBef>
                <a:spcPts val="600"/>
              </a:spcBef>
              <a:spcAft>
                <a:spcPts val="600"/>
              </a:spcAft>
              <a:buFontTx/>
              <a:buNone/>
            </a:pPr>
            <a:r>
              <a:rPr lang="en-GB" altLang="en-US" dirty="0" smtClean="0"/>
              <a:t>Additional unseen content – as well as the original data for that task from Paper 1 – may be provided in the source booklet for Paper 2 Section A. </a:t>
            </a:r>
          </a:p>
          <a:p>
            <a:pPr marL="0" indent="0" eaLnBrk="1" hangingPunct="1">
              <a:spcBef>
                <a:spcPts val="600"/>
              </a:spcBef>
              <a:spcAft>
                <a:spcPts val="600"/>
              </a:spcAft>
            </a:pPr>
            <a:endParaRPr lang="en-US" altLang="en-US" dirty="0" smtClean="0"/>
          </a:p>
        </p:txBody>
      </p:sp>
      <p:sp>
        <p:nvSpPr>
          <p:cNvPr id="38918" name="Rectangle 7"/>
          <p:cNvSpPr>
            <a:spLocks noGrp="1" noChangeArrowheads="1"/>
          </p:cNvSpPr>
          <p:nvPr>
            <p:ph sz="quarter" idx="3"/>
          </p:nvPr>
        </p:nvSpPr>
        <p:spPr>
          <a:xfrm>
            <a:off x="395288" y="4051300"/>
            <a:ext cx="9115425" cy="2057400"/>
          </a:xfrm>
        </p:spPr>
        <p:txBody>
          <a:bodyPr/>
          <a:lstStyle/>
          <a:p>
            <a:pPr marL="0" indent="0" eaLnBrk="1" hangingPunct="1"/>
            <a:endParaRPr lang="en-US" altLang="en-US" sz="1600" dirty="0" smtClean="0"/>
          </a:p>
        </p:txBody>
      </p:sp>
      <p:sp>
        <p:nvSpPr>
          <p:cNvPr id="13" name="Rounded Rectangle 12"/>
          <p:cNvSpPr/>
          <p:nvPr/>
        </p:nvSpPr>
        <p:spPr bwMode="auto">
          <a:xfrm>
            <a:off x="395288" y="4054475"/>
            <a:ext cx="2678112" cy="2087563"/>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ctr"/>
            <a:r>
              <a:rPr lang="en-GB" altLang="en-US" sz="2000" b="1">
                <a:solidFill>
                  <a:srgbClr val="000000"/>
                </a:solidFill>
                <a:ea typeface="MS PGothic" panose="020B0600070205080204" pitchFamily="34" charset="-128"/>
              </a:rPr>
              <a:t>Paper 1: Comprehension</a:t>
            </a:r>
          </a:p>
          <a:p>
            <a:pPr algn="ctr"/>
            <a:endParaRPr lang="en-GB" altLang="en-US" sz="1600">
              <a:solidFill>
                <a:srgbClr val="000000"/>
              </a:solidFill>
              <a:ea typeface="MS PGothic" panose="020B0600070205080204" pitchFamily="34" charset="-128"/>
            </a:endParaRPr>
          </a:p>
          <a:p>
            <a:pPr algn="ctr"/>
            <a:r>
              <a:rPr lang="en-GB" altLang="en-US" sz="1600">
                <a:solidFill>
                  <a:srgbClr val="000000"/>
                </a:solidFill>
                <a:ea typeface="MS PGothic" panose="020B0600070205080204" pitchFamily="34" charset="-128"/>
              </a:rPr>
              <a:t>Section A context</a:t>
            </a:r>
          </a:p>
          <a:p>
            <a:pPr algn="ctr"/>
            <a:endParaRPr lang="en-GB" altLang="en-US" sz="1600">
              <a:solidFill>
                <a:srgbClr val="000000"/>
              </a:solidFill>
              <a:ea typeface="MS PGothic" panose="020B0600070205080204" pitchFamily="34" charset="-128"/>
            </a:endParaRPr>
          </a:p>
          <a:p>
            <a:pPr algn="ctr"/>
            <a:r>
              <a:rPr lang="en-GB" altLang="en-US" sz="1600">
                <a:solidFill>
                  <a:srgbClr val="000000"/>
                </a:solidFill>
                <a:ea typeface="MS PGothic" panose="020B0600070205080204" pitchFamily="34" charset="-128"/>
              </a:rPr>
              <a:t>Section B context</a:t>
            </a:r>
          </a:p>
        </p:txBody>
      </p:sp>
      <p:sp>
        <p:nvSpPr>
          <p:cNvPr id="14" name="Rounded Rectangle 13"/>
          <p:cNvSpPr/>
          <p:nvPr/>
        </p:nvSpPr>
        <p:spPr bwMode="auto">
          <a:xfrm>
            <a:off x="6557963" y="4051300"/>
            <a:ext cx="2971800" cy="2078038"/>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ctr"/>
            <a:r>
              <a:rPr lang="en-GB" altLang="en-US" sz="2000" b="1">
                <a:solidFill>
                  <a:srgbClr val="000000"/>
                </a:solidFill>
                <a:ea typeface="MS PGothic" panose="020B0600070205080204" pitchFamily="34" charset="-128"/>
              </a:rPr>
              <a:t>Paper 2: </a:t>
            </a:r>
          </a:p>
          <a:p>
            <a:pPr algn="ctr"/>
            <a:r>
              <a:rPr lang="en-GB" altLang="en-US" sz="2000" b="1">
                <a:solidFill>
                  <a:srgbClr val="000000"/>
                </a:solidFill>
                <a:ea typeface="MS PGothic" panose="020B0600070205080204" pitchFamily="34" charset="-128"/>
              </a:rPr>
              <a:t>Applications</a:t>
            </a:r>
          </a:p>
          <a:p>
            <a:pPr algn="ctr"/>
            <a:endParaRPr lang="en-GB" altLang="en-US" sz="1600">
              <a:solidFill>
                <a:srgbClr val="000000"/>
              </a:solidFill>
              <a:ea typeface="MS PGothic" panose="020B0600070205080204" pitchFamily="34" charset="-128"/>
            </a:endParaRPr>
          </a:p>
          <a:p>
            <a:pPr algn="ctr"/>
            <a:r>
              <a:rPr lang="en-GB" altLang="en-US" sz="1600">
                <a:solidFill>
                  <a:srgbClr val="000000"/>
                </a:solidFill>
                <a:ea typeface="MS PGothic" panose="020B0600070205080204" pitchFamily="34" charset="-128"/>
              </a:rPr>
              <a:t>Section A</a:t>
            </a:r>
          </a:p>
          <a:p>
            <a:pPr algn="ctr"/>
            <a:endParaRPr lang="en-GB" altLang="en-US" sz="1600">
              <a:solidFill>
                <a:srgbClr val="000000"/>
              </a:solidFill>
              <a:ea typeface="MS PGothic" panose="020B0600070205080204" pitchFamily="34" charset="-128"/>
            </a:endParaRPr>
          </a:p>
          <a:p>
            <a:pPr algn="ctr"/>
            <a:r>
              <a:rPr lang="en-GB" altLang="en-US" sz="1600">
                <a:solidFill>
                  <a:srgbClr val="000000"/>
                </a:solidFill>
                <a:ea typeface="MS PGothic" panose="020B0600070205080204" pitchFamily="34" charset="-128"/>
              </a:rPr>
              <a:t>Sections B: </a:t>
            </a:r>
          </a:p>
          <a:p>
            <a:pPr algn="ctr"/>
            <a:r>
              <a:rPr lang="en-GB" altLang="en-US" sz="1600">
                <a:solidFill>
                  <a:srgbClr val="000000"/>
                </a:solidFill>
                <a:ea typeface="MS PGothic" panose="020B0600070205080204" pitchFamily="34" charset="-128"/>
              </a:rPr>
              <a:t>Tasks 1, 2, 3</a:t>
            </a:r>
          </a:p>
        </p:txBody>
      </p:sp>
      <p:sp>
        <p:nvSpPr>
          <p:cNvPr id="38921" name="Right Brace 14"/>
          <p:cNvSpPr>
            <a:spLocks/>
          </p:cNvSpPr>
          <p:nvPr/>
        </p:nvSpPr>
        <p:spPr bwMode="auto">
          <a:xfrm>
            <a:off x="3171825" y="4972050"/>
            <a:ext cx="153988" cy="914400"/>
          </a:xfrm>
          <a:prstGeom prst="rightBrace">
            <a:avLst>
              <a:gd name="adj1" fmla="val 8412"/>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endParaRPr lang="en-US" altLang="en-US" sz="2400">
              <a:solidFill>
                <a:srgbClr val="000000"/>
              </a:solidFill>
              <a:latin typeface="Arial" panose="020B0604020202020204" pitchFamily="34" charset="0"/>
              <a:ea typeface="MS PGothic" panose="020B0600070205080204" pitchFamily="34" charset="-128"/>
            </a:endParaRPr>
          </a:p>
        </p:txBody>
      </p:sp>
      <p:cxnSp>
        <p:nvCxnSpPr>
          <p:cNvPr id="38922" name="Straight Arrow Connector 15"/>
          <p:cNvCxnSpPr>
            <a:cxnSpLocks noChangeShapeType="1"/>
          </p:cNvCxnSpPr>
          <p:nvPr/>
        </p:nvCxnSpPr>
        <p:spPr bwMode="auto">
          <a:xfrm flipV="1">
            <a:off x="3325813" y="5157788"/>
            <a:ext cx="4003675" cy="269875"/>
          </a:xfrm>
          <a:prstGeom prst="straightConnector1">
            <a:avLst/>
          </a:prstGeom>
          <a:noFill/>
          <a:ln w="19050" algn="ctr">
            <a:solidFill>
              <a:schemeClr val="tx1"/>
            </a:solidFill>
            <a:round/>
            <a:headEnd/>
            <a:tailEnd type="triangle" w="lg" len="lg"/>
          </a:ln>
          <a:extLst>
            <a:ext uri="{909E8E84-426E-40DD-AFC4-6F175D3DCCD1}">
              <a14:hiddenFill xmlns:a14="http://schemas.microsoft.com/office/drawing/2010/main">
                <a:noFill/>
              </a14:hiddenFill>
            </a:ext>
          </a:extLst>
        </p:spPr>
      </p:cxnSp>
      <p:sp>
        <p:nvSpPr>
          <p:cNvPr id="22" name="Rectangle 8"/>
          <p:cNvSpPr>
            <a:spLocks noChangeArrowheads="1"/>
          </p:cNvSpPr>
          <p:nvPr/>
        </p:nvSpPr>
        <p:spPr bwMode="auto">
          <a:xfrm rot="-260199">
            <a:off x="3341688" y="4627563"/>
            <a:ext cx="3144837" cy="492125"/>
          </a:xfrm>
          <a:prstGeom prst="rect">
            <a:avLst/>
          </a:prstGeom>
          <a:noFill/>
          <a:ln>
            <a:noFill/>
          </a:ln>
          <a:extLst/>
        </p:spPr>
        <p:txBody>
          <a:bodyPr/>
          <a:lstStyle>
            <a:lvl1pPr eaLnBrk="0" hangingPunct="0">
              <a:spcBef>
                <a:spcPct val="0"/>
              </a:spcBef>
              <a:buSzPct val="80000"/>
              <a:buFont typeface="Verdana" pitchFamily="34" charset="0"/>
              <a:defRPr sz="2400" b="1">
                <a:solidFill>
                  <a:schemeClr val="tx2"/>
                </a:solidFill>
                <a:latin typeface="Verdana" pitchFamily="34" charset="0"/>
                <a:cs typeface="Arial" pitchFamily="34" charset="0"/>
              </a:defRPr>
            </a:lvl1pPr>
            <a:lvl2pPr marL="742950" indent="-285750" eaLnBrk="0" hangingPunct="0">
              <a:lnSpc>
                <a:spcPct val="120000"/>
              </a:lnSpc>
              <a:spcBef>
                <a:spcPct val="0"/>
              </a:spcBef>
              <a:buSzPct val="80000"/>
              <a:buFont typeface="Verdana" pitchFamily="34" charset="0"/>
              <a:defRPr sz="1200" b="1">
                <a:solidFill>
                  <a:schemeClr val="tx1"/>
                </a:solidFill>
                <a:latin typeface="Verdana" pitchFamily="34" charset="0"/>
                <a:cs typeface="Arial" pitchFamily="34" charset="0"/>
              </a:defRPr>
            </a:lvl2pPr>
            <a:lvl3pPr marL="1143000" indent="-228600" defTabSz="857250" eaLnBrk="0" hangingPunct="0">
              <a:lnSpc>
                <a:spcPct val="120000"/>
              </a:lnSpc>
              <a:spcBef>
                <a:spcPct val="0"/>
              </a:spcBef>
              <a:buSzPct val="80000"/>
              <a:buFont typeface="Verdana" pitchFamily="34" charset="0"/>
              <a:buChar char="•"/>
              <a:defRPr sz="1200">
                <a:solidFill>
                  <a:schemeClr val="tx1"/>
                </a:solidFill>
                <a:latin typeface="Verdana" pitchFamily="34" charset="0"/>
                <a:cs typeface="Arial" pitchFamily="34" charset="0"/>
              </a:defRPr>
            </a:lvl3pPr>
            <a:lvl4pPr marL="1600200" indent="-228600" defTabSz="857250" eaLnBrk="0" hangingPunct="0">
              <a:lnSpc>
                <a:spcPct val="120000"/>
              </a:lnSpc>
              <a:spcBef>
                <a:spcPct val="0"/>
              </a:spcBef>
              <a:buSzPct val="80000"/>
              <a:buFont typeface="Arial" pitchFamily="34" charset="0"/>
              <a:buChar char="–"/>
              <a:defRPr sz="1200">
                <a:solidFill>
                  <a:schemeClr val="tx1"/>
                </a:solidFill>
                <a:latin typeface="Verdana" pitchFamily="34" charset="0"/>
                <a:cs typeface="Arial" pitchFamily="34" charset="0"/>
              </a:defRPr>
            </a:lvl4pPr>
            <a:lvl5pPr marL="2057400" indent="-228600" defTabSz="857250" eaLnBrk="0" hangingPunct="0">
              <a:lnSpc>
                <a:spcPct val="120000"/>
              </a:lnSpc>
              <a:spcBef>
                <a:spcPct val="0"/>
              </a:spcBef>
              <a:buSzPct val="80000"/>
              <a:buFont typeface="Arial" pitchFamily="34" charset="0"/>
              <a:buChar char="○"/>
              <a:defRPr sz="1200">
                <a:solidFill>
                  <a:schemeClr val="tx1"/>
                </a:solidFill>
                <a:latin typeface="Verdana" pitchFamily="34" charset="0"/>
                <a:cs typeface="Arial" pitchFamily="34" charset="0"/>
              </a:defRPr>
            </a:lvl5pPr>
            <a:lvl6pPr marL="2514600" indent="-228600" defTabSz="857250" eaLnBrk="0" fontAlgn="base" hangingPunct="0">
              <a:lnSpc>
                <a:spcPct val="120000"/>
              </a:lnSpc>
              <a:spcBef>
                <a:spcPct val="0"/>
              </a:spcBef>
              <a:spcAft>
                <a:spcPct val="0"/>
              </a:spcAft>
              <a:buSzPct val="80000"/>
              <a:buFont typeface="Arial" pitchFamily="34" charset="0"/>
              <a:buChar char="○"/>
              <a:defRPr sz="1200">
                <a:solidFill>
                  <a:schemeClr val="tx1"/>
                </a:solidFill>
                <a:latin typeface="Verdana" pitchFamily="34" charset="0"/>
                <a:cs typeface="Arial" pitchFamily="34" charset="0"/>
              </a:defRPr>
            </a:lvl6pPr>
            <a:lvl7pPr marL="2971800" indent="-228600" defTabSz="857250" eaLnBrk="0" fontAlgn="base" hangingPunct="0">
              <a:lnSpc>
                <a:spcPct val="120000"/>
              </a:lnSpc>
              <a:spcBef>
                <a:spcPct val="0"/>
              </a:spcBef>
              <a:spcAft>
                <a:spcPct val="0"/>
              </a:spcAft>
              <a:buSzPct val="80000"/>
              <a:buFont typeface="Arial" pitchFamily="34" charset="0"/>
              <a:buChar char="○"/>
              <a:defRPr sz="1200">
                <a:solidFill>
                  <a:schemeClr val="tx1"/>
                </a:solidFill>
                <a:latin typeface="Verdana" pitchFamily="34" charset="0"/>
                <a:cs typeface="Arial" pitchFamily="34" charset="0"/>
              </a:defRPr>
            </a:lvl7pPr>
            <a:lvl8pPr marL="3429000" indent="-228600" defTabSz="857250" eaLnBrk="0" fontAlgn="base" hangingPunct="0">
              <a:lnSpc>
                <a:spcPct val="120000"/>
              </a:lnSpc>
              <a:spcBef>
                <a:spcPct val="0"/>
              </a:spcBef>
              <a:spcAft>
                <a:spcPct val="0"/>
              </a:spcAft>
              <a:buSzPct val="80000"/>
              <a:buFont typeface="Arial" pitchFamily="34" charset="0"/>
              <a:buChar char="○"/>
              <a:defRPr sz="1200">
                <a:solidFill>
                  <a:schemeClr val="tx1"/>
                </a:solidFill>
                <a:latin typeface="Verdana" pitchFamily="34" charset="0"/>
                <a:cs typeface="Arial" pitchFamily="34" charset="0"/>
              </a:defRPr>
            </a:lvl8pPr>
            <a:lvl9pPr marL="3886200" indent="-228600" defTabSz="857250" eaLnBrk="0" fontAlgn="base" hangingPunct="0">
              <a:lnSpc>
                <a:spcPct val="120000"/>
              </a:lnSpc>
              <a:spcBef>
                <a:spcPct val="0"/>
              </a:spcBef>
              <a:spcAft>
                <a:spcPct val="0"/>
              </a:spcAft>
              <a:buSzPct val="80000"/>
              <a:buFont typeface="Arial" pitchFamily="34" charset="0"/>
              <a:buChar char="○"/>
              <a:defRPr sz="1200">
                <a:solidFill>
                  <a:schemeClr val="tx1"/>
                </a:solidFill>
                <a:latin typeface="Verdana" pitchFamily="34" charset="0"/>
                <a:cs typeface="Arial" pitchFamily="34" charset="0"/>
              </a:defRPr>
            </a:lvl9pPr>
          </a:lstStyle>
          <a:p>
            <a:pPr algn="ctr">
              <a:buSzTx/>
              <a:buFontTx/>
              <a:buNone/>
              <a:defRPr/>
            </a:pPr>
            <a:r>
              <a:rPr lang="en-GB" altLang="en-US" sz="1600" b="0" dirty="0">
                <a:solidFill>
                  <a:srgbClr val="000000"/>
                </a:solidFill>
                <a:latin typeface="+mn-lt"/>
                <a:ea typeface="MS PGothic" pitchFamily="34" charset="-128"/>
              </a:rPr>
              <a:t>One of the contexts from </a:t>
            </a:r>
          </a:p>
          <a:p>
            <a:pPr algn="ctr">
              <a:buSzTx/>
              <a:buFontTx/>
              <a:buNone/>
              <a:defRPr/>
            </a:pPr>
            <a:r>
              <a:rPr lang="en-GB" altLang="en-US" sz="1600" b="0" dirty="0">
                <a:solidFill>
                  <a:srgbClr val="000000"/>
                </a:solidFill>
                <a:latin typeface="+mn-lt"/>
                <a:ea typeface="MS PGothic" pitchFamily="34" charset="-128"/>
              </a:rPr>
              <a:t>Paper 1 is taken into Paper 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rgbClr val="FFFFFF"/>
                </a:solidFill>
              </a:rPr>
              <a:t>Mathematics in Context - Launch events</a:t>
            </a:r>
          </a:p>
        </p:txBody>
      </p:sp>
      <p:sp>
        <p:nvSpPr>
          <p:cNvPr id="201731"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1E27AE0D-C96B-4316-9073-7A50A560ACF8}" type="slidenum">
              <a:rPr lang="en-GB" altLang="en-US" sz="900">
                <a:solidFill>
                  <a:srgbClr val="FFFFFF"/>
                </a:solidFill>
              </a:rPr>
              <a:pPr eaLnBrk="1" hangingPunct="1">
                <a:lnSpc>
                  <a:spcPct val="100000"/>
                </a:lnSpc>
                <a:buSzTx/>
                <a:buFontTx/>
                <a:buNone/>
              </a:pPr>
              <a:t>15</a:t>
            </a:fld>
            <a:r>
              <a:rPr lang="en-GB" altLang="en-US" sz="900">
                <a:solidFill>
                  <a:srgbClr val="FFFFFF"/>
                </a:solidFill>
              </a:rPr>
              <a:t> </a:t>
            </a:r>
          </a:p>
        </p:txBody>
      </p:sp>
      <p:sp>
        <p:nvSpPr>
          <p:cNvPr id="201732" name="Rectangle 2"/>
          <p:cNvSpPr>
            <a:spLocks noGrp="1" noChangeArrowheads="1"/>
          </p:cNvSpPr>
          <p:nvPr>
            <p:ph type="title" idx="4294967295"/>
          </p:nvPr>
        </p:nvSpPr>
        <p:spPr>
          <a:xfrm>
            <a:off x="381000" y="1087438"/>
            <a:ext cx="9109075" cy="436562"/>
          </a:xfrm>
        </p:spPr>
        <p:txBody>
          <a:bodyPr/>
          <a:lstStyle/>
          <a:p>
            <a:pPr eaLnBrk="1" hangingPunct="1"/>
            <a:r>
              <a:rPr lang="en-GB" altLang="en-US" smtClean="0"/>
              <a:t>Content</a:t>
            </a:r>
          </a:p>
        </p:txBody>
      </p:sp>
      <p:sp>
        <p:nvSpPr>
          <p:cNvPr id="201733" name="Rectangle 3"/>
          <p:cNvSpPr>
            <a:spLocks noGrp="1" noChangeArrowheads="1"/>
          </p:cNvSpPr>
          <p:nvPr>
            <p:ph type="body" idx="4294967295"/>
          </p:nvPr>
        </p:nvSpPr>
        <p:spPr>
          <a:xfrm>
            <a:off x="344488" y="1628775"/>
            <a:ext cx="9109075" cy="4035425"/>
          </a:xfrm>
        </p:spPr>
        <p:txBody>
          <a:bodyPr/>
          <a:lstStyle/>
          <a:p>
            <a:pPr lvl="2" eaLnBrk="1" hangingPunct="1">
              <a:spcBef>
                <a:spcPts val="600"/>
              </a:spcBef>
              <a:spcAft>
                <a:spcPts val="600"/>
              </a:spcAft>
            </a:pPr>
            <a:r>
              <a:rPr lang="en-GB" altLang="en-US" b="1" smtClean="0">
                <a:ea typeface="SimSun" panose="02010600030101010101" pitchFamily="2" charset="-122"/>
                <a:cs typeface="Times New Roman" panose="02020603050405020304" pitchFamily="18" charset="0"/>
              </a:rPr>
              <a:t>Applications of Statistics</a:t>
            </a:r>
            <a:r>
              <a:rPr lang="en-GB" altLang="en-US" smtClean="0">
                <a:ea typeface="SimSun" panose="02010600030101010101" pitchFamily="2" charset="-122"/>
                <a:cs typeface="Times New Roman" panose="02020603050405020304" pitchFamily="18" charset="0"/>
              </a:rPr>
              <a:t>: sampling and its limitations; time series and moving averages; histograms; interpret, analyse and compare distributions; correlation; explanatory and response variables; product moment correlation coefficient; linear regression; Spearman’s rank</a:t>
            </a:r>
          </a:p>
          <a:p>
            <a:pPr lvl="2" eaLnBrk="1" hangingPunct="1">
              <a:spcBef>
                <a:spcPts val="600"/>
              </a:spcBef>
              <a:spcAft>
                <a:spcPts val="600"/>
              </a:spcAft>
            </a:pPr>
            <a:r>
              <a:rPr lang="en-GB" altLang="en-US" b="1" smtClean="0">
                <a:ea typeface="SimSun" panose="02010600030101010101" pitchFamily="2" charset="-122"/>
                <a:cs typeface="Times New Roman" panose="02020603050405020304" pitchFamily="18" charset="0"/>
              </a:rPr>
              <a:t>Probability</a:t>
            </a:r>
            <a:r>
              <a:rPr lang="en-GB" altLang="en-US" smtClean="0">
                <a:ea typeface="SimSun" panose="02010600030101010101" pitchFamily="2" charset="-122"/>
                <a:cs typeface="Times New Roman" panose="02020603050405020304" pitchFamily="18" charset="0"/>
              </a:rPr>
              <a:t>: samples v. theoretical probability; independent and dependent combined events; conditional probabilities; probability notation and its applications; Venn diagrams and other representations; probability formulae; risk</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15</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rgbClr val="FFFFFF"/>
                </a:solidFill>
              </a:rPr>
              <a:t>Mathematics in Context - Launch events</a:t>
            </a:r>
          </a:p>
        </p:txBody>
      </p:sp>
      <p:sp>
        <p:nvSpPr>
          <p:cNvPr id="203779"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0B3D280A-C725-4259-BEFE-C1D826A0DB23}" type="slidenum">
              <a:rPr lang="en-GB" altLang="en-US" sz="900">
                <a:solidFill>
                  <a:srgbClr val="FFFFFF"/>
                </a:solidFill>
              </a:rPr>
              <a:pPr eaLnBrk="1" hangingPunct="1">
                <a:lnSpc>
                  <a:spcPct val="100000"/>
                </a:lnSpc>
                <a:buSzTx/>
                <a:buFontTx/>
                <a:buNone/>
              </a:pPr>
              <a:t>16</a:t>
            </a:fld>
            <a:r>
              <a:rPr lang="en-GB" altLang="en-US" sz="900">
                <a:solidFill>
                  <a:srgbClr val="FFFFFF"/>
                </a:solidFill>
              </a:rPr>
              <a:t> </a:t>
            </a:r>
          </a:p>
        </p:txBody>
      </p:sp>
      <p:sp>
        <p:nvSpPr>
          <p:cNvPr id="203780" name="Rectangle 2"/>
          <p:cNvSpPr>
            <a:spLocks noGrp="1" noChangeArrowheads="1"/>
          </p:cNvSpPr>
          <p:nvPr>
            <p:ph type="title" idx="4294967295"/>
          </p:nvPr>
        </p:nvSpPr>
        <p:spPr>
          <a:xfrm>
            <a:off x="381000" y="1087438"/>
            <a:ext cx="9109075" cy="436562"/>
          </a:xfrm>
        </p:spPr>
        <p:txBody>
          <a:bodyPr/>
          <a:lstStyle/>
          <a:p>
            <a:pPr eaLnBrk="1" hangingPunct="1"/>
            <a:r>
              <a:rPr lang="en-GB" altLang="en-US" smtClean="0"/>
              <a:t>Content</a:t>
            </a:r>
          </a:p>
        </p:txBody>
      </p:sp>
      <p:sp>
        <p:nvSpPr>
          <p:cNvPr id="203781" name="Rectangle 3"/>
          <p:cNvSpPr>
            <a:spLocks noGrp="1" noChangeArrowheads="1"/>
          </p:cNvSpPr>
          <p:nvPr>
            <p:ph type="body" idx="4294967295"/>
          </p:nvPr>
        </p:nvSpPr>
        <p:spPr>
          <a:xfrm>
            <a:off x="344488" y="1700213"/>
            <a:ext cx="9109075" cy="4035425"/>
          </a:xfrm>
        </p:spPr>
        <p:txBody>
          <a:bodyPr/>
          <a:lstStyle/>
          <a:p>
            <a:pPr marL="184150" lvl="2" indent="0" eaLnBrk="1" hangingPunct="1">
              <a:spcBef>
                <a:spcPts val="600"/>
              </a:spcBef>
              <a:spcAft>
                <a:spcPts val="600"/>
              </a:spcAft>
              <a:buFont typeface="Verdana" panose="020B0604030504040204" pitchFamily="34" charset="0"/>
              <a:buNone/>
            </a:pPr>
            <a:r>
              <a:rPr lang="en-GB" altLang="en-US" smtClean="0">
                <a:ea typeface="SimSun" panose="02010600030101010101" pitchFamily="2" charset="-122"/>
                <a:cs typeface="Times New Roman" panose="02020603050405020304" pitchFamily="18" charset="0"/>
              </a:rPr>
              <a:t>The following strands integrate a selection of algebraic techniques.</a:t>
            </a:r>
          </a:p>
          <a:p>
            <a:pPr marL="184150" lvl="2" indent="0" eaLnBrk="1" hangingPunct="1">
              <a:spcBef>
                <a:spcPts val="600"/>
              </a:spcBef>
              <a:spcAft>
                <a:spcPts val="600"/>
              </a:spcAft>
            </a:pPr>
            <a:r>
              <a:rPr lang="en-GB" altLang="en-US" b="1" smtClean="0">
                <a:ea typeface="SimSun" panose="02010600030101010101" pitchFamily="2" charset="-122"/>
                <a:cs typeface="Times New Roman" panose="02020603050405020304" pitchFamily="18" charset="0"/>
              </a:rPr>
              <a:t>Linear programming</a:t>
            </a:r>
            <a:r>
              <a:rPr lang="en-GB" altLang="en-US" smtClean="0">
                <a:ea typeface="SimSun" panose="02010600030101010101" pitchFamily="2" charset="-122"/>
                <a:cs typeface="Times New Roman" panose="02020603050405020304" pitchFamily="18" charset="0"/>
              </a:rPr>
              <a:t>: translate situations into algebraic expressions; plot graphs of linear equations; recognise linear functions; solve linear equations, inequalities, and pairs of simultaneous equations; use algebra to support and construct arguments</a:t>
            </a:r>
          </a:p>
          <a:p>
            <a:pPr marL="184150" lvl="2" indent="0" eaLnBrk="1" hangingPunct="1">
              <a:spcBef>
                <a:spcPts val="600"/>
              </a:spcBef>
              <a:spcAft>
                <a:spcPts val="600"/>
              </a:spcAft>
            </a:pPr>
            <a:r>
              <a:rPr lang="en-GB" altLang="en-US" b="1" smtClean="0">
                <a:ea typeface="SimSun" panose="02010600030101010101" pitchFamily="2" charset="-122"/>
                <a:cs typeface="Times New Roman" panose="02020603050405020304" pitchFamily="18" charset="0"/>
              </a:rPr>
              <a:t>Sequences and growth</a:t>
            </a:r>
            <a:r>
              <a:rPr lang="en-GB" altLang="en-US" smtClean="0">
                <a:ea typeface="SimSun" panose="02010600030101010101" pitchFamily="2" charset="-122"/>
                <a:cs typeface="Times New Roman" panose="02020603050405020304" pitchFamily="18" charset="0"/>
              </a:rPr>
              <a:t>: encompasses financial and other real life contexts and includes quadratic, reciprocal, polynomial and exponential functions; interpret gradient of curve as rate of change; linear, quadratic and other sequences; arithmetic and geometric series</a:t>
            </a:r>
            <a:endParaRPr lang="en-GB" altLang="en-US" b="1" smtClean="0">
              <a:ea typeface="SimSun" panose="02010600030101010101" pitchFamily="2" charset="-122"/>
              <a:cs typeface="Times New Roman" panose="02020603050405020304" pitchFamily="18" charset="0"/>
            </a:endParaRP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16</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idx="4294967295"/>
          </p:nvPr>
        </p:nvSpPr>
        <p:spPr>
          <a:xfrm>
            <a:off x="395288" y="836613"/>
            <a:ext cx="9109075" cy="900112"/>
          </a:xfrm>
        </p:spPr>
        <p:txBody>
          <a:bodyPr/>
          <a:lstStyle/>
          <a:p>
            <a:r>
              <a:rPr lang="en-GB" altLang="en-US" dirty="0" smtClean="0"/>
              <a:t>Students who followed Foundation Tier GCSE</a:t>
            </a:r>
            <a:endParaRPr lang="en-US" altLang="en-US" dirty="0" smtClean="0"/>
          </a:p>
        </p:txBody>
      </p:sp>
      <p:sp>
        <p:nvSpPr>
          <p:cNvPr id="205827" name="Text Placeholder 2"/>
          <p:cNvSpPr>
            <a:spLocks noGrp="1"/>
          </p:cNvSpPr>
          <p:nvPr>
            <p:ph idx="4294967295"/>
          </p:nvPr>
        </p:nvSpPr>
        <p:spPr>
          <a:xfrm>
            <a:off x="415925" y="1700213"/>
            <a:ext cx="9109075" cy="4525962"/>
          </a:xfrm>
        </p:spPr>
        <p:txBody>
          <a:bodyPr/>
          <a:lstStyle/>
          <a:p>
            <a:r>
              <a:rPr lang="en-GB" altLang="en-US" dirty="0" smtClean="0"/>
              <a:t>Will need to develop skills in:</a:t>
            </a:r>
          </a:p>
          <a:p>
            <a:endParaRPr lang="en-GB" altLang="en-US" b="1" dirty="0"/>
          </a:p>
          <a:p>
            <a:r>
              <a:rPr lang="en-GB" altLang="en-US" b="1" dirty="0" smtClean="0"/>
              <a:t>Applications of Statistics</a:t>
            </a:r>
            <a:endParaRPr lang="en-GB" altLang="en-US" dirty="0" smtClean="0"/>
          </a:p>
          <a:p>
            <a:r>
              <a:rPr lang="en-GB" altLang="en-US" dirty="0" smtClean="0"/>
              <a:t>Box plots, cumulative frequency tables and graphs, histograms,</a:t>
            </a:r>
          </a:p>
          <a:p>
            <a:r>
              <a:rPr lang="en-GB" altLang="en-US" dirty="0" smtClean="0"/>
              <a:t>quartiles and inter-quartile range. </a:t>
            </a:r>
          </a:p>
          <a:p>
            <a:r>
              <a:rPr lang="en-GB" altLang="en-US" dirty="0" smtClean="0"/>
              <a:t> </a:t>
            </a:r>
          </a:p>
          <a:p>
            <a:r>
              <a:rPr lang="en-GB" altLang="en-US" b="1" dirty="0" smtClean="0"/>
              <a:t>Probability</a:t>
            </a:r>
            <a:endParaRPr lang="en-GB" altLang="en-US" dirty="0" smtClean="0"/>
          </a:p>
          <a:p>
            <a:r>
              <a:rPr lang="en-GB" altLang="en-US" dirty="0" smtClean="0"/>
              <a:t>Conditional probability.</a:t>
            </a:r>
          </a:p>
          <a:p>
            <a:endParaRPr lang="en-GB" altLang="en-US" dirty="0" smtClean="0"/>
          </a:p>
          <a:p>
            <a:r>
              <a:rPr lang="en-GB" altLang="en-US" b="1" dirty="0" smtClean="0"/>
              <a:t>Linear Programming</a:t>
            </a:r>
            <a:endParaRPr lang="en-GB" altLang="en-US" dirty="0" smtClean="0"/>
          </a:p>
          <a:p>
            <a:r>
              <a:rPr lang="en-GB" altLang="en-US" dirty="0" smtClean="0"/>
              <a:t>Finding the solution of linear inequalities in two variables and representing the solution set on a graph.</a:t>
            </a:r>
          </a:p>
        </p:txBody>
      </p:sp>
      <p:sp>
        <p:nvSpPr>
          <p:cNvPr id="205828" name="Slide Number Placeholder 3"/>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4824FBCA-13C7-48BD-9DAE-7B595564CA6A}" type="slidenum">
              <a:rPr lang="en-GB" altLang="en-US" sz="900">
                <a:solidFill>
                  <a:schemeClr val="bg1"/>
                </a:solidFill>
              </a:rPr>
              <a:pPr eaLnBrk="1" hangingPunct="1">
                <a:lnSpc>
                  <a:spcPct val="100000"/>
                </a:lnSpc>
                <a:buSzTx/>
                <a:buFontTx/>
                <a:buNone/>
              </a:pPr>
              <a:t>17</a:t>
            </a:fld>
            <a:endParaRPr lang="en-GB" altLang="en-US" sz="900">
              <a:solidFill>
                <a:schemeClr val="bg1"/>
              </a:solidFill>
            </a:endParaRPr>
          </a:p>
        </p:txBody>
      </p:sp>
      <p:sp>
        <p:nvSpPr>
          <p:cNvPr id="205829" name="Text Placeholder 7"/>
          <p:cNvSpPr txBox="1">
            <a:spLocks/>
          </p:cNvSpPr>
          <p:nvPr/>
        </p:nvSpPr>
        <p:spPr bwMode="auto">
          <a:xfrm>
            <a:off x="6818313" y="6494463"/>
            <a:ext cx="231298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1" hangingPunct="1">
              <a:lnSpc>
                <a:spcPct val="100000"/>
              </a:lnSpc>
              <a:buSzTx/>
              <a:buFont typeface="Arial" panose="020B0604020202020204" pitchFamily="34" charset="0"/>
              <a:buNone/>
            </a:pPr>
            <a:r>
              <a:rPr lang="en-GB" altLang="en-US" sz="700" b="1">
                <a:solidFill>
                  <a:schemeClr val="tx2"/>
                </a:solidFill>
                <a:ea typeface="Lato Medium"/>
                <a:cs typeface="Lato Medium"/>
              </a:rPr>
              <a:t>Presentation Title Arial Bold 7 pt</a:t>
            </a:r>
            <a:endParaRPr lang="en-US" altLang="en-US" sz="700" b="1">
              <a:solidFill>
                <a:schemeClr val="tx2"/>
              </a:solidFill>
              <a:ea typeface="Lato Medium"/>
              <a:cs typeface="Lato Medium"/>
            </a:endParaRPr>
          </a:p>
        </p:txBody>
      </p:sp>
      <p:sp>
        <p:nvSpPr>
          <p:cNvPr id="205830"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17</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idx="4294967295"/>
          </p:nvPr>
        </p:nvSpPr>
        <p:spPr>
          <a:xfrm>
            <a:off x="395288" y="836613"/>
            <a:ext cx="9109075" cy="900112"/>
          </a:xfrm>
        </p:spPr>
        <p:txBody>
          <a:bodyPr/>
          <a:lstStyle/>
          <a:p>
            <a:r>
              <a:rPr lang="en-GB" altLang="en-US" dirty="0" smtClean="0"/>
              <a:t>Students who followed Foundation Tier GCSE</a:t>
            </a:r>
            <a:endParaRPr lang="en-US" altLang="en-US" dirty="0" smtClean="0"/>
          </a:p>
        </p:txBody>
      </p:sp>
      <p:sp>
        <p:nvSpPr>
          <p:cNvPr id="207875" name="Text Placeholder 2"/>
          <p:cNvSpPr>
            <a:spLocks noGrp="1"/>
          </p:cNvSpPr>
          <p:nvPr>
            <p:ph idx="4294967295"/>
          </p:nvPr>
        </p:nvSpPr>
        <p:spPr>
          <a:xfrm>
            <a:off x="415925" y="1700213"/>
            <a:ext cx="9109075" cy="4525962"/>
          </a:xfrm>
        </p:spPr>
        <p:txBody>
          <a:bodyPr/>
          <a:lstStyle/>
          <a:p>
            <a:r>
              <a:rPr lang="en-GB" altLang="en-US" dirty="0" smtClean="0"/>
              <a:t>Will need to develop skills in:</a:t>
            </a:r>
          </a:p>
          <a:p>
            <a:endParaRPr lang="en-GB" altLang="en-US" b="1" dirty="0"/>
          </a:p>
          <a:p>
            <a:r>
              <a:rPr lang="en-GB" altLang="en-US" b="1" dirty="0" smtClean="0"/>
              <a:t>Sequences and Growth</a:t>
            </a:r>
            <a:endParaRPr lang="en-GB" altLang="en-US" dirty="0" smtClean="0"/>
          </a:p>
          <a:p>
            <a:r>
              <a:rPr lang="en-GB" altLang="en-US" dirty="0" smtClean="0"/>
              <a:t>Compound interest, setting up, solving and interpreting answers to growth and decay problems, the use of roots, integer and fractional indices, recognising, sketching and interpreting graphs of quadratic functions, reciprocal functions and functions of the form </a:t>
            </a:r>
            <a:r>
              <a:rPr lang="en-GB" altLang="en-US" i="1" dirty="0" smtClean="0"/>
              <a:t>y</a:t>
            </a:r>
            <a:r>
              <a:rPr lang="en-GB" altLang="en-US" dirty="0" smtClean="0"/>
              <a:t> = </a:t>
            </a:r>
            <a:r>
              <a:rPr lang="en-GB" altLang="en-US" i="1" dirty="0" err="1" smtClean="0"/>
              <a:t>x</a:t>
            </a:r>
            <a:r>
              <a:rPr lang="en-GB" altLang="en-US" i="1" baseline="30000" dirty="0" err="1" smtClean="0"/>
              <a:t>n</a:t>
            </a:r>
            <a:r>
              <a:rPr lang="en-GB" altLang="en-US" i="1" dirty="0" smtClean="0"/>
              <a:t> </a:t>
            </a:r>
            <a:r>
              <a:rPr lang="en-GB" altLang="en-US" dirty="0" smtClean="0"/>
              <a:t> and </a:t>
            </a:r>
            <a:r>
              <a:rPr lang="en-GB" altLang="en-US" i="1" dirty="0" smtClean="0"/>
              <a:t>y</a:t>
            </a:r>
            <a:r>
              <a:rPr lang="en-GB" altLang="en-US" dirty="0" smtClean="0"/>
              <a:t> = </a:t>
            </a:r>
            <a:r>
              <a:rPr lang="en-GB" altLang="en-US" i="1" dirty="0" err="1" smtClean="0"/>
              <a:t>k</a:t>
            </a:r>
            <a:r>
              <a:rPr lang="en-GB" altLang="en-US" i="1" baseline="30000" dirty="0" err="1" smtClean="0"/>
              <a:t>x</a:t>
            </a:r>
            <a:r>
              <a:rPr lang="en-GB" altLang="en-US" dirty="0" smtClean="0"/>
              <a:t>, quadratic sequences.</a:t>
            </a:r>
          </a:p>
        </p:txBody>
      </p:sp>
      <p:sp>
        <p:nvSpPr>
          <p:cNvPr id="207876" name="Slide Number Placeholder 3"/>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0752521F-5CBF-48C9-845F-EA177ACA7F71}" type="slidenum">
              <a:rPr lang="en-GB" altLang="en-US" sz="900">
                <a:solidFill>
                  <a:schemeClr val="bg1"/>
                </a:solidFill>
              </a:rPr>
              <a:pPr eaLnBrk="1" hangingPunct="1">
                <a:lnSpc>
                  <a:spcPct val="100000"/>
                </a:lnSpc>
                <a:buSzTx/>
                <a:buFontTx/>
                <a:buNone/>
              </a:pPr>
              <a:t>18</a:t>
            </a:fld>
            <a:endParaRPr lang="en-GB" altLang="en-US" sz="900">
              <a:solidFill>
                <a:schemeClr val="bg1"/>
              </a:solidFill>
            </a:endParaRPr>
          </a:p>
        </p:txBody>
      </p:sp>
      <p:sp>
        <p:nvSpPr>
          <p:cNvPr id="207877" name="Text Placeholder 7"/>
          <p:cNvSpPr txBox="1">
            <a:spLocks/>
          </p:cNvSpPr>
          <p:nvPr/>
        </p:nvSpPr>
        <p:spPr bwMode="auto">
          <a:xfrm>
            <a:off x="6818313" y="6494463"/>
            <a:ext cx="231298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1" hangingPunct="1">
              <a:lnSpc>
                <a:spcPct val="100000"/>
              </a:lnSpc>
              <a:buSzTx/>
              <a:buFont typeface="Arial" panose="020B0604020202020204" pitchFamily="34" charset="0"/>
              <a:buNone/>
            </a:pPr>
            <a:r>
              <a:rPr lang="en-GB" altLang="en-US" sz="700" b="1">
                <a:solidFill>
                  <a:schemeClr val="tx2"/>
                </a:solidFill>
                <a:ea typeface="Lato Medium"/>
                <a:cs typeface="Lato Medium"/>
              </a:rPr>
              <a:t>Presentation Title Arial Bold 7 pt</a:t>
            </a:r>
            <a:endParaRPr lang="en-US" altLang="en-US" sz="700" b="1">
              <a:solidFill>
                <a:schemeClr val="tx2"/>
              </a:solidFill>
              <a:ea typeface="Lato Medium"/>
              <a:cs typeface="Lato Medium"/>
            </a:endParaRPr>
          </a:p>
        </p:txBody>
      </p:sp>
      <p:sp>
        <p:nvSpPr>
          <p:cNvPr id="207878"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18</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idx="4294967295"/>
          </p:nvPr>
        </p:nvSpPr>
        <p:spPr>
          <a:xfrm>
            <a:off x="395288" y="836613"/>
            <a:ext cx="9109075" cy="900112"/>
          </a:xfrm>
        </p:spPr>
        <p:txBody>
          <a:bodyPr/>
          <a:lstStyle/>
          <a:p>
            <a:r>
              <a:rPr lang="en-GB" altLang="en-US" smtClean="0"/>
              <a:t>Content not already covered at GCSE</a:t>
            </a:r>
            <a:endParaRPr lang="en-US" altLang="en-US" smtClean="0"/>
          </a:p>
        </p:txBody>
      </p:sp>
      <p:sp>
        <p:nvSpPr>
          <p:cNvPr id="209923" name="Text Placeholder 2"/>
          <p:cNvSpPr>
            <a:spLocks noGrp="1"/>
          </p:cNvSpPr>
          <p:nvPr>
            <p:ph idx="4294967295"/>
          </p:nvPr>
        </p:nvSpPr>
        <p:spPr>
          <a:xfrm>
            <a:off x="415925" y="1341438"/>
            <a:ext cx="9109075" cy="4525962"/>
          </a:xfrm>
        </p:spPr>
        <p:txBody>
          <a:bodyPr/>
          <a:lstStyle/>
          <a:p>
            <a:r>
              <a:rPr lang="en-GB" altLang="en-US" b="1" smtClean="0"/>
              <a:t>Applications of Statistics</a:t>
            </a:r>
            <a:endParaRPr lang="en-GB" altLang="en-US" smtClean="0"/>
          </a:p>
          <a:p>
            <a:r>
              <a:rPr lang="en-GB" altLang="en-US" smtClean="0"/>
              <a:t>Moving averages, variance and standard deviation, knowledge of</a:t>
            </a:r>
          </a:p>
          <a:p>
            <a:r>
              <a:rPr lang="en-GB" altLang="en-US" smtClean="0"/>
              <a:t>independent and dependent variables, product moment correlation</a:t>
            </a:r>
          </a:p>
          <a:p>
            <a:r>
              <a:rPr lang="en-GB" altLang="en-US" smtClean="0"/>
              <a:t>coefficient, linear regression and Spearman’s rank correlation</a:t>
            </a:r>
          </a:p>
          <a:p>
            <a:r>
              <a:rPr lang="en-GB" altLang="en-US" smtClean="0"/>
              <a:t>coefficient.</a:t>
            </a:r>
          </a:p>
          <a:p>
            <a:r>
              <a:rPr lang="en-GB" altLang="en-US" smtClean="0"/>
              <a:t>  </a:t>
            </a:r>
          </a:p>
          <a:p>
            <a:r>
              <a:rPr lang="en-GB" altLang="en-US" b="1" smtClean="0"/>
              <a:t>Probability</a:t>
            </a:r>
            <a:endParaRPr lang="en-GB" altLang="en-US" smtClean="0"/>
          </a:p>
          <a:p>
            <a:r>
              <a:rPr lang="en-GB" altLang="en-US" smtClean="0"/>
              <a:t>Use of the various formulae for probability using set notation and the</a:t>
            </a:r>
          </a:p>
          <a:p>
            <a:r>
              <a:rPr lang="en-GB" altLang="en-US" smtClean="0"/>
              <a:t>need to understand and interpret risk.</a:t>
            </a:r>
          </a:p>
          <a:p>
            <a:endParaRPr lang="en-GB" altLang="en-US" smtClean="0"/>
          </a:p>
        </p:txBody>
      </p:sp>
      <p:sp>
        <p:nvSpPr>
          <p:cNvPr id="209924" name="Slide Number Placeholder 3"/>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AE875401-D744-4D3D-B5DE-09D0BAAC424E}" type="slidenum">
              <a:rPr lang="en-GB" altLang="en-US" sz="900">
                <a:solidFill>
                  <a:schemeClr val="bg1"/>
                </a:solidFill>
              </a:rPr>
              <a:pPr eaLnBrk="1" hangingPunct="1">
                <a:lnSpc>
                  <a:spcPct val="100000"/>
                </a:lnSpc>
                <a:buSzTx/>
                <a:buFontTx/>
                <a:buNone/>
              </a:pPr>
              <a:t>19</a:t>
            </a:fld>
            <a:endParaRPr lang="en-GB" altLang="en-US" sz="900">
              <a:solidFill>
                <a:schemeClr val="bg1"/>
              </a:solidFill>
            </a:endParaRPr>
          </a:p>
        </p:txBody>
      </p:sp>
      <p:sp>
        <p:nvSpPr>
          <p:cNvPr id="209925" name="Text Placeholder 7"/>
          <p:cNvSpPr txBox="1">
            <a:spLocks/>
          </p:cNvSpPr>
          <p:nvPr/>
        </p:nvSpPr>
        <p:spPr bwMode="auto">
          <a:xfrm>
            <a:off x="6818313" y="6494463"/>
            <a:ext cx="231298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1" hangingPunct="1">
              <a:lnSpc>
                <a:spcPct val="100000"/>
              </a:lnSpc>
              <a:buSzTx/>
              <a:buFont typeface="Arial" panose="020B0604020202020204" pitchFamily="34" charset="0"/>
              <a:buNone/>
            </a:pPr>
            <a:r>
              <a:rPr lang="en-GB" altLang="en-US" sz="700" b="1">
                <a:solidFill>
                  <a:schemeClr val="tx2"/>
                </a:solidFill>
                <a:ea typeface="Lato Medium"/>
                <a:cs typeface="Lato Medium"/>
              </a:rPr>
              <a:t>Presentation Title Arial Bold 7 pt</a:t>
            </a:r>
            <a:endParaRPr lang="en-US" altLang="en-US" sz="700" b="1">
              <a:solidFill>
                <a:schemeClr val="tx2"/>
              </a:solidFill>
              <a:ea typeface="Lato Medium"/>
              <a:cs typeface="Lato Medium"/>
            </a:endParaRPr>
          </a:p>
        </p:txBody>
      </p:sp>
      <p:sp>
        <p:nvSpPr>
          <p:cNvPr id="209926"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19</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889000"/>
            <a:ext cx="9109075" cy="1143000"/>
          </a:xfrm>
        </p:spPr>
        <p:txBody>
          <a:bodyPr/>
          <a:lstStyle/>
          <a:p>
            <a:pPr eaLnBrk="1" hangingPunct="1"/>
            <a:r>
              <a:rPr lang="en-GB" altLang="en-US" smtClean="0"/>
              <a:t>Mathematics in Context </a:t>
            </a:r>
            <a:br>
              <a:rPr lang="en-GB" altLang="en-US" smtClean="0"/>
            </a:br>
            <a:r>
              <a:rPr lang="en-GB" altLang="en-US" smtClean="0"/>
              <a:t>(Core Maths)</a:t>
            </a:r>
          </a:p>
        </p:txBody>
      </p:sp>
      <p:sp>
        <p:nvSpPr>
          <p:cNvPr id="13315" name="Rectangle 3"/>
          <p:cNvSpPr>
            <a:spLocks noGrp="1" noChangeArrowheads="1"/>
          </p:cNvSpPr>
          <p:nvPr>
            <p:ph type="body" idx="1"/>
          </p:nvPr>
        </p:nvSpPr>
        <p:spPr>
          <a:xfrm>
            <a:off x="395288" y="2255838"/>
            <a:ext cx="9109075" cy="3916362"/>
          </a:xfrm>
        </p:spPr>
        <p:txBody>
          <a:bodyPr/>
          <a:lstStyle/>
          <a:p>
            <a:pPr marL="0" indent="0" eaLnBrk="1" hangingPunct="1"/>
            <a:r>
              <a:rPr lang="en-GB" altLang="en-US" smtClean="0"/>
              <a:t>Getting Ready to Teach</a:t>
            </a:r>
          </a:p>
        </p:txBody>
      </p:sp>
      <p:sp>
        <p:nvSpPr>
          <p:cNvPr id="13316" name="Rectangle 8"/>
          <p:cNvSpPr>
            <a:spLocks noChangeArrowheads="1"/>
          </p:cNvSpPr>
          <p:nvPr/>
        </p:nvSpPr>
        <p:spPr bwMode="auto">
          <a:xfrm flipH="1">
            <a:off x="762000" y="6503988"/>
            <a:ext cx="101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SzPct val="80000"/>
              <a:buFont typeface="Verdana" panose="020B0604030504040204" pitchFamily="34" charset="0"/>
              <a:defRPr sz="2400" b="1">
                <a:solidFill>
                  <a:srgbClr val="003150"/>
                </a:solidFill>
                <a:latin typeface="Verdana" panose="020B0604030504040204" pitchFamily="34" charset="0"/>
                <a:cs typeface="Arial" panose="020B0604020202020204" pitchFamily="34" charset="0"/>
              </a:defRPr>
            </a:lvl1pPr>
            <a:lvl2pPr marL="742950" indent="-285750">
              <a:buSzPct val="80000"/>
              <a:buFont typeface="Verdana" panose="020B0604030504040204" pitchFamily="34" charset="0"/>
              <a:defRPr sz="2400">
                <a:solidFill>
                  <a:schemeClr val="tx1"/>
                </a:solidFill>
                <a:latin typeface="Verdana" panose="020B0604030504040204" pitchFamily="34" charset="0"/>
                <a:cs typeface="Arial" panose="020B0604020202020204" pitchFamily="34" charset="0"/>
              </a:defRPr>
            </a:lvl2pPr>
            <a:lvl3pPr marL="1143000" indent="-228600">
              <a:buSzPct val="80000"/>
              <a:buFont typeface="Arial" panose="020B0604020202020204" pitchFamily="34" charset="0"/>
              <a:buChar char="–"/>
              <a:defRPr sz="2400">
                <a:solidFill>
                  <a:schemeClr val="tx1"/>
                </a:solidFill>
                <a:latin typeface="Verdana" panose="020B0604030504040204" pitchFamily="34" charset="0"/>
                <a:cs typeface="Arial" panose="020B0604020202020204" pitchFamily="34" charset="0"/>
              </a:defRPr>
            </a:lvl3pPr>
            <a:lvl4pPr marL="1600200" indent="-228600">
              <a:buSzPct val="80000"/>
              <a:buFont typeface="Arial" panose="020B0604020202020204" pitchFamily="34" charset="0"/>
              <a:buChar char="○"/>
              <a:defRPr sz="2400">
                <a:solidFill>
                  <a:schemeClr val="tx1"/>
                </a:solidFill>
                <a:latin typeface="Verdana" panose="020B0604030504040204" pitchFamily="34" charset="0"/>
                <a:cs typeface="Arial" panose="020B0604020202020204" pitchFamily="34" charset="0"/>
              </a:defRPr>
            </a:lvl4pPr>
            <a:lvl5pPr marL="2057400" indent="-228600">
              <a:buChar char="»"/>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buChar char="»"/>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buChar char="»"/>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buChar char="»"/>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buChar char="»"/>
              <a:defRPr sz="2400">
                <a:solidFill>
                  <a:schemeClr val="tx1"/>
                </a:solidFill>
                <a:latin typeface="Verdana" panose="020B0604030504040204" pitchFamily="34" charset="0"/>
                <a:cs typeface="Arial" panose="020B0604020202020204" pitchFamily="34" charset="0"/>
              </a:defRPr>
            </a:lvl9pPr>
          </a:lstStyle>
          <a:p>
            <a:pPr eaLnBrk="1" hangingPunct="1">
              <a:spcBef>
                <a:spcPct val="50000"/>
              </a:spcBef>
              <a:buSzTx/>
              <a:buFontTx/>
              <a:buNone/>
            </a:pPr>
            <a:endParaRPr lang="en-US" altLang="en-US" sz="1000" b="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idx="4294967295"/>
          </p:nvPr>
        </p:nvSpPr>
        <p:spPr>
          <a:xfrm>
            <a:off x="395288" y="836613"/>
            <a:ext cx="9109075" cy="900112"/>
          </a:xfrm>
        </p:spPr>
        <p:txBody>
          <a:bodyPr/>
          <a:lstStyle/>
          <a:p>
            <a:r>
              <a:rPr lang="en-GB" altLang="en-US" smtClean="0"/>
              <a:t>Content not already covered at GCSE</a:t>
            </a:r>
            <a:endParaRPr lang="en-US" altLang="en-US" smtClean="0"/>
          </a:p>
        </p:txBody>
      </p:sp>
      <p:sp>
        <p:nvSpPr>
          <p:cNvPr id="210947" name="Text Placeholder 2"/>
          <p:cNvSpPr>
            <a:spLocks noGrp="1"/>
          </p:cNvSpPr>
          <p:nvPr>
            <p:ph idx="4294967295"/>
          </p:nvPr>
        </p:nvSpPr>
        <p:spPr>
          <a:xfrm>
            <a:off x="415925" y="1341438"/>
            <a:ext cx="9109075" cy="4525962"/>
          </a:xfrm>
        </p:spPr>
        <p:txBody>
          <a:bodyPr/>
          <a:lstStyle/>
          <a:p>
            <a:r>
              <a:rPr lang="en-GB" altLang="en-US" b="1" dirty="0" smtClean="0"/>
              <a:t>Linear Programming</a:t>
            </a:r>
            <a:endParaRPr lang="en-GB" altLang="en-US" dirty="0" smtClean="0"/>
          </a:p>
          <a:p>
            <a:r>
              <a:rPr lang="en-GB" altLang="en-US" dirty="0" smtClean="0"/>
              <a:t>The formulation of a problem as a linear program with up to three</a:t>
            </a:r>
          </a:p>
          <a:p>
            <a:r>
              <a:rPr lang="en-GB" altLang="en-US" dirty="0" smtClean="0"/>
              <a:t>variables, the solution and interpretation of two-variable problems</a:t>
            </a:r>
          </a:p>
          <a:p>
            <a:r>
              <a:rPr lang="en-GB" altLang="en-US" dirty="0" smtClean="0"/>
              <a:t>graphically and the consideration of such problems that have integer</a:t>
            </a:r>
          </a:p>
          <a:p>
            <a:r>
              <a:rPr lang="en-GB" altLang="en-US" dirty="0" smtClean="0"/>
              <a:t>values. Students will be expected to be able to write down the</a:t>
            </a:r>
          </a:p>
          <a:p>
            <a:r>
              <a:rPr lang="en-GB" altLang="en-US" dirty="0" smtClean="0"/>
              <a:t>objective function for a linear programming problem.</a:t>
            </a:r>
          </a:p>
          <a:p>
            <a:r>
              <a:rPr lang="en-GB" altLang="en-US" dirty="0" smtClean="0"/>
              <a:t> </a:t>
            </a:r>
          </a:p>
          <a:p>
            <a:r>
              <a:rPr lang="en-GB" altLang="en-US" b="1" dirty="0" smtClean="0"/>
              <a:t>Sequences and Growth</a:t>
            </a:r>
            <a:endParaRPr lang="en-GB" altLang="en-US" dirty="0" smtClean="0"/>
          </a:p>
          <a:p>
            <a:r>
              <a:rPr lang="en-GB" altLang="en-US" dirty="0" smtClean="0"/>
              <a:t>Arithmetic series and geometric series with the use of sigma notation. </a:t>
            </a:r>
          </a:p>
          <a:p>
            <a:endParaRPr lang="en-GB" altLang="en-US" dirty="0" smtClean="0"/>
          </a:p>
        </p:txBody>
      </p:sp>
      <p:sp>
        <p:nvSpPr>
          <p:cNvPr id="210948" name="Slide Number Placeholder 3"/>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C6D4C0A0-CD4B-4984-B6A9-1A37F109E644}" type="slidenum">
              <a:rPr lang="en-GB" altLang="en-US" sz="900">
                <a:solidFill>
                  <a:schemeClr val="bg1"/>
                </a:solidFill>
              </a:rPr>
              <a:pPr eaLnBrk="1" hangingPunct="1">
                <a:lnSpc>
                  <a:spcPct val="100000"/>
                </a:lnSpc>
                <a:buSzTx/>
                <a:buFontTx/>
                <a:buNone/>
              </a:pPr>
              <a:t>20</a:t>
            </a:fld>
            <a:endParaRPr lang="en-GB" altLang="en-US" sz="900">
              <a:solidFill>
                <a:schemeClr val="bg1"/>
              </a:solidFill>
            </a:endParaRPr>
          </a:p>
        </p:txBody>
      </p:sp>
      <p:sp>
        <p:nvSpPr>
          <p:cNvPr id="210949" name="Text Placeholder 7"/>
          <p:cNvSpPr txBox="1">
            <a:spLocks/>
          </p:cNvSpPr>
          <p:nvPr/>
        </p:nvSpPr>
        <p:spPr bwMode="auto">
          <a:xfrm>
            <a:off x="6818313" y="6494463"/>
            <a:ext cx="231298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1" hangingPunct="1">
              <a:lnSpc>
                <a:spcPct val="100000"/>
              </a:lnSpc>
              <a:buSzTx/>
              <a:buFont typeface="Arial" panose="020B0604020202020204" pitchFamily="34" charset="0"/>
              <a:buNone/>
            </a:pPr>
            <a:r>
              <a:rPr lang="en-GB" altLang="en-US" sz="700" b="1">
                <a:solidFill>
                  <a:schemeClr val="tx2"/>
                </a:solidFill>
                <a:ea typeface="Lato Medium"/>
                <a:cs typeface="Lato Medium"/>
              </a:rPr>
              <a:t>Presentation Title Arial Bold 7 pt</a:t>
            </a:r>
            <a:endParaRPr lang="en-US" altLang="en-US" sz="700" b="1">
              <a:solidFill>
                <a:schemeClr val="tx2"/>
              </a:solidFill>
              <a:ea typeface="Lato Medium"/>
              <a:cs typeface="Lato Medium"/>
            </a:endParaRPr>
          </a:p>
        </p:txBody>
      </p:sp>
      <p:sp>
        <p:nvSpPr>
          <p:cNvPr id="210950"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20</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altLang="en-US" smtClean="0"/>
              <a:t>The Comprehension paper</a:t>
            </a:r>
          </a:p>
        </p:txBody>
      </p:sp>
      <p:sp>
        <p:nvSpPr>
          <p:cNvPr id="225283" name="Content Placeholder 2"/>
          <p:cNvSpPr>
            <a:spLocks noGrp="1"/>
          </p:cNvSpPr>
          <p:nvPr>
            <p:ph idx="4294967295"/>
          </p:nvPr>
        </p:nvSpPr>
        <p:spPr>
          <a:xfrm>
            <a:off x="415925" y="1557338"/>
            <a:ext cx="9109075" cy="4525962"/>
          </a:xfrm>
        </p:spPr>
        <p:txBody>
          <a:bodyPr/>
          <a:lstStyle/>
          <a:p>
            <a:pPr marL="0" indent="0"/>
            <a:r>
              <a:rPr lang="en-GB" altLang="en-US" smtClean="0"/>
              <a:t>It is important to consider how you are going to teach mathematical comprehension skills.</a:t>
            </a:r>
          </a:p>
          <a:p>
            <a:pPr marL="0" indent="0"/>
            <a:endParaRPr lang="en-GB" altLang="en-US" smtClean="0"/>
          </a:p>
          <a:p>
            <a:pPr marL="0" indent="0"/>
            <a:r>
              <a:rPr lang="en-GB" altLang="en-US" smtClean="0"/>
              <a:t>Edexcel have comprehension material that you can download and use on their website. Here we will look at the Ebola comprehension.</a:t>
            </a:r>
          </a:p>
          <a:p>
            <a:pPr marL="0" indent="0"/>
            <a:endParaRPr lang="en-GB" altLang="en-US" smtClean="0"/>
          </a:p>
        </p:txBody>
      </p:sp>
      <p:sp>
        <p:nvSpPr>
          <p:cNvPr id="225284"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25285"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76F5A14B-54A2-49AC-AE14-08712E630667}" type="slidenum">
              <a:rPr lang="en-GB" altLang="en-US" sz="900">
                <a:solidFill>
                  <a:schemeClr val="bg1"/>
                </a:solidFill>
              </a:rPr>
              <a:pPr eaLnBrk="1" hangingPunct="1">
                <a:lnSpc>
                  <a:spcPct val="100000"/>
                </a:lnSpc>
                <a:buSzTx/>
                <a:buFontTx/>
                <a:buNone/>
              </a:pPr>
              <a:t>21</a:t>
            </a:fld>
            <a:r>
              <a:rPr lang="en-GB" altLang="en-US" sz="900">
                <a:solidFill>
                  <a:schemeClr val="bg1"/>
                </a:solidFill>
              </a:rPr>
              <a:t> </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21</a:t>
            </a:fld>
            <a:r>
              <a:rPr lang="en-GB" altLang="en-US" smtClean="0"/>
              <a:t> </a:t>
            </a:r>
            <a:endParaRPr lang="en-GB"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p:cNvSpPr>
            <a:spLocks noGrp="1"/>
          </p:cNvSpPr>
          <p:nvPr>
            <p:ph type="title" idx="4294967295"/>
          </p:nvPr>
        </p:nvSpPr>
        <p:spPr>
          <a:xfrm>
            <a:off x="395288" y="836613"/>
            <a:ext cx="9109075" cy="900112"/>
          </a:xfrm>
        </p:spPr>
        <p:txBody>
          <a:bodyPr/>
          <a:lstStyle/>
          <a:p>
            <a:r>
              <a:rPr lang="en-GB" altLang="en-US" dirty="0" smtClean="0"/>
              <a:t>Overview of topic – Ebola virus</a:t>
            </a:r>
            <a:endParaRPr lang="en-US" altLang="en-US" dirty="0" smtClean="0"/>
          </a:p>
        </p:txBody>
      </p:sp>
      <p:sp>
        <p:nvSpPr>
          <p:cNvPr id="232451" name="Text Placeholder 2"/>
          <p:cNvSpPr>
            <a:spLocks noGrp="1"/>
          </p:cNvSpPr>
          <p:nvPr>
            <p:ph idx="4294967295"/>
          </p:nvPr>
        </p:nvSpPr>
        <p:spPr>
          <a:xfrm>
            <a:off x="415925" y="1268413"/>
            <a:ext cx="9109075" cy="4525962"/>
          </a:xfrm>
        </p:spPr>
        <p:txBody>
          <a:bodyPr/>
          <a:lstStyle/>
          <a:p>
            <a:pPr marL="0" indent="0"/>
            <a:r>
              <a:rPr lang="en-GB" altLang="en-US" sz="1200" b="1" smtClean="0"/>
              <a:t>PRACTICE TASK:  </a:t>
            </a:r>
            <a:r>
              <a:rPr lang="en-GB" altLang="en-US" sz="1200" b="1" i="1" smtClean="0"/>
              <a:t>The Ebola virus is MUTATING, and 'could become more contagious', warn scientists.</a:t>
            </a:r>
            <a:br>
              <a:rPr lang="en-GB" altLang="en-US" sz="1200" b="1" i="1" smtClean="0"/>
            </a:br>
            <a:endParaRPr lang="en-GB" altLang="en-US" sz="600" smtClean="0"/>
          </a:p>
          <a:p>
            <a:pPr marL="0" indent="0"/>
            <a:r>
              <a:rPr lang="en-GB" altLang="en-US" sz="1200" smtClean="0"/>
              <a:t>A team of researchers from the Institut Pasteur in France first identified the outbreak of Ebola in Guinea, in March 2014. Patient zero - the first person to be infected - was two-year-old Emile Ouamouno from the rural village of Meliandou. He died in December 2013, four days after he fell ill, with a sky-high fever and vomiting. </a:t>
            </a:r>
          </a:p>
          <a:p>
            <a:pPr marL="0" indent="0"/>
            <a:endParaRPr lang="en-GB" altLang="en-US" sz="600" smtClean="0"/>
          </a:p>
          <a:p>
            <a:pPr marL="0" indent="0"/>
            <a:r>
              <a:rPr lang="en-GB" altLang="en-US" sz="1200" smtClean="0"/>
              <a:t>Just weeks later his sister succumbed, followed by their mother and grandmother.</a:t>
            </a:r>
          </a:p>
          <a:p>
            <a:pPr marL="0" indent="0"/>
            <a:endParaRPr lang="en-GB" altLang="en-US" sz="600" smtClean="0"/>
          </a:p>
          <a:p>
            <a:pPr marL="0" indent="0"/>
            <a:r>
              <a:rPr lang="en-GB" altLang="en-US" sz="1200" smtClean="0"/>
              <a:t>From there the virus spread. Three months later, the scientists at Institut Pasteur identified it as Ebola, after it was reported to the health authorities.</a:t>
            </a:r>
          </a:p>
          <a:p>
            <a:pPr marL="0" indent="0"/>
            <a:endParaRPr lang="en-GB" altLang="en-US" sz="600" smtClean="0"/>
          </a:p>
          <a:p>
            <a:pPr marL="0" indent="0"/>
            <a:r>
              <a:rPr lang="en-GB" altLang="en-US" sz="1200" smtClean="0"/>
              <a:t>The team have since been tracing the virus' spread through Guinea, to establish if the disease could become more contagious. They examined hundreds of blood samples from Ebola patients in the West African nation where the first cases struck..</a:t>
            </a:r>
          </a:p>
          <a:p>
            <a:pPr marL="0" indent="0"/>
            <a:endParaRPr lang="en-GB" altLang="en-US" sz="600" smtClean="0"/>
          </a:p>
          <a:p>
            <a:pPr marL="0" indent="0"/>
            <a:r>
              <a:rPr lang="en-GB" altLang="en-US" sz="1200" smtClean="0"/>
              <a:t>Human geneticist, Dr Anavaj Sakuntabhai, told the BBC: 'We know the virus is changing quite a lot. That's important for diagnosing and for treatment. We need to know how the virus (is changing) to keep up with our enemy.‘</a:t>
            </a:r>
          </a:p>
          <a:p>
            <a:pPr marL="0" indent="0"/>
            <a:endParaRPr lang="en-GB" altLang="en-US" sz="600" smtClean="0"/>
          </a:p>
          <a:p>
            <a:pPr marL="0" indent="0"/>
            <a:r>
              <a:rPr lang="en-GB" altLang="en-US" sz="1200" smtClean="0"/>
              <a:t>He told Radio 4's </a:t>
            </a:r>
            <a:r>
              <a:rPr lang="en-GB" altLang="en-US" sz="1200" i="1" smtClean="0"/>
              <a:t>Today</a:t>
            </a:r>
            <a:r>
              <a:rPr lang="en-GB" altLang="en-US" sz="1200" smtClean="0"/>
              <a:t> programme that viruses have to 'fight a balance' between infecting people and spreading. 'We have seen several cases that don't have any symptoms at all when infected,' he said. 'These people may be the ones who could spread the virus better, we do not know yet. A virus can change from more deadly into less deadly but more contagious and that is something we are afraid of.‘</a:t>
            </a:r>
          </a:p>
          <a:p>
            <a:pPr marL="0" indent="0"/>
            <a:endParaRPr lang="en-GB" altLang="en-US" sz="600" smtClean="0"/>
          </a:p>
          <a:p>
            <a:pPr marL="0" indent="0"/>
            <a:r>
              <a:rPr lang="en-GB" altLang="en-US" sz="1200" smtClean="0"/>
              <a:t>Viruses do change over a period of time. </a:t>
            </a:r>
          </a:p>
        </p:txBody>
      </p:sp>
      <p:sp>
        <p:nvSpPr>
          <p:cNvPr id="232452" name="Slide Number Placeholder 3"/>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669273C4-BFF6-4030-94FC-557E1E07D2F5}" type="slidenum">
              <a:rPr lang="en-GB" altLang="en-US" sz="900">
                <a:solidFill>
                  <a:schemeClr val="bg1"/>
                </a:solidFill>
              </a:rPr>
              <a:pPr eaLnBrk="1" hangingPunct="1">
                <a:lnSpc>
                  <a:spcPct val="100000"/>
                </a:lnSpc>
                <a:buSzTx/>
                <a:buFontTx/>
                <a:buNone/>
              </a:pPr>
              <a:t>22</a:t>
            </a:fld>
            <a:endParaRPr lang="en-GB" altLang="en-US" sz="900">
              <a:solidFill>
                <a:schemeClr val="bg1"/>
              </a:solidFill>
            </a:endParaRPr>
          </a:p>
        </p:txBody>
      </p:sp>
      <p:sp>
        <p:nvSpPr>
          <p:cNvPr id="232453" name="Text Placeholder 7"/>
          <p:cNvSpPr txBox="1">
            <a:spLocks/>
          </p:cNvSpPr>
          <p:nvPr/>
        </p:nvSpPr>
        <p:spPr bwMode="auto">
          <a:xfrm>
            <a:off x="6818313" y="6494463"/>
            <a:ext cx="231298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1" hangingPunct="1">
              <a:lnSpc>
                <a:spcPct val="100000"/>
              </a:lnSpc>
              <a:buSzTx/>
              <a:buFont typeface="Arial" panose="020B0604020202020204" pitchFamily="34" charset="0"/>
              <a:buNone/>
            </a:pPr>
            <a:r>
              <a:rPr lang="en-GB" altLang="en-US" sz="700" b="1">
                <a:solidFill>
                  <a:schemeClr val="tx2"/>
                </a:solidFill>
                <a:ea typeface="Lato Medium"/>
                <a:cs typeface="Lato Medium"/>
              </a:rPr>
              <a:t>Presentation Title Arial Bold 7 pt</a:t>
            </a:r>
            <a:endParaRPr lang="en-US" altLang="en-US" sz="700" b="1">
              <a:solidFill>
                <a:schemeClr val="tx2"/>
              </a:solidFill>
              <a:ea typeface="Lato Medium"/>
              <a:cs typeface="Lato Medium"/>
            </a:endParaRPr>
          </a:p>
        </p:txBody>
      </p:sp>
      <p:sp>
        <p:nvSpPr>
          <p:cNvPr id="232454"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22</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altLang="en-US" dirty="0" smtClean="0"/>
              <a:t>Overview of topic – Ebola virus</a:t>
            </a:r>
          </a:p>
        </p:txBody>
      </p:sp>
      <p:sp>
        <p:nvSpPr>
          <p:cNvPr id="229379" name="Rectangle 3"/>
          <p:cNvSpPr>
            <a:spLocks noGrp="1" noChangeArrowheads="1"/>
          </p:cNvSpPr>
          <p:nvPr>
            <p:ph type="body" idx="1"/>
          </p:nvPr>
        </p:nvSpPr>
        <p:spPr>
          <a:xfrm>
            <a:off x="395288" y="908050"/>
            <a:ext cx="9109075" cy="5164138"/>
          </a:xfrm>
        </p:spPr>
        <p:txBody>
          <a:bodyPr/>
          <a:lstStyle/>
          <a:p>
            <a:pPr marL="0" indent="0">
              <a:lnSpc>
                <a:spcPct val="110000"/>
              </a:lnSpc>
            </a:pPr>
            <a:r>
              <a:rPr lang="en-GB" altLang="en-US" sz="1500" b="1" smtClean="0"/>
              <a:t>Data source B</a:t>
            </a:r>
            <a:endParaRPr lang="en-GB" altLang="en-US" sz="1500" smtClean="0"/>
          </a:p>
          <a:p>
            <a:pPr marL="0" indent="0">
              <a:lnSpc>
                <a:spcPct val="110000"/>
              </a:lnSpc>
            </a:pPr>
            <a:r>
              <a:rPr lang="en-GB" altLang="en-US" sz="1500" smtClean="0"/>
              <a:t>Using data from WHO, scientists have plotted a graph to show the progression of Ebola. </a:t>
            </a:r>
          </a:p>
          <a:p>
            <a:pPr marL="0" indent="0">
              <a:lnSpc>
                <a:spcPct val="110000"/>
              </a:lnSpc>
            </a:pPr>
            <a:endParaRPr lang="en-GB" altLang="en-US" sz="1500" smtClean="0"/>
          </a:p>
          <a:p>
            <a:pPr marL="0" indent="0">
              <a:lnSpc>
                <a:spcPct val="110000"/>
              </a:lnSpc>
            </a:pPr>
            <a:endParaRPr lang="en-GB" altLang="en-US" sz="1500" smtClean="0"/>
          </a:p>
          <a:p>
            <a:pPr marL="0" indent="0">
              <a:lnSpc>
                <a:spcPct val="110000"/>
              </a:lnSpc>
            </a:pPr>
            <a:endParaRPr lang="en-GB" altLang="en-US" sz="1500" smtClean="0"/>
          </a:p>
          <a:p>
            <a:pPr marL="0" indent="0">
              <a:lnSpc>
                <a:spcPct val="110000"/>
              </a:lnSpc>
            </a:pPr>
            <a:endParaRPr lang="en-GB" altLang="en-US" sz="1500" smtClean="0"/>
          </a:p>
          <a:p>
            <a:pPr marL="0" indent="0">
              <a:lnSpc>
                <a:spcPct val="110000"/>
              </a:lnSpc>
            </a:pPr>
            <a:endParaRPr lang="en-GB" altLang="en-US" sz="1500" smtClean="0"/>
          </a:p>
          <a:p>
            <a:pPr marL="0" indent="0">
              <a:lnSpc>
                <a:spcPct val="110000"/>
              </a:lnSpc>
            </a:pPr>
            <a:endParaRPr lang="en-GB" altLang="en-US" sz="1500" smtClean="0"/>
          </a:p>
          <a:p>
            <a:pPr marL="0" indent="0">
              <a:lnSpc>
                <a:spcPct val="110000"/>
              </a:lnSpc>
            </a:pPr>
            <a:endParaRPr lang="en-GB" altLang="en-US" sz="1500" smtClean="0"/>
          </a:p>
          <a:p>
            <a:pPr marL="0" indent="0">
              <a:lnSpc>
                <a:spcPct val="110000"/>
              </a:lnSpc>
            </a:pPr>
            <a:endParaRPr lang="en-GB" altLang="en-US" sz="1500" smtClean="0"/>
          </a:p>
          <a:p>
            <a:pPr marL="0" indent="0">
              <a:lnSpc>
                <a:spcPct val="110000"/>
              </a:lnSpc>
            </a:pPr>
            <a:endParaRPr lang="en-GB" altLang="en-US" sz="1500" smtClean="0"/>
          </a:p>
          <a:p>
            <a:pPr marL="0" indent="0">
              <a:lnSpc>
                <a:spcPct val="110000"/>
              </a:lnSpc>
            </a:pPr>
            <a:endParaRPr lang="en-GB" altLang="en-US" sz="1500" b="1" smtClean="0"/>
          </a:p>
          <a:p>
            <a:pPr marL="0" indent="0">
              <a:lnSpc>
                <a:spcPct val="110000"/>
              </a:lnSpc>
            </a:pPr>
            <a:endParaRPr lang="en-GB" altLang="en-US" sz="1500" b="1" smtClean="0"/>
          </a:p>
          <a:p>
            <a:pPr marL="0" indent="0">
              <a:lnSpc>
                <a:spcPct val="110000"/>
              </a:lnSpc>
            </a:pPr>
            <a:endParaRPr lang="en-GB" altLang="en-US" sz="1500" b="1" smtClean="0"/>
          </a:p>
          <a:p>
            <a:pPr marL="0" indent="0">
              <a:lnSpc>
                <a:spcPct val="110000"/>
              </a:lnSpc>
            </a:pPr>
            <a:r>
              <a:rPr lang="en-GB" altLang="en-US" sz="1500" b="1" smtClean="0"/>
              <a:t>Graph 2: </a:t>
            </a:r>
          </a:p>
          <a:p>
            <a:pPr marL="0" indent="0">
              <a:lnSpc>
                <a:spcPct val="110000"/>
              </a:lnSpc>
            </a:pPr>
            <a:r>
              <a:rPr lang="en-GB" altLang="en-US" sz="1500" b="1" smtClean="0"/>
              <a:t>The cumulative number of deaths in countries in West Africa, April - August 2014</a:t>
            </a:r>
            <a:endParaRPr lang="en-GB" altLang="en-US" sz="1500" smtClean="0"/>
          </a:p>
          <a:p>
            <a:pPr marL="0" indent="0">
              <a:lnSpc>
                <a:spcPct val="110000"/>
              </a:lnSpc>
            </a:pPr>
            <a:endParaRPr lang="en-GB" altLang="en-US" sz="1500" smtClean="0"/>
          </a:p>
          <a:p>
            <a:pPr marL="0" indent="0">
              <a:lnSpc>
                <a:spcPct val="110000"/>
              </a:lnSpc>
            </a:pPr>
            <a:r>
              <a:rPr lang="en-GB" altLang="en-US" sz="1500" smtClean="0"/>
              <a:t>Mathematical modelling of the spread of diseases is well established and has had some success in predicting such outcomes as the likely number of people who will be infected and the length of time the disease will affect a significant number of people. </a:t>
            </a:r>
          </a:p>
        </p:txBody>
      </p:sp>
      <p:pic>
        <p:nvPicPr>
          <p:cNvPr id="229380" name="Picture 9" descr="Name:  9981032d51d29c79ce6a88d3cfb1b5d0.pngViews: 1Size:  37.7 K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613" y="1484313"/>
            <a:ext cx="48101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AC75BCF8-A461-4FB6-96C4-C2AD14C8B952}" type="slidenum">
              <a:rPr lang="en-GB" altLang="en-US" smtClean="0"/>
              <a:pPr>
                <a:defRPr/>
              </a:pPr>
              <a:t>23</a:t>
            </a:fld>
            <a:r>
              <a:rPr lang="en-GB" altLang="en-US" smtClean="0"/>
              <a:t> </a:t>
            </a:r>
            <a:endParaRPr lang="en-GB"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GB" altLang="en-US" dirty="0" smtClean="0"/>
              <a:t>Overview of topic – Ebola virus</a:t>
            </a:r>
          </a:p>
        </p:txBody>
      </p:sp>
      <p:sp>
        <p:nvSpPr>
          <p:cNvPr id="230403" name="Rectangle 3"/>
          <p:cNvSpPr>
            <a:spLocks noGrp="1" noChangeArrowheads="1"/>
          </p:cNvSpPr>
          <p:nvPr>
            <p:ph type="body" idx="1"/>
          </p:nvPr>
        </p:nvSpPr>
        <p:spPr/>
        <p:txBody>
          <a:bodyPr/>
          <a:lstStyle/>
          <a:p>
            <a:pPr marL="0" indent="0"/>
            <a:r>
              <a:rPr lang="en-GB" altLang="en-US" smtClean="0"/>
              <a:t>Assume that the total number of deaths from Ebola can be modelled by exponential growth and </a:t>
            </a:r>
          </a:p>
          <a:p>
            <a:pPr marL="0" indent="0"/>
            <a:endParaRPr lang="en-GB" altLang="en-US" smtClean="0"/>
          </a:p>
          <a:p>
            <a:pPr marL="0" indent="0">
              <a:buFont typeface="Verdana" panose="020B0604030504040204" pitchFamily="34" charset="0"/>
              <a:buChar char="•"/>
            </a:pPr>
            <a:r>
              <a:rPr lang="en-GB" altLang="en-US" smtClean="0"/>
              <a:t>  the number of deaths on day 1 is 75</a:t>
            </a:r>
          </a:p>
          <a:p>
            <a:pPr marL="0" indent="0">
              <a:buFont typeface="Verdana" panose="020B0604030504040204" pitchFamily="34" charset="0"/>
              <a:buChar char="•"/>
            </a:pPr>
            <a:endParaRPr lang="en-GB" altLang="en-US" smtClean="0"/>
          </a:p>
          <a:p>
            <a:pPr marL="0" indent="0">
              <a:buFont typeface="Verdana" panose="020B0604030504040204" pitchFamily="34" charset="0"/>
              <a:buChar char="•"/>
            </a:pPr>
            <a:r>
              <a:rPr lang="en-GB" altLang="en-US" smtClean="0"/>
              <a:t>  the rate of increase in the total number of deaths is 1.98% per day.</a:t>
            </a:r>
          </a:p>
          <a:p>
            <a:pPr marL="0" indent="0"/>
            <a:endParaRPr lang="en-GB" altLang="en-US" smtClean="0"/>
          </a:p>
          <a:p>
            <a:pPr marL="0" indent="0"/>
            <a:r>
              <a:rPr lang="en-GB" altLang="en-US" smtClean="0"/>
              <a:t>Compare the prediction for August 10th of the model with the data shown on </a:t>
            </a:r>
            <a:r>
              <a:rPr lang="en-GB" altLang="en-US" b="1" smtClean="0"/>
              <a:t>Graph 2.	</a:t>
            </a:r>
          </a:p>
          <a:p>
            <a:pPr marL="0" indent="0"/>
            <a:r>
              <a:rPr lang="en-GB" altLang="en-US" b="1" smtClean="0"/>
              <a:t>							                  (3 marks)</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AC75BCF8-A461-4FB6-96C4-C2AD14C8B952}" type="slidenum">
              <a:rPr lang="en-GB" altLang="en-US" smtClean="0"/>
              <a:pPr>
                <a:defRPr/>
              </a:pPr>
              <a:t>24</a:t>
            </a:fld>
            <a:r>
              <a:rPr lang="en-GB" altLang="en-US" smtClean="0"/>
              <a:t> </a:t>
            </a:r>
            <a:endParaRPr lang="en-GB"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15925" y="404813"/>
            <a:ext cx="9109075" cy="441325"/>
          </a:xfrm>
        </p:spPr>
        <p:txBody>
          <a:bodyPr/>
          <a:lstStyle/>
          <a:p>
            <a:r>
              <a:rPr lang="en-GB" altLang="en-US" smtClean="0"/>
              <a:t>Comprehension</a:t>
            </a:r>
          </a:p>
        </p:txBody>
      </p:sp>
      <p:sp>
        <p:nvSpPr>
          <p:cNvPr id="227331" name="Rectangle 3"/>
          <p:cNvSpPr>
            <a:spLocks noGrp="1" noChangeArrowheads="1"/>
          </p:cNvSpPr>
          <p:nvPr>
            <p:ph type="body" idx="1"/>
          </p:nvPr>
        </p:nvSpPr>
        <p:spPr>
          <a:xfrm>
            <a:off x="395288" y="1125538"/>
            <a:ext cx="4989512" cy="4946650"/>
          </a:xfrm>
        </p:spPr>
        <p:txBody>
          <a:bodyPr/>
          <a:lstStyle/>
          <a:p>
            <a:pPr marL="0" indent="0">
              <a:lnSpc>
                <a:spcPct val="110000"/>
              </a:lnSpc>
            </a:pPr>
            <a:r>
              <a:rPr lang="en-GB" altLang="en-US" smtClean="0"/>
              <a:t>It is recommended that you take into the classroom articles that you come across. These could be from newspapers, magazines or online. </a:t>
            </a:r>
          </a:p>
          <a:p>
            <a:pPr marL="0" indent="0">
              <a:lnSpc>
                <a:spcPct val="110000"/>
              </a:lnSpc>
            </a:pPr>
            <a:endParaRPr lang="en-US" altLang="en-US" smtClean="0"/>
          </a:p>
          <a:p>
            <a:pPr marL="0" indent="0">
              <a:lnSpc>
                <a:spcPct val="110000"/>
              </a:lnSpc>
            </a:pPr>
            <a:r>
              <a:rPr lang="en-GB" altLang="en-US" smtClean="0"/>
              <a:t>For example there was an article in the Guardian recently about crowd management at Holborn tube station (right). </a:t>
            </a:r>
          </a:p>
          <a:p>
            <a:pPr marL="0" indent="0">
              <a:lnSpc>
                <a:spcPct val="110000"/>
              </a:lnSpc>
            </a:pPr>
            <a:endParaRPr lang="en-US" altLang="en-US" smtClean="0"/>
          </a:p>
          <a:p>
            <a:pPr marL="0" indent="0">
              <a:lnSpc>
                <a:spcPct val="110000"/>
              </a:lnSpc>
            </a:pPr>
            <a:r>
              <a:rPr lang="en-GB" altLang="en-US" smtClean="0"/>
              <a:t>Any article that you use should be used for classroom discussion, teaching and learning and student practice.</a:t>
            </a:r>
          </a:p>
          <a:p>
            <a:pPr marL="0" indent="0">
              <a:lnSpc>
                <a:spcPct val="110000"/>
              </a:lnSpc>
            </a:pPr>
            <a:endParaRPr lang="en-GB" altLang="en-US" smtClean="0"/>
          </a:p>
        </p:txBody>
      </p:sp>
      <p:pic>
        <p:nvPicPr>
          <p:cNvPr id="2273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1052513"/>
            <a:ext cx="4106863" cy="502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AC75BCF8-A461-4FB6-96C4-C2AD14C8B952}" type="slidenum">
              <a:rPr lang="en-GB" altLang="en-US" smtClean="0"/>
              <a:pPr>
                <a:defRPr/>
              </a:pPr>
              <a:t>25</a:t>
            </a:fld>
            <a:r>
              <a:rPr lang="en-GB" altLang="en-US" smtClean="0"/>
              <a:t> </a:t>
            </a:r>
            <a:endParaRPr lang="en-GB"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altLang="en-US" dirty="0" smtClean="0"/>
              <a:t>Comprehension: some suggestions</a:t>
            </a:r>
          </a:p>
        </p:txBody>
      </p:sp>
      <p:pic>
        <p:nvPicPr>
          <p:cNvPr id="224261" name="Picture 5" descr="418cq2Rd3%2B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908050"/>
            <a:ext cx="1762125" cy="2449513"/>
          </a:xfrm>
          <a:prstGeom prst="rect">
            <a:avLst/>
          </a:prstGeom>
          <a:noFill/>
          <a:extLst>
            <a:ext uri="{909E8E84-426E-40DD-AFC4-6F175D3DCCD1}">
              <a14:hiddenFill xmlns:a14="http://schemas.microsoft.com/office/drawing/2010/main">
                <a:solidFill>
                  <a:srgbClr val="FFFFFF"/>
                </a:solidFill>
              </a14:hiddenFill>
            </a:ext>
          </a:extLst>
        </p:spPr>
      </p:pic>
      <p:pic>
        <p:nvPicPr>
          <p:cNvPr id="224263" name="Picture 7" descr="alexsadventure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5525" y="908050"/>
            <a:ext cx="1646238" cy="2449513"/>
          </a:xfrm>
          <a:prstGeom prst="rect">
            <a:avLst/>
          </a:prstGeom>
          <a:noFill/>
          <a:extLst>
            <a:ext uri="{909E8E84-426E-40DD-AFC4-6F175D3DCCD1}">
              <a14:hiddenFill xmlns:a14="http://schemas.microsoft.com/office/drawing/2010/main">
                <a:solidFill>
                  <a:srgbClr val="FFFFFF"/>
                </a:solidFill>
              </a14:hiddenFill>
            </a:ext>
          </a:extLst>
        </p:spPr>
      </p:pic>
      <p:pic>
        <p:nvPicPr>
          <p:cNvPr id="224265" name="Picture 9" descr="51MEZLTzomL">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5075" y="908050"/>
            <a:ext cx="1620838" cy="2449513"/>
          </a:xfrm>
          <a:prstGeom prst="rect">
            <a:avLst/>
          </a:prstGeom>
          <a:noFill/>
          <a:extLst>
            <a:ext uri="{909E8E84-426E-40DD-AFC4-6F175D3DCCD1}">
              <a14:hiddenFill xmlns:a14="http://schemas.microsoft.com/office/drawing/2010/main">
                <a:solidFill>
                  <a:srgbClr val="FFFFFF"/>
                </a:solidFill>
              </a14:hiddenFill>
            </a:ext>
          </a:extLst>
        </p:spPr>
      </p:pic>
      <p:pic>
        <p:nvPicPr>
          <p:cNvPr id="224267" name="Picture 11" descr="51grZgMjLBL">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388" y="3500438"/>
            <a:ext cx="1682750" cy="2520950"/>
          </a:xfrm>
          <a:prstGeom prst="rect">
            <a:avLst/>
          </a:prstGeom>
          <a:noFill/>
          <a:extLst>
            <a:ext uri="{909E8E84-426E-40DD-AFC4-6F175D3DCCD1}">
              <a14:hiddenFill xmlns:a14="http://schemas.microsoft.com/office/drawing/2010/main">
                <a:solidFill>
                  <a:srgbClr val="FFFFFF"/>
                </a:solidFill>
              </a14:hiddenFill>
            </a:ext>
          </a:extLst>
        </p:spPr>
      </p:pic>
      <p:pic>
        <p:nvPicPr>
          <p:cNvPr id="224269" name="Picture 13" descr="penalty">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05750" y="908050"/>
            <a:ext cx="1584325" cy="2449513"/>
          </a:xfrm>
          <a:prstGeom prst="rect">
            <a:avLst/>
          </a:prstGeom>
          <a:noFill/>
          <a:extLst>
            <a:ext uri="{909E8E84-426E-40DD-AFC4-6F175D3DCCD1}">
              <a14:hiddenFill xmlns:a14="http://schemas.microsoft.com/office/drawing/2010/main">
                <a:solidFill>
                  <a:srgbClr val="FFFFFF"/>
                </a:solidFill>
              </a14:hiddenFill>
            </a:ext>
          </a:extLst>
        </p:spPr>
      </p:pic>
      <p:pic>
        <p:nvPicPr>
          <p:cNvPr id="224271" name="Picture 15" descr="9780141019017">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05300" y="908050"/>
            <a:ext cx="1592263" cy="2449513"/>
          </a:xfrm>
          <a:prstGeom prst="rect">
            <a:avLst/>
          </a:prstGeom>
          <a:noFill/>
          <a:extLst>
            <a:ext uri="{909E8E84-426E-40DD-AFC4-6F175D3DCCD1}">
              <a14:hiddenFill xmlns:a14="http://schemas.microsoft.com/office/drawing/2010/main">
                <a:solidFill>
                  <a:srgbClr val="FFFFFF"/>
                </a:solidFill>
              </a14:hiddenFill>
            </a:ext>
          </a:extLst>
        </p:spPr>
      </p:pic>
      <p:pic>
        <p:nvPicPr>
          <p:cNvPr id="224275" name="Picture 19" descr="51%2BFbsyjpIL">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05300" y="3500438"/>
            <a:ext cx="1646238" cy="2520950"/>
          </a:xfrm>
          <a:prstGeom prst="rect">
            <a:avLst/>
          </a:prstGeom>
          <a:noFill/>
          <a:extLst>
            <a:ext uri="{909E8E84-426E-40DD-AFC4-6F175D3DCCD1}">
              <a14:hiddenFill xmlns:a14="http://schemas.microsoft.com/office/drawing/2010/main">
                <a:solidFill>
                  <a:srgbClr val="FFFFFF"/>
                </a:solidFill>
              </a14:hiddenFill>
            </a:ext>
          </a:extLst>
        </p:spPr>
      </p:pic>
      <p:pic>
        <p:nvPicPr>
          <p:cNvPr id="224279" name="Picture 23" descr="41z6MGjh5XL">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39088" y="3500438"/>
            <a:ext cx="1550987" cy="2449512"/>
          </a:xfrm>
          <a:prstGeom prst="rect">
            <a:avLst/>
          </a:prstGeom>
          <a:noFill/>
          <a:extLst>
            <a:ext uri="{909E8E84-426E-40DD-AFC4-6F175D3DCCD1}">
              <a14:hiddenFill xmlns:a14="http://schemas.microsoft.com/office/drawing/2010/main">
                <a:solidFill>
                  <a:srgbClr val="FFFFFF"/>
                </a:solidFill>
              </a14:hiddenFill>
            </a:ext>
          </a:extLst>
        </p:spPr>
      </p:pic>
      <p:pic>
        <p:nvPicPr>
          <p:cNvPr id="224281" name="Picture 25" descr="51woMcLhaRL">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76963" y="3500438"/>
            <a:ext cx="1639887" cy="2449512"/>
          </a:xfrm>
          <a:prstGeom prst="rect">
            <a:avLst/>
          </a:prstGeom>
          <a:noFill/>
          <a:extLst>
            <a:ext uri="{909E8E84-426E-40DD-AFC4-6F175D3DCCD1}">
              <a14:hiddenFill xmlns:a14="http://schemas.microsoft.com/office/drawing/2010/main">
                <a:solidFill>
                  <a:srgbClr val="FFFFFF"/>
                </a:solidFill>
              </a14:hiddenFill>
            </a:ext>
          </a:extLst>
        </p:spPr>
      </p:pic>
      <p:pic>
        <p:nvPicPr>
          <p:cNvPr id="224283" name="Picture 27" descr="41ekFGrpmtL">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32050" y="3500438"/>
            <a:ext cx="1728788" cy="250348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AC75BCF8-A461-4FB6-96C4-C2AD14C8B952}" type="slidenum">
              <a:rPr lang="en-GB" altLang="en-US" smtClean="0"/>
              <a:pPr>
                <a:defRPr/>
              </a:pPr>
              <a:t>26</a:t>
            </a:fld>
            <a:r>
              <a:rPr lang="en-GB" altLang="en-US" smtClean="0"/>
              <a:t> </a:t>
            </a:r>
            <a:endParaRPr lang="en-GB"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p:cNvSpPr>
            <a:spLocks noGrp="1"/>
          </p:cNvSpPr>
          <p:nvPr>
            <p:ph type="title" idx="4294967295"/>
          </p:nvPr>
        </p:nvSpPr>
        <p:spPr/>
        <p:txBody>
          <a:bodyPr/>
          <a:lstStyle/>
          <a:p>
            <a:r>
              <a:rPr lang="en-GB" altLang="en-US" dirty="0" smtClean="0"/>
              <a:t>The pre-released source booklet</a:t>
            </a:r>
          </a:p>
        </p:txBody>
      </p:sp>
      <p:sp>
        <p:nvSpPr>
          <p:cNvPr id="235523" name="Content Placeholder 2"/>
          <p:cNvSpPr>
            <a:spLocks noGrp="1"/>
          </p:cNvSpPr>
          <p:nvPr>
            <p:ph idx="4294967295"/>
          </p:nvPr>
        </p:nvSpPr>
        <p:spPr>
          <a:xfrm>
            <a:off x="395288" y="1052513"/>
            <a:ext cx="9109075" cy="576262"/>
          </a:xfrm>
        </p:spPr>
        <p:txBody>
          <a:bodyPr/>
          <a:lstStyle/>
          <a:p>
            <a:r>
              <a:rPr lang="en-GB" altLang="en-US" dirty="0" smtClean="0"/>
              <a:t>This a table from the specimen pre-released source booklet.</a:t>
            </a:r>
          </a:p>
          <a:p>
            <a:endParaRPr lang="en-GB" altLang="en-US" dirty="0" smtClean="0"/>
          </a:p>
        </p:txBody>
      </p:sp>
      <p:sp>
        <p:nvSpPr>
          <p:cNvPr id="235524"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35525"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01F06E4D-A06B-4C21-BEAA-10155D046D97}" type="slidenum">
              <a:rPr lang="en-GB" altLang="en-US" sz="900">
                <a:solidFill>
                  <a:schemeClr val="bg1"/>
                </a:solidFill>
              </a:rPr>
              <a:pPr eaLnBrk="1" hangingPunct="1">
                <a:lnSpc>
                  <a:spcPct val="100000"/>
                </a:lnSpc>
                <a:buSzTx/>
                <a:buFontTx/>
                <a:buNone/>
              </a:pPr>
              <a:t>27</a:t>
            </a:fld>
            <a:r>
              <a:rPr lang="en-GB" altLang="en-US" sz="900">
                <a:solidFill>
                  <a:schemeClr val="bg1"/>
                </a:solidFill>
              </a:rPr>
              <a:t> </a:t>
            </a:r>
          </a:p>
        </p:txBody>
      </p:sp>
      <p:pic>
        <p:nvPicPr>
          <p:cNvPr id="2355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3" y="1412875"/>
            <a:ext cx="7323137"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27</a:t>
            </a:fld>
            <a:r>
              <a:rPr lang="en-GB" altLang="en-US" smtClean="0"/>
              <a:t> </a:t>
            </a:r>
            <a:endParaRPr lang="en-GB"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idx="4294967295"/>
          </p:nvPr>
        </p:nvSpPr>
        <p:spPr/>
        <p:txBody>
          <a:bodyPr/>
          <a:lstStyle/>
          <a:p>
            <a:r>
              <a:rPr lang="en-GB" altLang="en-US" dirty="0" smtClean="0"/>
              <a:t>The pre-released source booklet</a:t>
            </a:r>
          </a:p>
        </p:txBody>
      </p:sp>
      <p:sp>
        <p:nvSpPr>
          <p:cNvPr id="3" name="Content Placeholder 2"/>
          <p:cNvSpPr>
            <a:spLocks noGrp="1"/>
          </p:cNvSpPr>
          <p:nvPr>
            <p:ph idx="4294967295"/>
          </p:nvPr>
        </p:nvSpPr>
        <p:spPr/>
        <p:txBody>
          <a:bodyPr/>
          <a:lstStyle/>
          <a:p>
            <a:r>
              <a:rPr lang="en-GB" altLang="en-US" dirty="0" smtClean="0"/>
              <a:t>Possible maths content that could link to the table:</a:t>
            </a:r>
          </a:p>
          <a:p>
            <a:pPr marL="184150" lvl="2" indent="-342900" eaLnBrk="1" hangingPunct="1">
              <a:spcBef>
                <a:spcPts val="600"/>
              </a:spcBef>
              <a:spcAft>
                <a:spcPts val="600"/>
              </a:spcAft>
            </a:pPr>
            <a:r>
              <a:rPr lang="en-GB" altLang="en-US" dirty="0" smtClean="0"/>
              <a:t>Comparing percentages</a:t>
            </a:r>
          </a:p>
          <a:p>
            <a:pPr marL="184150" lvl="2" indent="-342900" eaLnBrk="1" hangingPunct="1">
              <a:spcBef>
                <a:spcPts val="600"/>
              </a:spcBef>
              <a:spcAft>
                <a:spcPts val="600"/>
              </a:spcAft>
            </a:pPr>
            <a:r>
              <a:rPr lang="en-GB" altLang="en-US" dirty="0" smtClean="0"/>
              <a:t>Averages</a:t>
            </a:r>
          </a:p>
          <a:p>
            <a:pPr marL="184150" lvl="2" indent="-342900" eaLnBrk="1" hangingPunct="1">
              <a:spcBef>
                <a:spcPts val="600"/>
              </a:spcBef>
              <a:spcAft>
                <a:spcPts val="600"/>
              </a:spcAft>
            </a:pPr>
            <a:r>
              <a:rPr lang="en-GB" altLang="en-US" dirty="0" smtClean="0"/>
              <a:t>Drawing, analysing and comparing box plots, including identifying outliers</a:t>
            </a:r>
          </a:p>
          <a:p>
            <a:pPr marL="184150" lvl="2" indent="-342900" eaLnBrk="1" hangingPunct="1">
              <a:spcBef>
                <a:spcPts val="600"/>
              </a:spcBef>
              <a:spcAft>
                <a:spcPts val="600"/>
              </a:spcAft>
            </a:pPr>
            <a:r>
              <a:rPr lang="en-GB" altLang="en-US" dirty="0" smtClean="0"/>
              <a:t>Recognising correlation</a:t>
            </a:r>
          </a:p>
          <a:p>
            <a:pPr marL="184150" lvl="2" indent="-342900" eaLnBrk="1" hangingPunct="1">
              <a:spcBef>
                <a:spcPts val="600"/>
              </a:spcBef>
              <a:spcAft>
                <a:spcPts val="600"/>
              </a:spcAft>
            </a:pPr>
            <a:r>
              <a:rPr lang="en-GB" altLang="en-US" dirty="0" smtClean="0"/>
              <a:t>Using and interpreting a correlation coefficient</a:t>
            </a:r>
          </a:p>
          <a:p>
            <a:pPr marL="184150" lvl="2" indent="-342900" eaLnBrk="1" hangingPunct="1">
              <a:spcBef>
                <a:spcPts val="600"/>
              </a:spcBef>
              <a:spcAft>
                <a:spcPts val="600"/>
              </a:spcAft>
            </a:pPr>
            <a:r>
              <a:rPr lang="en-GB" altLang="en-US" dirty="0" smtClean="0"/>
              <a:t>Comparing distributions</a:t>
            </a:r>
          </a:p>
          <a:p>
            <a:pPr>
              <a:buFont typeface="Arial" panose="020B0604020202020204" pitchFamily="34" charset="0"/>
              <a:buChar char="•"/>
            </a:pPr>
            <a:endParaRPr lang="en-GB" altLang="en-US" dirty="0" smtClean="0"/>
          </a:p>
        </p:txBody>
      </p:sp>
      <p:sp>
        <p:nvSpPr>
          <p:cNvPr id="237572"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37573"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D5671563-926A-4907-864F-F9865AE36A3C}" type="slidenum">
              <a:rPr lang="en-GB" altLang="en-US" sz="900">
                <a:solidFill>
                  <a:schemeClr val="bg1"/>
                </a:solidFill>
              </a:rPr>
              <a:pPr eaLnBrk="1" hangingPunct="1">
                <a:lnSpc>
                  <a:spcPct val="100000"/>
                </a:lnSpc>
                <a:buSzTx/>
                <a:buFontTx/>
                <a:buNone/>
              </a:pPr>
              <a:t>28</a:t>
            </a:fld>
            <a:r>
              <a:rPr lang="en-GB" altLang="en-US" sz="900">
                <a:solidFill>
                  <a:schemeClr val="bg1"/>
                </a:solidFill>
              </a:rPr>
              <a:t> </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4" name="Slide Number Placeholder 3"/>
          <p:cNvSpPr>
            <a:spLocks noGrp="1"/>
          </p:cNvSpPr>
          <p:nvPr>
            <p:ph type="sldNum" sz="quarter" idx="11"/>
          </p:nvPr>
        </p:nvSpPr>
        <p:spPr/>
        <p:txBody>
          <a:bodyPr/>
          <a:lstStyle/>
          <a:p>
            <a:pPr>
              <a:defRPr/>
            </a:pPr>
            <a:fld id="{250D91E9-F97A-45A7-9429-86E2BB0B7F64}" type="slidenum">
              <a:rPr lang="en-GB" altLang="en-US" smtClean="0"/>
              <a:pPr>
                <a:defRPr/>
              </a:pPr>
              <a:t>28</a:t>
            </a:fld>
            <a:r>
              <a:rPr lang="en-GB" altLang="en-US" smtClean="0"/>
              <a:t> </a:t>
            </a:r>
            <a:endParaRPr lang="en-GB"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p:cNvSpPr>
            <a:spLocks noGrp="1"/>
          </p:cNvSpPr>
          <p:nvPr>
            <p:ph type="title" idx="4294967295"/>
          </p:nvPr>
        </p:nvSpPr>
        <p:spPr/>
        <p:txBody>
          <a:bodyPr/>
          <a:lstStyle/>
          <a:p>
            <a:r>
              <a:rPr lang="en-GB" altLang="en-US" smtClean="0"/>
              <a:t>An exam question</a:t>
            </a:r>
          </a:p>
        </p:txBody>
      </p:sp>
      <p:sp>
        <p:nvSpPr>
          <p:cNvPr id="239619" name="Content Placeholder 2"/>
          <p:cNvSpPr>
            <a:spLocks noGrp="1"/>
          </p:cNvSpPr>
          <p:nvPr>
            <p:ph idx="4294967295"/>
          </p:nvPr>
        </p:nvSpPr>
        <p:spPr>
          <a:xfrm>
            <a:off x="395288" y="1052513"/>
            <a:ext cx="9109075" cy="792162"/>
          </a:xfrm>
        </p:spPr>
        <p:txBody>
          <a:bodyPr/>
          <a:lstStyle/>
          <a:p>
            <a:r>
              <a:rPr lang="en-GB" altLang="en-US" smtClean="0"/>
              <a:t>This is part of a question from the specimen paper which uses information from the table.</a:t>
            </a:r>
          </a:p>
          <a:p>
            <a:endParaRPr lang="en-GB" altLang="en-US" smtClean="0"/>
          </a:p>
        </p:txBody>
      </p:sp>
      <p:sp>
        <p:nvSpPr>
          <p:cNvPr id="239620"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39621"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378E11D6-BB28-48DF-8055-F9F8A379E545}" type="slidenum">
              <a:rPr lang="en-GB" altLang="en-US" sz="900">
                <a:solidFill>
                  <a:schemeClr val="bg1"/>
                </a:solidFill>
              </a:rPr>
              <a:pPr eaLnBrk="1" hangingPunct="1">
                <a:lnSpc>
                  <a:spcPct val="100000"/>
                </a:lnSpc>
                <a:buSzTx/>
                <a:buFontTx/>
                <a:buNone/>
              </a:pPr>
              <a:t>29</a:t>
            </a:fld>
            <a:r>
              <a:rPr lang="en-GB" altLang="en-US" sz="900">
                <a:solidFill>
                  <a:schemeClr val="bg1"/>
                </a:solidFill>
              </a:rPr>
              <a:t> </a:t>
            </a:r>
          </a:p>
        </p:txBody>
      </p:sp>
      <p:pic>
        <p:nvPicPr>
          <p:cNvPr id="2396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844675"/>
            <a:ext cx="93345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29</a:t>
            </a:fld>
            <a:r>
              <a:rPr lang="en-GB" altLang="en-US" smtClean="0"/>
              <a:t> </a:t>
            </a:r>
            <a:endParaRPr lang="en-GB"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pPr>
            <a:r>
              <a:rPr lang="en-GB" altLang="en-US" sz="900" dirty="0" smtClean="0">
                <a:solidFill>
                  <a:srgbClr val="FFFFFF"/>
                </a:solidFill>
              </a:rPr>
              <a:t>Mathematics in Context – Getting Ready to Teach events</a:t>
            </a:r>
          </a:p>
        </p:txBody>
      </p:sp>
      <p:sp>
        <p:nvSpPr>
          <p:cNvPr id="1536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D11C0BF5-02C6-476C-8FC5-E1DDB1A00973}" type="slidenum">
              <a:rPr lang="en-GB" altLang="en-US" sz="900">
                <a:solidFill>
                  <a:srgbClr val="FFFFFF"/>
                </a:solidFill>
              </a:rPr>
              <a:pPr>
                <a:lnSpc>
                  <a:spcPct val="100000"/>
                </a:lnSpc>
                <a:buSzTx/>
                <a:buFontTx/>
                <a:buNone/>
              </a:pPr>
              <a:t>3</a:t>
            </a:fld>
            <a:r>
              <a:rPr lang="en-GB" altLang="en-US" sz="900">
                <a:solidFill>
                  <a:srgbClr val="FFFFFF"/>
                </a:solidFill>
              </a:rPr>
              <a:t> </a:t>
            </a:r>
          </a:p>
        </p:txBody>
      </p:sp>
      <p:sp>
        <p:nvSpPr>
          <p:cNvPr id="15364" name="Rectangle 2"/>
          <p:cNvSpPr>
            <a:spLocks noGrp="1" noChangeArrowheads="1"/>
          </p:cNvSpPr>
          <p:nvPr>
            <p:ph type="title"/>
          </p:nvPr>
        </p:nvSpPr>
        <p:spPr>
          <a:xfrm>
            <a:off x="381000" y="1087438"/>
            <a:ext cx="9109075" cy="436562"/>
          </a:xfrm>
        </p:spPr>
        <p:txBody>
          <a:bodyPr/>
          <a:lstStyle/>
          <a:p>
            <a:pPr eaLnBrk="1" hangingPunct="1"/>
            <a:r>
              <a:rPr lang="en-GB" altLang="en-US" smtClean="0"/>
              <a:t>Agenda</a:t>
            </a:r>
          </a:p>
        </p:txBody>
      </p:sp>
      <p:sp>
        <p:nvSpPr>
          <p:cNvPr id="15365" name="Rectangle 3"/>
          <p:cNvSpPr>
            <a:spLocks noGrp="1" noChangeArrowheads="1"/>
          </p:cNvSpPr>
          <p:nvPr>
            <p:ph type="body" idx="1"/>
          </p:nvPr>
        </p:nvSpPr>
        <p:spPr>
          <a:xfrm>
            <a:off x="381000" y="1600200"/>
            <a:ext cx="9109075" cy="4495800"/>
          </a:xfrm>
        </p:spPr>
        <p:txBody>
          <a:bodyPr/>
          <a:lstStyle/>
          <a:p>
            <a:pPr lvl="2" eaLnBrk="1" hangingPunct="1">
              <a:lnSpc>
                <a:spcPct val="110000"/>
              </a:lnSpc>
              <a:spcBef>
                <a:spcPts val="600"/>
              </a:spcBef>
              <a:spcAft>
                <a:spcPts val="600"/>
              </a:spcAft>
            </a:pPr>
            <a:r>
              <a:rPr lang="en-GB" altLang="en-US" smtClean="0"/>
              <a:t>Introducing the specification</a:t>
            </a:r>
          </a:p>
          <a:p>
            <a:pPr lvl="2" eaLnBrk="1" hangingPunct="1">
              <a:lnSpc>
                <a:spcPct val="110000"/>
              </a:lnSpc>
              <a:spcBef>
                <a:spcPts val="600"/>
              </a:spcBef>
              <a:spcAft>
                <a:spcPts val="600"/>
              </a:spcAft>
            </a:pPr>
            <a:r>
              <a:rPr lang="en-GB" altLang="en-US" smtClean="0"/>
              <a:t>Content</a:t>
            </a:r>
          </a:p>
          <a:p>
            <a:pPr lvl="2" eaLnBrk="1" hangingPunct="1">
              <a:lnSpc>
                <a:spcPct val="110000"/>
              </a:lnSpc>
              <a:spcBef>
                <a:spcPts val="600"/>
              </a:spcBef>
              <a:spcAft>
                <a:spcPts val="600"/>
              </a:spcAft>
            </a:pPr>
            <a:r>
              <a:rPr lang="en-GB" altLang="en-US" smtClean="0"/>
              <a:t>Comprehension</a:t>
            </a:r>
          </a:p>
          <a:p>
            <a:pPr lvl="2" eaLnBrk="1" hangingPunct="1">
              <a:lnSpc>
                <a:spcPct val="110000"/>
              </a:lnSpc>
              <a:spcBef>
                <a:spcPts val="600"/>
              </a:spcBef>
              <a:spcAft>
                <a:spcPts val="600"/>
              </a:spcAft>
            </a:pPr>
            <a:r>
              <a:rPr lang="en-GB" altLang="en-US" smtClean="0"/>
              <a:t>Assessment</a:t>
            </a:r>
          </a:p>
          <a:p>
            <a:pPr lvl="2" eaLnBrk="1" hangingPunct="1">
              <a:lnSpc>
                <a:spcPct val="110000"/>
              </a:lnSpc>
              <a:spcBef>
                <a:spcPts val="600"/>
              </a:spcBef>
              <a:spcAft>
                <a:spcPts val="600"/>
              </a:spcAft>
            </a:pPr>
            <a:r>
              <a:rPr lang="en-GB" altLang="en-US" smtClean="0"/>
              <a:t>Planning</a:t>
            </a:r>
          </a:p>
          <a:p>
            <a:pPr lvl="2" eaLnBrk="1" hangingPunct="1">
              <a:lnSpc>
                <a:spcPct val="110000"/>
              </a:lnSpc>
              <a:spcBef>
                <a:spcPts val="600"/>
              </a:spcBef>
              <a:spcAft>
                <a:spcPts val="600"/>
              </a:spcAft>
            </a:pPr>
            <a:r>
              <a:rPr lang="en-GB" altLang="en-US" smtClean="0"/>
              <a:t>Recruitment and staffing</a:t>
            </a:r>
          </a:p>
          <a:p>
            <a:pPr lvl="2" eaLnBrk="1" hangingPunct="1">
              <a:lnSpc>
                <a:spcPct val="110000"/>
              </a:lnSpc>
              <a:spcBef>
                <a:spcPts val="600"/>
              </a:spcBef>
              <a:spcAft>
                <a:spcPts val="600"/>
              </a:spcAft>
            </a:pPr>
            <a:r>
              <a:rPr lang="en-US" altLang="en-US" smtClean="0"/>
              <a:t>Recognition and performance tables</a:t>
            </a:r>
            <a:r>
              <a:rPr lang="en-GB" altLang="en-US" smtClean="0"/>
              <a:t> </a:t>
            </a:r>
          </a:p>
          <a:p>
            <a:pPr lvl="2" eaLnBrk="1" hangingPunct="1">
              <a:lnSpc>
                <a:spcPct val="110000"/>
              </a:lnSpc>
              <a:spcBef>
                <a:spcPts val="600"/>
              </a:spcBef>
              <a:spcAft>
                <a:spcPts val="600"/>
              </a:spcAft>
            </a:pPr>
            <a:r>
              <a:rPr lang="en-GB" altLang="en-US" smtClean="0"/>
              <a:t>Support and resources</a:t>
            </a:r>
          </a:p>
          <a:p>
            <a:pPr lvl="2" eaLnBrk="1" hangingPunct="1">
              <a:lnSpc>
                <a:spcPct val="110000"/>
              </a:lnSpc>
              <a:spcBef>
                <a:spcPts val="600"/>
              </a:spcBef>
              <a:spcAft>
                <a:spcPts val="600"/>
              </a:spcAft>
            </a:pPr>
            <a:r>
              <a:rPr lang="en-GB" altLang="en-US" smtClean="0"/>
              <a:t>Action plan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idx="4294967295"/>
          </p:nvPr>
        </p:nvSpPr>
        <p:spPr>
          <a:xfrm>
            <a:off x="395288" y="836613"/>
            <a:ext cx="9109075" cy="900112"/>
          </a:xfrm>
        </p:spPr>
        <p:txBody>
          <a:bodyPr/>
          <a:lstStyle/>
          <a:p>
            <a:r>
              <a:rPr lang="en-GB" altLang="en-US" dirty="0" smtClean="0"/>
              <a:t>Suggested course plan for the 180 guided learning hours over 2 years</a:t>
            </a:r>
            <a:endParaRPr lang="en-US" altLang="en-US" dirty="0" smtClean="0"/>
          </a:p>
        </p:txBody>
      </p:sp>
      <p:sp>
        <p:nvSpPr>
          <p:cNvPr id="211971" name="Slide Number Placeholder 2"/>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8FCD33C2-D8E9-4D19-84AA-21ACDAF42AC8}" type="slidenum">
              <a:rPr lang="en-GB" altLang="en-US" sz="900">
                <a:solidFill>
                  <a:schemeClr val="bg1"/>
                </a:solidFill>
              </a:rPr>
              <a:pPr eaLnBrk="1" hangingPunct="1">
                <a:lnSpc>
                  <a:spcPct val="100000"/>
                </a:lnSpc>
                <a:buSzTx/>
                <a:buFontTx/>
                <a:buNone/>
              </a:pPr>
              <a:t>30</a:t>
            </a:fld>
            <a:endParaRPr lang="en-GB" altLang="en-US" sz="900">
              <a:solidFill>
                <a:schemeClr val="bg1"/>
              </a:solidFill>
            </a:endParaRPr>
          </a:p>
        </p:txBody>
      </p:sp>
      <p:sp>
        <p:nvSpPr>
          <p:cNvPr id="211972" name="TextBox 19"/>
          <p:cNvSpPr txBox="1">
            <a:spLocks noChangeArrowheads="1"/>
          </p:cNvSpPr>
          <p:nvPr/>
        </p:nvSpPr>
        <p:spPr bwMode="auto">
          <a:xfrm>
            <a:off x="681038" y="2114550"/>
            <a:ext cx="420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4600" b="1">
                <a:solidFill>
                  <a:schemeClr val="bg1"/>
                </a:solidFill>
              </a:rPr>
              <a:t>1</a:t>
            </a:r>
            <a:endParaRPr lang="en-US" altLang="en-US" sz="4600" b="1">
              <a:solidFill>
                <a:schemeClr val="bg1"/>
              </a:solidFill>
            </a:endParaRPr>
          </a:p>
        </p:txBody>
      </p:sp>
      <p:sp>
        <p:nvSpPr>
          <p:cNvPr id="211973" name="TextBox 20"/>
          <p:cNvSpPr txBox="1">
            <a:spLocks noChangeArrowheads="1"/>
          </p:cNvSpPr>
          <p:nvPr/>
        </p:nvSpPr>
        <p:spPr bwMode="auto">
          <a:xfrm>
            <a:off x="2951163" y="2114550"/>
            <a:ext cx="420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4600" b="1">
                <a:solidFill>
                  <a:schemeClr val="bg1"/>
                </a:solidFill>
              </a:rPr>
              <a:t>2</a:t>
            </a:r>
            <a:endParaRPr lang="en-US" altLang="en-US" sz="4600" b="1">
              <a:solidFill>
                <a:schemeClr val="bg1"/>
              </a:solidFill>
            </a:endParaRPr>
          </a:p>
        </p:txBody>
      </p:sp>
      <p:sp>
        <p:nvSpPr>
          <p:cNvPr id="211974" name="Text Placeholder 7"/>
          <p:cNvSpPr txBox="1">
            <a:spLocks/>
          </p:cNvSpPr>
          <p:nvPr/>
        </p:nvSpPr>
        <p:spPr bwMode="auto">
          <a:xfrm>
            <a:off x="6818313" y="6494463"/>
            <a:ext cx="231298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1" hangingPunct="1">
              <a:lnSpc>
                <a:spcPct val="100000"/>
              </a:lnSpc>
              <a:buSzTx/>
              <a:buFont typeface="Arial" panose="020B0604020202020204" pitchFamily="34" charset="0"/>
              <a:buNone/>
            </a:pPr>
            <a:r>
              <a:rPr lang="en-GB" altLang="en-US" sz="700" b="1">
                <a:solidFill>
                  <a:schemeClr val="tx2"/>
                </a:solidFill>
                <a:ea typeface="Lato Medium"/>
                <a:cs typeface="Lato Medium"/>
              </a:rPr>
              <a:t>Presentation itle Arial Bold 7 pt</a:t>
            </a:r>
            <a:endParaRPr lang="en-US" altLang="en-US" sz="700" b="1">
              <a:solidFill>
                <a:schemeClr val="tx2"/>
              </a:solidFill>
              <a:ea typeface="Lato Medium"/>
              <a:cs typeface="Lato Medium"/>
            </a:endParaRPr>
          </a:p>
        </p:txBody>
      </p:sp>
      <p:sp>
        <p:nvSpPr>
          <p:cNvPr id="211975" name="Footer Placeholder 2"/>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grpSp>
        <p:nvGrpSpPr>
          <p:cNvPr id="211976" name="Group 37"/>
          <p:cNvGrpSpPr>
            <a:grpSpLocks/>
          </p:cNvGrpSpPr>
          <p:nvPr/>
        </p:nvGrpSpPr>
        <p:grpSpPr bwMode="auto">
          <a:xfrm>
            <a:off x="344488" y="1773238"/>
            <a:ext cx="9418637" cy="4379912"/>
            <a:chOff x="358876" y="1756280"/>
            <a:chExt cx="9418660" cy="4380222"/>
          </a:xfrm>
        </p:grpSpPr>
        <p:sp>
          <p:nvSpPr>
            <p:cNvPr id="18" name="Rectangle 17"/>
            <p:cNvSpPr/>
            <p:nvPr/>
          </p:nvSpPr>
          <p:spPr>
            <a:xfrm>
              <a:off x="5254738" y="1756280"/>
              <a:ext cx="2001842" cy="1343120"/>
            </a:xfrm>
            <a:prstGeom prst="rect">
              <a:avLst/>
            </a:prstGeom>
            <a:solidFill>
              <a:srgbClr val="0380A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180000" bIns="108000" anchor="b"/>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r>
                <a:rPr lang="en-GB" altLang="en-US" sz="1200" b="1">
                  <a:solidFill>
                    <a:schemeClr val="bg1"/>
                  </a:solidFill>
                </a:rPr>
                <a:t>Title</a:t>
              </a:r>
              <a:endParaRPr lang="en-US" altLang="en-US" sz="1600">
                <a:solidFill>
                  <a:schemeClr val="tx2"/>
                </a:solidFill>
              </a:endParaRPr>
            </a:p>
          </p:txBody>
        </p:sp>
        <p:sp>
          <p:nvSpPr>
            <p:cNvPr id="19" name="Rectangle 18"/>
            <p:cNvSpPr/>
            <p:nvPr/>
          </p:nvSpPr>
          <p:spPr>
            <a:xfrm>
              <a:off x="7704256" y="1756280"/>
              <a:ext cx="2001843" cy="1343120"/>
            </a:xfrm>
            <a:prstGeom prst="rect">
              <a:avLst/>
            </a:prstGeom>
            <a:solidFill>
              <a:srgbClr val="03873A"/>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180000" bIns="108000" anchor="b"/>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r>
                <a:rPr lang="en-GB" altLang="en-US" sz="1200" b="1">
                  <a:solidFill>
                    <a:schemeClr val="bg1"/>
                  </a:solidFill>
                </a:rPr>
                <a:t>Estimated teaching time</a:t>
              </a:r>
              <a:endParaRPr lang="en-US" altLang="en-US" sz="1600">
                <a:solidFill>
                  <a:schemeClr val="tx2"/>
                </a:solidFill>
              </a:endParaRPr>
            </a:p>
          </p:txBody>
        </p:sp>
        <p:sp>
          <p:nvSpPr>
            <p:cNvPr id="211979" name="TextBox 21"/>
            <p:cNvSpPr txBox="1">
              <a:spLocks noChangeArrowheads="1"/>
            </p:cNvSpPr>
            <p:nvPr/>
          </p:nvSpPr>
          <p:spPr bwMode="auto">
            <a:xfrm>
              <a:off x="5397109" y="1759453"/>
              <a:ext cx="4199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4600" b="1">
                  <a:solidFill>
                    <a:schemeClr val="bg1"/>
                  </a:solidFill>
                </a:rPr>
                <a:t>3</a:t>
              </a:r>
              <a:endParaRPr lang="en-US" altLang="en-US" sz="4600" b="1">
                <a:solidFill>
                  <a:schemeClr val="bg1"/>
                </a:solidFill>
              </a:endParaRPr>
            </a:p>
          </p:txBody>
        </p:sp>
        <p:sp>
          <p:nvSpPr>
            <p:cNvPr id="211980" name="TextBox 22"/>
            <p:cNvSpPr txBox="1">
              <a:spLocks noChangeArrowheads="1"/>
            </p:cNvSpPr>
            <p:nvPr/>
          </p:nvSpPr>
          <p:spPr bwMode="auto">
            <a:xfrm>
              <a:off x="7845381" y="1759453"/>
              <a:ext cx="4199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4600" b="1">
                  <a:solidFill>
                    <a:schemeClr val="bg1"/>
                  </a:solidFill>
                </a:rPr>
                <a:t>4</a:t>
              </a:r>
              <a:endParaRPr lang="en-US" altLang="en-US" sz="4600" b="1">
                <a:solidFill>
                  <a:schemeClr val="bg1"/>
                </a:solidFill>
              </a:endParaRPr>
            </a:p>
          </p:txBody>
        </p:sp>
        <p:sp>
          <p:nvSpPr>
            <p:cNvPr id="211981" name="TextBox 24"/>
            <p:cNvSpPr txBox="1">
              <a:spLocks noChangeArrowheads="1"/>
            </p:cNvSpPr>
            <p:nvPr/>
          </p:nvSpPr>
          <p:spPr bwMode="auto">
            <a:xfrm>
              <a:off x="5255196" y="3251705"/>
              <a:ext cx="2074068"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marL="0" lvl="1">
                <a:lnSpc>
                  <a:spcPts val="1300"/>
                </a:lnSpc>
                <a:spcAft>
                  <a:spcPts val="600"/>
                </a:spcAft>
                <a:buClr>
                  <a:schemeClr val="bg2"/>
                </a:buClr>
                <a:buSzTx/>
                <a:buFontTx/>
                <a:buNone/>
              </a:pPr>
              <a:r>
                <a:rPr lang="en-GB" altLang="en-US" sz="1000">
                  <a:solidFill>
                    <a:srgbClr val="000000"/>
                  </a:solidFill>
                </a:rPr>
                <a:t>- Social media</a:t>
              </a:r>
            </a:p>
            <a:p>
              <a:pPr marL="0" lvl="1">
                <a:lnSpc>
                  <a:spcPts val="1300"/>
                </a:lnSpc>
                <a:spcAft>
                  <a:spcPts val="600"/>
                </a:spcAft>
                <a:buClr>
                  <a:schemeClr val="bg2"/>
                </a:buClr>
                <a:buSzTx/>
                <a:buFontTx/>
                <a:buNone/>
              </a:pPr>
              <a:r>
                <a:rPr lang="en-GB" altLang="en-US" sz="1000">
                  <a:solidFill>
                    <a:srgbClr val="000000"/>
                  </a:solidFill>
                </a:rPr>
                <a:t>- Society</a:t>
              </a:r>
            </a:p>
            <a:p>
              <a:pPr marL="0" lvl="1">
                <a:lnSpc>
                  <a:spcPts val="1300"/>
                </a:lnSpc>
                <a:spcAft>
                  <a:spcPts val="600"/>
                </a:spcAft>
                <a:buClr>
                  <a:schemeClr val="bg2"/>
                </a:buClr>
                <a:buSzTx/>
                <a:buFontTx/>
                <a:buNone/>
              </a:pPr>
              <a:r>
                <a:rPr lang="en-GB" altLang="en-US" sz="1000">
                  <a:solidFill>
                    <a:srgbClr val="000000"/>
                  </a:solidFill>
                </a:rPr>
                <a:t>- Sport</a:t>
              </a:r>
            </a:p>
            <a:p>
              <a:pPr marL="0" lvl="1">
                <a:lnSpc>
                  <a:spcPts val="1300"/>
                </a:lnSpc>
                <a:spcAft>
                  <a:spcPts val="600"/>
                </a:spcAft>
                <a:buClr>
                  <a:schemeClr val="bg2"/>
                </a:buClr>
                <a:buSzTx/>
                <a:buFontTx/>
                <a:buNone/>
              </a:pPr>
              <a:r>
                <a:rPr lang="en-GB" altLang="en-US" sz="1000">
                  <a:solidFill>
                    <a:srgbClr val="000000"/>
                  </a:solidFill>
                </a:rPr>
                <a:t>- Clothing industry</a:t>
              </a:r>
            </a:p>
            <a:p>
              <a:pPr marL="0" lvl="1">
                <a:lnSpc>
                  <a:spcPts val="1300"/>
                </a:lnSpc>
                <a:spcAft>
                  <a:spcPts val="600"/>
                </a:spcAft>
                <a:buClr>
                  <a:schemeClr val="bg2"/>
                </a:buClr>
                <a:buSzTx/>
                <a:buFontTx/>
                <a:buNone/>
              </a:pPr>
              <a:r>
                <a:rPr lang="en-GB" altLang="en-US" sz="1000">
                  <a:solidFill>
                    <a:srgbClr val="000000"/>
                  </a:solidFill>
                </a:rPr>
                <a:t>- Finance</a:t>
              </a:r>
            </a:p>
            <a:p>
              <a:pPr marL="0" lvl="1">
                <a:lnSpc>
                  <a:spcPts val="1300"/>
                </a:lnSpc>
                <a:spcAft>
                  <a:spcPts val="600"/>
                </a:spcAft>
                <a:buClr>
                  <a:schemeClr val="bg2"/>
                </a:buClr>
                <a:buSzTx/>
                <a:buFontTx/>
                <a:buNone/>
              </a:pPr>
              <a:r>
                <a:rPr lang="en-GB" altLang="en-US" sz="1000">
                  <a:solidFill>
                    <a:srgbClr val="000000"/>
                  </a:solidFill>
                </a:rPr>
                <a:t>- Creative arts</a:t>
              </a:r>
            </a:p>
            <a:p>
              <a:pPr marL="0" lvl="1">
                <a:lnSpc>
                  <a:spcPts val="1300"/>
                </a:lnSpc>
                <a:spcAft>
                  <a:spcPts val="600"/>
                </a:spcAft>
                <a:buClr>
                  <a:schemeClr val="bg2"/>
                </a:buClr>
                <a:buSzTx/>
                <a:buFontTx/>
                <a:buNone/>
              </a:pPr>
              <a:r>
                <a:rPr lang="en-GB" altLang="en-US" sz="1000">
                  <a:solidFill>
                    <a:srgbClr val="000000"/>
                  </a:solidFill>
                </a:rPr>
                <a:t>- Health</a:t>
              </a:r>
            </a:p>
            <a:p>
              <a:pPr marL="0" lvl="1">
                <a:lnSpc>
                  <a:spcPts val="1300"/>
                </a:lnSpc>
                <a:spcAft>
                  <a:spcPts val="600"/>
                </a:spcAft>
                <a:buClr>
                  <a:schemeClr val="bg2"/>
                </a:buClr>
                <a:buSzTx/>
                <a:buFontTx/>
                <a:buNone/>
              </a:pPr>
              <a:r>
                <a:rPr lang="en-GB" altLang="en-US" sz="1000">
                  <a:solidFill>
                    <a:srgbClr val="000000"/>
                  </a:solidFill>
                </a:rPr>
                <a:t>- Economy</a:t>
              </a:r>
            </a:p>
            <a:p>
              <a:pPr marL="0" lvl="1">
                <a:lnSpc>
                  <a:spcPts val="1300"/>
                </a:lnSpc>
                <a:spcAft>
                  <a:spcPts val="600"/>
                </a:spcAft>
                <a:buClr>
                  <a:schemeClr val="bg2"/>
                </a:buClr>
                <a:buSzTx/>
                <a:buFontTx/>
                <a:buNone/>
              </a:pPr>
              <a:r>
                <a:rPr lang="en-GB" altLang="en-US" sz="1000">
                  <a:solidFill>
                    <a:srgbClr val="000000"/>
                  </a:solidFill>
                </a:rPr>
                <a:t>- Travel</a:t>
              </a:r>
            </a:p>
            <a:p>
              <a:pPr marL="0" lvl="1">
                <a:lnSpc>
                  <a:spcPts val="1300"/>
                </a:lnSpc>
                <a:spcAft>
                  <a:spcPts val="600"/>
                </a:spcAft>
                <a:buClr>
                  <a:schemeClr val="bg2"/>
                </a:buClr>
                <a:buSzTx/>
                <a:buFontTx/>
                <a:buNone/>
              </a:pPr>
              <a:r>
                <a:rPr lang="en-GB" altLang="en-US" sz="1000">
                  <a:solidFill>
                    <a:srgbClr val="000000"/>
                  </a:solidFill>
                </a:rPr>
                <a:t>- Environment</a:t>
              </a:r>
            </a:p>
            <a:p>
              <a:pPr marL="0" lvl="1">
                <a:lnSpc>
                  <a:spcPts val="1300"/>
                </a:lnSpc>
                <a:spcAft>
                  <a:spcPts val="600"/>
                </a:spcAft>
                <a:buClr>
                  <a:schemeClr val="bg2"/>
                </a:buClr>
                <a:buSzTx/>
                <a:buFontTx/>
                <a:buNone/>
              </a:pPr>
              <a:r>
                <a:rPr lang="en-GB" altLang="en-US" sz="1000">
                  <a:solidFill>
                    <a:srgbClr val="000000"/>
                  </a:solidFill>
                </a:rPr>
                <a:t>- Disasters</a:t>
              </a:r>
            </a:p>
            <a:p>
              <a:pPr marL="0" lvl="1">
                <a:lnSpc>
                  <a:spcPts val="1300"/>
                </a:lnSpc>
                <a:spcAft>
                  <a:spcPts val="600"/>
                </a:spcAft>
                <a:buClr>
                  <a:schemeClr val="bg2"/>
                </a:buClr>
                <a:buSzTx/>
                <a:buFontTx/>
                <a:buNone/>
              </a:pPr>
              <a:r>
                <a:rPr lang="en-GB" altLang="en-US" sz="1000">
                  <a:solidFill>
                    <a:srgbClr val="000000"/>
                  </a:solidFill>
                </a:rPr>
                <a:t>- Engineering</a:t>
              </a:r>
              <a:endParaRPr lang="en-US" altLang="en-US" sz="1000">
                <a:solidFill>
                  <a:srgbClr val="000000"/>
                </a:solidFill>
              </a:endParaRPr>
            </a:p>
          </p:txBody>
        </p:sp>
        <p:sp>
          <p:nvSpPr>
            <p:cNvPr id="211982" name="TextBox 25"/>
            <p:cNvSpPr txBox="1">
              <a:spLocks noChangeArrowheads="1"/>
            </p:cNvSpPr>
            <p:nvPr/>
          </p:nvSpPr>
          <p:spPr bwMode="auto">
            <a:xfrm>
              <a:off x="7703468" y="3251705"/>
              <a:ext cx="2074068"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marL="0" lvl="1">
                <a:lnSpc>
                  <a:spcPts val="1300"/>
                </a:lnSpc>
                <a:spcAft>
                  <a:spcPts val="600"/>
                </a:spcAft>
                <a:buClr>
                  <a:schemeClr val="bg2"/>
                </a:buClr>
                <a:buSzTx/>
                <a:buFontTx/>
                <a:buNone/>
              </a:pPr>
              <a:r>
                <a:rPr lang="en-GB" altLang="en-US" sz="1000">
                  <a:solidFill>
                    <a:srgbClr val="000000"/>
                  </a:solidFill>
                </a:rPr>
                <a:t>- 4-6 hours</a:t>
              </a:r>
            </a:p>
            <a:p>
              <a:pPr marL="0" lvl="1">
                <a:lnSpc>
                  <a:spcPts val="1300"/>
                </a:lnSpc>
                <a:spcAft>
                  <a:spcPts val="600"/>
                </a:spcAft>
                <a:buClr>
                  <a:schemeClr val="bg2"/>
                </a:buClr>
                <a:buSzTx/>
                <a:buFontTx/>
                <a:buNone/>
              </a:pPr>
              <a:r>
                <a:rPr lang="en-GB" altLang="en-US" sz="1000">
                  <a:solidFill>
                    <a:srgbClr val="000000"/>
                  </a:solidFill>
                </a:rPr>
                <a:t>- 20-22 hours</a:t>
              </a:r>
            </a:p>
            <a:p>
              <a:pPr marL="0" lvl="1">
                <a:lnSpc>
                  <a:spcPts val="1300"/>
                </a:lnSpc>
                <a:spcAft>
                  <a:spcPts val="600"/>
                </a:spcAft>
                <a:buClr>
                  <a:schemeClr val="bg2"/>
                </a:buClr>
                <a:buSzTx/>
                <a:buFontTx/>
                <a:buNone/>
              </a:pPr>
              <a:r>
                <a:rPr lang="en-GB" altLang="en-US" sz="1000">
                  <a:solidFill>
                    <a:srgbClr val="000000"/>
                  </a:solidFill>
                </a:rPr>
                <a:t>- 8-10 hours</a:t>
              </a:r>
            </a:p>
            <a:p>
              <a:pPr marL="0" lvl="1">
                <a:lnSpc>
                  <a:spcPts val="1300"/>
                </a:lnSpc>
                <a:spcAft>
                  <a:spcPts val="600"/>
                </a:spcAft>
                <a:buClr>
                  <a:schemeClr val="bg2"/>
                </a:buClr>
                <a:buSzTx/>
                <a:buFontTx/>
                <a:buNone/>
              </a:pPr>
              <a:r>
                <a:rPr lang="en-GB" altLang="en-US" sz="1000">
                  <a:solidFill>
                    <a:srgbClr val="000000"/>
                  </a:solidFill>
                </a:rPr>
                <a:t>- 16-18 hous</a:t>
              </a:r>
            </a:p>
            <a:p>
              <a:pPr marL="0" lvl="1">
                <a:lnSpc>
                  <a:spcPts val="1300"/>
                </a:lnSpc>
                <a:spcAft>
                  <a:spcPts val="600"/>
                </a:spcAft>
                <a:buClr>
                  <a:schemeClr val="bg2"/>
                </a:buClr>
                <a:buSzTx/>
                <a:buFontTx/>
                <a:buNone/>
              </a:pPr>
              <a:r>
                <a:rPr lang="en-GB" altLang="en-US" sz="1000">
                  <a:solidFill>
                    <a:srgbClr val="000000"/>
                  </a:solidFill>
                </a:rPr>
                <a:t>- 13-15 hours</a:t>
              </a:r>
            </a:p>
            <a:p>
              <a:pPr marL="0" lvl="1">
                <a:lnSpc>
                  <a:spcPts val="1300"/>
                </a:lnSpc>
                <a:spcAft>
                  <a:spcPts val="600"/>
                </a:spcAft>
                <a:buClr>
                  <a:schemeClr val="bg2"/>
                </a:buClr>
                <a:buSzTx/>
                <a:buFontTx/>
                <a:buNone/>
              </a:pPr>
              <a:r>
                <a:rPr lang="en-GB" altLang="en-US" sz="1000">
                  <a:solidFill>
                    <a:srgbClr val="000000"/>
                  </a:solidFill>
                </a:rPr>
                <a:t>- 11-13 hours</a:t>
              </a:r>
            </a:p>
            <a:p>
              <a:pPr marL="0" lvl="1">
                <a:lnSpc>
                  <a:spcPts val="1300"/>
                </a:lnSpc>
                <a:spcAft>
                  <a:spcPts val="600"/>
                </a:spcAft>
                <a:buClr>
                  <a:schemeClr val="bg2"/>
                </a:buClr>
                <a:buSzTx/>
                <a:buFontTx/>
                <a:buNone/>
              </a:pPr>
              <a:r>
                <a:rPr lang="en-GB" altLang="en-US" sz="1000">
                  <a:solidFill>
                    <a:srgbClr val="000000"/>
                  </a:solidFill>
                </a:rPr>
                <a:t>- 18-20 hours</a:t>
              </a:r>
            </a:p>
            <a:p>
              <a:pPr marL="0" lvl="1">
                <a:lnSpc>
                  <a:spcPts val="1300"/>
                </a:lnSpc>
                <a:spcAft>
                  <a:spcPts val="600"/>
                </a:spcAft>
                <a:buClr>
                  <a:schemeClr val="bg2"/>
                </a:buClr>
                <a:buSzTx/>
                <a:buFontTx/>
                <a:buNone/>
              </a:pPr>
              <a:r>
                <a:rPr lang="en-GB" altLang="en-US" sz="1000">
                  <a:solidFill>
                    <a:srgbClr val="000000"/>
                  </a:solidFill>
                </a:rPr>
                <a:t>- 15-18 hours</a:t>
              </a:r>
            </a:p>
            <a:p>
              <a:pPr marL="0" lvl="1">
                <a:lnSpc>
                  <a:spcPts val="1300"/>
                </a:lnSpc>
                <a:spcAft>
                  <a:spcPts val="600"/>
                </a:spcAft>
                <a:buClr>
                  <a:schemeClr val="bg2"/>
                </a:buClr>
                <a:buSzTx/>
                <a:buFontTx/>
                <a:buNone/>
              </a:pPr>
              <a:r>
                <a:rPr lang="en-GB" altLang="en-US" sz="1000">
                  <a:solidFill>
                    <a:srgbClr val="000000"/>
                  </a:solidFill>
                </a:rPr>
                <a:t>- 6-8 hours</a:t>
              </a:r>
            </a:p>
            <a:p>
              <a:pPr marL="0" lvl="1">
                <a:lnSpc>
                  <a:spcPts val="1300"/>
                </a:lnSpc>
                <a:spcAft>
                  <a:spcPts val="600"/>
                </a:spcAft>
                <a:buClr>
                  <a:schemeClr val="bg2"/>
                </a:buClr>
                <a:buSzTx/>
                <a:buFontTx/>
                <a:buNone/>
              </a:pPr>
              <a:r>
                <a:rPr lang="en-GB" altLang="en-US" sz="1000">
                  <a:solidFill>
                    <a:srgbClr val="000000"/>
                  </a:solidFill>
                </a:rPr>
                <a:t>- 10-12 hours</a:t>
              </a:r>
            </a:p>
            <a:p>
              <a:pPr marL="0" lvl="1">
                <a:lnSpc>
                  <a:spcPts val="1300"/>
                </a:lnSpc>
                <a:spcAft>
                  <a:spcPts val="600"/>
                </a:spcAft>
                <a:buClr>
                  <a:schemeClr val="bg2"/>
                </a:buClr>
                <a:buSzTx/>
                <a:buFontTx/>
                <a:buNone/>
              </a:pPr>
              <a:r>
                <a:rPr lang="en-GB" altLang="en-US" sz="1000">
                  <a:solidFill>
                    <a:srgbClr val="000000"/>
                  </a:solidFill>
                </a:rPr>
                <a:t>- 4-6 hours</a:t>
              </a:r>
            </a:p>
            <a:p>
              <a:pPr marL="0" lvl="1">
                <a:lnSpc>
                  <a:spcPts val="1300"/>
                </a:lnSpc>
                <a:spcAft>
                  <a:spcPts val="600"/>
                </a:spcAft>
                <a:buClr>
                  <a:schemeClr val="bg2"/>
                </a:buClr>
                <a:buSzTx/>
                <a:buFontTx/>
                <a:buNone/>
              </a:pPr>
              <a:r>
                <a:rPr lang="en-GB" altLang="en-US" sz="1000">
                  <a:solidFill>
                    <a:srgbClr val="000000"/>
                  </a:solidFill>
                </a:rPr>
                <a:t>- 10-12 hours</a:t>
              </a:r>
              <a:endParaRPr lang="en-US" altLang="en-US" sz="1000">
                <a:solidFill>
                  <a:srgbClr val="000000"/>
                </a:solidFill>
              </a:endParaRPr>
            </a:p>
          </p:txBody>
        </p:sp>
        <p:sp>
          <p:nvSpPr>
            <p:cNvPr id="29" name="Rectangle 28"/>
            <p:cNvSpPr/>
            <p:nvPr/>
          </p:nvSpPr>
          <p:spPr>
            <a:xfrm>
              <a:off x="358876" y="1794383"/>
              <a:ext cx="2001842" cy="134312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180000" bIns="108000" anchor="b"/>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r>
                <a:rPr lang="en-GB" altLang="en-US" sz="1200" b="1">
                  <a:solidFill>
                    <a:schemeClr val="bg1"/>
                  </a:solidFill>
                </a:rPr>
                <a:t>Year / Term</a:t>
              </a:r>
              <a:endParaRPr lang="en-US" altLang="en-US" sz="1600">
                <a:solidFill>
                  <a:schemeClr val="tx2"/>
                </a:solidFill>
              </a:endParaRPr>
            </a:p>
          </p:txBody>
        </p:sp>
        <p:sp>
          <p:nvSpPr>
            <p:cNvPr id="211984" name="TextBox 29"/>
            <p:cNvSpPr txBox="1">
              <a:spLocks noChangeArrowheads="1"/>
            </p:cNvSpPr>
            <p:nvPr/>
          </p:nvSpPr>
          <p:spPr bwMode="auto">
            <a:xfrm>
              <a:off x="394817" y="3289569"/>
              <a:ext cx="2109911" cy="234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marL="0" lvl="1">
                <a:lnSpc>
                  <a:spcPts val="1300"/>
                </a:lnSpc>
                <a:spcAft>
                  <a:spcPts val="600"/>
                </a:spcAft>
                <a:buClr>
                  <a:schemeClr val="bg2"/>
                </a:buClr>
                <a:buSzTx/>
                <a:buFontTx/>
                <a:buNone/>
              </a:pPr>
              <a:r>
                <a:rPr lang="en-GB" altLang="en-US" sz="1000">
                  <a:solidFill>
                    <a:srgbClr val="000000"/>
                  </a:solidFill>
                </a:rPr>
                <a:t>- Year 1 Term 1</a:t>
              </a:r>
            </a:p>
            <a:p>
              <a:pPr marL="0" lvl="1">
                <a:lnSpc>
                  <a:spcPts val="1300"/>
                </a:lnSpc>
                <a:spcAft>
                  <a:spcPts val="600"/>
                </a:spcAft>
                <a:buClr>
                  <a:schemeClr val="bg2"/>
                </a:buClr>
                <a:buSzTx/>
                <a:buFontTx/>
                <a:buNone/>
              </a:pPr>
              <a:endParaRPr lang="en-GB" altLang="en-US" sz="1000">
                <a:solidFill>
                  <a:srgbClr val="000000"/>
                </a:solidFill>
              </a:endParaRPr>
            </a:p>
            <a:p>
              <a:pPr marL="0" lvl="1">
                <a:lnSpc>
                  <a:spcPts val="1300"/>
                </a:lnSpc>
                <a:spcAft>
                  <a:spcPts val="600"/>
                </a:spcAft>
                <a:buClr>
                  <a:schemeClr val="bg2"/>
                </a:buClr>
                <a:buSzTx/>
                <a:buFontTx/>
                <a:buNone/>
              </a:pPr>
              <a:endParaRPr lang="en-GB" altLang="en-US" sz="1000">
                <a:solidFill>
                  <a:srgbClr val="000000"/>
                </a:solidFill>
              </a:endParaRPr>
            </a:p>
            <a:p>
              <a:pPr marL="0" lvl="1">
                <a:lnSpc>
                  <a:spcPts val="1300"/>
                </a:lnSpc>
                <a:spcAft>
                  <a:spcPts val="600"/>
                </a:spcAft>
                <a:buClr>
                  <a:schemeClr val="bg2"/>
                </a:buClr>
                <a:buSzTx/>
                <a:buFontTx/>
                <a:buNone/>
              </a:pPr>
              <a:r>
                <a:rPr lang="en-GB" altLang="en-US" sz="1000">
                  <a:solidFill>
                    <a:srgbClr val="000000"/>
                  </a:solidFill>
                </a:rPr>
                <a:t>- Year 1 Term 2</a:t>
              </a:r>
            </a:p>
            <a:p>
              <a:pPr marL="0" lvl="1">
                <a:lnSpc>
                  <a:spcPts val="1300"/>
                </a:lnSpc>
                <a:spcAft>
                  <a:spcPts val="600"/>
                </a:spcAft>
                <a:buClr>
                  <a:schemeClr val="bg2"/>
                </a:buClr>
                <a:buSzTx/>
                <a:buFontTx/>
                <a:buNone/>
              </a:pPr>
              <a:endParaRPr lang="en-GB" altLang="en-US" sz="1000">
                <a:solidFill>
                  <a:srgbClr val="000000"/>
                </a:solidFill>
              </a:endParaRPr>
            </a:p>
            <a:p>
              <a:pPr marL="0" lvl="1">
                <a:lnSpc>
                  <a:spcPts val="1300"/>
                </a:lnSpc>
                <a:spcAft>
                  <a:spcPts val="600"/>
                </a:spcAft>
                <a:buClr>
                  <a:schemeClr val="bg2"/>
                </a:buClr>
                <a:buSzTx/>
                <a:buFontTx/>
                <a:buNone/>
              </a:pPr>
              <a:r>
                <a:rPr lang="en-GB" altLang="en-US" sz="1000">
                  <a:solidFill>
                    <a:srgbClr val="000000"/>
                  </a:solidFill>
                </a:rPr>
                <a:t>- Year 1 Term 3</a:t>
              </a:r>
            </a:p>
            <a:p>
              <a:pPr marL="0" lvl="1">
                <a:lnSpc>
                  <a:spcPts val="1300"/>
                </a:lnSpc>
                <a:spcAft>
                  <a:spcPts val="600"/>
                </a:spcAft>
                <a:buClr>
                  <a:schemeClr val="bg2"/>
                </a:buClr>
                <a:buSzTx/>
                <a:buFontTx/>
                <a:buNone/>
              </a:pPr>
              <a:endParaRPr lang="en-GB" altLang="en-US" sz="1000">
                <a:solidFill>
                  <a:srgbClr val="000000"/>
                </a:solidFill>
              </a:endParaRPr>
            </a:p>
            <a:p>
              <a:pPr marL="0" lvl="1">
                <a:lnSpc>
                  <a:spcPts val="1300"/>
                </a:lnSpc>
                <a:spcAft>
                  <a:spcPts val="600"/>
                </a:spcAft>
                <a:buClr>
                  <a:schemeClr val="bg2"/>
                </a:buClr>
                <a:buSzTx/>
                <a:buFontTx/>
                <a:buNone/>
              </a:pPr>
              <a:r>
                <a:rPr lang="en-GB" altLang="en-US" sz="1000">
                  <a:solidFill>
                    <a:srgbClr val="000000"/>
                  </a:solidFill>
                </a:rPr>
                <a:t>- Year 2 Term 1</a:t>
              </a:r>
            </a:p>
            <a:p>
              <a:pPr marL="0" lvl="1">
                <a:lnSpc>
                  <a:spcPts val="1300"/>
                </a:lnSpc>
                <a:spcAft>
                  <a:spcPts val="600"/>
                </a:spcAft>
                <a:buClr>
                  <a:schemeClr val="bg2"/>
                </a:buClr>
                <a:buSzTx/>
                <a:buFontTx/>
                <a:buNone/>
              </a:pPr>
              <a:endParaRPr lang="en-GB" altLang="en-US" sz="1000">
                <a:solidFill>
                  <a:srgbClr val="000000"/>
                </a:solidFill>
              </a:endParaRPr>
            </a:p>
            <a:p>
              <a:pPr marL="0" lvl="1">
                <a:lnSpc>
                  <a:spcPts val="1300"/>
                </a:lnSpc>
                <a:spcAft>
                  <a:spcPts val="600"/>
                </a:spcAft>
                <a:buClr>
                  <a:schemeClr val="bg2"/>
                </a:buClr>
                <a:buSzTx/>
                <a:buFontTx/>
                <a:buNone/>
              </a:pPr>
              <a:r>
                <a:rPr lang="en-GB" altLang="en-US" sz="1000">
                  <a:solidFill>
                    <a:srgbClr val="000000"/>
                  </a:solidFill>
                </a:rPr>
                <a:t>- Year 2 Term 2</a:t>
              </a:r>
              <a:endParaRPr lang="en-US" altLang="en-US" sz="1000">
                <a:solidFill>
                  <a:srgbClr val="000000"/>
                </a:solidFill>
              </a:endParaRPr>
            </a:p>
          </p:txBody>
        </p:sp>
        <p:sp>
          <p:nvSpPr>
            <p:cNvPr id="31" name="Rectangle 30"/>
            <p:cNvSpPr/>
            <p:nvPr/>
          </p:nvSpPr>
          <p:spPr>
            <a:xfrm>
              <a:off x="2798869" y="1794383"/>
              <a:ext cx="2001843" cy="1343120"/>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180000" bIns="108000" anchor="b"/>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r>
                <a:rPr lang="en-GB" altLang="en-US" sz="1200" b="1">
                  <a:solidFill>
                    <a:schemeClr val="bg1"/>
                  </a:solidFill>
                </a:rPr>
                <a:t>Topic</a:t>
              </a:r>
              <a:endParaRPr lang="en-US" altLang="en-US" sz="1600">
                <a:solidFill>
                  <a:schemeClr val="tx2"/>
                </a:solidFill>
              </a:endParaRPr>
            </a:p>
          </p:txBody>
        </p:sp>
        <p:sp>
          <p:nvSpPr>
            <p:cNvPr id="211986" name="TextBox 31"/>
            <p:cNvSpPr txBox="1">
              <a:spLocks noChangeArrowheads="1"/>
            </p:cNvSpPr>
            <p:nvPr/>
          </p:nvSpPr>
          <p:spPr bwMode="auto">
            <a:xfrm>
              <a:off x="428557" y="1797317"/>
              <a:ext cx="4199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4600" b="1">
                  <a:solidFill>
                    <a:schemeClr val="bg1"/>
                  </a:solidFill>
                </a:rPr>
                <a:t>1</a:t>
              </a:r>
              <a:endParaRPr lang="en-US" altLang="en-US" sz="4600" b="1">
                <a:solidFill>
                  <a:schemeClr val="bg1"/>
                </a:solidFill>
              </a:endParaRPr>
            </a:p>
          </p:txBody>
        </p:sp>
        <p:sp>
          <p:nvSpPr>
            <p:cNvPr id="211987" name="TextBox 32"/>
            <p:cNvSpPr txBox="1">
              <a:spLocks noChangeArrowheads="1"/>
            </p:cNvSpPr>
            <p:nvPr/>
          </p:nvSpPr>
          <p:spPr bwMode="auto">
            <a:xfrm>
              <a:off x="2876829" y="1797317"/>
              <a:ext cx="4199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4600" b="1">
                  <a:solidFill>
                    <a:schemeClr val="bg1"/>
                  </a:solidFill>
                </a:rPr>
                <a:t>2</a:t>
              </a:r>
              <a:endParaRPr lang="en-US" altLang="en-US" sz="4600" b="1">
                <a:solidFill>
                  <a:schemeClr val="bg1"/>
                </a:solidFill>
              </a:endParaRPr>
            </a:p>
          </p:txBody>
        </p:sp>
        <p:sp>
          <p:nvSpPr>
            <p:cNvPr id="211988" name="TextBox 33"/>
            <p:cNvSpPr txBox="1">
              <a:spLocks noChangeArrowheads="1"/>
            </p:cNvSpPr>
            <p:nvPr/>
          </p:nvSpPr>
          <p:spPr bwMode="auto">
            <a:xfrm>
              <a:off x="2807872" y="3289569"/>
              <a:ext cx="2074068"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marL="0" lvl="1">
                <a:lnSpc>
                  <a:spcPts val="1300"/>
                </a:lnSpc>
                <a:spcAft>
                  <a:spcPts val="600"/>
                </a:spcAft>
                <a:buClr>
                  <a:schemeClr val="bg2"/>
                </a:buClr>
                <a:buSzTx/>
                <a:buFontTx/>
                <a:buNone/>
              </a:pPr>
              <a:r>
                <a:rPr lang="en-GB" altLang="en-US" sz="1000">
                  <a:solidFill>
                    <a:srgbClr val="000000"/>
                  </a:solidFill>
                </a:rPr>
                <a:t>- Topic 1</a:t>
              </a:r>
            </a:p>
            <a:p>
              <a:pPr marL="0" lvl="1">
                <a:lnSpc>
                  <a:spcPts val="1300"/>
                </a:lnSpc>
                <a:spcAft>
                  <a:spcPts val="600"/>
                </a:spcAft>
                <a:buClr>
                  <a:schemeClr val="bg2"/>
                </a:buClr>
                <a:buSzTx/>
                <a:buFontTx/>
                <a:buNone/>
              </a:pPr>
              <a:r>
                <a:rPr lang="en-GB" altLang="en-US" sz="1000">
                  <a:solidFill>
                    <a:srgbClr val="000000"/>
                  </a:solidFill>
                </a:rPr>
                <a:t>- Topic 2</a:t>
              </a:r>
            </a:p>
            <a:p>
              <a:pPr marL="0" lvl="1">
                <a:lnSpc>
                  <a:spcPts val="1300"/>
                </a:lnSpc>
                <a:spcAft>
                  <a:spcPts val="600"/>
                </a:spcAft>
                <a:buClr>
                  <a:schemeClr val="bg2"/>
                </a:buClr>
                <a:buSzTx/>
                <a:buFontTx/>
                <a:buNone/>
              </a:pPr>
              <a:r>
                <a:rPr lang="en-GB" altLang="en-US" sz="1000">
                  <a:solidFill>
                    <a:srgbClr val="000000"/>
                  </a:solidFill>
                </a:rPr>
                <a:t>- Topic 3</a:t>
              </a:r>
            </a:p>
            <a:p>
              <a:pPr marL="0" lvl="1">
                <a:lnSpc>
                  <a:spcPts val="1300"/>
                </a:lnSpc>
                <a:spcAft>
                  <a:spcPts val="600"/>
                </a:spcAft>
                <a:buClr>
                  <a:schemeClr val="bg2"/>
                </a:buClr>
                <a:buSzTx/>
                <a:buFontTx/>
                <a:buNone/>
              </a:pPr>
              <a:r>
                <a:rPr lang="en-GB" altLang="en-US" sz="1000">
                  <a:solidFill>
                    <a:srgbClr val="000000"/>
                  </a:solidFill>
                </a:rPr>
                <a:t>- Topic 4</a:t>
              </a:r>
            </a:p>
            <a:p>
              <a:pPr marL="0" lvl="1">
                <a:lnSpc>
                  <a:spcPts val="1300"/>
                </a:lnSpc>
                <a:spcAft>
                  <a:spcPts val="600"/>
                </a:spcAft>
                <a:buClr>
                  <a:schemeClr val="bg2"/>
                </a:buClr>
                <a:buSzTx/>
                <a:buFontTx/>
                <a:buNone/>
              </a:pPr>
              <a:r>
                <a:rPr lang="en-GB" altLang="en-US" sz="1000">
                  <a:solidFill>
                    <a:srgbClr val="000000"/>
                  </a:solidFill>
                </a:rPr>
                <a:t>- Topic 5</a:t>
              </a:r>
            </a:p>
            <a:p>
              <a:pPr marL="0" lvl="1">
                <a:lnSpc>
                  <a:spcPts val="1300"/>
                </a:lnSpc>
                <a:spcAft>
                  <a:spcPts val="600"/>
                </a:spcAft>
                <a:buClr>
                  <a:schemeClr val="bg2"/>
                </a:buClr>
                <a:buSzTx/>
                <a:buFontTx/>
                <a:buNone/>
              </a:pPr>
              <a:r>
                <a:rPr lang="en-GB" altLang="en-US" sz="1000">
                  <a:solidFill>
                    <a:srgbClr val="000000"/>
                  </a:solidFill>
                </a:rPr>
                <a:t>- Topic 6</a:t>
              </a:r>
            </a:p>
            <a:p>
              <a:pPr marL="0" lvl="1">
                <a:lnSpc>
                  <a:spcPts val="1300"/>
                </a:lnSpc>
                <a:spcAft>
                  <a:spcPts val="600"/>
                </a:spcAft>
                <a:buClr>
                  <a:schemeClr val="bg2"/>
                </a:buClr>
                <a:buSzTx/>
                <a:buFontTx/>
                <a:buNone/>
              </a:pPr>
              <a:r>
                <a:rPr lang="en-GB" altLang="en-US" sz="1000">
                  <a:solidFill>
                    <a:srgbClr val="000000"/>
                  </a:solidFill>
                </a:rPr>
                <a:t>- Topic 7</a:t>
              </a:r>
            </a:p>
            <a:p>
              <a:pPr marL="0" lvl="1">
                <a:lnSpc>
                  <a:spcPts val="1300"/>
                </a:lnSpc>
                <a:spcAft>
                  <a:spcPts val="600"/>
                </a:spcAft>
                <a:buClr>
                  <a:schemeClr val="bg2"/>
                </a:buClr>
                <a:buSzTx/>
                <a:buFontTx/>
                <a:buNone/>
              </a:pPr>
              <a:r>
                <a:rPr lang="en-GB" altLang="en-US" sz="1000">
                  <a:solidFill>
                    <a:srgbClr val="000000"/>
                  </a:solidFill>
                </a:rPr>
                <a:t>- Topic 8</a:t>
              </a:r>
            </a:p>
            <a:p>
              <a:pPr marL="0" lvl="1">
                <a:lnSpc>
                  <a:spcPts val="1300"/>
                </a:lnSpc>
                <a:spcAft>
                  <a:spcPts val="600"/>
                </a:spcAft>
                <a:buClr>
                  <a:schemeClr val="bg2"/>
                </a:buClr>
                <a:buSzTx/>
                <a:buFontTx/>
                <a:buNone/>
              </a:pPr>
              <a:r>
                <a:rPr lang="en-GB" altLang="en-US" sz="1000">
                  <a:solidFill>
                    <a:srgbClr val="000000"/>
                  </a:solidFill>
                </a:rPr>
                <a:t>- Topic 9</a:t>
              </a:r>
            </a:p>
            <a:p>
              <a:pPr marL="0" lvl="1">
                <a:lnSpc>
                  <a:spcPts val="1300"/>
                </a:lnSpc>
                <a:spcAft>
                  <a:spcPts val="600"/>
                </a:spcAft>
                <a:buClr>
                  <a:schemeClr val="bg2"/>
                </a:buClr>
                <a:buSzTx/>
                <a:buFontTx/>
                <a:buNone/>
              </a:pPr>
              <a:r>
                <a:rPr lang="en-GB" altLang="en-US" sz="1000">
                  <a:solidFill>
                    <a:srgbClr val="000000"/>
                  </a:solidFill>
                </a:rPr>
                <a:t>- Topic 10</a:t>
              </a:r>
            </a:p>
            <a:p>
              <a:pPr marL="0" lvl="1">
                <a:lnSpc>
                  <a:spcPts val="1300"/>
                </a:lnSpc>
                <a:spcAft>
                  <a:spcPts val="600"/>
                </a:spcAft>
                <a:buClr>
                  <a:schemeClr val="bg2"/>
                </a:buClr>
                <a:buSzTx/>
                <a:buFontTx/>
                <a:buNone/>
              </a:pPr>
              <a:r>
                <a:rPr lang="en-GB" altLang="en-US" sz="1000">
                  <a:solidFill>
                    <a:srgbClr val="000000"/>
                  </a:solidFill>
                </a:rPr>
                <a:t>- Topic 11</a:t>
              </a:r>
            </a:p>
            <a:p>
              <a:pPr marL="0" lvl="1">
                <a:lnSpc>
                  <a:spcPts val="1300"/>
                </a:lnSpc>
                <a:spcAft>
                  <a:spcPts val="600"/>
                </a:spcAft>
                <a:buClr>
                  <a:schemeClr val="bg2"/>
                </a:buClr>
                <a:buSzTx/>
                <a:buFontTx/>
                <a:buNone/>
              </a:pPr>
              <a:r>
                <a:rPr lang="en-GB" altLang="en-US" sz="1000">
                  <a:solidFill>
                    <a:srgbClr val="000000"/>
                  </a:solidFill>
                </a:rPr>
                <a:t>- Topic 12</a:t>
              </a:r>
              <a:endParaRPr lang="en-US" altLang="en-US" sz="1000">
                <a:solidFill>
                  <a:srgbClr val="000000"/>
                </a:solidFill>
              </a:endParaRPr>
            </a:p>
          </p:txBody>
        </p:sp>
      </p:grpSp>
      <p:cxnSp>
        <p:nvCxnSpPr>
          <p:cNvPr id="35" name="Straight Connector 34"/>
          <p:cNvCxnSpPr/>
          <p:nvPr/>
        </p:nvCxnSpPr>
        <p:spPr bwMode="auto">
          <a:xfrm>
            <a:off x="2576513" y="1773238"/>
            <a:ext cx="0" cy="2663825"/>
          </a:xfrm>
          <a:prstGeom prst="line">
            <a:avLst/>
          </a:prstGeom>
          <a:ln/>
          <a:extLst/>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bwMode="auto">
          <a:xfrm>
            <a:off x="5024438" y="1773238"/>
            <a:ext cx="0" cy="2663825"/>
          </a:xfrm>
          <a:prstGeom prst="line">
            <a:avLst/>
          </a:prstGeom>
          <a:ln/>
          <a:extLst/>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bwMode="auto">
          <a:xfrm>
            <a:off x="7473950" y="1773238"/>
            <a:ext cx="0" cy="2663825"/>
          </a:xfrm>
          <a:prstGeom prst="line">
            <a:avLst/>
          </a:prstGeom>
          <a:ln/>
          <a:extLst/>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30</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idx="4294967295"/>
          </p:nvPr>
        </p:nvSpPr>
        <p:spPr>
          <a:xfrm>
            <a:off x="395288" y="873125"/>
            <a:ext cx="9109075" cy="900113"/>
          </a:xfrm>
        </p:spPr>
        <p:txBody>
          <a:bodyPr/>
          <a:lstStyle/>
          <a:p>
            <a:r>
              <a:rPr lang="en-GB" altLang="en-US" dirty="0" smtClean="0"/>
              <a:t>Context based planning – </a:t>
            </a:r>
            <a:r>
              <a:rPr lang="en-GB" altLang="en-US" dirty="0"/>
              <a:t>S</a:t>
            </a:r>
            <a:r>
              <a:rPr lang="en-GB" altLang="en-US" dirty="0" smtClean="0"/>
              <a:t>ocial media</a:t>
            </a:r>
            <a:endParaRPr lang="en-US" altLang="en-US" dirty="0" smtClean="0"/>
          </a:p>
        </p:txBody>
      </p:sp>
      <p:sp>
        <p:nvSpPr>
          <p:cNvPr id="3" name="Text Placeholder 2"/>
          <p:cNvSpPr>
            <a:spLocks noGrp="1"/>
          </p:cNvSpPr>
          <p:nvPr>
            <p:ph idx="4294967295"/>
          </p:nvPr>
        </p:nvSpPr>
        <p:spPr>
          <a:xfrm>
            <a:off x="344488" y="1557338"/>
            <a:ext cx="9180512" cy="4514850"/>
          </a:xfrm>
        </p:spPr>
        <p:txBody>
          <a:bodyPr/>
          <a:lstStyle/>
          <a:p>
            <a:r>
              <a:rPr lang="en-GB" altLang="en-US" smtClean="0"/>
              <a:t>The first topic from the suggested 2 year plan is ‘Social Media’.</a:t>
            </a:r>
          </a:p>
          <a:p>
            <a:endParaRPr lang="en-GB" altLang="en-US" smtClean="0"/>
          </a:p>
          <a:p>
            <a:r>
              <a:rPr lang="en-GB" altLang="en-US" smtClean="0"/>
              <a:t>You may wish to investigate the effects of social media on:</a:t>
            </a:r>
          </a:p>
          <a:p>
            <a:pPr marL="184150" lvl="2" eaLnBrk="1" hangingPunct="1">
              <a:spcBef>
                <a:spcPts val="600"/>
              </a:spcBef>
              <a:spcAft>
                <a:spcPts val="600"/>
              </a:spcAft>
            </a:pPr>
            <a:r>
              <a:rPr lang="en-GB" altLang="en-US" smtClean="0"/>
              <a:t>mental health</a:t>
            </a:r>
          </a:p>
          <a:p>
            <a:pPr marL="184150" lvl="2" eaLnBrk="1" hangingPunct="1">
              <a:spcBef>
                <a:spcPts val="600"/>
              </a:spcBef>
              <a:spcAft>
                <a:spcPts val="600"/>
              </a:spcAft>
            </a:pPr>
            <a:r>
              <a:rPr lang="en-GB" altLang="en-US" smtClean="0"/>
              <a:t>political movements</a:t>
            </a:r>
          </a:p>
          <a:p>
            <a:pPr marL="184150" lvl="2" eaLnBrk="1" hangingPunct="1">
              <a:spcBef>
                <a:spcPts val="600"/>
              </a:spcBef>
              <a:spcAft>
                <a:spcPts val="600"/>
              </a:spcAft>
            </a:pPr>
            <a:r>
              <a:rPr lang="en-GB" altLang="en-US" smtClean="0"/>
              <a:t>the environment</a:t>
            </a:r>
          </a:p>
          <a:p>
            <a:pPr marL="184150" lvl="2" eaLnBrk="1" hangingPunct="1">
              <a:spcBef>
                <a:spcPts val="600"/>
              </a:spcBef>
              <a:spcAft>
                <a:spcPts val="600"/>
              </a:spcAft>
            </a:pPr>
            <a:r>
              <a:rPr lang="en-GB" altLang="en-US" smtClean="0"/>
              <a:t>social reform movements</a:t>
            </a:r>
          </a:p>
          <a:p>
            <a:pPr marL="184150" lvl="2" eaLnBrk="1" hangingPunct="1">
              <a:spcBef>
                <a:spcPts val="600"/>
              </a:spcBef>
              <a:spcAft>
                <a:spcPts val="600"/>
              </a:spcAft>
            </a:pPr>
            <a:r>
              <a:rPr lang="en-GB" altLang="en-US" smtClean="0"/>
              <a:t>crime</a:t>
            </a:r>
          </a:p>
          <a:p>
            <a:endParaRPr lang="en-GB" altLang="en-US" sz="1600" smtClean="0"/>
          </a:p>
          <a:p>
            <a:endParaRPr lang="en-GB" altLang="en-US" sz="1600" smtClean="0"/>
          </a:p>
        </p:txBody>
      </p:sp>
      <p:sp>
        <p:nvSpPr>
          <p:cNvPr id="214020" name="Slide Number Placeholder 3"/>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6E44F505-EA8A-487E-98C6-D10215514FEB}" type="slidenum">
              <a:rPr lang="en-GB" altLang="en-US" sz="900">
                <a:solidFill>
                  <a:schemeClr val="bg1"/>
                </a:solidFill>
              </a:rPr>
              <a:pPr eaLnBrk="1" hangingPunct="1">
                <a:lnSpc>
                  <a:spcPct val="100000"/>
                </a:lnSpc>
                <a:buSzTx/>
                <a:buFontTx/>
                <a:buNone/>
              </a:pPr>
              <a:t>31</a:t>
            </a:fld>
            <a:endParaRPr lang="en-GB" altLang="en-US" sz="900">
              <a:solidFill>
                <a:schemeClr val="bg1"/>
              </a:solidFill>
            </a:endParaRPr>
          </a:p>
        </p:txBody>
      </p:sp>
      <p:sp>
        <p:nvSpPr>
          <p:cNvPr id="214021"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4" name="Slide Number Placeholder 3"/>
          <p:cNvSpPr>
            <a:spLocks noGrp="1"/>
          </p:cNvSpPr>
          <p:nvPr>
            <p:ph type="sldNum" sz="quarter" idx="11"/>
          </p:nvPr>
        </p:nvSpPr>
        <p:spPr/>
        <p:txBody>
          <a:bodyPr/>
          <a:lstStyle/>
          <a:p>
            <a:pPr>
              <a:defRPr/>
            </a:pPr>
            <a:fld id="{250D91E9-F97A-45A7-9429-86E2BB0B7F64}" type="slidenum">
              <a:rPr lang="en-GB" altLang="en-US" smtClean="0"/>
              <a:pPr>
                <a:defRPr/>
              </a:pPr>
              <a:t>31</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Open chat window 2:</a:t>
            </a:r>
            <a:endParaRPr lang="en-GB" dirty="0"/>
          </a:p>
        </p:txBody>
      </p:sp>
      <p:sp>
        <p:nvSpPr>
          <p:cNvPr id="5" name="Content Placeholder 4"/>
          <p:cNvSpPr>
            <a:spLocks noGrp="1"/>
          </p:cNvSpPr>
          <p:nvPr>
            <p:ph idx="1"/>
          </p:nvPr>
        </p:nvSpPr>
        <p:spPr/>
        <p:txBody>
          <a:bodyPr/>
          <a:lstStyle/>
          <a:p>
            <a:r>
              <a:rPr lang="en-GB" dirty="0" smtClean="0"/>
              <a:t>What mathematics could you get from the following topic?</a:t>
            </a:r>
          </a:p>
          <a:p>
            <a:endParaRPr lang="en-GB" dirty="0"/>
          </a:p>
          <a:p>
            <a:pPr>
              <a:buFont typeface="Arial" panose="020B0604020202020204" pitchFamily="34" charset="0"/>
              <a:buChar char="•"/>
            </a:pPr>
            <a:r>
              <a:rPr lang="en-GB" dirty="0" smtClean="0"/>
              <a:t>The effects of social media on mental health</a:t>
            </a:r>
            <a:endParaRPr lang="en-GB" dirty="0"/>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32</a:t>
            </a:fld>
            <a:r>
              <a:rPr lang="en-GB" altLang="en-US" smtClean="0"/>
              <a:t> </a:t>
            </a:r>
            <a:endParaRPr lang="en-GB" altLang="en-US"/>
          </a:p>
        </p:txBody>
      </p:sp>
    </p:spTree>
    <p:extLst>
      <p:ext uri="{BB962C8B-B14F-4D97-AF65-F5344CB8AC3E}">
        <p14:creationId xmlns:p14="http://schemas.microsoft.com/office/powerpoint/2010/main" val="480005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idx="4294967295"/>
          </p:nvPr>
        </p:nvSpPr>
        <p:spPr>
          <a:xfrm>
            <a:off x="395288" y="836613"/>
            <a:ext cx="9109075" cy="900112"/>
          </a:xfrm>
        </p:spPr>
        <p:txBody>
          <a:bodyPr/>
          <a:lstStyle/>
          <a:p>
            <a:r>
              <a:rPr lang="en-GB" altLang="en-US" dirty="0" smtClean="0"/>
              <a:t>Overview of topic – Social media</a:t>
            </a:r>
            <a:endParaRPr lang="en-US" altLang="en-US" dirty="0" smtClean="0"/>
          </a:p>
        </p:txBody>
      </p:sp>
      <p:sp>
        <p:nvSpPr>
          <p:cNvPr id="216067" name="Text Placeholder 2"/>
          <p:cNvSpPr>
            <a:spLocks noGrp="1"/>
          </p:cNvSpPr>
          <p:nvPr>
            <p:ph idx="4294967295"/>
          </p:nvPr>
        </p:nvSpPr>
        <p:spPr>
          <a:xfrm>
            <a:off x="415925" y="1268413"/>
            <a:ext cx="9109075" cy="4525962"/>
          </a:xfrm>
        </p:spPr>
        <p:txBody>
          <a:bodyPr/>
          <a:lstStyle/>
          <a:p>
            <a:r>
              <a:rPr lang="en-GB" altLang="en-US" dirty="0" smtClean="0"/>
              <a:t>An increasing number of people access and use social media in some</a:t>
            </a:r>
          </a:p>
          <a:p>
            <a:r>
              <a:rPr lang="en-GB" altLang="en-US" dirty="0" smtClean="0"/>
              <a:t>form. The number of adults accessing the Internet every day in Great</a:t>
            </a:r>
          </a:p>
          <a:p>
            <a:r>
              <a:rPr lang="en-GB" altLang="en-US" dirty="0" smtClean="0"/>
              <a:t>Britain increased from 16 million to 33 million between 2006 and</a:t>
            </a:r>
          </a:p>
          <a:p>
            <a:r>
              <a:rPr lang="en-GB" altLang="en-US" dirty="0" smtClean="0"/>
              <a:t>2012. One of the most significant changes to the ways in which</a:t>
            </a:r>
          </a:p>
          <a:p>
            <a:r>
              <a:rPr lang="en-GB" altLang="en-US" dirty="0" smtClean="0"/>
              <a:t>individuals communicate over the Internet has been the recent growth</a:t>
            </a:r>
          </a:p>
          <a:p>
            <a:r>
              <a:rPr lang="en-GB" altLang="en-US" dirty="0" smtClean="0"/>
              <a:t>in social networking. Almost half of all adults in Great Britain, (48%)</a:t>
            </a:r>
          </a:p>
          <a:p>
            <a:r>
              <a:rPr lang="en-GB" altLang="en-US" dirty="0" smtClean="0"/>
              <a:t>used social networking sites such as Facebook and Twitter in 2012.</a:t>
            </a:r>
          </a:p>
        </p:txBody>
      </p:sp>
      <p:sp>
        <p:nvSpPr>
          <p:cNvPr id="216068" name="Slide Number Placeholder 3"/>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CDB76650-A403-46C4-8144-CEF355DE5F5B}" type="slidenum">
              <a:rPr lang="en-GB" altLang="en-US" sz="900">
                <a:solidFill>
                  <a:schemeClr val="bg1"/>
                </a:solidFill>
              </a:rPr>
              <a:pPr eaLnBrk="1" hangingPunct="1">
                <a:lnSpc>
                  <a:spcPct val="100000"/>
                </a:lnSpc>
                <a:buSzTx/>
                <a:buFontTx/>
                <a:buNone/>
              </a:pPr>
              <a:t>33</a:t>
            </a:fld>
            <a:endParaRPr lang="en-GB" altLang="en-US" sz="900">
              <a:solidFill>
                <a:schemeClr val="bg1"/>
              </a:solidFill>
            </a:endParaRPr>
          </a:p>
        </p:txBody>
      </p:sp>
      <p:sp>
        <p:nvSpPr>
          <p:cNvPr id="216069" name="Text Placeholder 7"/>
          <p:cNvSpPr txBox="1">
            <a:spLocks/>
          </p:cNvSpPr>
          <p:nvPr/>
        </p:nvSpPr>
        <p:spPr bwMode="auto">
          <a:xfrm>
            <a:off x="6818313" y="6494463"/>
            <a:ext cx="231298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1" hangingPunct="1">
              <a:lnSpc>
                <a:spcPct val="100000"/>
              </a:lnSpc>
              <a:buSzTx/>
              <a:buFont typeface="Arial" panose="020B0604020202020204" pitchFamily="34" charset="0"/>
              <a:buNone/>
            </a:pPr>
            <a:r>
              <a:rPr lang="en-GB" altLang="en-US" sz="700" b="1">
                <a:solidFill>
                  <a:schemeClr val="tx2"/>
                </a:solidFill>
                <a:ea typeface="Lato Medium"/>
                <a:cs typeface="Lato Medium"/>
              </a:rPr>
              <a:t>Presentation Title Arial Bold 7 pt</a:t>
            </a:r>
            <a:endParaRPr lang="en-US" altLang="en-US" sz="700" b="1">
              <a:solidFill>
                <a:schemeClr val="tx2"/>
              </a:solidFill>
              <a:ea typeface="Lato Medium"/>
              <a:cs typeface="Lato Medium"/>
            </a:endParaRPr>
          </a:p>
        </p:txBody>
      </p:sp>
      <p:sp>
        <p:nvSpPr>
          <p:cNvPr id="216070"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33</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idx="4294967295"/>
          </p:nvPr>
        </p:nvSpPr>
        <p:spPr>
          <a:xfrm>
            <a:off x="395288" y="395288"/>
            <a:ext cx="9109075" cy="1089025"/>
          </a:xfrm>
        </p:spPr>
        <p:txBody>
          <a:bodyPr/>
          <a:lstStyle/>
          <a:p>
            <a:r>
              <a:rPr lang="en-GB" altLang="en-US" dirty="0" smtClean="0"/>
              <a:t>Topic – Social media</a:t>
            </a:r>
            <a:br>
              <a:rPr lang="en-GB" altLang="en-US" dirty="0" smtClean="0"/>
            </a:br>
            <a:r>
              <a:rPr lang="en-GB" altLang="en-US" sz="1200" dirty="0" smtClean="0"/>
              <a:t/>
            </a:r>
            <a:br>
              <a:rPr lang="en-GB" altLang="en-US" sz="1200" dirty="0" smtClean="0"/>
            </a:br>
            <a:r>
              <a:rPr lang="en-GB" altLang="en-US" dirty="0" smtClean="0"/>
              <a:t>The effects of social media on mental health</a:t>
            </a:r>
            <a:r>
              <a:rPr lang="en-GB" altLang="en-US" b="0" dirty="0" smtClean="0"/>
              <a:t/>
            </a:r>
            <a:br>
              <a:rPr lang="en-GB" altLang="en-US" b="0" dirty="0" smtClean="0"/>
            </a:br>
            <a:r>
              <a:rPr lang="en-US" altLang="en-US" b="0" dirty="0" smtClean="0"/>
              <a:t/>
            </a:r>
            <a:br>
              <a:rPr lang="en-US" altLang="en-US" b="0" dirty="0" smtClean="0"/>
            </a:br>
            <a:r>
              <a:rPr lang="en-GB" altLang="en-US" dirty="0" smtClean="0"/>
              <a:t/>
            </a:r>
            <a:br>
              <a:rPr lang="en-GB" altLang="en-US" dirty="0" smtClean="0"/>
            </a:br>
            <a:endParaRPr lang="en-GB" altLang="en-US" dirty="0" smtClean="0"/>
          </a:p>
        </p:txBody>
      </p:sp>
      <p:sp>
        <p:nvSpPr>
          <p:cNvPr id="218115"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18116"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A1921AE4-2B10-404C-B4A8-8C43FDEBF01B}" type="slidenum">
              <a:rPr lang="en-GB" altLang="en-US" sz="900">
                <a:solidFill>
                  <a:schemeClr val="bg1"/>
                </a:solidFill>
              </a:rPr>
              <a:pPr eaLnBrk="1" hangingPunct="1">
                <a:lnSpc>
                  <a:spcPct val="100000"/>
                </a:lnSpc>
                <a:buSzTx/>
                <a:buFontTx/>
                <a:buNone/>
              </a:pPr>
              <a:t>34</a:t>
            </a:fld>
            <a:r>
              <a:rPr lang="en-GB" altLang="en-US" sz="900">
                <a:solidFill>
                  <a:schemeClr val="bg1"/>
                </a:solidFill>
              </a:rPr>
              <a:t> </a:t>
            </a:r>
          </a:p>
        </p:txBody>
      </p:sp>
      <p:sp>
        <p:nvSpPr>
          <p:cNvPr id="7" name="Text Placeholder 2"/>
          <p:cNvSpPr txBox="1">
            <a:spLocks/>
          </p:cNvSpPr>
          <p:nvPr/>
        </p:nvSpPr>
        <p:spPr bwMode="auto">
          <a:xfrm>
            <a:off x="560388" y="1557338"/>
            <a:ext cx="9109075" cy="4525962"/>
          </a:xfrm>
          <a:prstGeom prst="rect">
            <a:avLst/>
          </a:prstGeom>
          <a:noFill/>
          <a:ln>
            <a:noFill/>
          </a:ln>
          <a:effectLst/>
          <a:extLst/>
        </p:spPr>
        <p:txBody>
          <a:bodyPr lIns="0" tIns="0" rIns="0" bIns="0"/>
          <a:lstStyle>
            <a:lvl1pPr marL="342900" indent="-342900" defTabSz="857250">
              <a:defRPr sz="1000">
                <a:solidFill>
                  <a:schemeClr val="tx1"/>
                </a:solidFill>
                <a:latin typeface="Verdana" panose="020B0604030504040204" pitchFamily="34" charset="0"/>
                <a:cs typeface="Arial" panose="020B0604020202020204" pitchFamily="34" charset="0"/>
              </a:defRPr>
            </a:lvl1pPr>
            <a:lvl2pPr marL="742950" indent="-285750" defTabSz="857250">
              <a:defRPr sz="1000">
                <a:solidFill>
                  <a:schemeClr val="tx1"/>
                </a:solidFill>
                <a:latin typeface="Verdana" panose="020B0604030504040204" pitchFamily="34" charset="0"/>
                <a:cs typeface="Arial" panose="020B0604020202020204" pitchFamily="34" charset="0"/>
              </a:defRPr>
            </a:lvl2pPr>
            <a:lvl3pPr marL="184150" indent="-342900" defTabSz="857250">
              <a:defRPr sz="1000">
                <a:solidFill>
                  <a:schemeClr val="tx1"/>
                </a:solidFill>
                <a:latin typeface="Verdana" panose="020B0604030504040204" pitchFamily="34" charset="0"/>
                <a:cs typeface="Arial" panose="020B0604020202020204" pitchFamily="34" charset="0"/>
              </a:defRPr>
            </a:lvl3pPr>
            <a:lvl4pPr marL="1600200" indent="-228600" defTabSz="857250">
              <a:defRPr sz="1000">
                <a:solidFill>
                  <a:schemeClr val="tx1"/>
                </a:solidFill>
                <a:latin typeface="Verdana" panose="020B0604030504040204" pitchFamily="34" charset="0"/>
                <a:cs typeface="Arial" panose="020B0604020202020204" pitchFamily="34" charset="0"/>
              </a:defRPr>
            </a:lvl4pPr>
            <a:lvl5pPr marL="2057400" indent="-228600" defTabSz="857250">
              <a:defRPr sz="1000">
                <a:solidFill>
                  <a:schemeClr val="tx1"/>
                </a:solidFill>
                <a:latin typeface="Verdana" panose="020B0604030504040204" pitchFamily="34" charset="0"/>
                <a:cs typeface="Arial" panose="020B0604020202020204" pitchFamily="34" charset="0"/>
              </a:defRPr>
            </a:lvl5pPr>
            <a:lvl6pPr marL="25146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nSpc>
                <a:spcPct val="120000"/>
              </a:lnSpc>
              <a:buSzPct val="80000"/>
            </a:pPr>
            <a:r>
              <a:rPr lang="en-GB" altLang="en-US" sz="2000"/>
              <a:t>You could start by giving students access to the following sources, this will give them access to a wealth of data:</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Core Maths Support Programme: Scams</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PewResearchCenter</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Ofcom</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Office for National Statistics</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Ericsson</a:t>
            </a:r>
            <a:br>
              <a:rPr lang="en-GB" altLang="en-US" sz="2000"/>
            </a:br>
            <a:endParaRPr lang="en-GB" altLang="en-US" sz="2000"/>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34</a:t>
            </a:fld>
            <a:r>
              <a:rPr lang="en-GB" altLang="en-US" smtClean="0"/>
              <a:t> </a:t>
            </a:r>
            <a:endParaRPr lang="en-GB"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idx="4294967295"/>
          </p:nvPr>
        </p:nvSpPr>
        <p:spPr>
          <a:xfrm>
            <a:off x="395288" y="395288"/>
            <a:ext cx="9109075" cy="1089025"/>
          </a:xfrm>
        </p:spPr>
        <p:txBody>
          <a:bodyPr/>
          <a:lstStyle/>
          <a:p>
            <a:r>
              <a:rPr lang="en-GB" altLang="en-US" dirty="0" smtClean="0"/>
              <a:t>Topic – Social media</a:t>
            </a:r>
            <a:br>
              <a:rPr lang="en-GB" altLang="en-US" dirty="0" smtClean="0"/>
            </a:br>
            <a:r>
              <a:rPr lang="en-GB" altLang="en-US" sz="1400" dirty="0" smtClean="0"/>
              <a:t/>
            </a:r>
            <a:br>
              <a:rPr lang="en-GB" altLang="en-US" sz="1400" dirty="0" smtClean="0"/>
            </a:br>
            <a:r>
              <a:rPr lang="en-GB" altLang="en-US" dirty="0" smtClean="0"/>
              <a:t>The effects of social media on mental health</a:t>
            </a:r>
          </a:p>
        </p:txBody>
      </p:sp>
      <p:sp>
        <p:nvSpPr>
          <p:cNvPr id="220163"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20164"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3D35164D-E449-4411-BF86-F014DACAE705}" type="slidenum">
              <a:rPr lang="en-GB" altLang="en-US" sz="900">
                <a:solidFill>
                  <a:schemeClr val="bg1"/>
                </a:solidFill>
              </a:rPr>
              <a:pPr eaLnBrk="1" hangingPunct="1">
                <a:lnSpc>
                  <a:spcPct val="100000"/>
                </a:lnSpc>
                <a:buSzTx/>
                <a:buFontTx/>
                <a:buNone/>
              </a:pPr>
              <a:t>35</a:t>
            </a:fld>
            <a:r>
              <a:rPr lang="en-GB" altLang="en-US" sz="900">
                <a:solidFill>
                  <a:schemeClr val="bg1"/>
                </a:solidFill>
              </a:rPr>
              <a:t> </a:t>
            </a:r>
          </a:p>
        </p:txBody>
      </p:sp>
      <p:sp>
        <p:nvSpPr>
          <p:cNvPr id="7" name="Text Placeholder 2"/>
          <p:cNvSpPr txBox="1">
            <a:spLocks/>
          </p:cNvSpPr>
          <p:nvPr/>
        </p:nvSpPr>
        <p:spPr bwMode="auto">
          <a:xfrm>
            <a:off x="415925" y="1566863"/>
            <a:ext cx="9109075" cy="4525962"/>
          </a:xfrm>
          <a:prstGeom prst="rect">
            <a:avLst/>
          </a:prstGeom>
          <a:noFill/>
          <a:ln>
            <a:noFill/>
          </a:ln>
          <a:effectLst/>
          <a:extLst/>
        </p:spPr>
        <p:txBody>
          <a:bodyPr lIns="0" tIns="0" rIns="0" bIns="0"/>
          <a:lstStyle>
            <a:lvl1pPr marL="342900" indent="-342900" defTabSz="857250">
              <a:defRPr sz="1000">
                <a:solidFill>
                  <a:schemeClr val="tx1"/>
                </a:solidFill>
                <a:latin typeface="Verdana" panose="020B0604030504040204" pitchFamily="34" charset="0"/>
                <a:cs typeface="Arial" panose="020B0604020202020204" pitchFamily="34" charset="0"/>
              </a:defRPr>
            </a:lvl1pPr>
            <a:lvl2pPr marL="742950" indent="-285750" defTabSz="857250">
              <a:defRPr sz="1000">
                <a:solidFill>
                  <a:schemeClr val="tx1"/>
                </a:solidFill>
                <a:latin typeface="Verdana" panose="020B0604030504040204" pitchFamily="34" charset="0"/>
                <a:cs typeface="Arial" panose="020B0604020202020204" pitchFamily="34" charset="0"/>
              </a:defRPr>
            </a:lvl2pPr>
            <a:lvl3pPr marL="184150" indent="-342900" defTabSz="857250">
              <a:defRPr sz="1000">
                <a:solidFill>
                  <a:schemeClr val="tx1"/>
                </a:solidFill>
                <a:latin typeface="Verdana" panose="020B0604030504040204" pitchFamily="34" charset="0"/>
                <a:cs typeface="Arial" panose="020B0604020202020204" pitchFamily="34" charset="0"/>
              </a:defRPr>
            </a:lvl3pPr>
            <a:lvl4pPr marL="1600200" indent="-228600" defTabSz="857250">
              <a:defRPr sz="1000">
                <a:solidFill>
                  <a:schemeClr val="tx1"/>
                </a:solidFill>
                <a:latin typeface="Verdana" panose="020B0604030504040204" pitchFamily="34" charset="0"/>
                <a:cs typeface="Arial" panose="020B0604020202020204" pitchFamily="34" charset="0"/>
              </a:defRPr>
            </a:lvl4pPr>
            <a:lvl5pPr marL="2057400" indent="-228600" defTabSz="857250">
              <a:defRPr sz="1000">
                <a:solidFill>
                  <a:schemeClr val="tx1"/>
                </a:solidFill>
                <a:latin typeface="Verdana" panose="020B0604030504040204" pitchFamily="34" charset="0"/>
                <a:cs typeface="Arial" panose="020B0604020202020204" pitchFamily="34" charset="0"/>
              </a:defRPr>
            </a:lvl5pPr>
            <a:lvl6pPr marL="25146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nSpc>
                <a:spcPct val="120000"/>
              </a:lnSpc>
              <a:buSzPct val="80000"/>
              <a:buFont typeface="Verdana" panose="020B0604030504040204" pitchFamily="34" charset="0"/>
              <a:buNone/>
            </a:pPr>
            <a:r>
              <a:rPr lang="en-GB" altLang="en-US" sz="2000"/>
              <a:t>The mathematics content that could be developed in this topic:</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Infer properties of populations or distributions from a sample, while knowing the limitations of sampling</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Construct and interpret diagrams for grouped discrete data and continuous data, i.e. histograms with equal and unequal class intervals and cumulative frequency graphs, and use them appropriately</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interpret, analyse and compare the distributions of data sets from univariate empirical distributions through appropriate graphical representation, including box plots</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35</a:t>
            </a:fld>
            <a:r>
              <a:rPr lang="en-GB" altLang="en-US" smtClean="0"/>
              <a:t> </a:t>
            </a:r>
            <a:endParaRPr lang="en-GB"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idx="4294967295"/>
          </p:nvPr>
        </p:nvSpPr>
        <p:spPr>
          <a:xfrm>
            <a:off x="395288" y="395288"/>
            <a:ext cx="9109075" cy="1089025"/>
          </a:xfrm>
        </p:spPr>
        <p:txBody>
          <a:bodyPr/>
          <a:lstStyle/>
          <a:p>
            <a:r>
              <a:rPr lang="en-GB" altLang="en-US" dirty="0" smtClean="0"/>
              <a:t>Topic – Social media</a:t>
            </a:r>
            <a:br>
              <a:rPr lang="en-GB" altLang="en-US" dirty="0" smtClean="0"/>
            </a:br>
            <a:r>
              <a:rPr lang="en-GB" altLang="en-US" sz="1400" dirty="0" smtClean="0"/>
              <a:t/>
            </a:r>
            <a:br>
              <a:rPr lang="en-GB" altLang="en-US" sz="1400" dirty="0" smtClean="0"/>
            </a:br>
            <a:r>
              <a:rPr lang="en-GB" altLang="en-US" dirty="0" smtClean="0"/>
              <a:t>The effects of social media on mental health</a:t>
            </a:r>
          </a:p>
        </p:txBody>
      </p:sp>
      <p:sp>
        <p:nvSpPr>
          <p:cNvPr id="222211"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22212"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4B2ECA49-9462-47B0-95A0-DB95F0E5FD36}" type="slidenum">
              <a:rPr lang="en-GB" altLang="en-US" sz="900">
                <a:solidFill>
                  <a:schemeClr val="bg1"/>
                </a:solidFill>
              </a:rPr>
              <a:pPr eaLnBrk="1" hangingPunct="1">
                <a:lnSpc>
                  <a:spcPct val="100000"/>
                </a:lnSpc>
                <a:buSzTx/>
                <a:buFontTx/>
                <a:buNone/>
              </a:pPr>
              <a:t>36</a:t>
            </a:fld>
            <a:r>
              <a:rPr lang="en-GB" altLang="en-US" sz="900">
                <a:solidFill>
                  <a:schemeClr val="bg1"/>
                </a:solidFill>
              </a:rPr>
              <a:t> </a:t>
            </a:r>
          </a:p>
        </p:txBody>
      </p:sp>
      <p:sp>
        <p:nvSpPr>
          <p:cNvPr id="7" name="Text Placeholder 2"/>
          <p:cNvSpPr txBox="1">
            <a:spLocks/>
          </p:cNvSpPr>
          <p:nvPr/>
        </p:nvSpPr>
        <p:spPr bwMode="auto">
          <a:xfrm>
            <a:off x="415925" y="1566863"/>
            <a:ext cx="9109075" cy="4525962"/>
          </a:xfrm>
          <a:prstGeom prst="rect">
            <a:avLst/>
          </a:prstGeom>
          <a:noFill/>
          <a:ln>
            <a:noFill/>
          </a:ln>
          <a:effectLst/>
          <a:extLst/>
        </p:spPr>
        <p:txBody>
          <a:bodyPr lIns="0" tIns="0" rIns="0" bIns="0"/>
          <a:lstStyle>
            <a:lvl1pPr marL="342900" indent="-342900" defTabSz="857250">
              <a:defRPr sz="1000">
                <a:solidFill>
                  <a:schemeClr val="tx1"/>
                </a:solidFill>
                <a:latin typeface="Verdana" panose="020B0604030504040204" pitchFamily="34" charset="0"/>
                <a:cs typeface="Arial" panose="020B0604020202020204" pitchFamily="34" charset="0"/>
              </a:defRPr>
            </a:lvl1pPr>
            <a:lvl2pPr marL="742950" indent="-285750" defTabSz="857250">
              <a:defRPr sz="1000">
                <a:solidFill>
                  <a:schemeClr val="tx1"/>
                </a:solidFill>
                <a:latin typeface="Verdana" panose="020B0604030504040204" pitchFamily="34" charset="0"/>
                <a:cs typeface="Arial" panose="020B0604020202020204" pitchFamily="34" charset="0"/>
              </a:defRPr>
            </a:lvl2pPr>
            <a:lvl3pPr marL="184150" indent="-342900" defTabSz="857250">
              <a:defRPr sz="1000">
                <a:solidFill>
                  <a:schemeClr val="tx1"/>
                </a:solidFill>
                <a:latin typeface="Verdana" panose="020B0604030504040204" pitchFamily="34" charset="0"/>
                <a:cs typeface="Arial" panose="020B0604020202020204" pitchFamily="34" charset="0"/>
              </a:defRPr>
            </a:lvl3pPr>
            <a:lvl4pPr marL="1600200" indent="-228600" defTabSz="857250">
              <a:defRPr sz="1000">
                <a:solidFill>
                  <a:schemeClr val="tx1"/>
                </a:solidFill>
                <a:latin typeface="Verdana" panose="020B0604030504040204" pitchFamily="34" charset="0"/>
                <a:cs typeface="Arial" panose="020B0604020202020204" pitchFamily="34" charset="0"/>
              </a:defRPr>
            </a:lvl4pPr>
            <a:lvl5pPr marL="2057400" indent="-228600" defTabSz="857250">
              <a:defRPr sz="1000">
                <a:solidFill>
                  <a:schemeClr val="tx1"/>
                </a:solidFill>
                <a:latin typeface="Verdana" panose="020B0604030504040204" pitchFamily="34" charset="0"/>
                <a:cs typeface="Arial" panose="020B0604020202020204" pitchFamily="34" charset="0"/>
              </a:defRPr>
            </a:lvl5pPr>
            <a:lvl6pPr marL="25146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nSpc>
                <a:spcPct val="120000"/>
              </a:lnSpc>
              <a:buSzPct val="80000"/>
              <a:buFont typeface="Verdana" panose="020B0604030504040204" pitchFamily="34" charset="0"/>
              <a:buNone/>
            </a:pPr>
            <a:r>
              <a:rPr lang="en-GB" altLang="en-US" sz="2000"/>
              <a:t>The mathematics content that could be developed in this topic:</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interpret, analyse and compare the distributions of data sets from univariate empirical distributions through appropriate measures of central tendency, including quartiles, inter-quartile range, calculate and use variance and standard deviation </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recognise correlation and know that it does not indicate causation</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draw estimated lines of best fit and make predictions; use and interpret the product moment correlation coefficient, recognising its limitations</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36</a:t>
            </a:fld>
            <a:r>
              <a:rPr lang="en-GB" altLang="en-US" smtClean="0"/>
              <a:t> </a:t>
            </a:r>
            <a:endParaRPr lang="en-GB"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idx="4294967295"/>
          </p:nvPr>
        </p:nvSpPr>
        <p:spPr>
          <a:xfrm>
            <a:off x="395288" y="836613"/>
            <a:ext cx="9109075" cy="900112"/>
          </a:xfrm>
        </p:spPr>
        <p:txBody>
          <a:bodyPr/>
          <a:lstStyle/>
          <a:p>
            <a:r>
              <a:rPr lang="en-GB" altLang="en-US" smtClean="0"/>
              <a:t>Considerations for planning</a:t>
            </a:r>
            <a:endParaRPr lang="en-US" altLang="en-US" smtClean="0"/>
          </a:p>
        </p:txBody>
      </p:sp>
      <p:sp>
        <p:nvSpPr>
          <p:cNvPr id="242691" name="Text Placeholder 2"/>
          <p:cNvSpPr>
            <a:spLocks noGrp="1"/>
          </p:cNvSpPr>
          <p:nvPr>
            <p:ph idx="4294967295"/>
          </p:nvPr>
        </p:nvSpPr>
        <p:spPr>
          <a:xfrm>
            <a:off x="395288" y="1268413"/>
            <a:ext cx="9237662" cy="4803775"/>
          </a:xfrm>
        </p:spPr>
        <p:txBody>
          <a:bodyPr/>
          <a:lstStyle/>
          <a:p>
            <a:pPr marL="0" indent="0"/>
            <a:r>
              <a:rPr lang="en-GB" altLang="en-US" smtClean="0"/>
              <a:t>Are there topics from students’ other courses that you could use in</a:t>
            </a:r>
          </a:p>
          <a:p>
            <a:pPr marL="0" indent="0"/>
            <a:r>
              <a:rPr lang="en-GB" altLang="en-US" smtClean="0"/>
              <a:t>your planning?</a:t>
            </a:r>
          </a:p>
          <a:p>
            <a:pPr marL="0" indent="0"/>
            <a:endParaRPr lang="en-GB" altLang="en-US" smtClean="0"/>
          </a:p>
          <a:p>
            <a:pPr marL="0" indent="0"/>
            <a:r>
              <a:rPr lang="en-GB" altLang="en-US" smtClean="0"/>
              <a:t>What are the interests of your students? What appeals to your</a:t>
            </a:r>
          </a:p>
          <a:p>
            <a:pPr marL="0" indent="0"/>
            <a:r>
              <a:rPr lang="en-GB" altLang="en-US" smtClean="0"/>
              <a:t>students?</a:t>
            </a:r>
          </a:p>
          <a:p>
            <a:pPr marL="0" indent="0"/>
            <a:endParaRPr lang="en-GB" altLang="en-US" smtClean="0"/>
          </a:p>
          <a:p>
            <a:pPr marL="0" indent="0"/>
            <a:r>
              <a:rPr lang="en-GB" altLang="en-US" smtClean="0"/>
              <a:t>What current affairs topics could you use?</a:t>
            </a:r>
          </a:p>
          <a:p>
            <a:pPr marL="0" indent="0"/>
            <a:endParaRPr lang="en-GB" altLang="en-US" smtClean="0"/>
          </a:p>
          <a:p>
            <a:pPr marL="0" indent="0"/>
            <a:r>
              <a:rPr lang="en-GB" altLang="en-US" smtClean="0"/>
              <a:t>Would the feedback from the Case Studies be helpful? </a:t>
            </a:r>
          </a:p>
          <a:p>
            <a:pPr marL="0" indent="0"/>
            <a:endParaRPr lang="en-GB" altLang="en-US" smtClean="0"/>
          </a:p>
          <a:p>
            <a:pPr marL="0" indent="0"/>
            <a:r>
              <a:rPr lang="en-GB" altLang="en-US" smtClean="0"/>
              <a:t>You can find information on these on the Core Maths Support Programme website at</a:t>
            </a:r>
          </a:p>
          <a:p>
            <a:pPr marL="0" indent="0"/>
            <a:r>
              <a:rPr lang="en-GB" altLang="en-US" smtClean="0">
                <a:hlinkClick r:id="rId3"/>
              </a:rPr>
              <a:t>http://www.core-maths.org/about/core-maths-support-programme/</a:t>
            </a:r>
            <a:endParaRPr lang="en-GB" altLang="en-US" smtClean="0"/>
          </a:p>
          <a:p>
            <a:pPr marL="0" indent="0"/>
            <a:endParaRPr lang="en-GB" altLang="en-US" sz="1600" smtClean="0"/>
          </a:p>
        </p:txBody>
      </p:sp>
      <p:sp>
        <p:nvSpPr>
          <p:cNvPr id="242692" name="Slide Number Placeholder 3"/>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A75E49DA-002E-416C-8C18-8A994A41E39F}" type="slidenum">
              <a:rPr lang="en-GB" altLang="en-US" sz="900">
                <a:solidFill>
                  <a:schemeClr val="bg1"/>
                </a:solidFill>
              </a:rPr>
              <a:pPr eaLnBrk="1" hangingPunct="1">
                <a:lnSpc>
                  <a:spcPct val="100000"/>
                </a:lnSpc>
                <a:buSzTx/>
                <a:buFontTx/>
                <a:buNone/>
              </a:pPr>
              <a:t>37</a:t>
            </a:fld>
            <a:endParaRPr lang="en-GB" altLang="en-US" sz="900">
              <a:solidFill>
                <a:schemeClr val="bg1"/>
              </a:solidFill>
            </a:endParaRPr>
          </a:p>
        </p:txBody>
      </p:sp>
      <p:sp>
        <p:nvSpPr>
          <p:cNvPr id="242693" name="Footer Placeholder 2"/>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37</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95288" y="765175"/>
            <a:ext cx="9109075" cy="530225"/>
          </a:xfrm>
        </p:spPr>
        <p:txBody>
          <a:bodyPr/>
          <a:lstStyle/>
          <a:p>
            <a:r>
              <a:rPr lang="en-GB" altLang="en-US" smtClean="0"/>
              <a:t>Why offer Mathematics in Context?</a:t>
            </a:r>
          </a:p>
        </p:txBody>
      </p:sp>
      <p:sp>
        <p:nvSpPr>
          <p:cNvPr id="45059" name="Content Placeholder 2"/>
          <p:cNvSpPr>
            <a:spLocks noGrp="1"/>
          </p:cNvSpPr>
          <p:nvPr>
            <p:ph idx="1"/>
          </p:nvPr>
        </p:nvSpPr>
        <p:spPr>
          <a:xfrm>
            <a:off x="415925" y="1557338"/>
            <a:ext cx="9109075" cy="4525962"/>
          </a:xfrm>
        </p:spPr>
        <p:txBody>
          <a:bodyPr/>
          <a:lstStyle/>
          <a:p>
            <a:pPr marL="0" indent="0"/>
            <a:r>
              <a:rPr lang="en-GB" altLang="en-US" smtClean="0"/>
              <a:t>Only 15% of our students currently go on to study Maths at level 3.</a:t>
            </a:r>
          </a:p>
          <a:p>
            <a:pPr marL="0" indent="0"/>
            <a:endParaRPr lang="en-GB" altLang="en-US" smtClean="0"/>
          </a:p>
          <a:p>
            <a:pPr marL="0" indent="0"/>
            <a:r>
              <a:rPr lang="en-GB" altLang="en-US" smtClean="0"/>
              <a:t>Some centres have reported that they benefit because </a:t>
            </a:r>
            <a:r>
              <a:rPr lang="en-GB" altLang="en-US" i="1" smtClean="0"/>
              <a:t>Mathematics in</a:t>
            </a:r>
          </a:p>
          <a:p>
            <a:pPr marL="0" indent="0"/>
            <a:r>
              <a:rPr lang="en-GB" altLang="en-US" i="1" smtClean="0"/>
              <a:t>Context</a:t>
            </a:r>
            <a:r>
              <a:rPr lang="en-GB" altLang="en-US" smtClean="0"/>
              <a:t> widens the portfolio of courses they are able to offer to </a:t>
            </a:r>
          </a:p>
          <a:p>
            <a:pPr marL="0" indent="0"/>
            <a:r>
              <a:rPr lang="en-GB" altLang="en-US" smtClean="0"/>
              <a:t>students post-16.</a:t>
            </a:r>
          </a:p>
          <a:p>
            <a:pPr marL="0" indent="0"/>
            <a:endParaRPr lang="en-GB" altLang="en-US" smtClean="0"/>
          </a:p>
          <a:p>
            <a:pPr marL="0" indent="0"/>
            <a:r>
              <a:rPr lang="en-GB" altLang="en-US" smtClean="0"/>
              <a:t>Students involved in the pilot have reported that they value the</a:t>
            </a:r>
          </a:p>
          <a:p>
            <a:pPr marL="0" indent="0"/>
            <a:r>
              <a:rPr lang="en-GB" altLang="en-US" smtClean="0"/>
              <a:t>practical and problem-solving approach to the course.</a:t>
            </a:r>
          </a:p>
          <a:p>
            <a:pPr marL="0" indent="0"/>
            <a:endParaRPr lang="en-GB" altLang="en-US" smtClean="0"/>
          </a:p>
          <a:p>
            <a:pPr marL="0" indent="0"/>
            <a:r>
              <a:rPr lang="en-GB" altLang="en-US" i="1" smtClean="0"/>
              <a:t>Mathematics in Context</a:t>
            </a:r>
            <a:r>
              <a:rPr lang="en-GB" altLang="en-US" smtClean="0"/>
              <a:t> uses and develops the mathematics students</a:t>
            </a:r>
          </a:p>
          <a:p>
            <a:pPr marL="0" indent="0"/>
            <a:r>
              <a:rPr lang="en-GB" altLang="en-US" smtClean="0"/>
              <a:t>have learned during their GCSE study. It provides an opportunity for your students to maintain and develop their mathematical skills.</a:t>
            </a:r>
          </a:p>
        </p:txBody>
      </p:sp>
      <p:sp>
        <p:nvSpPr>
          <p:cNvPr id="4506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chemeClr val="bg1"/>
                </a:solidFill>
              </a:rPr>
              <a:t>Mathematics in Context – Getting Ready to Teach events</a:t>
            </a:r>
          </a:p>
        </p:txBody>
      </p:sp>
      <p:sp>
        <p:nvSpPr>
          <p:cNvPr id="4506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784AD929-3654-4730-8231-2994FAD2D238}" type="slidenum">
              <a:rPr lang="en-GB" altLang="en-US" sz="900">
                <a:solidFill>
                  <a:schemeClr val="bg1"/>
                </a:solidFill>
              </a:rPr>
              <a:pPr>
                <a:lnSpc>
                  <a:spcPct val="100000"/>
                </a:lnSpc>
                <a:buSzTx/>
                <a:buFontTx/>
                <a:buNone/>
              </a:pPr>
              <a:t>38</a:t>
            </a:fld>
            <a:r>
              <a:rPr lang="en-GB" altLang="en-US" sz="900">
                <a:solidFill>
                  <a:schemeClr val="bg1"/>
                </a:solid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p:cNvSpPr>
            <a:spLocks noGrp="1"/>
          </p:cNvSpPr>
          <p:nvPr>
            <p:ph type="title" idx="4294967295"/>
          </p:nvPr>
        </p:nvSpPr>
        <p:spPr>
          <a:xfrm>
            <a:off x="395288" y="836613"/>
            <a:ext cx="9109075" cy="900112"/>
          </a:xfrm>
        </p:spPr>
        <p:txBody>
          <a:bodyPr/>
          <a:lstStyle/>
          <a:p>
            <a:r>
              <a:rPr lang="en-GB" altLang="en-US" dirty="0" smtClean="0"/>
              <a:t>Poll 1:</a:t>
            </a:r>
          </a:p>
        </p:txBody>
      </p:sp>
      <p:sp>
        <p:nvSpPr>
          <p:cNvPr id="234499" name="Footer Placeholder 2"/>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34500" name="Slide Number Placeholder 3"/>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EA0C5F1F-63D0-44C1-939D-EFC5AA6C1EDC}" type="slidenum">
              <a:rPr lang="en-GB" altLang="en-US" sz="900">
                <a:solidFill>
                  <a:schemeClr val="bg1"/>
                </a:solidFill>
              </a:rPr>
              <a:pPr eaLnBrk="1" hangingPunct="1">
                <a:lnSpc>
                  <a:spcPct val="100000"/>
                </a:lnSpc>
                <a:buSzTx/>
                <a:buFontTx/>
                <a:buNone/>
              </a:pPr>
              <a:t>39</a:t>
            </a:fld>
            <a:r>
              <a:rPr lang="en-GB" altLang="en-US" sz="900">
                <a:solidFill>
                  <a:schemeClr val="bg1"/>
                </a:solidFill>
              </a:rPr>
              <a:t> </a:t>
            </a:r>
          </a:p>
        </p:txBody>
      </p:sp>
      <p:sp>
        <p:nvSpPr>
          <p:cNvPr id="234501" name="TextBox 4"/>
          <p:cNvSpPr txBox="1">
            <a:spLocks noChangeArrowheads="1"/>
          </p:cNvSpPr>
          <p:nvPr/>
        </p:nvSpPr>
        <p:spPr bwMode="auto">
          <a:xfrm>
            <a:off x="622817" y="1988840"/>
            <a:ext cx="864235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r>
              <a:rPr lang="en-GB" dirty="0"/>
              <a:t>Approximately how many of your </a:t>
            </a:r>
            <a:r>
              <a:rPr lang="en-GB" dirty="0" smtClean="0"/>
              <a:t>learners </a:t>
            </a:r>
            <a:r>
              <a:rPr lang="en-GB" dirty="0"/>
              <a:t>achieve A*-C in GCSE Mathematics but do not choose to study mathematics at AS/A level?</a:t>
            </a:r>
          </a:p>
          <a:p>
            <a:pPr marL="342900" lvl="0" indent="-342900">
              <a:buFont typeface="Arial" panose="020B0604020202020204" pitchFamily="34" charset="0"/>
              <a:buChar char="•"/>
            </a:pPr>
            <a:r>
              <a:rPr lang="en-GB" dirty="0"/>
              <a:t>Less than 20</a:t>
            </a:r>
          </a:p>
          <a:p>
            <a:pPr marL="342900" lvl="0" indent="-342900">
              <a:buFont typeface="Arial" panose="020B0604020202020204" pitchFamily="34" charset="0"/>
              <a:buChar char="•"/>
            </a:pPr>
            <a:r>
              <a:rPr lang="en-GB" dirty="0"/>
              <a:t>21-50</a:t>
            </a:r>
          </a:p>
          <a:p>
            <a:pPr marL="342900" lvl="0" indent="-342900">
              <a:buFont typeface="Arial" panose="020B0604020202020204" pitchFamily="34" charset="0"/>
              <a:buChar char="•"/>
            </a:pPr>
            <a:r>
              <a:rPr lang="en-GB" dirty="0"/>
              <a:t>51-100</a:t>
            </a:r>
          </a:p>
          <a:p>
            <a:pPr marL="342900" lvl="0" indent="-342900">
              <a:buFont typeface="Arial" panose="020B0604020202020204" pitchFamily="34" charset="0"/>
              <a:buChar char="•"/>
            </a:pPr>
            <a:r>
              <a:rPr lang="en-GB" dirty="0"/>
              <a:t>101-150</a:t>
            </a:r>
          </a:p>
          <a:p>
            <a:pPr marL="342900" lvl="0" indent="-342900">
              <a:buFont typeface="Arial" panose="020B0604020202020204" pitchFamily="34" charset="0"/>
              <a:buChar char="•"/>
            </a:pPr>
            <a:r>
              <a:rPr lang="en-GB" dirty="0"/>
              <a:t>150-200</a:t>
            </a:r>
          </a:p>
          <a:p>
            <a:pPr marL="342900" indent="-342900">
              <a:buFont typeface="Arial" panose="020B0604020202020204" pitchFamily="34" charset="0"/>
              <a:buChar char="•"/>
            </a:pPr>
            <a:r>
              <a:rPr lang="en-GB" dirty="0"/>
              <a:t>More than 200</a:t>
            </a:r>
            <a:endParaRPr lang="en-GB" altLang="en-US" dirty="0"/>
          </a:p>
          <a:p>
            <a:pPr>
              <a:lnSpc>
                <a:spcPct val="100000"/>
              </a:lnSpc>
              <a:buSzTx/>
              <a:buFontTx/>
              <a:buNone/>
            </a:pPr>
            <a:endParaRPr lang="en-GB" altLang="en-US" dirty="0"/>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39</a:t>
            </a:fld>
            <a:r>
              <a:rPr lang="en-GB" altLang="en-US" smtClean="0"/>
              <a:t> </a:t>
            </a:r>
            <a:endParaRPr lang="en-GB"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rgbClr val="FFFFFF"/>
                </a:solidFill>
              </a:rPr>
              <a:t>Mathematics in Context – Getting Ready to Teach events</a:t>
            </a:r>
          </a:p>
        </p:txBody>
      </p:sp>
      <p:sp>
        <p:nvSpPr>
          <p:cNvPr id="1945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BF7A3903-0824-4706-B341-06638D97546D}" type="slidenum">
              <a:rPr lang="en-GB" altLang="en-US" sz="900">
                <a:solidFill>
                  <a:srgbClr val="FFFFFF"/>
                </a:solidFill>
              </a:rPr>
              <a:pPr>
                <a:lnSpc>
                  <a:spcPct val="100000"/>
                </a:lnSpc>
                <a:buSzTx/>
                <a:buFontTx/>
                <a:buNone/>
              </a:pPr>
              <a:t>4</a:t>
            </a:fld>
            <a:r>
              <a:rPr lang="en-GB" altLang="en-US" sz="900">
                <a:solidFill>
                  <a:srgbClr val="FFFFFF"/>
                </a:solidFill>
              </a:rPr>
              <a:t> </a:t>
            </a:r>
          </a:p>
        </p:txBody>
      </p:sp>
      <p:sp>
        <p:nvSpPr>
          <p:cNvPr id="19460" name="Rectangle 2"/>
          <p:cNvSpPr>
            <a:spLocks noGrp="1" noChangeArrowheads="1"/>
          </p:cNvSpPr>
          <p:nvPr>
            <p:ph type="title"/>
          </p:nvPr>
        </p:nvSpPr>
        <p:spPr>
          <a:xfrm>
            <a:off x="381000" y="908050"/>
            <a:ext cx="9109075" cy="990600"/>
          </a:xfrm>
        </p:spPr>
        <p:txBody>
          <a:bodyPr/>
          <a:lstStyle/>
          <a:p>
            <a:pPr eaLnBrk="1" hangingPunct="1"/>
            <a:r>
              <a:rPr lang="en-GB" altLang="en-US" smtClean="0"/>
              <a:t>Core Maths qualifications</a:t>
            </a:r>
            <a:br>
              <a:rPr lang="en-GB" altLang="en-US" smtClean="0"/>
            </a:br>
            <a:r>
              <a:rPr lang="en-GB" altLang="en-US" sz="1400" smtClean="0"/>
              <a:t/>
            </a:r>
            <a:br>
              <a:rPr lang="en-GB" altLang="en-US" sz="1400" smtClean="0"/>
            </a:br>
            <a:r>
              <a:rPr lang="en-GB" altLang="en-US" b="0" smtClean="0">
                <a:solidFill>
                  <a:srgbClr val="000000"/>
                </a:solidFill>
              </a:rPr>
              <a:t>Purpose</a:t>
            </a:r>
            <a:endParaRPr lang="en-GB" altLang="en-US" smtClean="0"/>
          </a:p>
        </p:txBody>
      </p:sp>
      <p:sp>
        <p:nvSpPr>
          <p:cNvPr id="19461" name="Rectangle 3"/>
          <p:cNvSpPr>
            <a:spLocks noGrp="1" noChangeArrowheads="1"/>
          </p:cNvSpPr>
          <p:nvPr>
            <p:ph type="body" idx="1"/>
          </p:nvPr>
        </p:nvSpPr>
        <p:spPr>
          <a:xfrm>
            <a:off x="381000" y="2060575"/>
            <a:ext cx="9109075" cy="4035425"/>
          </a:xfrm>
        </p:spPr>
        <p:txBody>
          <a:bodyPr/>
          <a:lstStyle/>
          <a:p>
            <a:pPr marL="0" indent="0" defTabSz="914400" eaLnBrk="1" hangingPunct="1">
              <a:lnSpc>
                <a:spcPct val="100000"/>
              </a:lnSpc>
            </a:pPr>
            <a:r>
              <a:rPr lang="en-GB" altLang="en-US" sz="2400" b="1" dirty="0" smtClean="0">
                <a:solidFill>
                  <a:srgbClr val="003150"/>
                </a:solidFill>
              </a:rPr>
              <a:t>‘Core Maths qualifications should consolidate and build on students’ mathematical understanding and develop further mathematical understanding and skills in the application of mathematics to authentic problems, thereby offering progression from GCSE Mathematics. Qualifications should provide a sound basis for the mathematical demands that students will face at university and within employment across a broad range of academic, professional and technical fields.’ </a:t>
            </a:r>
            <a:br>
              <a:rPr lang="en-GB" altLang="en-US" sz="2400" b="1" dirty="0" smtClean="0">
                <a:solidFill>
                  <a:srgbClr val="003150"/>
                </a:solidFill>
              </a:rPr>
            </a:br>
            <a:endParaRPr lang="en-GB" altLang="en-US" sz="1200" b="1" dirty="0" smtClean="0">
              <a:solidFill>
                <a:srgbClr val="003150"/>
              </a:solidFill>
            </a:endParaRPr>
          </a:p>
          <a:p>
            <a:pPr marL="1588" lvl="1" indent="0" defTabSz="914400" eaLnBrk="1" hangingPunct="1">
              <a:buFont typeface="Verdana" panose="020B0604030504040204" pitchFamily="34" charset="0"/>
              <a:buNone/>
            </a:pPr>
            <a:r>
              <a:rPr lang="en-GB" altLang="en-US" sz="1200" b="1" dirty="0" smtClean="0">
                <a:solidFill>
                  <a:srgbClr val="000000"/>
                </a:solidFill>
              </a:rPr>
              <a:t>Department for Education, Core Maths Technical Guidance, July 2014</a:t>
            </a:r>
          </a:p>
          <a:p>
            <a:pPr lvl="2" defTabSz="914400" eaLnBrk="1" hangingPunct="1">
              <a:spcBef>
                <a:spcPts val="600"/>
              </a:spcBef>
              <a:spcAft>
                <a:spcPts val="600"/>
              </a:spcAft>
            </a:pPr>
            <a:endParaRPr lang="en-US" altLang="en-US" sz="2400" dirty="0" smtClean="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95288" y="873125"/>
            <a:ext cx="9109075" cy="900113"/>
          </a:xfrm>
        </p:spPr>
        <p:txBody>
          <a:bodyPr/>
          <a:lstStyle/>
          <a:p>
            <a:r>
              <a:rPr lang="en-GB" altLang="en-US" dirty="0" smtClean="0"/>
              <a:t>The students: Who will you target for the Mathematics in Context course?</a:t>
            </a:r>
            <a:endParaRPr lang="en-US" altLang="en-US" dirty="0" smtClean="0"/>
          </a:p>
        </p:txBody>
      </p:sp>
      <p:sp>
        <p:nvSpPr>
          <p:cNvPr id="48131" name="Text Placeholder 2"/>
          <p:cNvSpPr>
            <a:spLocks noGrp="1"/>
          </p:cNvSpPr>
          <p:nvPr>
            <p:ph idx="1"/>
          </p:nvPr>
        </p:nvSpPr>
        <p:spPr>
          <a:xfrm>
            <a:off x="395288" y="1700213"/>
            <a:ext cx="9109075" cy="4371975"/>
          </a:xfrm>
        </p:spPr>
        <p:txBody>
          <a:bodyPr/>
          <a:lstStyle/>
          <a:p>
            <a:r>
              <a:rPr lang="en-GB" altLang="en-US" smtClean="0"/>
              <a:t>Do you have students...</a:t>
            </a:r>
          </a:p>
          <a:p>
            <a:pPr>
              <a:buFont typeface="Arial" panose="020B0604020202020204" pitchFamily="34" charset="0"/>
              <a:buChar char="•"/>
            </a:pPr>
            <a:r>
              <a:rPr lang="en-GB" altLang="en-US" smtClean="0"/>
              <a:t>who have achieved an A/A* in GCSE Maths, but have not chosen to study A level Maths?</a:t>
            </a:r>
          </a:p>
          <a:p>
            <a:pPr>
              <a:buFont typeface="Arial" panose="020B0604020202020204" pitchFamily="34" charset="0"/>
              <a:buChar char="•"/>
            </a:pPr>
            <a:r>
              <a:rPr lang="en-GB" altLang="en-US" smtClean="0"/>
              <a:t>who want to do AS/A-level Maths but don't have your required grade in GCSE e.g. B/C?</a:t>
            </a:r>
          </a:p>
          <a:p>
            <a:pPr>
              <a:buFont typeface="Arial" panose="020B0604020202020204" pitchFamily="34" charset="0"/>
              <a:buChar char="•"/>
            </a:pPr>
            <a:r>
              <a:rPr lang="en-GB" altLang="en-US" smtClean="0"/>
              <a:t>studying AS/A-level Sciences, Business Studies, Economics, Computing, Geography and Psychology but have not chosen A level Maths?</a:t>
            </a:r>
          </a:p>
          <a:p>
            <a:pPr>
              <a:buFont typeface="Arial" panose="020B0604020202020204" pitchFamily="34" charset="0"/>
              <a:buChar char="•"/>
            </a:pPr>
            <a:r>
              <a:rPr lang="en-GB" altLang="en-US" smtClean="0"/>
              <a:t>studying BTEC Applied Science, Business, Health and Social Care and IT but have not chosen A level Maths?</a:t>
            </a:r>
          </a:p>
          <a:p>
            <a:pPr>
              <a:buFont typeface="Arial" panose="020B0604020202020204" pitchFamily="34" charset="0"/>
              <a:buChar char="•"/>
            </a:pPr>
            <a:r>
              <a:rPr lang="en-GB" altLang="en-US" smtClean="0"/>
              <a:t>who start the AS/A level Maths course but drop out because they cannot cope with the level of difficulty?</a:t>
            </a:r>
          </a:p>
        </p:txBody>
      </p:sp>
      <p:sp>
        <p:nvSpPr>
          <p:cNvPr id="48132"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CD944CEC-84C2-41E1-8D1E-D275F5022939}" type="slidenum">
              <a:rPr lang="en-GB" altLang="en-US" sz="900">
                <a:solidFill>
                  <a:schemeClr val="bg1"/>
                </a:solidFill>
              </a:rPr>
              <a:pPr>
                <a:lnSpc>
                  <a:spcPct val="100000"/>
                </a:lnSpc>
                <a:buSzTx/>
                <a:buFontTx/>
                <a:buNone/>
              </a:pPr>
              <a:t>40</a:t>
            </a:fld>
            <a:endParaRPr lang="en-GB" altLang="en-US" sz="900">
              <a:solidFill>
                <a:schemeClr val="bg1"/>
              </a:solidFill>
            </a:endParaRPr>
          </a:p>
        </p:txBody>
      </p:sp>
      <p:sp>
        <p:nvSpPr>
          <p:cNvPr id="4813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chemeClr val="bg1"/>
                </a:solidFill>
              </a:rPr>
              <a:t>Mathematics in Context – Getting Ready to Teach events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95288" y="873125"/>
            <a:ext cx="9109075" cy="900113"/>
          </a:xfrm>
        </p:spPr>
        <p:txBody>
          <a:bodyPr/>
          <a:lstStyle/>
          <a:p>
            <a:r>
              <a:rPr lang="en-GB" altLang="en-US" dirty="0" smtClean="0"/>
              <a:t>How will you recruit these students?</a:t>
            </a:r>
            <a:endParaRPr lang="en-US" altLang="en-US" dirty="0" smtClean="0"/>
          </a:p>
        </p:txBody>
      </p:sp>
      <p:sp>
        <p:nvSpPr>
          <p:cNvPr id="50179" name="Text Placeholder 2"/>
          <p:cNvSpPr>
            <a:spLocks noGrp="1"/>
          </p:cNvSpPr>
          <p:nvPr>
            <p:ph idx="1"/>
          </p:nvPr>
        </p:nvSpPr>
        <p:spPr>
          <a:xfrm>
            <a:off x="395288" y="1916113"/>
            <a:ext cx="9109075" cy="4156075"/>
          </a:xfrm>
        </p:spPr>
        <p:txBody>
          <a:bodyPr/>
          <a:lstStyle/>
          <a:p>
            <a:r>
              <a:rPr lang="en-GB" altLang="en-US" dirty="0" smtClean="0"/>
              <a:t>Will you create a shortlist of students to target? If so, how will you</a:t>
            </a:r>
          </a:p>
          <a:p>
            <a:r>
              <a:rPr lang="en-GB" altLang="en-US" dirty="0" smtClean="0"/>
              <a:t>target them?</a:t>
            </a:r>
          </a:p>
          <a:p>
            <a:endParaRPr lang="en-GB" altLang="en-US" dirty="0" smtClean="0"/>
          </a:p>
          <a:p>
            <a:r>
              <a:rPr lang="en-GB" altLang="en-US" dirty="0" smtClean="0"/>
              <a:t>Will you target students from particular courses, for whom studying</a:t>
            </a:r>
          </a:p>
          <a:p>
            <a:r>
              <a:rPr lang="en-GB" altLang="en-US" dirty="0" smtClean="0"/>
              <a:t>Mathematics in Context would have an obvious benefit? Is there a</a:t>
            </a:r>
          </a:p>
          <a:p>
            <a:r>
              <a:rPr lang="en-GB" altLang="en-US" dirty="0" smtClean="0"/>
              <a:t>strong partnership with other subject teams that would benefit from</a:t>
            </a:r>
          </a:p>
          <a:p>
            <a:r>
              <a:rPr lang="en-GB" altLang="en-US" dirty="0" smtClean="0"/>
              <a:t>students opting for Mathematics in Context?</a:t>
            </a:r>
          </a:p>
          <a:p>
            <a:endParaRPr lang="en-GB" altLang="en-US" dirty="0" smtClean="0"/>
          </a:p>
          <a:p>
            <a:r>
              <a:rPr lang="en-GB" altLang="en-US" dirty="0" smtClean="0"/>
              <a:t>Will you offer taster sessions? Will these be to a target audience?</a:t>
            </a:r>
          </a:p>
          <a:p>
            <a:endParaRPr lang="en-GB" altLang="en-US" dirty="0" smtClean="0"/>
          </a:p>
          <a:p>
            <a:r>
              <a:rPr lang="en-GB" altLang="en-US" dirty="0" smtClean="0"/>
              <a:t>Will you successfully promote Mathematics in Context at open</a:t>
            </a:r>
          </a:p>
          <a:p>
            <a:r>
              <a:rPr lang="en-GB" altLang="en-US" dirty="0" smtClean="0"/>
              <a:t>evenings?</a:t>
            </a:r>
          </a:p>
        </p:txBody>
      </p:sp>
      <p:sp>
        <p:nvSpPr>
          <p:cNvPr id="50180"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CBC97DCB-F220-459D-A344-BB607E39CAC7}" type="slidenum">
              <a:rPr lang="en-GB" altLang="en-US" sz="900">
                <a:solidFill>
                  <a:schemeClr val="bg1"/>
                </a:solidFill>
              </a:rPr>
              <a:pPr>
                <a:lnSpc>
                  <a:spcPct val="100000"/>
                </a:lnSpc>
                <a:buSzTx/>
                <a:buFontTx/>
                <a:buNone/>
              </a:pPr>
              <a:t>41</a:t>
            </a:fld>
            <a:endParaRPr lang="en-GB" altLang="en-US" sz="900">
              <a:solidFill>
                <a:schemeClr val="bg1"/>
              </a:solidFill>
            </a:endParaRPr>
          </a:p>
        </p:txBody>
      </p:sp>
      <p:sp>
        <p:nvSpPr>
          <p:cNvPr id="5018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chemeClr val="bg1"/>
                </a:solidFill>
              </a:rPr>
              <a:t>Mathematics in Context – Getting Ready to Teach events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95288" y="836613"/>
            <a:ext cx="9109075" cy="900112"/>
          </a:xfrm>
        </p:spPr>
        <p:txBody>
          <a:bodyPr/>
          <a:lstStyle/>
          <a:p>
            <a:r>
              <a:rPr lang="en-GB" altLang="en-US" dirty="0" smtClean="0"/>
              <a:t>How will you recruit these students?</a:t>
            </a:r>
            <a:endParaRPr lang="en-US" altLang="en-US" dirty="0" smtClean="0"/>
          </a:p>
        </p:txBody>
      </p:sp>
      <p:sp>
        <p:nvSpPr>
          <p:cNvPr id="52227" name="Text Placeholder 2"/>
          <p:cNvSpPr>
            <a:spLocks noGrp="1"/>
          </p:cNvSpPr>
          <p:nvPr>
            <p:ph idx="1"/>
          </p:nvPr>
        </p:nvSpPr>
        <p:spPr>
          <a:xfrm>
            <a:off x="415925" y="1700213"/>
            <a:ext cx="9490075" cy="4335462"/>
          </a:xfrm>
        </p:spPr>
        <p:txBody>
          <a:bodyPr/>
          <a:lstStyle/>
          <a:p>
            <a:r>
              <a:rPr lang="en-GB" altLang="en-US" smtClean="0"/>
              <a:t>Can </a:t>
            </a:r>
            <a:r>
              <a:rPr lang="en-GB" altLang="en-US" i="1" smtClean="0"/>
              <a:t>Mathematics in Context</a:t>
            </a:r>
            <a:r>
              <a:rPr lang="en-GB" altLang="en-US" smtClean="0"/>
              <a:t> be timetabled in such a way that it is</a:t>
            </a:r>
          </a:p>
          <a:p>
            <a:r>
              <a:rPr lang="en-GB" altLang="en-US" smtClean="0"/>
              <a:t>easily accessible to students?</a:t>
            </a:r>
          </a:p>
          <a:p>
            <a:endParaRPr lang="en-GB" altLang="en-US" smtClean="0"/>
          </a:p>
          <a:p>
            <a:r>
              <a:rPr lang="en-GB" altLang="en-US" smtClean="0"/>
              <a:t>Can </a:t>
            </a:r>
            <a:r>
              <a:rPr lang="en-GB" altLang="en-US" i="1" smtClean="0"/>
              <a:t>Mathematics in Context</a:t>
            </a:r>
            <a:r>
              <a:rPr lang="en-GB" altLang="en-US" smtClean="0"/>
              <a:t> be made compulsory for any GCSE C+</a:t>
            </a:r>
          </a:p>
          <a:p>
            <a:r>
              <a:rPr lang="en-GB" altLang="en-US" smtClean="0"/>
              <a:t>student not opting for AS/A-level Maths?</a:t>
            </a:r>
          </a:p>
          <a:p>
            <a:endParaRPr lang="en-GB" altLang="en-US" smtClean="0"/>
          </a:p>
          <a:p>
            <a:r>
              <a:rPr lang="en-GB" altLang="en-US" smtClean="0"/>
              <a:t>Can </a:t>
            </a:r>
            <a:r>
              <a:rPr lang="en-GB" altLang="en-US" i="1" smtClean="0"/>
              <a:t>Mathematics in Context</a:t>
            </a:r>
            <a:r>
              <a:rPr lang="en-GB" altLang="en-US" smtClean="0"/>
              <a:t> be made compulsory for any GCSE C+</a:t>
            </a:r>
          </a:p>
          <a:p>
            <a:r>
              <a:rPr lang="en-GB" altLang="en-US" smtClean="0"/>
              <a:t>student who has also opted for certain subjects?</a:t>
            </a:r>
          </a:p>
          <a:p>
            <a:endParaRPr lang="en-GB" altLang="en-US" smtClean="0"/>
          </a:p>
          <a:p>
            <a:r>
              <a:rPr lang="en-GB" altLang="en-US" smtClean="0"/>
              <a:t>Could you run a common maths course for the first two weeks of </a:t>
            </a:r>
          </a:p>
          <a:p>
            <a:r>
              <a:rPr lang="en-GB" altLang="en-US" smtClean="0"/>
              <a:t>Year 12?</a:t>
            </a:r>
          </a:p>
        </p:txBody>
      </p:sp>
      <p:sp>
        <p:nvSpPr>
          <p:cNvPr id="52228"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CAD694AB-18EB-4469-B2AC-D13FB0C21CA4}" type="slidenum">
              <a:rPr lang="en-GB" altLang="en-US" sz="900">
                <a:solidFill>
                  <a:schemeClr val="bg1"/>
                </a:solidFill>
              </a:rPr>
              <a:pPr>
                <a:lnSpc>
                  <a:spcPct val="100000"/>
                </a:lnSpc>
                <a:buSzTx/>
                <a:buFontTx/>
                <a:buNone/>
              </a:pPr>
              <a:t>42</a:t>
            </a:fld>
            <a:endParaRPr lang="en-GB" altLang="en-US" sz="900">
              <a:solidFill>
                <a:schemeClr val="bg1"/>
              </a:solidFill>
            </a:endParaRPr>
          </a:p>
        </p:txBody>
      </p:sp>
      <p:sp>
        <p:nvSpPr>
          <p:cNvPr id="5222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chemeClr val="bg1"/>
                </a:solidFill>
              </a:rPr>
              <a:t>Mathematics in Context – Getting Ready to Teach events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95288" y="836613"/>
            <a:ext cx="9109075" cy="900112"/>
          </a:xfrm>
        </p:spPr>
        <p:txBody>
          <a:bodyPr/>
          <a:lstStyle/>
          <a:p>
            <a:r>
              <a:rPr lang="en-GB" altLang="en-US" dirty="0" smtClean="0"/>
              <a:t>Poll 2:</a:t>
            </a:r>
          </a:p>
        </p:txBody>
      </p:sp>
      <p:sp>
        <p:nvSpPr>
          <p:cNvPr id="54275" name="Content Placeholder 2"/>
          <p:cNvSpPr>
            <a:spLocks noGrp="1"/>
          </p:cNvSpPr>
          <p:nvPr>
            <p:ph idx="1"/>
          </p:nvPr>
        </p:nvSpPr>
        <p:spPr>
          <a:xfrm>
            <a:off x="395288" y="2060575"/>
            <a:ext cx="9109075" cy="4011613"/>
          </a:xfrm>
        </p:spPr>
        <p:txBody>
          <a:bodyPr/>
          <a:lstStyle/>
          <a:p>
            <a:r>
              <a:rPr lang="en-GB" dirty="0"/>
              <a:t>Consider your </a:t>
            </a:r>
            <a:r>
              <a:rPr lang="en-GB" dirty="0" smtClean="0"/>
              <a:t>learners </a:t>
            </a:r>
            <a:r>
              <a:rPr lang="en-GB" dirty="0"/>
              <a:t>who obtain A*–C in Maths but do not </a:t>
            </a:r>
            <a:r>
              <a:rPr lang="en-GB" dirty="0" smtClean="0"/>
              <a:t>choose AS/A </a:t>
            </a:r>
            <a:r>
              <a:rPr lang="en-GB" dirty="0"/>
              <a:t>Level Maths. If all these </a:t>
            </a:r>
            <a:r>
              <a:rPr lang="en-GB" dirty="0" smtClean="0"/>
              <a:t>learners </a:t>
            </a:r>
            <a:r>
              <a:rPr lang="en-GB" dirty="0"/>
              <a:t>opted for Core Maths, roughly how many extra staff will you need (based on a 2 year course running on 2–3 hours per week</a:t>
            </a:r>
            <a:r>
              <a:rPr lang="en-GB" dirty="0" smtClean="0"/>
              <a:t>)?</a:t>
            </a:r>
          </a:p>
          <a:p>
            <a:r>
              <a:rPr lang="en-GB" dirty="0" smtClean="0"/>
              <a:t>0</a:t>
            </a:r>
          </a:p>
          <a:p>
            <a:r>
              <a:rPr lang="en-GB" dirty="0" smtClean="0"/>
              <a:t>1 part time equivalent</a:t>
            </a:r>
          </a:p>
          <a:p>
            <a:r>
              <a:rPr lang="en-GB" dirty="0" smtClean="0"/>
              <a:t>1 full time</a:t>
            </a:r>
          </a:p>
          <a:p>
            <a:r>
              <a:rPr lang="en-GB" dirty="0" smtClean="0"/>
              <a:t>2</a:t>
            </a:r>
          </a:p>
          <a:p>
            <a:r>
              <a:rPr lang="en-GB" dirty="0" smtClean="0"/>
              <a:t>3</a:t>
            </a:r>
          </a:p>
          <a:p>
            <a:r>
              <a:rPr lang="en-GB" dirty="0" smtClean="0"/>
              <a:t>4 or more</a:t>
            </a:r>
          </a:p>
        </p:txBody>
      </p:sp>
      <p:sp>
        <p:nvSpPr>
          <p:cNvPr id="5427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chemeClr val="bg1"/>
                </a:solidFill>
              </a:rPr>
              <a:t>Mathematics in Context – Getting Ready to Teach events</a:t>
            </a:r>
          </a:p>
        </p:txBody>
      </p:sp>
      <p:sp>
        <p:nvSpPr>
          <p:cNvPr id="5427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F1D449E3-59D1-44C2-A0D3-AAE9DAFE9AE8}" type="slidenum">
              <a:rPr lang="en-GB" altLang="en-US" sz="900">
                <a:solidFill>
                  <a:schemeClr val="bg1"/>
                </a:solidFill>
              </a:rPr>
              <a:pPr>
                <a:lnSpc>
                  <a:spcPct val="100000"/>
                </a:lnSpc>
                <a:buSzTx/>
                <a:buFontTx/>
                <a:buNone/>
              </a:pPr>
              <a:t>43</a:t>
            </a:fld>
            <a:r>
              <a:rPr lang="en-GB" altLang="en-US" sz="900">
                <a:solidFill>
                  <a:schemeClr val="bg1"/>
                </a:solidFill>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95288" y="836613"/>
            <a:ext cx="9109075" cy="900112"/>
          </a:xfrm>
        </p:spPr>
        <p:txBody>
          <a:bodyPr/>
          <a:lstStyle/>
          <a:p>
            <a:r>
              <a:rPr lang="en-GB" altLang="en-US" smtClean="0"/>
              <a:t>Who will teach the </a:t>
            </a:r>
            <a:r>
              <a:rPr lang="en-GB" altLang="en-US" i="1" smtClean="0"/>
              <a:t>Mathematics in Context</a:t>
            </a:r>
            <a:r>
              <a:rPr lang="en-GB" altLang="en-US" smtClean="0"/>
              <a:t> course?</a:t>
            </a:r>
            <a:endParaRPr lang="en-US" altLang="en-US" smtClean="0"/>
          </a:p>
        </p:txBody>
      </p:sp>
      <p:sp>
        <p:nvSpPr>
          <p:cNvPr id="55299"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D865E281-051D-44E3-803A-4A768DAF6C14}" type="slidenum">
              <a:rPr lang="en-GB" altLang="en-US" sz="900">
                <a:solidFill>
                  <a:schemeClr val="bg1"/>
                </a:solidFill>
              </a:rPr>
              <a:pPr>
                <a:lnSpc>
                  <a:spcPct val="100000"/>
                </a:lnSpc>
                <a:buSzTx/>
                <a:buFontTx/>
                <a:buNone/>
              </a:pPr>
              <a:t>44</a:t>
            </a:fld>
            <a:endParaRPr lang="en-GB" altLang="en-US" sz="900">
              <a:solidFill>
                <a:schemeClr val="bg1"/>
              </a:solidFill>
            </a:endParaRPr>
          </a:p>
        </p:txBody>
      </p:sp>
      <p:sp>
        <p:nvSpPr>
          <p:cNvPr id="55300" name="Text Placeholder 2"/>
          <p:cNvSpPr>
            <a:spLocks noGrp="1"/>
          </p:cNvSpPr>
          <p:nvPr>
            <p:ph idx="4294967295"/>
          </p:nvPr>
        </p:nvSpPr>
        <p:spPr>
          <a:xfrm>
            <a:off x="395288" y="1412875"/>
            <a:ext cx="9109075" cy="4525963"/>
          </a:xfrm>
        </p:spPr>
        <p:txBody>
          <a:bodyPr/>
          <a:lstStyle/>
          <a:p>
            <a:pPr marL="0" indent="0"/>
            <a:r>
              <a:rPr lang="en-GB" altLang="en-US" smtClean="0"/>
              <a:t>Could you recruit more Maths teachers?</a:t>
            </a:r>
          </a:p>
          <a:p>
            <a:pPr marL="0" indent="0"/>
            <a:endParaRPr lang="en-GB" altLang="en-US" sz="1200" smtClean="0"/>
          </a:p>
          <a:p>
            <a:pPr marL="0" indent="0"/>
            <a:r>
              <a:rPr lang="en-US" altLang="en-US" smtClean="0"/>
              <a:t>C</a:t>
            </a:r>
            <a:r>
              <a:rPr lang="en-GB" altLang="en-US" smtClean="0"/>
              <a:t>an you create capacity in your department? </a:t>
            </a:r>
          </a:p>
          <a:p>
            <a:pPr marL="0" indent="0"/>
            <a:endParaRPr lang="en-US" altLang="en-US" sz="1200" smtClean="0"/>
          </a:p>
          <a:p>
            <a:pPr marL="0" indent="0"/>
            <a:r>
              <a:rPr lang="en-GB" altLang="en-US" smtClean="0"/>
              <a:t>Are there opportunities for joint planning within and/or outside your</a:t>
            </a:r>
            <a:r>
              <a:rPr lang="en-US" altLang="en-US" smtClean="0"/>
              <a:t> </a:t>
            </a:r>
            <a:r>
              <a:rPr lang="en-GB" altLang="en-US" smtClean="0"/>
              <a:t>school</a:t>
            </a:r>
            <a:r>
              <a:rPr lang="en-US" altLang="en-US" smtClean="0"/>
              <a:t> or </a:t>
            </a:r>
            <a:r>
              <a:rPr lang="en-GB" altLang="en-US" smtClean="0"/>
              <a:t>college? </a:t>
            </a:r>
          </a:p>
          <a:p>
            <a:pPr marL="0" indent="0"/>
            <a:endParaRPr lang="en-GB" altLang="en-US" sz="1200" smtClean="0"/>
          </a:p>
          <a:p>
            <a:pPr marL="0" indent="0"/>
            <a:r>
              <a:rPr lang="en-GB" altLang="en-US" smtClean="0"/>
              <a:t>With focused CPD, do you think teachers with no experience of teaching Maths beyond GCSE could teach </a:t>
            </a:r>
            <a:r>
              <a:rPr lang="en-GB" altLang="en-US" i="1" smtClean="0"/>
              <a:t>Mathematics in Context</a:t>
            </a:r>
            <a:r>
              <a:rPr lang="en-GB" altLang="en-US" smtClean="0"/>
              <a:t>?</a:t>
            </a:r>
          </a:p>
          <a:p>
            <a:pPr marL="0" indent="0"/>
            <a:endParaRPr lang="en-GB" altLang="en-US" sz="1200" smtClean="0"/>
          </a:p>
          <a:p>
            <a:pPr marL="0" indent="0"/>
            <a:r>
              <a:rPr lang="en-GB" altLang="en-US" smtClean="0"/>
              <a:t>Could </a:t>
            </a:r>
            <a:r>
              <a:rPr lang="en-GB" altLang="en-US" i="1" smtClean="0"/>
              <a:t>Mathematics in Context</a:t>
            </a:r>
            <a:r>
              <a:rPr lang="en-GB" altLang="en-US" smtClean="0"/>
              <a:t> be taught by existing teachers of other</a:t>
            </a:r>
          </a:p>
          <a:p>
            <a:pPr marL="0" indent="0"/>
            <a:r>
              <a:rPr lang="en-GB" altLang="en-US" smtClean="0"/>
              <a:t>subjects who already apply mathematics at a high level in their</a:t>
            </a:r>
          </a:p>
          <a:p>
            <a:pPr marL="0" indent="0"/>
            <a:r>
              <a:rPr lang="en-GB" altLang="en-US" smtClean="0"/>
              <a:t>disciplinary areas? Would this help with the content and context links</a:t>
            </a:r>
          </a:p>
          <a:p>
            <a:pPr marL="0" indent="0"/>
            <a:r>
              <a:rPr lang="en-GB" altLang="en-US" smtClean="0"/>
              <a:t>to other subjects?</a:t>
            </a:r>
          </a:p>
        </p:txBody>
      </p:sp>
      <p:sp>
        <p:nvSpPr>
          <p:cNvPr id="5530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chemeClr val="bg1"/>
                </a:solidFill>
              </a:rPr>
              <a:t>Mathematics in Context – Getting Ready to Teach events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95288" y="836613"/>
            <a:ext cx="9109075" cy="900112"/>
          </a:xfrm>
        </p:spPr>
        <p:txBody>
          <a:bodyPr/>
          <a:lstStyle/>
          <a:p>
            <a:r>
              <a:rPr lang="en-GB" altLang="en-US" dirty="0" smtClean="0"/>
              <a:t>Poll 3:</a:t>
            </a:r>
          </a:p>
        </p:txBody>
      </p:sp>
      <p:sp>
        <p:nvSpPr>
          <p:cNvPr id="57347"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chemeClr val="bg1"/>
                </a:solidFill>
              </a:rPr>
              <a:t>Mathematics in Context – Getting Ready to Teach events</a:t>
            </a:r>
          </a:p>
        </p:txBody>
      </p:sp>
      <p:sp>
        <p:nvSpPr>
          <p:cNvPr id="57348"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17C7BD91-E5C1-4935-BF26-B68B622C6F6F}" type="slidenum">
              <a:rPr lang="en-GB" altLang="en-US" sz="900">
                <a:solidFill>
                  <a:schemeClr val="bg1"/>
                </a:solidFill>
              </a:rPr>
              <a:pPr>
                <a:lnSpc>
                  <a:spcPct val="100000"/>
                </a:lnSpc>
                <a:buSzTx/>
                <a:buFontTx/>
                <a:buNone/>
              </a:pPr>
              <a:t>45</a:t>
            </a:fld>
            <a:r>
              <a:rPr lang="en-GB" altLang="en-US" sz="900">
                <a:solidFill>
                  <a:schemeClr val="bg1"/>
                </a:solidFill>
              </a:rPr>
              <a:t> </a:t>
            </a:r>
          </a:p>
        </p:txBody>
      </p:sp>
      <p:sp>
        <p:nvSpPr>
          <p:cNvPr id="57349" name="TextBox 4"/>
          <p:cNvSpPr txBox="1">
            <a:spLocks noChangeArrowheads="1"/>
          </p:cNvSpPr>
          <p:nvPr/>
        </p:nvSpPr>
        <p:spPr bwMode="auto">
          <a:xfrm>
            <a:off x="395288" y="2060575"/>
            <a:ext cx="91090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r>
              <a:rPr lang="en-GB" dirty="0"/>
              <a:t>Approximately how many of your </a:t>
            </a:r>
            <a:r>
              <a:rPr lang="en-GB" dirty="0" smtClean="0"/>
              <a:t>learners </a:t>
            </a:r>
            <a:r>
              <a:rPr lang="en-GB" dirty="0"/>
              <a:t>achieve A*–C </a:t>
            </a:r>
            <a:r>
              <a:rPr lang="en-GB" dirty="0" smtClean="0"/>
              <a:t>(Grade 4 or above) in </a:t>
            </a:r>
            <a:r>
              <a:rPr lang="en-GB" dirty="0"/>
              <a:t>GCSE Mathematics but do not qualify for AS/A Level Mathematics in your school/centre (e.g. you may have A/A* </a:t>
            </a:r>
            <a:r>
              <a:rPr lang="en-GB" dirty="0" smtClean="0"/>
              <a:t>or Grade 7 as </a:t>
            </a:r>
            <a:r>
              <a:rPr lang="en-GB" dirty="0"/>
              <a:t>an entry requirement)?</a:t>
            </a:r>
          </a:p>
          <a:p>
            <a:pPr marL="342900" lvl="0" indent="-342900">
              <a:buFont typeface="Arial" panose="020B0604020202020204" pitchFamily="34" charset="0"/>
              <a:buChar char="•"/>
            </a:pPr>
            <a:r>
              <a:rPr lang="en-GB" dirty="0"/>
              <a:t>Less than 20</a:t>
            </a:r>
          </a:p>
          <a:p>
            <a:pPr marL="342900" lvl="0" indent="-342900">
              <a:buFont typeface="Arial" panose="020B0604020202020204" pitchFamily="34" charset="0"/>
              <a:buChar char="•"/>
            </a:pPr>
            <a:r>
              <a:rPr lang="en-GB" dirty="0"/>
              <a:t>21-50</a:t>
            </a:r>
          </a:p>
          <a:p>
            <a:pPr marL="342900" lvl="0" indent="-342900">
              <a:buFont typeface="Arial" panose="020B0604020202020204" pitchFamily="34" charset="0"/>
              <a:buChar char="•"/>
            </a:pPr>
            <a:r>
              <a:rPr lang="en-GB" dirty="0"/>
              <a:t>51-100</a:t>
            </a:r>
          </a:p>
          <a:p>
            <a:pPr marL="342900" lvl="0" indent="-342900">
              <a:buFont typeface="Arial" panose="020B0604020202020204" pitchFamily="34" charset="0"/>
              <a:buChar char="•"/>
            </a:pPr>
            <a:r>
              <a:rPr lang="en-GB" dirty="0"/>
              <a:t>101-150</a:t>
            </a:r>
          </a:p>
          <a:p>
            <a:pPr marL="342900" lvl="0" indent="-342900">
              <a:buFont typeface="Arial" panose="020B0604020202020204" pitchFamily="34" charset="0"/>
              <a:buChar char="•"/>
            </a:pPr>
            <a:r>
              <a:rPr lang="en-GB" dirty="0"/>
              <a:t>150-200</a:t>
            </a:r>
          </a:p>
          <a:p>
            <a:pPr marL="342900" indent="-342900">
              <a:buFont typeface="Arial" panose="020B0604020202020204" pitchFamily="34" charset="0"/>
              <a:buChar char="•"/>
            </a:pPr>
            <a:r>
              <a:rPr lang="en-GB" dirty="0"/>
              <a:t>More than </a:t>
            </a:r>
            <a:r>
              <a:rPr lang="en-GB" dirty="0" smtClean="0"/>
              <a:t>200</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95288" y="836613"/>
            <a:ext cx="9109075" cy="900112"/>
          </a:xfrm>
        </p:spPr>
        <p:txBody>
          <a:bodyPr/>
          <a:lstStyle/>
          <a:p>
            <a:r>
              <a:rPr lang="en-GB" altLang="en-US" smtClean="0"/>
              <a:t>What model will you use to deliver the </a:t>
            </a:r>
            <a:br>
              <a:rPr lang="en-GB" altLang="en-US" smtClean="0"/>
            </a:br>
            <a:r>
              <a:rPr lang="en-GB" altLang="en-US" i="1" smtClean="0"/>
              <a:t>Mathematics in Context</a:t>
            </a:r>
            <a:r>
              <a:rPr lang="en-GB" altLang="en-US" smtClean="0"/>
              <a:t> course?</a:t>
            </a:r>
          </a:p>
        </p:txBody>
      </p:sp>
      <p:sp>
        <p:nvSpPr>
          <p:cNvPr id="58371"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chemeClr val="bg1"/>
                </a:solidFill>
              </a:rPr>
              <a:t>Mathematics in Context – Getting Ready to Teach events</a:t>
            </a:r>
          </a:p>
        </p:txBody>
      </p:sp>
      <p:sp>
        <p:nvSpPr>
          <p:cNvPr id="58372"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2228E10B-86C6-476B-88CD-C04AF95D7986}" type="slidenum">
              <a:rPr lang="en-GB" altLang="en-US" sz="900">
                <a:solidFill>
                  <a:schemeClr val="bg1"/>
                </a:solidFill>
              </a:rPr>
              <a:pPr>
                <a:lnSpc>
                  <a:spcPct val="100000"/>
                </a:lnSpc>
                <a:buSzTx/>
                <a:buFontTx/>
                <a:buNone/>
              </a:pPr>
              <a:t>46</a:t>
            </a:fld>
            <a:r>
              <a:rPr lang="en-GB" altLang="en-US" sz="900">
                <a:solidFill>
                  <a:schemeClr val="bg1"/>
                </a:solidFill>
              </a:rPr>
              <a:t> </a:t>
            </a:r>
          </a:p>
        </p:txBody>
      </p:sp>
      <p:sp>
        <p:nvSpPr>
          <p:cNvPr id="58373" name="Rectangle 6"/>
          <p:cNvSpPr>
            <a:spLocks noChangeArrowheads="1"/>
          </p:cNvSpPr>
          <p:nvPr/>
        </p:nvSpPr>
        <p:spPr bwMode="auto">
          <a:xfrm>
            <a:off x="395288" y="1920875"/>
            <a:ext cx="91090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841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a:t>You could teach the </a:t>
            </a:r>
            <a:r>
              <a:rPr lang="en-GB" altLang="en-US" i="1"/>
              <a:t>Mathematics in Context</a:t>
            </a:r>
            <a:r>
              <a:rPr lang="en-GB" altLang="en-US"/>
              <a:t> course</a:t>
            </a:r>
          </a:p>
          <a:p>
            <a:pPr lvl="2" eaLnBrk="1" hangingPunct="1">
              <a:spcBef>
                <a:spcPts val="600"/>
              </a:spcBef>
              <a:spcAft>
                <a:spcPts val="600"/>
              </a:spcAft>
            </a:pPr>
            <a:r>
              <a:rPr lang="en-GB" altLang="en-US"/>
              <a:t> for the recommended 180 hours over two years</a:t>
            </a:r>
          </a:p>
          <a:p>
            <a:pPr lvl="2" eaLnBrk="1" hangingPunct="1">
              <a:spcBef>
                <a:spcPts val="600"/>
              </a:spcBef>
              <a:spcAft>
                <a:spcPts val="600"/>
              </a:spcAft>
            </a:pPr>
            <a:r>
              <a:rPr lang="en-GB" altLang="en-US"/>
              <a:t> for one year and use it as a stepping stone for AS-level Maths</a:t>
            </a:r>
          </a:p>
          <a:p>
            <a:pPr lvl="2" eaLnBrk="1" hangingPunct="1">
              <a:spcBef>
                <a:spcPts val="600"/>
              </a:spcBef>
              <a:spcAft>
                <a:spcPts val="600"/>
              </a:spcAft>
            </a:pPr>
            <a:r>
              <a:rPr lang="en-GB" altLang="en-US"/>
              <a:t> as part of the Techbacc over one or two years</a:t>
            </a:r>
          </a:p>
          <a:p>
            <a:pPr lvl="2" eaLnBrk="1" hangingPunct="1">
              <a:spcBef>
                <a:spcPts val="600"/>
              </a:spcBef>
              <a:spcAft>
                <a:spcPts val="600"/>
              </a:spcAft>
            </a:pPr>
            <a:r>
              <a:rPr lang="en-GB" altLang="en-US"/>
              <a:t> combined with resit GCSE to improve higher grade passes</a:t>
            </a:r>
          </a:p>
          <a:p>
            <a:pPr>
              <a:lnSpc>
                <a:spcPct val="100000"/>
              </a:lnSpc>
              <a:buSzTx/>
              <a:buFontTx/>
              <a:buNone/>
            </a:pPr>
            <a:endParaRPr lang="en-GB" altLang="en-US"/>
          </a:p>
          <a:p>
            <a:pPr>
              <a:lnSpc>
                <a:spcPct val="100000"/>
              </a:lnSpc>
              <a:buSzTx/>
              <a:buFontTx/>
              <a:buNone/>
            </a:pPr>
            <a:r>
              <a:rPr lang="en-GB" altLang="en-US"/>
              <a:t>You could come up with an alternative suggestion better suited for your centre and students.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95288" y="836613"/>
            <a:ext cx="9109075" cy="900112"/>
          </a:xfrm>
        </p:spPr>
        <p:txBody>
          <a:bodyPr/>
          <a:lstStyle/>
          <a:p>
            <a:r>
              <a:rPr lang="en-GB" altLang="en-US" dirty="0" smtClean="0"/>
              <a:t>Advantages to delivering the course in two years</a:t>
            </a:r>
          </a:p>
        </p:txBody>
      </p:sp>
      <p:sp>
        <p:nvSpPr>
          <p:cNvPr id="60419"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chemeClr val="bg1"/>
                </a:solidFill>
              </a:rPr>
              <a:t>Mathematics in Context – Getting Ready to Teach events</a:t>
            </a:r>
          </a:p>
        </p:txBody>
      </p:sp>
      <p:sp>
        <p:nvSpPr>
          <p:cNvPr id="60420"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C6B7D090-B33E-4A33-A8A3-FCC1019B29FE}" type="slidenum">
              <a:rPr lang="en-GB" altLang="en-US" sz="900">
                <a:solidFill>
                  <a:schemeClr val="bg1"/>
                </a:solidFill>
              </a:rPr>
              <a:pPr>
                <a:lnSpc>
                  <a:spcPct val="100000"/>
                </a:lnSpc>
                <a:buSzTx/>
                <a:buFontTx/>
                <a:buNone/>
              </a:pPr>
              <a:t>47</a:t>
            </a:fld>
            <a:r>
              <a:rPr lang="en-GB" altLang="en-US" sz="900">
                <a:solidFill>
                  <a:schemeClr val="bg1"/>
                </a:solidFill>
              </a:rPr>
              <a:t> </a:t>
            </a:r>
          </a:p>
        </p:txBody>
      </p:sp>
      <p:sp>
        <p:nvSpPr>
          <p:cNvPr id="7" name="Rectangle 6"/>
          <p:cNvSpPr/>
          <p:nvPr/>
        </p:nvSpPr>
        <p:spPr>
          <a:xfrm>
            <a:off x="395288" y="1920875"/>
            <a:ext cx="9109075" cy="3622675"/>
          </a:xfrm>
          <a:prstGeom prst="rect">
            <a:avLst/>
          </a:prstGeom>
        </p:spPr>
        <p:txBody>
          <a:bodyPr>
            <a:spAutoFit/>
          </a:bodyPr>
          <a:lstStyle>
            <a:lvl1pPr defTabSz="857250">
              <a:defRPr sz="1000">
                <a:solidFill>
                  <a:schemeClr val="tx1"/>
                </a:solidFill>
                <a:latin typeface="Verdana" panose="020B0604030504040204" pitchFamily="34" charset="0"/>
                <a:cs typeface="Arial" panose="020B0604020202020204" pitchFamily="34" charset="0"/>
              </a:defRPr>
            </a:lvl1pPr>
            <a:lvl2pPr marL="179388" defTabSz="857250">
              <a:defRPr sz="1000">
                <a:solidFill>
                  <a:schemeClr val="tx1"/>
                </a:solidFill>
                <a:latin typeface="Verdana" panose="020B0604030504040204" pitchFamily="34" charset="0"/>
                <a:cs typeface="Arial" panose="020B0604020202020204" pitchFamily="34" charset="0"/>
              </a:defRPr>
            </a:lvl2pPr>
            <a:lvl3pPr marL="622300" indent="-263525" defTabSz="857250">
              <a:defRPr sz="1000">
                <a:solidFill>
                  <a:schemeClr val="tx1"/>
                </a:solidFill>
                <a:latin typeface="Verdana" panose="020B0604030504040204" pitchFamily="34" charset="0"/>
                <a:cs typeface="Arial" panose="020B0604020202020204" pitchFamily="34" charset="0"/>
              </a:defRPr>
            </a:lvl3pPr>
            <a:lvl4pPr marL="1600200" indent="-228600" defTabSz="857250">
              <a:defRPr sz="1000">
                <a:solidFill>
                  <a:schemeClr val="tx1"/>
                </a:solidFill>
                <a:latin typeface="Verdana" panose="020B0604030504040204" pitchFamily="34" charset="0"/>
                <a:cs typeface="Arial" panose="020B0604020202020204" pitchFamily="34" charset="0"/>
              </a:defRPr>
            </a:lvl4pPr>
            <a:lvl5pPr marL="2057400" indent="-228600" defTabSz="857250">
              <a:defRPr sz="1000">
                <a:solidFill>
                  <a:schemeClr val="tx1"/>
                </a:solidFill>
                <a:latin typeface="Verdana" panose="020B0604030504040204" pitchFamily="34" charset="0"/>
                <a:cs typeface="Arial" panose="020B0604020202020204" pitchFamily="34" charset="0"/>
              </a:defRPr>
            </a:lvl5pPr>
            <a:lvl6pPr marL="25146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lvl="2" eaLnBrk="1" hangingPunct="1">
              <a:lnSpc>
                <a:spcPct val="120000"/>
              </a:lnSpc>
              <a:spcBef>
                <a:spcPts val="600"/>
              </a:spcBef>
              <a:spcAft>
                <a:spcPts val="600"/>
              </a:spcAft>
              <a:buSzPct val="80000"/>
              <a:buFont typeface="Verdana" panose="020B0604030504040204" pitchFamily="34" charset="0"/>
              <a:buChar char="•"/>
            </a:pPr>
            <a:r>
              <a:rPr lang="en-GB" altLang="en-US" sz="2000"/>
              <a:t>To better support other subjects</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To better support progression ambitions</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To better support students in using and developing their GCSE Maths skills in preparation for their Higher Education or employment</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To better support students in keeping their maths ‘ticking over’</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To better support students in developing their confidence and problem-solving strategies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95288" y="836613"/>
            <a:ext cx="9109075" cy="900112"/>
          </a:xfrm>
        </p:spPr>
        <p:txBody>
          <a:bodyPr/>
          <a:lstStyle/>
          <a:p>
            <a:r>
              <a:rPr lang="en-GB" altLang="en-US" dirty="0" smtClean="0"/>
              <a:t>Advantages and disadvantages to delivering the course in one year</a:t>
            </a:r>
          </a:p>
        </p:txBody>
      </p:sp>
      <p:sp>
        <p:nvSpPr>
          <p:cNvPr id="62467"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chemeClr val="bg1"/>
                </a:solidFill>
              </a:rPr>
              <a:t>Mathematics in Context – Getting Ready to Teach events</a:t>
            </a:r>
          </a:p>
        </p:txBody>
      </p:sp>
      <p:sp>
        <p:nvSpPr>
          <p:cNvPr id="62468"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E036DC9C-5DF0-4E81-A075-786CD0B4D7B7}" type="slidenum">
              <a:rPr lang="en-GB" altLang="en-US" sz="900">
                <a:solidFill>
                  <a:schemeClr val="bg1"/>
                </a:solidFill>
              </a:rPr>
              <a:pPr>
                <a:lnSpc>
                  <a:spcPct val="100000"/>
                </a:lnSpc>
                <a:buSzTx/>
                <a:buFontTx/>
                <a:buNone/>
              </a:pPr>
              <a:t>48</a:t>
            </a:fld>
            <a:r>
              <a:rPr lang="en-GB" altLang="en-US" sz="900">
                <a:solidFill>
                  <a:schemeClr val="bg1"/>
                </a:solidFill>
              </a:rPr>
              <a:t> </a:t>
            </a:r>
          </a:p>
        </p:txBody>
      </p:sp>
      <p:sp>
        <p:nvSpPr>
          <p:cNvPr id="7" name="Rectangle 6"/>
          <p:cNvSpPr/>
          <p:nvPr/>
        </p:nvSpPr>
        <p:spPr>
          <a:xfrm>
            <a:off x="395288" y="1920875"/>
            <a:ext cx="9109075" cy="4308475"/>
          </a:xfrm>
          <a:prstGeom prst="rect">
            <a:avLst/>
          </a:prstGeom>
        </p:spPr>
        <p:txBody>
          <a:bodyPr>
            <a:spAutoFit/>
          </a:bodyPr>
          <a:lstStyle>
            <a:lvl1pPr defTabSz="857250">
              <a:defRPr sz="1000">
                <a:solidFill>
                  <a:schemeClr val="tx1"/>
                </a:solidFill>
                <a:latin typeface="Verdana" panose="020B0604030504040204" pitchFamily="34" charset="0"/>
                <a:cs typeface="Arial" panose="020B0604020202020204" pitchFamily="34" charset="0"/>
              </a:defRPr>
            </a:lvl1pPr>
            <a:lvl2pPr marL="742950" indent="-285750" defTabSz="857250">
              <a:defRPr sz="1000">
                <a:solidFill>
                  <a:schemeClr val="tx1"/>
                </a:solidFill>
                <a:latin typeface="Verdana" panose="020B0604030504040204" pitchFamily="34" charset="0"/>
                <a:cs typeface="Arial" panose="020B0604020202020204" pitchFamily="34" charset="0"/>
              </a:defRPr>
            </a:lvl2pPr>
            <a:lvl3pPr marL="184150" defTabSz="857250">
              <a:defRPr sz="1000">
                <a:solidFill>
                  <a:schemeClr val="tx1"/>
                </a:solidFill>
                <a:latin typeface="Verdana" panose="020B0604030504040204" pitchFamily="34" charset="0"/>
                <a:cs typeface="Arial" panose="020B0604020202020204" pitchFamily="34" charset="0"/>
              </a:defRPr>
            </a:lvl3pPr>
            <a:lvl4pPr marL="1600200" indent="-228600" defTabSz="857250">
              <a:defRPr sz="1000">
                <a:solidFill>
                  <a:schemeClr val="tx1"/>
                </a:solidFill>
                <a:latin typeface="Verdana" panose="020B0604030504040204" pitchFamily="34" charset="0"/>
                <a:cs typeface="Arial" panose="020B0604020202020204" pitchFamily="34" charset="0"/>
              </a:defRPr>
            </a:lvl4pPr>
            <a:lvl5pPr marL="2057400" indent="-228600" defTabSz="857250">
              <a:defRPr sz="1000">
                <a:solidFill>
                  <a:schemeClr val="tx1"/>
                </a:solidFill>
                <a:latin typeface="Verdana" panose="020B0604030504040204" pitchFamily="34" charset="0"/>
                <a:cs typeface="Arial" panose="020B0604020202020204" pitchFamily="34" charset="0"/>
              </a:defRPr>
            </a:lvl5pPr>
            <a:lvl6pPr marL="25146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defTabSz="85725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lvl="2" eaLnBrk="1" hangingPunct="1">
              <a:lnSpc>
                <a:spcPct val="120000"/>
              </a:lnSpc>
              <a:spcBef>
                <a:spcPts val="600"/>
              </a:spcBef>
              <a:spcAft>
                <a:spcPts val="600"/>
              </a:spcAft>
              <a:buSzPct val="80000"/>
            </a:pPr>
            <a:r>
              <a:rPr lang="en-GB" altLang="en-US" sz="2000"/>
              <a:t>Advantages:</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 You could use it as a stepping stone for AS-level Maths</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 You could teach the </a:t>
            </a:r>
            <a:r>
              <a:rPr lang="en-GB" altLang="en-US" sz="2000" i="1"/>
              <a:t>Mathematics in Context</a:t>
            </a:r>
            <a:r>
              <a:rPr lang="en-GB" altLang="en-US" sz="2000"/>
              <a:t> course combined with re-sit GCSE to improve higher grade passes</a:t>
            </a:r>
          </a:p>
          <a:p>
            <a:pPr lvl="2" eaLnBrk="1" hangingPunct="1">
              <a:lnSpc>
                <a:spcPct val="120000"/>
              </a:lnSpc>
              <a:spcBef>
                <a:spcPts val="600"/>
              </a:spcBef>
              <a:spcAft>
                <a:spcPts val="600"/>
              </a:spcAft>
              <a:buSzPct val="80000"/>
            </a:pPr>
            <a:endParaRPr lang="en-GB" altLang="en-US" sz="2000"/>
          </a:p>
          <a:p>
            <a:pPr lvl="2" eaLnBrk="1" hangingPunct="1">
              <a:lnSpc>
                <a:spcPct val="120000"/>
              </a:lnSpc>
              <a:spcBef>
                <a:spcPts val="600"/>
              </a:spcBef>
              <a:spcAft>
                <a:spcPts val="600"/>
              </a:spcAft>
              <a:buSzPct val="80000"/>
            </a:pPr>
            <a:r>
              <a:rPr lang="en-GB" altLang="en-US" sz="2000"/>
              <a:t>Disadvantage:</a:t>
            </a:r>
          </a:p>
          <a:p>
            <a:pPr lvl="2" eaLnBrk="1" hangingPunct="1">
              <a:lnSpc>
                <a:spcPct val="120000"/>
              </a:lnSpc>
              <a:spcBef>
                <a:spcPts val="600"/>
              </a:spcBef>
              <a:spcAft>
                <a:spcPts val="600"/>
              </a:spcAft>
              <a:buSzPct val="80000"/>
              <a:buFont typeface="Verdana" panose="020B0604030504040204" pitchFamily="34" charset="0"/>
              <a:buChar char="•"/>
            </a:pPr>
            <a:r>
              <a:rPr lang="en-GB" altLang="en-US" sz="2000"/>
              <a:t> Students may become rusty if they do no </a:t>
            </a:r>
            <a:r>
              <a:rPr lang="en-US" altLang="en-US" sz="2000"/>
              <a:t>m</a:t>
            </a:r>
            <a:r>
              <a:rPr lang="en-GB" altLang="en-US" sz="2000"/>
              <a:t>athem</a:t>
            </a:r>
            <a:r>
              <a:rPr lang="en-US" altLang="en-US" sz="2000"/>
              <a:t>atic</a:t>
            </a:r>
            <a:r>
              <a:rPr lang="en-GB" altLang="en-US" sz="2000"/>
              <a:t>s in Year 13.</a:t>
            </a:r>
          </a:p>
          <a:p>
            <a:pPr lvl="2" eaLnBrk="1" hangingPunct="1">
              <a:lnSpc>
                <a:spcPct val="120000"/>
              </a:lnSpc>
              <a:spcBef>
                <a:spcPts val="600"/>
              </a:spcBef>
              <a:spcAft>
                <a:spcPts val="600"/>
              </a:spcAft>
              <a:buSzPct val="80000"/>
              <a:buFont typeface="Verdana" panose="020B0604030504040204" pitchFamily="34" charset="0"/>
              <a:buChar char="•"/>
            </a:pPr>
            <a:endParaRPr lang="en-GB" altLang="en-US" sz="2000"/>
          </a:p>
          <a:p>
            <a:endParaRPr lang="en-GB" altLang="en-US" sz="2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15925" y="404813"/>
            <a:ext cx="9109075" cy="900112"/>
          </a:xfrm>
        </p:spPr>
        <p:txBody>
          <a:bodyPr/>
          <a:lstStyle/>
          <a:p>
            <a:r>
              <a:rPr lang="en-GB" altLang="en-US" smtClean="0"/>
              <a:t>Considerations for planning</a:t>
            </a:r>
            <a:endParaRPr lang="en-US" altLang="en-US" smtClean="0"/>
          </a:p>
        </p:txBody>
      </p:sp>
      <p:sp>
        <p:nvSpPr>
          <p:cNvPr id="64515" name="Text Placeholder 2"/>
          <p:cNvSpPr>
            <a:spLocks noGrp="1"/>
          </p:cNvSpPr>
          <p:nvPr>
            <p:ph idx="1"/>
          </p:nvPr>
        </p:nvSpPr>
        <p:spPr>
          <a:xfrm>
            <a:off x="415925" y="1052513"/>
            <a:ext cx="9239250" cy="4802187"/>
          </a:xfrm>
        </p:spPr>
        <p:txBody>
          <a:bodyPr/>
          <a:lstStyle/>
          <a:p>
            <a:r>
              <a:rPr lang="en-GB" altLang="en-US" smtClean="0"/>
              <a:t>How much time per week should you allocate to teaching</a:t>
            </a:r>
          </a:p>
          <a:p>
            <a:r>
              <a:rPr lang="en-GB" altLang="en-US" i="1" smtClean="0"/>
              <a:t>Mathematics in Context</a:t>
            </a:r>
            <a:r>
              <a:rPr lang="en-GB" altLang="en-US" smtClean="0"/>
              <a:t>?</a:t>
            </a:r>
          </a:p>
          <a:p>
            <a:pPr>
              <a:buFont typeface="Arial" panose="020B0604020202020204" pitchFamily="34" charset="0"/>
              <a:buChar char="•"/>
            </a:pPr>
            <a:endParaRPr lang="en-GB" altLang="en-US" smtClean="0"/>
          </a:p>
          <a:p>
            <a:pPr>
              <a:buFont typeface="Arial" panose="020B0604020202020204" pitchFamily="34" charset="0"/>
              <a:buChar char="•"/>
            </a:pPr>
            <a:r>
              <a:rPr lang="en-GB" altLang="en-US" smtClean="0"/>
              <a:t>The guidance is 180 hours over two years, this amounts to approximately 3 hours per week.</a:t>
            </a:r>
          </a:p>
          <a:p>
            <a:pPr>
              <a:buFont typeface="Arial" panose="020B0604020202020204" pitchFamily="34" charset="0"/>
              <a:buChar char="•"/>
            </a:pPr>
            <a:r>
              <a:rPr lang="en-GB" altLang="en-US" smtClean="0"/>
              <a:t>One early adoption centre has allocated 1.5 hours per week and feels that this is sufficient with their very small groups, others allocate 2 or 3 hours per week.</a:t>
            </a:r>
          </a:p>
          <a:p>
            <a:endParaRPr lang="en-GB" altLang="en-US" smtClean="0"/>
          </a:p>
          <a:p>
            <a:r>
              <a:rPr lang="en-GB" altLang="en-US" smtClean="0"/>
              <a:t>How much time should you allocate to each topic?</a:t>
            </a:r>
          </a:p>
          <a:p>
            <a:pPr>
              <a:buFont typeface="Arial" panose="020B0604020202020204" pitchFamily="34" charset="0"/>
              <a:buChar char="•"/>
            </a:pPr>
            <a:r>
              <a:rPr lang="en-GB" altLang="en-US" smtClean="0"/>
              <a:t>Topics will vary in length depending on what Maths you think you can get out of it.</a:t>
            </a:r>
          </a:p>
          <a:p>
            <a:pPr>
              <a:buFont typeface="Arial" panose="020B0604020202020204" pitchFamily="34" charset="0"/>
              <a:buChar char="•"/>
            </a:pPr>
            <a:r>
              <a:rPr lang="en-GB" altLang="en-US" smtClean="0"/>
              <a:t>One early adoption centre recommends a half term per topic. For others it varies, depending on where the students take the topic.</a:t>
            </a:r>
          </a:p>
        </p:txBody>
      </p:sp>
      <p:sp>
        <p:nvSpPr>
          <p:cNvPr id="64516"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22C2FD92-031C-4F9D-AE7F-C38DDA47DE69}" type="slidenum">
              <a:rPr lang="en-GB" altLang="en-US" sz="900">
                <a:solidFill>
                  <a:schemeClr val="bg1"/>
                </a:solidFill>
              </a:rPr>
              <a:pPr>
                <a:lnSpc>
                  <a:spcPct val="100000"/>
                </a:lnSpc>
                <a:buSzTx/>
                <a:buFontTx/>
                <a:buNone/>
              </a:pPr>
              <a:t>49</a:t>
            </a:fld>
            <a:endParaRPr lang="en-GB" altLang="en-US" sz="900">
              <a:solidFill>
                <a:schemeClr val="bg1"/>
              </a:solidFill>
            </a:endParaRPr>
          </a:p>
        </p:txBody>
      </p:sp>
      <p:sp>
        <p:nvSpPr>
          <p:cNvPr id="64517"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chemeClr val="bg1"/>
                </a:solidFill>
              </a:rPr>
              <a:t>Mathematics in Context – Getting Ready to Teach events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rgbClr val="FFFFFF"/>
                </a:solidFill>
              </a:rPr>
              <a:t>Mathematics in Context – Getting Ready to Teach events</a:t>
            </a:r>
          </a:p>
        </p:txBody>
      </p:sp>
      <p:sp>
        <p:nvSpPr>
          <p:cNvPr id="2253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A1A23CAE-11D1-4C6A-A26A-772CB9E15A8D}" type="slidenum">
              <a:rPr lang="en-GB" altLang="en-US" sz="900">
                <a:solidFill>
                  <a:srgbClr val="FFFFFF"/>
                </a:solidFill>
              </a:rPr>
              <a:pPr>
                <a:lnSpc>
                  <a:spcPct val="100000"/>
                </a:lnSpc>
                <a:buSzTx/>
                <a:buFontTx/>
                <a:buNone/>
              </a:pPr>
              <a:t>5</a:t>
            </a:fld>
            <a:r>
              <a:rPr lang="en-GB" altLang="en-US" sz="900">
                <a:solidFill>
                  <a:srgbClr val="FFFFFF"/>
                </a:solidFill>
              </a:rPr>
              <a:t> </a:t>
            </a:r>
          </a:p>
        </p:txBody>
      </p:sp>
      <p:sp>
        <p:nvSpPr>
          <p:cNvPr id="22532" name="Rectangle 2"/>
          <p:cNvSpPr>
            <a:spLocks noGrp="1" noChangeArrowheads="1"/>
          </p:cNvSpPr>
          <p:nvPr>
            <p:ph type="title"/>
          </p:nvPr>
        </p:nvSpPr>
        <p:spPr>
          <a:xfrm>
            <a:off x="381000" y="1087438"/>
            <a:ext cx="9109075" cy="436562"/>
          </a:xfrm>
        </p:spPr>
        <p:txBody>
          <a:bodyPr/>
          <a:lstStyle/>
          <a:p>
            <a:pPr eaLnBrk="1" hangingPunct="1"/>
            <a:r>
              <a:rPr lang="en-GB" altLang="en-US" smtClean="0"/>
              <a:t>Core Maths qualifications</a:t>
            </a:r>
          </a:p>
        </p:txBody>
      </p:sp>
      <p:sp>
        <p:nvSpPr>
          <p:cNvPr id="22533" name="Rectangle 3"/>
          <p:cNvSpPr>
            <a:spLocks noGrp="1" noChangeArrowheads="1"/>
          </p:cNvSpPr>
          <p:nvPr>
            <p:ph type="body" idx="1"/>
          </p:nvPr>
        </p:nvSpPr>
        <p:spPr>
          <a:xfrm>
            <a:off x="381000" y="1600200"/>
            <a:ext cx="9109075" cy="4495800"/>
          </a:xfrm>
        </p:spPr>
        <p:txBody>
          <a:bodyPr/>
          <a:lstStyle/>
          <a:p>
            <a:pPr lvl="2" eaLnBrk="1" hangingPunct="1">
              <a:spcBef>
                <a:spcPts val="600"/>
              </a:spcBef>
              <a:spcAft>
                <a:spcPts val="600"/>
              </a:spcAft>
            </a:pPr>
            <a:r>
              <a:rPr lang="en-US" altLang="en-US" sz="1800" dirty="0" smtClean="0">
                <a:solidFill>
                  <a:srgbClr val="000000"/>
                </a:solidFill>
              </a:rPr>
              <a:t>Intended for learners who achieve A* to C (Grade 4 or above) in GCSE Mathematics, who choose not to study AS or A Level Mathematics </a:t>
            </a:r>
          </a:p>
          <a:p>
            <a:pPr lvl="2" eaLnBrk="1" hangingPunct="1">
              <a:spcBef>
                <a:spcPts val="600"/>
              </a:spcBef>
              <a:spcAft>
                <a:spcPts val="600"/>
              </a:spcAft>
            </a:pPr>
            <a:r>
              <a:rPr lang="en-US" altLang="en-US" sz="1800" dirty="0" smtClean="0">
                <a:solidFill>
                  <a:srgbClr val="000000"/>
                </a:solidFill>
              </a:rPr>
              <a:t>Measured as Level 3 qualifications, accredited by </a:t>
            </a:r>
            <a:r>
              <a:rPr lang="en-US" altLang="en-US" sz="1800" dirty="0" err="1" smtClean="0">
                <a:solidFill>
                  <a:srgbClr val="000000"/>
                </a:solidFill>
              </a:rPr>
              <a:t>Ofqual</a:t>
            </a:r>
            <a:endParaRPr lang="en-US" altLang="en-US" sz="1800" dirty="0" smtClean="0">
              <a:solidFill>
                <a:srgbClr val="000000"/>
              </a:solidFill>
            </a:endParaRPr>
          </a:p>
          <a:p>
            <a:pPr lvl="2" eaLnBrk="1" hangingPunct="1">
              <a:spcBef>
                <a:spcPts val="600"/>
              </a:spcBef>
              <a:spcAft>
                <a:spcPts val="600"/>
              </a:spcAft>
            </a:pPr>
            <a:r>
              <a:rPr lang="en-US" altLang="en-US" sz="1800" dirty="0" smtClean="0">
                <a:solidFill>
                  <a:srgbClr val="000000"/>
                </a:solidFill>
              </a:rPr>
              <a:t>Distinct from AS/A Level Mathematics which are orientated towards preparation for higher study with a significant mathematical focus</a:t>
            </a:r>
            <a:endParaRPr lang="en-US" altLang="en-US" dirty="0" smtClean="0">
              <a:ea typeface="MS PGothic" panose="020B0600070205080204" pitchFamily="34" charset="-128"/>
            </a:endParaRPr>
          </a:p>
          <a:p>
            <a:pPr lvl="2" eaLnBrk="1" hangingPunct="1">
              <a:spcBef>
                <a:spcPts val="600"/>
              </a:spcBef>
              <a:spcAft>
                <a:spcPts val="600"/>
              </a:spcAft>
            </a:pPr>
            <a:r>
              <a:rPr lang="en-US" altLang="en-US" sz="1800" dirty="0" smtClean="0">
                <a:solidFill>
                  <a:srgbClr val="000000"/>
                </a:solidFill>
              </a:rPr>
              <a:t>At least 180 guided learning hours in overall size</a:t>
            </a:r>
          </a:p>
          <a:p>
            <a:pPr lvl="2" eaLnBrk="1" hangingPunct="1">
              <a:spcBef>
                <a:spcPts val="600"/>
              </a:spcBef>
              <a:spcAft>
                <a:spcPts val="600"/>
              </a:spcAft>
            </a:pPr>
            <a:r>
              <a:rPr lang="en-US" altLang="en-US" sz="1800" dirty="0" smtClean="0">
                <a:solidFill>
                  <a:srgbClr val="000000"/>
                </a:solidFill>
              </a:rPr>
              <a:t>Carefully selected range of GCSE content with at least 20% drawn from beyond GCSE</a:t>
            </a:r>
            <a:r>
              <a:rPr lang="en-GB" altLang="en-US" sz="1800" dirty="0" smtClean="0"/>
              <a:t> </a:t>
            </a:r>
          </a:p>
          <a:p>
            <a:pPr lvl="2" eaLnBrk="1" hangingPunct="1">
              <a:spcBef>
                <a:spcPts val="600"/>
              </a:spcBef>
              <a:spcAft>
                <a:spcPts val="600"/>
              </a:spcAft>
            </a:pPr>
            <a:r>
              <a:rPr lang="en-GB" altLang="en-US" sz="1800" dirty="0" smtClean="0"/>
              <a:t>GCSE (9-1) Foundation tier content is assumed knowledge</a:t>
            </a:r>
            <a:endParaRPr lang="en-US" altLang="en-US" sz="1800" dirty="0" smtClean="0">
              <a:solidFill>
                <a:srgbClr val="000000"/>
              </a:solidFill>
            </a:endParaRPr>
          </a:p>
          <a:p>
            <a:pPr lvl="2" eaLnBrk="1" hangingPunct="1">
              <a:spcBef>
                <a:spcPts val="600"/>
              </a:spcBef>
              <a:spcAft>
                <a:spcPts val="600"/>
              </a:spcAft>
            </a:pPr>
            <a:r>
              <a:rPr lang="en-US" altLang="en-US" sz="1800" dirty="0" smtClean="0">
                <a:solidFill>
                  <a:srgbClr val="000000"/>
                </a:solidFill>
              </a:rPr>
              <a:t>Linear assessment.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r>
              <a:rPr lang="en-GB" altLang="en-US" sz="900">
                <a:solidFill>
                  <a:srgbClr val="FFFFFF"/>
                </a:solidFill>
              </a:rPr>
              <a:t>Mathematics in Context - Launch events</a:t>
            </a:r>
          </a:p>
        </p:txBody>
      </p:sp>
      <p:sp>
        <p:nvSpPr>
          <p:cNvPr id="240643"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fld id="{AB0FFBA2-FF87-4A5D-B385-1BF6E998D6AD}" type="slidenum">
              <a:rPr lang="en-GB" altLang="en-US" sz="900">
                <a:solidFill>
                  <a:srgbClr val="FFFFFF"/>
                </a:solidFill>
              </a:rPr>
              <a:pPr eaLnBrk="1" hangingPunct="1"/>
              <a:t>50</a:t>
            </a:fld>
            <a:r>
              <a:rPr lang="en-GB" altLang="en-US" sz="900">
                <a:solidFill>
                  <a:srgbClr val="FFFFFF"/>
                </a:solidFill>
              </a:rPr>
              <a:t> </a:t>
            </a:r>
          </a:p>
        </p:txBody>
      </p:sp>
      <p:sp>
        <p:nvSpPr>
          <p:cNvPr id="240644" name="Rectangle 2"/>
          <p:cNvSpPr>
            <a:spLocks noGrp="1" noChangeArrowheads="1"/>
          </p:cNvSpPr>
          <p:nvPr>
            <p:ph type="title"/>
          </p:nvPr>
        </p:nvSpPr>
        <p:spPr/>
        <p:txBody>
          <a:bodyPr/>
          <a:lstStyle/>
          <a:p>
            <a:pPr eaLnBrk="1" hangingPunct="1"/>
            <a:r>
              <a:rPr lang="en-GB" altLang="en-US" dirty="0" smtClean="0"/>
              <a:t>Core Mat</a:t>
            </a:r>
            <a:r>
              <a:rPr lang="en-US" altLang="en-US" dirty="0" err="1" smtClean="0"/>
              <a:t>hs</a:t>
            </a:r>
            <a:r>
              <a:rPr lang="en-US" altLang="en-US" dirty="0" smtClean="0"/>
              <a:t> Support </a:t>
            </a:r>
            <a:r>
              <a:rPr lang="en-US" altLang="en-US" dirty="0" err="1" smtClean="0"/>
              <a:t>Programme</a:t>
            </a:r>
            <a:r>
              <a:rPr lang="en-US" altLang="en-US" dirty="0" smtClean="0"/>
              <a:t>*</a:t>
            </a:r>
            <a:endParaRPr lang="en-GB" altLang="en-US" dirty="0" smtClean="0">
              <a:solidFill>
                <a:srgbClr val="FF0000"/>
              </a:solidFill>
            </a:endParaRPr>
          </a:p>
        </p:txBody>
      </p:sp>
      <p:pic>
        <p:nvPicPr>
          <p:cNvPr id="3" name="Content Placeholder 2"/>
          <p:cNvPicPr>
            <a:picLocks noGrp="1" noChangeAspect="1"/>
          </p:cNvPicPr>
          <p:nvPr>
            <p:ph idx="1"/>
          </p:nvPr>
        </p:nvPicPr>
        <p:blipFill>
          <a:blip r:embed="rId3"/>
          <a:stretch>
            <a:fillRect/>
          </a:stretch>
        </p:blipFill>
        <p:spPr>
          <a:xfrm>
            <a:off x="1568625" y="908720"/>
            <a:ext cx="6264696" cy="5011757"/>
          </a:xfrm>
          <a:prstGeom prst="rect">
            <a:avLst/>
          </a:prstGeom>
        </p:spPr>
      </p:pic>
      <p:sp>
        <p:nvSpPr>
          <p:cNvPr id="240646" name="Rectangle 3"/>
          <p:cNvSpPr>
            <a:spLocks noChangeArrowheads="1"/>
          </p:cNvSpPr>
          <p:nvPr/>
        </p:nvSpPr>
        <p:spPr bwMode="auto">
          <a:xfrm>
            <a:off x="381000" y="1600200"/>
            <a:ext cx="91090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defTabSz="857250">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defTabSz="8572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defTabSz="8572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defTabSz="85725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defTabSz="85725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defTabSz="85725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defTabSz="85725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defTabSz="85725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defTabSz="85725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a:p>
            <a:r>
              <a:rPr lang="en-GB" sz="1600" dirty="0" smtClean="0">
                <a:solidFill>
                  <a:srgbClr val="FF0000"/>
                </a:solidFill>
              </a:rPr>
              <a:t>*</a:t>
            </a:r>
            <a:r>
              <a:rPr lang="en-GB" sz="1600" dirty="0">
                <a:solidFill>
                  <a:srgbClr val="FF0000"/>
                </a:solidFill>
              </a:rPr>
              <a:t>These resources are not owned or endorsed by Pearson</a:t>
            </a:r>
            <a:endParaRPr lang="en-GB" altLang="en-US" sz="1600" dirty="0">
              <a:solidFill>
                <a:srgbClr val="FF0000"/>
              </a:solidFill>
            </a:endParaRPr>
          </a:p>
        </p:txBody>
      </p:sp>
      <p:sp>
        <p:nvSpPr>
          <p:cNvPr id="4" name="Footer Placeholder 3"/>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5" name="Slide Number Placeholder 4"/>
          <p:cNvSpPr>
            <a:spLocks noGrp="1"/>
          </p:cNvSpPr>
          <p:nvPr>
            <p:ph type="sldNum" sz="quarter" idx="11"/>
          </p:nvPr>
        </p:nvSpPr>
        <p:spPr/>
        <p:txBody>
          <a:bodyPr/>
          <a:lstStyle/>
          <a:p>
            <a:pPr>
              <a:defRPr/>
            </a:pPr>
            <a:fld id="{AC75BCF8-A461-4FB6-96C4-C2AD14C8B952}" type="slidenum">
              <a:rPr lang="en-GB" altLang="en-US" smtClean="0"/>
              <a:pPr>
                <a:defRPr/>
              </a:pPr>
              <a:t>50</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GB" altLang="en-US" dirty="0" smtClean="0"/>
              <a:t>Free resources available*</a:t>
            </a:r>
          </a:p>
        </p:txBody>
      </p:sp>
      <p:sp>
        <p:nvSpPr>
          <p:cNvPr id="102403" name="Content Placeholder 2"/>
          <p:cNvSpPr>
            <a:spLocks noGrp="1"/>
          </p:cNvSpPr>
          <p:nvPr>
            <p:ph idx="1"/>
          </p:nvPr>
        </p:nvSpPr>
        <p:spPr/>
        <p:txBody>
          <a:bodyPr/>
          <a:lstStyle/>
          <a:p>
            <a:r>
              <a:rPr lang="en-GB" altLang="en-US" dirty="0" smtClean="0"/>
              <a:t>The Core Maths Support Programme produced many resources directly relevant to Core Maths:</a:t>
            </a:r>
            <a:br>
              <a:rPr lang="en-GB" altLang="en-US" dirty="0" smtClean="0"/>
            </a:br>
            <a:r>
              <a:rPr lang="en-GB" altLang="en-US" dirty="0">
                <a:hlinkClick r:id="rId3"/>
              </a:rPr>
              <a:t>https://</a:t>
            </a:r>
            <a:r>
              <a:rPr lang="en-GB" altLang="en-US" dirty="0" smtClean="0">
                <a:hlinkClick r:id="rId3"/>
              </a:rPr>
              <a:t>www.stem.org.uk/core-maths</a:t>
            </a:r>
            <a:endParaRPr lang="en-GB" altLang="en-US" dirty="0" smtClean="0"/>
          </a:p>
          <a:p>
            <a:endParaRPr lang="en-GB" altLang="en-US" dirty="0" smtClean="0"/>
          </a:p>
          <a:p>
            <a:r>
              <a:rPr lang="en-GB" altLang="en-US" dirty="0" smtClean="0"/>
              <a:t>On the Nuffield website there are many other relevant resources that can be used for Core Maths:</a:t>
            </a:r>
            <a:endParaRPr lang="en-GB" altLang="en-US" dirty="0"/>
          </a:p>
          <a:p>
            <a:r>
              <a:rPr lang="en-GB" altLang="en-US" dirty="0" smtClean="0"/>
              <a:t>	</a:t>
            </a:r>
            <a:r>
              <a:rPr lang="en-GB" altLang="en-US" dirty="0" smtClean="0">
                <a:hlinkClick r:id="rId4"/>
              </a:rPr>
              <a:t>http</a:t>
            </a:r>
            <a:r>
              <a:rPr lang="en-GB" altLang="en-US" dirty="0">
                <a:hlinkClick r:id="rId4"/>
              </a:rPr>
              <a:t>://</a:t>
            </a:r>
            <a:r>
              <a:rPr lang="en-GB" altLang="en-US" dirty="0" smtClean="0">
                <a:hlinkClick r:id="rId4"/>
              </a:rPr>
              <a:t>www.nuffieldfoundation.org/nuffield-mathematics/using-nuffield-mathematics-resources-core-maths</a:t>
            </a:r>
            <a:r>
              <a:rPr lang="en-GB" altLang="en-US" dirty="0" smtClean="0"/>
              <a:t> </a:t>
            </a:r>
          </a:p>
          <a:p>
            <a:endParaRPr lang="en-GB" altLang="en-US" dirty="0" smtClean="0"/>
          </a:p>
          <a:p>
            <a:endParaRPr lang="en-GB" altLang="en-US" dirty="0" smtClean="0"/>
          </a:p>
          <a:p>
            <a:endParaRPr lang="en-GB" altLang="en-US" dirty="0"/>
          </a:p>
          <a:p>
            <a:endParaRPr lang="en-GB" altLang="en-US" dirty="0" smtClean="0"/>
          </a:p>
          <a:p>
            <a:endParaRPr lang="en-GB" altLang="en-US" dirty="0" smtClean="0"/>
          </a:p>
          <a:p>
            <a:r>
              <a:rPr lang="en-GB" sz="1600" dirty="0" smtClean="0">
                <a:solidFill>
                  <a:srgbClr val="FF0000"/>
                </a:solidFill>
              </a:rPr>
              <a:t>*These </a:t>
            </a:r>
            <a:r>
              <a:rPr lang="en-GB" sz="1600" dirty="0">
                <a:solidFill>
                  <a:srgbClr val="FF0000"/>
                </a:solidFill>
              </a:rPr>
              <a:t>resources are not owned or endorsed by Pearson</a:t>
            </a:r>
            <a:endParaRPr lang="en-GB" altLang="en-US" sz="1600" dirty="0" smtClean="0">
              <a:solidFill>
                <a:srgbClr val="FF0000"/>
              </a:solidFill>
            </a:endParaRPr>
          </a:p>
          <a:p>
            <a:endParaRPr lang="en-GB" altLang="en-US" dirty="0" smtClean="0"/>
          </a:p>
        </p:txBody>
      </p:sp>
      <p:sp>
        <p:nvSpPr>
          <p:cNvPr id="10240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chemeClr val="bg1"/>
                </a:solidFill>
              </a:rPr>
              <a:t>Mathematics in Context – Getting Ready to Teach events</a:t>
            </a:r>
          </a:p>
        </p:txBody>
      </p:sp>
      <p:sp>
        <p:nvSpPr>
          <p:cNvPr id="10240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892A6FF2-C80F-4693-BB29-1FE440D401A1}" type="slidenum">
              <a:rPr lang="en-GB" altLang="en-US" sz="900">
                <a:solidFill>
                  <a:schemeClr val="bg1"/>
                </a:solidFill>
              </a:rPr>
              <a:pPr>
                <a:lnSpc>
                  <a:spcPct val="100000"/>
                </a:lnSpc>
                <a:buSzTx/>
                <a:buFontTx/>
                <a:buNone/>
              </a:pPr>
              <a:t>51</a:t>
            </a:fld>
            <a:r>
              <a:rPr lang="en-GB" altLang="en-US" sz="900">
                <a:solidFill>
                  <a:schemeClr val="bg1"/>
                </a:solidFill>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GB" altLang="en-US" dirty="0" smtClean="0"/>
              <a:t>Free resources available*</a:t>
            </a:r>
          </a:p>
        </p:txBody>
      </p:sp>
      <p:sp>
        <p:nvSpPr>
          <p:cNvPr id="104451" name="Content Placeholder 2"/>
          <p:cNvSpPr>
            <a:spLocks noGrp="1"/>
          </p:cNvSpPr>
          <p:nvPr>
            <p:ph idx="1"/>
          </p:nvPr>
        </p:nvSpPr>
        <p:spPr>
          <a:xfrm>
            <a:off x="415925" y="1557338"/>
            <a:ext cx="9109075" cy="4525962"/>
          </a:xfrm>
        </p:spPr>
        <p:txBody>
          <a:bodyPr/>
          <a:lstStyle/>
          <a:p>
            <a:r>
              <a:rPr lang="en-GB" altLang="en-US" dirty="0" smtClean="0"/>
              <a:t>MEI: Critical Maths</a:t>
            </a:r>
            <a:br>
              <a:rPr lang="en-GB" altLang="en-US" dirty="0" smtClean="0"/>
            </a:br>
            <a:r>
              <a:rPr lang="en-GB" altLang="en-US" dirty="0" smtClean="0">
                <a:hlinkClick r:id="rId3"/>
              </a:rPr>
              <a:t> http://www.mei.org.uk/critical-maths</a:t>
            </a:r>
            <a:endParaRPr lang="en-GB" altLang="en-US" dirty="0" smtClean="0"/>
          </a:p>
          <a:p>
            <a:r>
              <a:rPr lang="en-GB" altLang="en-US" dirty="0" smtClean="0"/>
              <a:t>National Stem Centre</a:t>
            </a:r>
            <a:br>
              <a:rPr lang="en-GB" altLang="en-US" dirty="0" smtClean="0"/>
            </a:br>
            <a:r>
              <a:rPr lang="en-GB" altLang="en-US" dirty="0" smtClean="0">
                <a:hlinkClick r:id="rId4"/>
              </a:rPr>
              <a:t>https://www.stem.org.uk/</a:t>
            </a:r>
            <a:endParaRPr lang="en-GB" altLang="en-US" dirty="0" smtClean="0"/>
          </a:p>
          <a:p>
            <a:r>
              <a:rPr lang="en-GB" altLang="en-US" dirty="0" smtClean="0"/>
              <a:t>Cambridge University</a:t>
            </a:r>
            <a:br>
              <a:rPr lang="en-GB" altLang="en-US" dirty="0" smtClean="0"/>
            </a:br>
            <a:r>
              <a:rPr lang="en-GB" altLang="en-US" dirty="0" smtClean="0">
                <a:hlinkClick r:id="rId5"/>
              </a:rPr>
              <a:t>http://www.cam.ac.uk/</a:t>
            </a:r>
            <a:endParaRPr lang="en-GB" altLang="en-US" dirty="0" smtClean="0"/>
          </a:p>
          <a:p>
            <a:r>
              <a:rPr lang="en-GB" altLang="en-US" dirty="0" smtClean="0"/>
              <a:t>Centre for Innovation in Mathematics Teaching (CIMT)</a:t>
            </a:r>
            <a:br>
              <a:rPr lang="en-GB" altLang="en-US" dirty="0" smtClean="0"/>
            </a:br>
            <a:r>
              <a:rPr lang="en-GB" altLang="en-US" dirty="0" smtClean="0">
                <a:hlinkClick r:id="rId6"/>
              </a:rPr>
              <a:t> http://www.cimt.plymouth.ac.uk/</a:t>
            </a:r>
            <a:endParaRPr lang="en-GB" altLang="en-US" dirty="0" smtClean="0"/>
          </a:p>
          <a:p>
            <a:r>
              <a:rPr lang="en-GB" altLang="en-US" dirty="0" smtClean="0"/>
              <a:t>Khan Academy</a:t>
            </a:r>
            <a:br>
              <a:rPr lang="en-GB" altLang="en-US" dirty="0" smtClean="0"/>
            </a:br>
            <a:r>
              <a:rPr lang="en-GB" altLang="en-US" dirty="0" smtClean="0">
                <a:hlinkClick r:id="rId7"/>
              </a:rPr>
              <a:t>https://www.khanacademy.org/math</a:t>
            </a:r>
            <a:endParaRPr lang="en-GB" altLang="en-US" dirty="0" smtClean="0"/>
          </a:p>
          <a:p>
            <a:endParaRPr lang="en-GB" altLang="en-US" dirty="0"/>
          </a:p>
          <a:p>
            <a:r>
              <a:rPr lang="en-GB" sz="1600" dirty="0">
                <a:solidFill>
                  <a:srgbClr val="FF0000"/>
                </a:solidFill>
              </a:rPr>
              <a:t>*These resources are not owned or endorsed by Pearson</a:t>
            </a:r>
            <a:endParaRPr lang="en-GB" altLang="en-US" sz="1600" dirty="0">
              <a:solidFill>
                <a:srgbClr val="FF0000"/>
              </a:solidFill>
            </a:endParaRPr>
          </a:p>
          <a:p>
            <a:endParaRPr lang="en-GB" altLang="en-US" dirty="0" smtClean="0"/>
          </a:p>
          <a:p>
            <a:endParaRPr lang="en-GB" altLang="en-US" dirty="0" smtClean="0"/>
          </a:p>
        </p:txBody>
      </p:sp>
      <p:sp>
        <p:nvSpPr>
          <p:cNvPr id="10445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900" smtClean="0">
                <a:solidFill>
                  <a:schemeClr val="bg1"/>
                </a:solidFill>
              </a:rPr>
              <a:t>Mathematics in Context – Getting Ready to Teach events</a:t>
            </a:r>
          </a:p>
        </p:txBody>
      </p:sp>
      <p:sp>
        <p:nvSpPr>
          <p:cNvPr id="10445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fld id="{8676118B-C9A5-447A-8CCB-D8DCA23FB509}" type="slidenum">
              <a:rPr lang="en-GB" altLang="en-US" sz="900">
                <a:solidFill>
                  <a:schemeClr val="bg1"/>
                </a:solidFill>
              </a:rPr>
              <a:pPr>
                <a:lnSpc>
                  <a:spcPct val="100000"/>
                </a:lnSpc>
                <a:buSzTx/>
                <a:buFontTx/>
                <a:buNone/>
              </a:pPr>
              <a:t>52</a:t>
            </a:fld>
            <a:r>
              <a:rPr lang="en-GB" altLang="en-US" sz="900">
                <a:solidFill>
                  <a:schemeClr val="bg1"/>
                </a:solidFill>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rgbClr val="FFFFFF"/>
                </a:solidFill>
              </a:rPr>
              <a:t>Mathematics in Context - Launch events</a:t>
            </a:r>
          </a:p>
        </p:txBody>
      </p:sp>
      <p:sp>
        <p:nvSpPr>
          <p:cNvPr id="198659"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16A3173B-22B6-4BB1-992D-F0F9992822C9}" type="slidenum">
              <a:rPr lang="en-GB" altLang="en-US" sz="900">
                <a:solidFill>
                  <a:srgbClr val="FFFFFF"/>
                </a:solidFill>
              </a:rPr>
              <a:pPr eaLnBrk="1" hangingPunct="1">
                <a:lnSpc>
                  <a:spcPct val="100000"/>
                </a:lnSpc>
                <a:buSzTx/>
                <a:buFontTx/>
                <a:buNone/>
              </a:pPr>
              <a:t>53</a:t>
            </a:fld>
            <a:r>
              <a:rPr lang="en-GB" altLang="en-US" sz="900">
                <a:solidFill>
                  <a:srgbClr val="FFFFFF"/>
                </a:solidFill>
              </a:rPr>
              <a:t> </a:t>
            </a:r>
          </a:p>
        </p:txBody>
      </p:sp>
      <p:sp>
        <p:nvSpPr>
          <p:cNvPr id="198660" name="Rectangle 2"/>
          <p:cNvSpPr>
            <a:spLocks noGrp="1" noChangeArrowheads="1"/>
          </p:cNvSpPr>
          <p:nvPr>
            <p:ph type="title" idx="4294967295"/>
          </p:nvPr>
        </p:nvSpPr>
        <p:spPr>
          <a:xfrm>
            <a:off x="471488" y="873125"/>
            <a:ext cx="9109075" cy="596900"/>
          </a:xfrm>
        </p:spPr>
        <p:txBody>
          <a:bodyPr/>
          <a:lstStyle/>
          <a:p>
            <a:pPr eaLnBrk="1" hangingPunct="1"/>
            <a:r>
              <a:rPr lang="en-GB" altLang="en-US" smtClean="0"/>
              <a:t>Performance tables</a:t>
            </a:r>
            <a:br>
              <a:rPr lang="en-GB" altLang="en-US" smtClean="0"/>
            </a:br>
            <a:endParaRPr lang="en-GB" altLang="en-US" b="0" smtClean="0">
              <a:solidFill>
                <a:schemeClr val="tx1"/>
              </a:solidFill>
            </a:endParaRPr>
          </a:p>
        </p:txBody>
      </p:sp>
      <p:sp>
        <p:nvSpPr>
          <p:cNvPr id="198661" name="Rectangle 3"/>
          <p:cNvSpPr>
            <a:spLocks noGrp="1" noChangeArrowheads="1"/>
          </p:cNvSpPr>
          <p:nvPr>
            <p:ph type="body" idx="4294967295"/>
          </p:nvPr>
        </p:nvSpPr>
        <p:spPr>
          <a:xfrm>
            <a:off x="469900" y="1455738"/>
            <a:ext cx="9109075" cy="4778375"/>
          </a:xfrm>
        </p:spPr>
        <p:txBody>
          <a:bodyPr/>
          <a:lstStyle/>
          <a:p>
            <a:pPr marL="0" indent="0" eaLnBrk="1" hangingPunct="1"/>
            <a:r>
              <a:rPr lang="en-GB" altLang="en-US" smtClean="0"/>
              <a:t>Approved for </a:t>
            </a:r>
            <a:r>
              <a:rPr lang="en-US" altLang="en-US" smtClean="0"/>
              <a:t>16-19 schools and colleges performance tables from 2016.</a:t>
            </a:r>
            <a:endParaRPr lang="en-GB" altLang="en-US" smtClean="0">
              <a:solidFill>
                <a:srgbClr val="FF0000"/>
              </a:solidFill>
            </a:endParaRPr>
          </a:p>
          <a:p>
            <a:pPr marL="0" indent="0" eaLnBrk="1" hangingPunct="1"/>
            <a:endParaRPr lang="en-GB" altLang="en-US" b="1" smtClean="0"/>
          </a:p>
          <a:p>
            <a:pPr marL="0" indent="0" eaLnBrk="1" hangingPunct="1"/>
            <a:r>
              <a:rPr lang="en-GB" altLang="en-US" b="1" smtClean="0"/>
              <a:t>TechBacc</a:t>
            </a:r>
          </a:p>
          <a:p>
            <a:pPr marL="0" indent="0" eaLnBrk="1" hangingPunct="1"/>
            <a:r>
              <a:rPr lang="en-GB" altLang="en-US" smtClean="0"/>
              <a:t>The number of students achieving the required combination of a Tech Level qualification, a recognised mathematics qualification at Level 3, and the Extended Project qualification.</a:t>
            </a:r>
          </a:p>
          <a:p>
            <a:pPr marL="0" indent="0" eaLnBrk="1" hangingPunct="1"/>
            <a:endParaRPr lang="en-GB" altLang="en-US" smtClean="0"/>
          </a:p>
          <a:p>
            <a:pPr marL="0" indent="0" eaLnBrk="1" hangingPunct="1"/>
            <a:r>
              <a:rPr lang="en-GB" altLang="en-US" b="1" smtClean="0">
                <a:solidFill>
                  <a:srgbClr val="000000"/>
                </a:solidFill>
              </a:rPr>
              <a:t>Level 3 Maths measure</a:t>
            </a:r>
          </a:p>
          <a:p>
            <a:pPr marL="0" indent="0" eaLnBrk="1" hangingPunct="1"/>
            <a:r>
              <a:rPr lang="en-GB" altLang="en-US" smtClean="0"/>
              <a:t>The proportion of students entering the school/college with GCSE grade C or above, and who go on to achieve an approved Level 3 mathematics qualification (including Core Maths, AS and A level)</a:t>
            </a:r>
            <a:r>
              <a:rPr lang="en-GB" altLang="en-US" smtClean="0">
                <a:solidFill>
                  <a:srgbClr val="000000"/>
                </a:solidFill>
              </a:rPr>
              <a:t>.</a:t>
            </a:r>
          </a:p>
          <a:p>
            <a:pPr marL="0" indent="0" eaLnBrk="1" hangingPunct="1"/>
            <a:endParaRPr lang="en-GB" altLang="en-US" smtClean="0"/>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53</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5"/>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rgbClr val="FFFFFF"/>
                </a:solidFill>
              </a:rPr>
              <a:t>Mathematics in Context - Launch events</a:t>
            </a:r>
          </a:p>
        </p:txBody>
      </p:sp>
      <p:sp>
        <p:nvSpPr>
          <p:cNvPr id="171011" name="Slide Number Placeholder 6"/>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0708BE1F-9305-4D19-A2C8-FD0567DBD5A8}" type="slidenum">
              <a:rPr lang="en-GB" altLang="en-US" sz="900">
                <a:solidFill>
                  <a:srgbClr val="FFFFFF"/>
                </a:solidFill>
              </a:rPr>
              <a:pPr eaLnBrk="1" hangingPunct="1">
                <a:lnSpc>
                  <a:spcPct val="100000"/>
                </a:lnSpc>
                <a:buSzTx/>
                <a:buFontTx/>
                <a:buNone/>
              </a:pPr>
              <a:t>54</a:t>
            </a:fld>
            <a:r>
              <a:rPr lang="en-GB" altLang="en-US" sz="900">
                <a:solidFill>
                  <a:srgbClr val="FFFFFF"/>
                </a:solidFill>
              </a:rPr>
              <a:t> </a:t>
            </a:r>
          </a:p>
        </p:txBody>
      </p:sp>
      <p:sp>
        <p:nvSpPr>
          <p:cNvPr id="171012" name="Rectangle 4"/>
          <p:cNvSpPr>
            <a:spLocks noGrp="1" noChangeArrowheads="1"/>
          </p:cNvSpPr>
          <p:nvPr>
            <p:ph type="title" idx="4294967295"/>
          </p:nvPr>
        </p:nvSpPr>
        <p:spPr>
          <a:xfrm>
            <a:off x="415925" y="836613"/>
            <a:ext cx="9109075" cy="503237"/>
          </a:xfrm>
        </p:spPr>
        <p:txBody>
          <a:bodyPr/>
          <a:lstStyle/>
          <a:p>
            <a:pPr eaLnBrk="1" hangingPunct="1"/>
            <a:r>
              <a:rPr lang="en-GB" altLang="en-US" smtClean="0"/>
              <a:t>UCAS and Higher Education recognition</a:t>
            </a:r>
            <a:br>
              <a:rPr lang="en-GB" altLang="en-US" smtClean="0"/>
            </a:br>
            <a:endParaRPr lang="en-GB" altLang="en-US" b="0" smtClean="0">
              <a:solidFill>
                <a:schemeClr val="tx1"/>
              </a:solidFill>
            </a:endParaRPr>
          </a:p>
        </p:txBody>
      </p:sp>
      <p:graphicFrame>
        <p:nvGraphicFramePr>
          <p:cNvPr id="2" name="Content Placeholder 1"/>
          <p:cNvGraphicFramePr>
            <a:graphicFrameLocks noGrp="1"/>
          </p:cNvGraphicFramePr>
          <p:nvPr>
            <p:ph sz="half" idx="4294967295"/>
          </p:nvPr>
        </p:nvGraphicFramePr>
        <p:xfrm>
          <a:off x="549275" y="2060575"/>
          <a:ext cx="9123363" cy="3384552"/>
        </p:xfrm>
        <a:graphic>
          <a:graphicData uri="http://schemas.openxmlformats.org/drawingml/2006/table">
            <a:tbl>
              <a:tblPr firstRow="1" bandRow="1">
                <a:tableStyleId>{5C22544A-7EE6-4342-B048-85BDC9FD1C3A}</a:tableStyleId>
              </a:tblPr>
              <a:tblGrid>
                <a:gridCol w="3041121"/>
                <a:gridCol w="3041121"/>
                <a:gridCol w="3041121"/>
              </a:tblGrid>
              <a:tr h="564092">
                <a:tc>
                  <a:txBody>
                    <a:bodyPr/>
                    <a:lstStyle/>
                    <a:p>
                      <a:r>
                        <a:rPr lang="en-GB" sz="1800" dirty="0" smtClean="0"/>
                        <a:t>Grade</a:t>
                      </a:r>
                      <a:endParaRPr lang="en-GB" sz="1800" dirty="0"/>
                    </a:p>
                  </a:txBody>
                  <a:tcPr marT="45737" marB="45737"/>
                </a:tc>
                <a:tc>
                  <a:txBody>
                    <a:bodyPr/>
                    <a:lstStyle/>
                    <a:p>
                      <a:r>
                        <a:rPr lang="en-GB" sz="1800" baseline="0" dirty="0" smtClean="0"/>
                        <a:t>Old t</a:t>
                      </a:r>
                      <a:r>
                        <a:rPr lang="en-GB" sz="1800" dirty="0" smtClean="0"/>
                        <a:t>ariff</a:t>
                      </a:r>
                      <a:endParaRPr lang="en-GB" sz="1800" dirty="0"/>
                    </a:p>
                  </a:txBody>
                  <a:tcPr marT="45737" marB="45737"/>
                </a:tc>
                <a:tc>
                  <a:txBody>
                    <a:bodyPr/>
                    <a:lstStyle/>
                    <a:p>
                      <a:r>
                        <a:rPr lang="en-GB" sz="1800" dirty="0" smtClean="0"/>
                        <a:t>New tariff</a:t>
                      </a:r>
                      <a:endParaRPr lang="en-GB" sz="1800" dirty="0"/>
                    </a:p>
                  </a:txBody>
                  <a:tcPr marT="45737" marB="45737"/>
                </a:tc>
              </a:tr>
              <a:tr h="564092">
                <a:tc>
                  <a:txBody>
                    <a:bodyPr/>
                    <a:lstStyle/>
                    <a:p>
                      <a:r>
                        <a:rPr lang="en-GB" sz="1800" dirty="0" smtClean="0"/>
                        <a:t>A</a:t>
                      </a:r>
                      <a:endParaRPr lang="en-GB" sz="1800" dirty="0"/>
                    </a:p>
                  </a:txBody>
                  <a:tcPr marT="45737" marB="45737"/>
                </a:tc>
                <a:tc>
                  <a:txBody>
                    <a:bodyPr/>
                    <a:lstStyle/>
                    <a:p>
                      <a:r>
                        <a:rPr lang="en-GB" sz="1800" dirty="0" smtClean="0"/>
                        <a:t>60</a:t>
                      </a:r>
                      <a:endParaRPr lang="en-GB" sz="1800" dirty="0"/>
                    </a:p>
                  </a:txBody>
                  <a:tcPr marT="45737" marB="45737"/>
                </a:tc>
                <a:tc>
                  <a:txBody>
                    <a:bodyPr/>
                    <a:lstStyle/>
                    <a:p>
                      <a:r>
                        <a:rPr lang="en-GB" sz="1800" baseline="0" dirty="0" smtClean="0"/>
                        <a:t>20</a:t>
                      </a:r>
                    </a:p>
                  </a:txBody>
                  <a:tcPr marT="45737" marB="45737"/>
                </a:tc>
              </a:tr>
              <a:tr h="564092">
                <a:tc>
                  <a:txBody>
                    <a:bodyPr/>
                    <a:lstStyle/>
                    <a:p>
                      <a:r>
                        <a:rPr lang="en-GB" sz="1800" dirty="0" smtClean="0"/>
                        <a:t>B</a:t>
                      </a:r>
                      <a:endParaRPr lang="en-GB" sz="1800" dirty="0"/>
                    </a:p>
                  </a:txBody>
                  <a:tcPr marT="45737" marB="45737"/>
                </a:tc>
                <a:tc>
                  <a:txBody>
                    <a:bodyPr/>
                    <a:lstStyle/>
                    <a:p>
                      <a:r>
                        <a:rPr lang="en-GB" sz="1800" dirty="0" smtClean="0"/>
                        <a:t>50</a:t>
                      </a:r>
                      <a:endParaRPr lang="en-GB" sz="1800" dirty="0"/>
                    </a:p>
                  </a:txBody>
                  <a:tcPr marT="45737" marB="45737"/>
                </a:tc>
                <a:tc>
                  <a:txBody>
                    <a:bodyPr/>
                    <a:lstStyle/>
                    <a:p>
                      <a:r>
                        <a:rPr lang="en-GB" sz="1800" dirty="0" smtClean="0"/>
                        <a:t>16</a:t>
                      </a:r>
                      <a:endParaRPr lang="en-GB" sz="1800" dirty="0"/>
                    </a:p>
                  </a:txBody>
                  <a:tcPr marT="45737" marB="45737"/>
                </a:tc>
              </a:tr>
              <a:tr h="564092">
                <a:tc>
                  <a:txBody>
                    <a:bodyPr/>
                    <a:lstStyle/>
                    <a:p>
                      <a:r>
                        <a:rPr lang="en-GB" sz="1800" dirty="0" smtClean="0"/>
                        <a:t>C</a:t>
                      </a:r>
                      <a:endParaRPr lang="en-GB" sz="1800" dirty="0"/>
                    </a:p>
                  </a:txBody>
                  <a:tcPr marT="45737" marB="45737"/>
                </a:tc>
                <a:tc>
                  <a:txBody>
                    <a:bodyPr/>
                    <a:lstStyle/>
                    <a:p>
                      <a:r>
                        <a:rPr lang="en-GB" sz="1800" dirty="0" smtClean="0"/>
                        <a:t>40</a:t>
                      </a:r>
                      <a:endParaRPr lang="en-GB" sz="1800" dirty="0"/>
                    </a:p>
                  </a:txBody>
                  <a:tcPr marT="45737" marB="45737"/>
                </a:tc>
                <a:tc>
                  <a:txBody>
                    <a:bodyPr/>
                    <a:lstStyle/>
                    <a:p>
                      <a:r>
                        <a:rPr lang="en-GB" sz="1800" dirty="0" smtClean="0"/>
                        <a:t>12</a:t>
                      </a:r>
                      <a:endParaRPr lang="en-GB" sz="1800" dirty="0"/>
                    </a:p>
                  </a:txBody>
                  <a:tcPr marT="45737" marB="45737"/>
                </a:tc>
              </a:tr>
              <a:tr h="564092">
                <a:tc>
                  <a:txBody>
                    <a:bodyPr/>
                    <a:lstStyle/>
                    <a:p>
                      <a:r>
                        <a:rPr lang="en-GB" sz="1800" dirty="0" smtClean="0"/>
                        <a:t>D</a:t>
                      </a:r>
                      <a:endParaRPr lang="en-GB" sz="1800" dirty="0"/>
                    </a:p>
                  </a:txBody>
                  <a:tcPr marT="45737" marB="45737"/>
                </a:tc>
                <a:tc>
                  <a:txBody>
                    <a:bodyPr/>
                    <a:lstStyle/>
                    <a:p>
                      <a:r>
                        <a:rPr lang="en-GB" sz="1800" dirty="0" smtClean="0"/>
                        <a:t>30</a:t>
                      </a:r>
                      <a:endParaRPr lang="en-GB" sz="1800" dirty="0"/>
                    </a:p>
                  </a:txBody>
                  <a:tcPr marT="45737" marB="45737"/>
                </a:tc>
                <a:tc>
                  <a:txBody>
                    <a:bodyPr/>
                    <a:lstStyle/>
                    <a:p>
                      <a:r>
                        <a:rPr lang="en-GB" sz="1800" dirty="0" smtClean="0"/>
                        <a:t>10</a:t>
                      </a:r>
                      <a:endParaRPr lang="en-GB" sz="1800" dirty="0"/>
                    </a:p>
                  </a:txBody>
                  <a:tcPr marT="45737" marB="45737"/>
                </a:tc>
              </a:tr>
              <a:tr h="564092">
                <a:tc>
                  <a:txBody>
                    <a:bodyPr/>
                    <a:lstStyle/>
                    <a:p>
                      <a:r>
                        <a:rPr lang="en-GB" sz="1800" dirty="0" smtClean="0"/>
                        <a:t>E</a:t>
                      </a:r>
                      <a:endParaRPr lang="en-GB" sz="1800" dirty="0"/>
                    </a:p>
                  </a:txBody>
                  <a:tcPr marT="45737" marB="45737"/>
                </a:tc>
                <a:tc>
                  <a:txBody>
                    <a:bodyPr/>
                    <a:lstStyle/>
                    <a:p>
                      <a:r>
                        <a:rPr lang="en-GB" sz="1800" dirty="0" smtClean="0"/>
                        <a:t>20</a:t>
                      </a:r>
                      <a:endParaRPr lang="en-GB" sz="1800" dirty="0"/>
                    </a:p>
                  </a:txBody>
                  <a:tcPr marT="45737" marB="45737"/>
                </a:tc>
                <a:tc>
                  <a:txBody>
                    <a:bodyPr/>
                    <a:lstStyle/>
                    <a:p>
                      <a:r>
                        <a:rPr lang="en-GB" sz="1800" dirty="0" smtClean="0"/>
                        <a:t>6</a:t>
                      </a:r>
                      <a:endParaRPr lang="en-GB" sz="1800" dirty="0"/>
                    </a:p>
                  </a:txBody>
                  <a:tcPr marT="45737" marB="45737"/>
                </a:tc>
              </a:tr>
            </a:tbl>
          </a:graphicData>
        </a:graphic>
      </p:graphicFrame>
      <p:sp>
        <p:nvSpPr>
          <p:cNvPr id="171043" name="Rectangle 7"/>
          <p:cNvSpPr>
            <a:spLocks noGrp="1" noChangeArrowheads="1"/>
          </p:cNvSpPr>
          <p:nvPr>
            <p:ph sz="quarter" idx="4294967295"/>
          </p:nvPr>
        </p:nvSpPr>
        <p:spPr>
          <a:xfrm>
            <a:off x="395288" y="1484313"/>
            <a:ext cx="8820150" cy="552450"/>
          </a:xfrm>
        </p:spPr>
        <p:txBody>
          <a:bodyPr/>
          <a:lstStyle/>
          <a:p>
            <a:pPr lvl="2" eaLnBrk="1" hangingPunct="1">
              <a:spcBef>
                <a:spcPts val="600"/>
              </a:spcBef>
              <a:spcAft>
                <a:spcPts val="600"/>
              </a:spcAft>
              <a:buFont typeface="Verdana" panose="020B0604030504040204" pitchFamily="34" charset="0"/>
              <a:buNone/>
            </a:pPr>
            <a:r>
              <a:rPr lang="en-US" altLang="en-US" smtClean="0"/>
              <a:t>Awarded UCAS tariff points equivalent to an AS Level as below:</a:t>
            </a:r>
          </a:p>
          <a:p>
            <a:pPr marL="0" indent="0" eaLnBrk="1" hangingPunct="1"/>
            <a:endParaRPr lang="en-US" altLang="en-US" sz="1600" smtClean="0"/>
          </a:p>
        </p:txBody>
      </p:sp>
      <p:sp>
        <p:nvSpPr>
          <p:cNvPr id="171044" name="Rectangle 7"/>
          <p:cNvSpPr>
            <a:spLocks noGrp="1" noChangeArrowheads="1"/>
          </p:cNvSpPr>
          <p:nvPr>
            <p:ph sz="quarter" idx="4294967295"/>
          </p:nvPr>
        </p:nvSpPr>
        <p:spPr>
          <a:xfrm>
            <a:off x="395288" y="5683250"/>
            <a:ext cx="8820150" cy="552450"/>
          </a:xfrm>
        </p:spPr>
        <p:txBody>
          <a:bodyPr/>
          <a:lstStyle/>
          <a:p>
            <a:pPr lvl="2" eaLnBrk="1" hangingPunct="1">
              <a:spcBef>
                <a:spcPts val="600"/>
              </a:spcBef>
              <a:spcAft>
                <a:spcPts val="600"/>
              </a:spcAft>
            </a:pPr>
            <a:r>
              <a:rPr lang="en-US" altLang="en-US" smtClean="0"/>
              <a:t>Recognition among HE institutions and employers is growing</a:t>
            </a:r>
          </a:p>
          <a:p>
            <a:pPr marL="0" indent="0" eaLnBrk="1" hangingPunct="1"/>
            <a:endParaRPr lang="en-US" altLang="en-US" sz="1600" smtClean="0"/>
          </a:p>
        </p:txBody>
      </p:sp>
      <p:sp>
        <p:nvSpPr>
          <p:cNvPr id="3" name="Footer Placeholder 2"/>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4" name="Slide Number Placeholder 3"/>
          <p:cNvSpPr>
            <a:spLocks noGrp="1"/>
          </p:cNvSpPr>
          <p:nvPr>
            <p:ph type="sldNum" sz="quarter" idx="11"/>
          </p:nvPr>
        </p:nvSpPr>
        <p:spPr/>
        <p:txBody>
          <a:bodyPr/>
          <a:lstStyle/>
          <a:p>
            <a:pPr>
              <a:defRPr/>
            </a:pPr>
            <a:fld id="{250D91E9-F97A-45A7-9429-86E2BB0B7F64}" type="slidenum">
              <a:rPr lang="en-GB" altLang="en-US" smtClean="0"/>
              <a:pPr>
                <a:defRPr/>
              </a:pPr>
              <a:t>54</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5"/>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rgbClr val="FFFFFF"/>
                </a:solidFill>
              </a:rPr>
              <a:t>Mathematics in Context - Launch events</a:t>
            </a:r>
          </a:p>
        </p:txBody>
      </p:sp>
      <p:sp>
        <p:nvSpPr>
          <p:cNvPr id="173059" name="Slide Number Placeholder 6"/>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D5624D16-B8D2-402D-9CBD-B2D8B9B8315F}" type="slidenum">
              <a:rPr lang="en-GB" altLang="en-US" sz="900">
                <a:solidFill>
                  <a:srgbClr val="FFFFFF"/>
                </a:solidFill>
              </a:rPr>
              <a:pPr eaLnBrk="1" hangingPunct="1">
                <a:lnSpc>
                  <a:spcPct val="100000"/>
                </a:lnSpc>
                <a:buSzTx/>
                <a:buFontTx/>
                <a:buNone/>
              </a:pPr>
              <a:t>55</a:t>
            </a:fld>
            <a:r>
              <a:rPr lang="en-GB" altLang="en-US" sz="900">
                <a:solidFill>
                  <a:srgbClr val="FFFFFF"/>
                </a:solidFill>
              </a:rPr>
              <a:t> </a:t>
            </a:r>
          </a:p>
        </p:txBody>
      </p:sp>
      <p:sp>
        <p:nvSpPr>
          <p:cNvPr id="173060" name="Rectangle 4"/>
          <p:cNvSpPr>
            <a:spLocks noGrp="1" noChangeArrowheads="1"/>
          </p:cNvSpPr>
          <p:nvPr>
            <p:ph type="title" idx="4294967295"/>
          </p:nvPr>
        </p:nvSpPr>
        <p:spPr>
          <a:xfrm>
            <a:off x="395288" y="838200"/>
            <a:ext cx="9109075" cy="503238"/>
          </a:xfrm>
        </p:spPr>
        <p:txBody>
          <a:bodyPr/>
          <a:lstStyle/>
          <a:p>
            <a:pPr eaLnBrk="1" hangingPunct="1"/>
            <a:r>
              <a:rPr lang="en-GB" altLang="en-US" dirty="0" smtClean="0"/>
              <a:t>UCAS and HE recognition is growing</a:t>
            </a:r>
            <a:br>
              <a:rPr lang="en-GB" altLang="en-US" dirty="0" smtClean="0"/>
            </a:br>
            <a:endParaRPr lang="en-GB" altLang="en-US" b="0" dirty="0" smtClean="0">
              <a:solidFill>
                <a:schemeClr val="tx1"/>
              </a:solidFill>
            </a:endParaRPr>
          </a:p>
        </p:txBody>
      </p:sp>
      <p:sp>
        <p:nvSpPr>
          <p:cNvPr id="173061" name="Content Placeholder 3"/>
          <p:cNvSpPr>
            <a:spLocks noGrp="1"/>
          </p:cNvSpPr>
          <p:nvPr>
            <p:ph sz="half" idx="4294967295"/>
          </p:nvPr>
        </p:nvSpPr>
        <p:spPr>
          <a:xfrm>
            <a:off x="395288" y="1341438"/>
            <a:ext cx="9021762" cy="4525962"/>
          </a:xfrm>
        </p:spPr>
        <p:txBody>
          <a:bodyPr/>
          <a:lstStyle/>
          <a:p>
            <a:pPr marL="0" indent="0">
              <a:spcBef>
                <a:spcPts val="600"/>
              </a:spcBef>
              <a:spcAft>
                <a:spcPts val="600"/>
              </a:spcAft>
            </a:pPr>
            <a:r>
              <a:rPr lang="en-GB" altLang="en-US" smtClean="0"/>
              <a:t>DfE and BIS have written jointly to university vice-chancellors to provide information on the Core Maths qualifications as they will begin to see an increasing number of applicants with Core Maths from 2016.</a:t>
            </a:r>
            <a:endParaRPr lang="en-GB" altLang="en-US" b="1" smtClean="0">
              <a:solidFill>
                <a:srgbClr val="003150"/>
              </a:solidFill>
            </a:endParaRPr>
          </a:p>
          <a:p>
            <a:pPr marL="0" indent="0">
              <a:spcBef>
                <a:spcPts val="600"/>
              </a:spcBef>
              <a:spcAft>
                <a:spcPts val="600"/>
              </a:spcAft>
            </a:pPr>
            <a:r>
              <a:rPr lang="en-GB" altLang="en-US" b="1" smtClean="0">
                <a:solidFill>
                  <a:srgbClr val="003150"/>
                </a:solidFill>
              </a:rPr>
              <a:t>‘Whilst we would not discriminate against students who do not/are unable to take a Core Maths course from 2015 we welcome the ethos behind this development. For example, students in social sciences, business, psychology, sciences and health sciences who are not taking A/AS level Maths may find the Core Maths element useful in preparing for university study where a working application of maths or statistics may be required.’ </a:t>
            </a:r>
          </a:p>
          <a:p>
            <a:pPr marL="0" indent="0">
              <a:spcBef>
                <a:spcPts val="600"/>
              </a:spcBef>
              <a:spcAft>
                <a:spcPts val="600"/>
              </a:spcAft>
            </a:pPr>
            <a:r>
              <a:rPr lang="en-GB" altLang="en-US" sz="1200" b="1" smtClean="0">
                <a:solidFill>
                  <a:srgbClr val="000000"/>
                </a:solidFill>
              </a:rPr>
              <a:t>Aston University statement on A-Level and GCSE reform in England</a:t>
            </a:r>
            <a:endParaRPr lang="en-GB" altLang="en-US" smtClean="0"/>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55</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idx="4294967295"/>
          </p:nvPr>
        </p:nvSpPr>
        <p:spPr>
          <a:xfrm>
            <a:off x="1065213" y="836613"/>
            <a:ext cx="7127875" cy="647700"/>
          </a:xfrm>
        </p:spPr>
        <p:txBody>
          <a:bodyPr/>
          <a:lstStyle/>
          <a:p>
            <a:pPr marL="342900" indent="-342900" eaLnBrk="1" hangingPunct="1">
              <a:spcBef>
                <a:spcPts val="600"/>
              </a:spcBef>
              <a:spcAft>
                <a:spcPts val="600"/>
              </a:spcAft>
              <a:buFont typeface="Verdana" panose="020B0604030504040204" pitchFamily="34" charset="0"/>
              <a:buNone/>
            </a:pPr>
            <a:r>
              <a:rPr lang="en-GB" altLang="en-US" dirty="0" smtClean="0"/>
              <a:t>Maximising learner engagement and progression</a:t>
            </a:r>
            <a:endParaRPr lang="en-GB" altLang="en-US" u="sng" dirty="0" smtClean="0"/>
          </a:p>
        </p:txBody>
      </p:sp>
      <p:graphicFrame>
        <p:nvGraphicFramePr>
          <p:cNvPr id="4" name="Content Placeholder 6"/>
          <p:cNvGraphicFramePr>
            <a:graphicFrameLocks noGrp="1"/>
          </p:cNvGraphicFramePr>
          <p:nvPr>
            <p:ph idx="4294967295"/>
            <p:extLst>
              <p:ext uri="{D42A27DB-BD31-4B8C-83A1-F6EECF244321}">
                <p14:modId xmlns:p14="http://schemas.microsoft.com/office/powerpoint/2010/main" val="954543080"/>
              </p:ext>
            </p:extLst>
          </p:nvPr>
        </p:nvGraphicFramePr>
        <p:xfrm>
          <a:off x="1101725" y="1412777"/>
          <a:ext cx="7772400" cy="4322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7156" name="TextBox 7"/>
          <p:cNvSpPr txBox="1">
            <a:spLocks noChangeArrowheads="1"/>
          </p:cNvSpPr>
          <p:nvPr/>
        </p:nvSpPr>
        <p:spPr bwMode="auto">
          <a:xfrm>
            <a:off x="450850" y="5661025"/>
            <a:ext cx="43581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r>
              <a:rPr lang="en-GB" altLang="en-US" sz="1800" b="1" dirty="0">
                <a:ea typeface="MS PGothic" panose="020B0600070205080204" pitchFamily="34" charset="-128"/>
              </a:rPr>
              <a:t>Free </a:t>
            </a:r>
            <a:r>
              <a:rPr lang="en-GB" altLang="en-US" sz="1800" b="1" dirty="0" smtClean="0">
                <a:ea typeface="MS PGothic" panose="020B0600070205080204" pitchFamily="34" charset="-128"/>
              </a:rPr>
              <a:t>qualifications </a:t>
            </a:r>
            <a:r>
              <a:rPr lang="en-GB" altLang="en-US" sz="1800" b="1" dirty="0">
                <a:ea typeface="MS PGothic" panose="020B0600070205080204" pitchFamily="34" charset="-128"/>
              </a:rPr>
              <a:t>s</a:t>
            </a:r>
            <a:r>
              <a:rPr lang="en-GB" altLang="en-US" sz="1800" b="1" dirty="0" smtClean="0">
                <a:ea typeface="MS PGothic" panose="020B0600070205080204" pitchFamily="34" charset="-128"/>
              </a:rPr>
              <a:t>upport:</a:t>
            </a:r>
          </a:p>
          <a:p>
            <a:pPr eaLnBrk="1" hangingPunct="1"/>
            <a:r>
              <a:rPr lang="en-GB" altLang="en-US" sz="1500" b="1" dirty="0" smtClean="0">
                <a:ea typeface="MS PGothic" panose="020B0600070205080204" pitchFamily="34" charset="-128"/>
                <a:hlinkClick r:id="rId8"/>
              </a:rPr>
              <a:t>www.edexcel.com/mathsincontextgrtt</a:t>
            </a:r>
            <a:r>
              <a:rPr lang="en-GB" altLang="en-US" sz="1800" b="1" dirty="0" smtClean="0">
                <a:ea typeface="MS PGothic" panose="020B0600070205080204" pitchFamily="34" charset="-128"/>
              </a:rPr>
              <a:t> </a:t>
            </a:r>
            <a:endParaRPr lang="en-GB" altLang="en-US" sz="1800" b="1" dirty="0">
              <a:ea typeface="MS PGothic" panose="020B0600070205080204" pitchFamily="34" charset="-128"/>
            </a:endParaRPr>
          </a:p>
        </p:txBody>
      </p:sp>
      <p:sp>
        <p:nvSpPr>
          <p:cNvPr id="177157" name="TextBox 7"/>
          <p:cNvSpPr txBox="1">
            <a:spLocks noChangeArrowheads="1"/>
          </p:cNvSpPr>
          <p:nvPr/>
        </p:nvSpPr>
        <p:spPr bwMode="auto">
          <a:xfrm>
            <a:off x="4845496" y="5661025"/>
            <a:ext cx="467950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r>
              <a:rPr lang="en-GB" altLang="en-US" sz="1800" b="1" dirty="0" smtClean="0">
                <a:ea typeface="MS PGothic" panose="020B0600070205080204" pitchFamily="34" charset="-128"/>
              </a:rPr>
              <a:t>Published resources:</a:t>
            </a:r>
          </a:p>
          <a:p>
            <a:pPr eaLnBrk="1" hangingPunct="1"/>
            <a:r>
              <a:rPr lang="en-GB" altLang="en-US" sz="1500" b="1" dirty="0" smtClean="0">
                <a:ea typeface="MS PGothic" panose="020B0600070205080204" pitchFamily="34" charset="-128"/>
                <a:hlinkClick r:id="rId9"/>
              </a:rPr>
              <a:t>www.pearsonschoolsandfe.co.uk/micgrtt</a:t>
            </a:r>
            <a:r>
              <a:rPr lang="en-GB" altLang="en-US" sz="1500" b="1" dirty="0" smtClean="0">
                <a:ea typeface="MS PGothic" panose="020B0600070205080204" pitchFamily="34" charset="-128"/>
              </a:rPr>
              <a:t> </a:t>
            </a:r>
            <a:endParaRPr lang="en-GB" altLang="en-US" sz="1500" b="1" dirty="0">
              <a:ea typeface="MS PGothic" panose="020B0600070205080204" pitchFamily="34" charset="-128"/>
            </a:endParaRP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56</a:t>
            </a:fld>
            <a:r>
              <a:rPr lang="en-GB" altLang="en-US" smtClean="0"/>
              <a:t> </a:t>
            </a:r>
            <a:endParaRPr lang="en-GB"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r>
              <a:rPr lang="en-GB" altLang="en-US" sz="900">
                <a:solidFill>
                  <a:srgbClr val="FFFFFF"/>
                </a:solidFill>
              </a:rPr>
              <a:t>Mathematics in Context - Launch events</a:t>
            </a:r>
          </a:p>
        </p:txBody>
      </p:sp>
      <p:sp>
        <p:nvSpPr>
          <p:cNvPr id="179203"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fld id="{63296A86-BA75-4135-AD4A-D60B822442EC}" type="slidenum">
              <a:rPr lang="en-GB" altLang="en-US" sz="900">
                <a:solidFill>
                  <a:srgbClr val="FFFFFF"/>
                </a:solidFill>
              </a:rPr>
              <a:pPr eaLnBrk="1" hangingPunct="1"/>
              <a:t>57</a:t>
            </a:fld>
            <a:r>
              <a:rPr lang="en-GB" altLang="en-US" sz="900">
                <a:solidFill>
                  <a:srgbClr val="FFFFFF"/>
                </a:solidFill>
              </a:rPr>
              <a:t> </a:t>
            </a:r>
          </a:p>
        </p:txBody>
      </p:sp>
      <p:sp>
        <p:nvSpPr>
          <p:cNvPr id="179204" name="Rectangle 2"/>
          <p:cNvSpPr>
            <a:spLocks noGrp="1" noChangeArrowheads="1"/>
          </p:cNvSpPr>
          <p:nvPr>
            <p:ph type="title" idx="4294967295"/>
          </p:nvPr>
        </p:nvSpPr>
        <p:spPr>
          <a:xfrm>
            <a:off x="381000" y="1087438"/>
            <a:ext cx="9109075" cy="436562"/>
          </a:xfrm>
        </p:spPr>
        <p:txBody>
          <a:bodyPr/>
          <a:lstStyle/>
          <a:p>
            <a:pPr eaLnBrk="1" hangingPunct="1"/>
            <a:r>
              <a:rPr lang="en-GB" altLang="en-US" smtClean="0"/>
              <a:t>Free support for planning</a:t>
            </a:r>
            <a:endParaRPr lang="en-GB" altLang="en-US" smtClean="0">
              <a:solidFill>
                <a:srgbClr val="FF0000"/>
              </a:solidFill>
            </a:endParaRPr>
          </a:p>
        </p:txBody>
      </p:sp>
      <p:sp>
        <p:nvSpPr>
          <p:cNvPr id="179205" name="Rectangle 3"/>
          <p:cNvSpPr>
            <a:spLocks noGrp="1" noChangeArrowheads="1"/>
          </p:cNvSpPr>
          <p:nvPr>
            <p:ph type="body" idx="4294967295"/>
          </p:nvPr>
        </p:nvSpPr>
        <p:spPr>
          <a:xfrm>
            <a:off x="381000" y="1600200"/>
            <a:ext cx="9109075" cy="4495800"/>
          </a:xfrm>
        </p:spPr>
        <p:txBody>
          <a:bodyPr/>
          <a:lstStyle/>
          <a:p>
            <a:pPr marL="285750" indent="-285750">
              <a:spcBef>
                <a:spcPts val="600"/>
              </a:spcBef>
              <a:spcAft>
                <a:spcPts val="600"/>
              </a:spcAft>
              <a:buFont typeface="Arial" panose="020B0604020202020204" pitchFamily="34" charset="0"/>
              <a:buChar char="•"/>
            </a:pPr>
            <a:r>
              <a:rPr lang="en-GB" altLang="en-US" dirty="0" smtClean="0"/>
              <a:t>Scheme of work </a:t>
            </a:r>
            <a:r>
              <a:rPr lang="en-GB" altLang="en-US" dirty="0" smtClean="0">
                <a:solidFill>
                  <a:schemeClr val="accent1"/>
                </a:solidFill>
              </a:rPr>
              <a:t>– available now</a:t>
            </a:r>
            <a:endParaRPr lang="en-GB" altLang="en-US" dirty="0" smtClean="0"/>
          </a:p>
          <a:p>
            <a:pPr marL="285750" indent="-285750">
              <a:spcBef>
                <a:spcPts val="600"/>
              </a:spcBef>
              <a:spcAft>
                <a:spcPts val="600"/>
              </a:spcAft>
              <a:buFont typeface="Arial" panose="020B0604020202020204" pitchFamily="34" charset="0"/>
              <a:buChar char="•"/>
            </a:pPr>
            <a:r>
              <a:rPr lang="en-GB" altLang="en-US" dirty="0" smtClean="0"/>
              <a:t>Mapping to other maths qualifications </a:t>
            </a:r>
            <a:r>
              <a:rPr lang="en-GB" altLang="en-US" dirty="0" smtClean="0">
                <a:solidFill>
                  <a:schemeClr val="accent1"/>
                </a:solidFill>
              </a:rPr>
              <a:t>– available now</a:t>
            </a:r>
          </a:p>
          <a:p>
            <a:pPr marL="285750" indent="-285750">
              <a:spcBef>
                <a:spcPts val="600"/>
              </a:spcBef>
              <a:spcAft>
                <a:spcPts val="600"/>
              </a:spcAft>
              <a:buFont typeface="Arial" panose="020B0604020202020204" pitchFamily="34" charset="0"/>
              <a:buChar char="•"/>
            </a:pPr>
            <a:r>
              <a:rPr lang="en-GB" altLang="en-US" dirty="0" smtClean="0"/>
              <a:t>Assumed knowledge listing </a:t>
            </a:r>
            <a:r>
              <a:rPr lang="en-GB" altLang="en-US" dirty="0" smtClean="0">
                <a:solidFill>
                  <a:schemeClr val="accent1"/>
                </a:solidFill>
              </a:rPr>
              <a:t>– available now</a:t>
            </a:r>
          </a:p>
          <a:p>
            <a:pPr marL="285750" indent="-285750">
              <a:spcBef>
                <a:spcPts val="600"/>
              </a:spcBef>
              <a:spcAft>
                <a:spcPts val="600"/>
              </a:spcAft>
              <a:buFont typeface="Arial" panose="020B0604020202020204" pitchFamily="34" charset="0"/>
              <a:buChar char="•"/>
            </a:pPr>
            <a:r>
              <a:rPr lang="en-GB" altLang="en-US" dirty="0" smtClean="0"/>
              <a:t>Getting started guide </a:t>
            </a:r>
            <a:r>
              <a:rPr lang="en-GB" altLang="en-US" dirty="0" smtClean="0">
                <a:solidFill>
                  <a:schemeClr val="accent1"/>
                </a:solidFill>
              </a:rPr>
              <a:t>– available now</a:t>
            </a:r>
            <a:endParaRPr lang="en-GB" altLang="en-US" sz="1600" dirty="0" smtClean="0">
              <a:solidFill>
                <a:schemeClr val="accent1"/>
              </a:solidFill>
            </a:endParaRP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57</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r>
              <a:rPr lang="en-GB" altLang="en-US" sz="900">
                <a:solidFill>
                  <a:srgbClr val="FFFFFF"/>
                </a:solidFill>
              </a:rPr>
              <a:t>Mathematics in Context - Launch events</a:t>
            </a:r>
          </a:p>
        </p:txBody>
      </p:sp>
      <p:sp>
        <p:nvSpPr>
          <p:cNvPr id="181251"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fld id="{DA3B7F8E-5BC6-486F-99AA-AA5D154C2D70}" type="slidenum">
              <a:rPr lang="en-GB" altLang="en-US" sz="900">
                <a:solidFill>
                  <a:srgbClr val="FFFFFF"/>
                </a:solidFill>
              </a:rPr>
              <a:pPr eaLnBrk="1" hangingPunct="1"/>
              <a:t>58</a:t>
            </a:fld>
            <a:r>
              <a:rPr lang="en-GB" altLang="en-US" sz="900">
                <a:solidFill>
                  <a:srgbClr val="FFFFFF"/>
                </a:solidFill>
              </a:rPr>
              <a:t> </a:t>
            </a:r>
          </a:p>
        </p:txBody>
      </p:sp>
      <p:sp>
        <p:nvSpPr>
          <p:cNvPr id="181252" name="Rectangle 2"/>
          <p:cNvSpPr>
            <a:spLocks noGrp="1" noChangeArrowheads="1"/>
          </p:cNvSpPr>
          <p:nvPr>
            <p:ph type="title" idx="4294967295"/>
          </p:nvPr>
        </p:nvSpPr>
        <p:spPr>
          <a:xfrm>
            <a:off x="415925" y="1052513"/>
            <a:ext cx="9109075" cy="436562"/>
          </a:xfrm>
        </p:spPr>
        <p:txBody>
          <a:bodyPr/>
          <a:lstStyle/>
          <a:p>
            <a:pPr eaLnBrk="1" hangingPunct="1"/>
            <a:r>
              <a:rPr lang="en-GB" altLang="en-US" smtClean="0"/>
              <a:t>Free support for teaching</a:t>
            </a:r>
            <a:endParaRPr lang="en-GB" altLang="en-US" smtClean="0">
              <a:solidFill>
                <a:srgbClr val="FF0000"/>
              </a:solidFill>
            </a:endParaRPr>
          </a:p>
        </p:txBody>
      </p:sp>
      <p:sp>
        <p:nvSpPr>
          <p:cNvPr id="181253" name="Rectangle 3"/>
          <p:cNvSpPr>
            <a:spLocks noGrp="1" noChangeArrowheads="1"/>
          </p:cNvSpPr>
          <p:nvPr>
            <p:ph type="body" idx="4294967295"/>
          </p:nvPr>
        </p:nvSpPr>
        <p:spPr>
          <a:xfrm>
            <a:off x="415925" y="1628775"/>
            <a:ext cx="9109075" cy="4495800"/>
          </a:xfrm>
        </p:spPr>
        <p:txBody>
          <a:bodyPr/>
          <a:lstStyle/>
          <a:p>
            <a:pPr marL="285750" indent="-285750">
              <a:lnSpc>
                <a:spcPct val="110000"/>
              </a:lnSpc>
              <a:spcBef>
                <a:spcPts val="600"/>
              </a:spcBef>
              <a:spcAft>
                <a:spcPts val="600"/>
              </a:spcAft>
              <a:buFont typeface="Arial" panose="020B0604020202020204" pitchFamily="34" charset="0"/>
              <a:buChar char="•"/>
            </a:pPr>
            <a:r>
              <a:rPr lang="en-GB" altLang="en-US" dirty="0" smtClean="0"/>
              <a:t>Guides for learners &amp; parents                                                               and teachers </a:t>
            </a:r>
            <a:r>
              <a:rPr lang="en-GB" altLang="en-US" dirty="0" smtClean="0">
                <a:solidFill>
                  <a:schemeClr val="accent1"/>
                </a:solidFill>
              </a:rPr>
              <a:t>– available now</a:t>
            </a:r>
          </a:p>
          <a:p>
            <a:pPr marL="285750" indent="-285750">
              <a:lnSpc>
                <a:spcPct val="110000"/>
              </a:lnSpc>
              <a:spcBef>
                <a:spcPts val="600"/>
              </a:spcBef>
              <a:spcAft>
                <a:spcPts val="600"/>
              </a:spcAft>
              <a:buFont typeface="Arial" panose="020B0604020202020204" pitchFamily="34" charset="0"/>
              <a:buChar char="•"/>
            </a:pPr>
            <a:endParaRPr lang="en-GB" altLang="en-US" dirty="0" smtClean="0"/>
          </a:p>
          <a:p>
            <a:pPr marL="285750" indent="-285750">
              <a:lnSpc>
                <a:spcPct val="110000"/>
              </a:lnSpc>
              <a:spcBef>
                <a:spcPts val="600"/>
              </a:spcBef>
              <a:spcAft>
                <a:spcPts val="600"/>
              </a:spcAft>
              <a:buFont typeface="Arial" panose="020B0604020202020204" pitchFamily="34" charset="0"/>
              <a:buChar char="•"/>
            </a:pPr>
            <a:endParaRPr lang="en-US" altLang="en-US" dirty="0" smtClean="0"/>
          </a:p>
          <a:p>
            <a:pPr marL="285750" indent="-285750">
              <a:lnSpc>
                <a:spcPct val="110000"/>
              </a:lnSpc>
              <a:spcBef>
                <a:spcPts val="600"/>
              </a:spcBef>
              <a:spcAft>
                <a:spcPts val="600"/>
              </a:spcAft>
              <a:buFont typeface="Arial" panose="020B0604020202020204" pitchFamily="34" charset="0"/>
              <a:buChar char="•"/>
            </a:pPr>
            <a:endParaRPr lang="en-US" altLang="en-US" dirty="0" smtClean="0"/>
          </a:p>
          <a:p>
            <a:pPr marL="285750" indent="-285750">
              <a:lnSpc>
                <a:spcPct val="110000"/>
              </a:lnSpc>
              <a:spcBef>
                <a:spcPts val="600"/>
              </a:spcBef>
              <a:spcAft>
                <a:spcPts val="600"/>
              </a:spcAft>
              <a:buFont typeface="Arial" panose="020B0604020202020204" pitchFamily="34" charset="0"/>
              <a:buChar char="•"/>
            </a:pPr>
            <a:endParaRPr lang="en-US" altLang="en-US" dirty="0" smtClean="0"/>
          </a:p>
          <a:p>
            <a:pPr marL="285750" indent="-285750">
              <a:lnSpc>
                <a:spcPct val="110000"/>
              </a:lnSpc>
              <a:spcBef>
                <a:spcPts val="600"/>
              </a:spcBef>
              <a:spcAft>
                <a:spcPts val="600"/>
              </a:spcAft>
              <a:buFont typeface="Arial" panose="020B0604020202020204" pitchFamily="34" charset="0"/>
              <a:buChar char="•"/>
            </a:pPr>
            <a:endParaRPr lang="en-US" altLang="en-US" dirty="0" smtClean="0"/>
          </a:p>
          <a:p>
            <a:pPr marL="285750" indent="-285750">
              <a:lnSpc>
                <a:spcPct val="110000"/>
              </a:lnSpc>
              <a:spcBef>
                <a:spcPts val="600"/>
              </a:spcBef>
              <a:spcAft>
                <a:spcPts val="600"/>
              </a:spcAft>
              <a:buFont typeface="Arial" panose="020B0604020202020204" pitchFamily="34" charset="0"/>
              <a:buChar char="•"/>
            </a:pPr>
            <a:r>
              <a:rPr lang="en-GB" altLang="en-US" smtClean="0"/>
              <a:t>Comprehension teaching and practice </a:t>
            </a:r>
            <a:r>
              <a:rPr lang="en-GB" altLang="en-US" dirty="0" smtClean="0"/>
              <a:t>tasks </a:t>
            </a:r>
            <a:r>
              <a:rPr lang="en-GB" altLang="en-US" dirty="0" smtClean="0">
                <a:solidFill>
                  <a:schemeClr val="accent1"/>
                </a:solidFill>
              </a:rPr>
              <a:t>– available now</a:t>
            </a:r>
          </a:p>
          <a:p>
            <a:pPr marL="285750" indent="-285750">
              <a:lnSpc>
                <a:spcPct val="110000"/>
              </a:lnSpc>
              <a:spcBef>
                <a:spcPts val="600"/>
              </a:spcBef>
              <a:spcAft>
                <a:spcPts val="600"/>
              </a:spcAft>
              <a:buFont typeface="Arial" panose="020B0604020202020204" pitchFamily="34" charset="0"/>
              <a:buChar char="•"/>
            </a:pPr>
            <a:r>
              <a:rPr lang="en-GB" altLang="en-US" dirty="0" smtClean="0"/>
              <a:t>Topic practice questions </a:t>
            </a:r>
            <a:r>
              <a:rPr lang="en-GB" altLang="en-US" dirty="0" smtClean="0">
                <a:solidFill>
                  <a:schemeClr val="accent1"/>
                </a:solidFill>
              </a:rPr>
              <a:t>– available now</a:t>
            </a:r>
          </a:p>
          <a:p>
            <a:pPr marL="285750" indent="-285750">
              <a:lnSpc>
                <a:spcPct val="110000"/>
              </a:lnSpc>
              <a:spcBef>
                <a:spcPts val="600"/>
              </a:spcBef>
              <a:spcAft>
                <a:spcPts val="600"/>
              </a:spcAft>
              <a:buFont typeface="Arial" panose="020B0604020202020204" pitchFamily="34" charset="0"/>
              <a:buChar char="•"/>
            </a:pPr>
            <a:r>
              <a:rPr lang="en-GB" altLang="en-US" dirty="0" smtClean="0"/>
              <a:t>Existing available resources </a:t>
            </a:r>
            <a:r>
              <a:rPr lang="en-GB" altLang="en-US" dirty="0" smtClean="0">
                <a:solidFill>
                  <a:schemeClr val="accent1"/>
                </a:solidFill>
              </a:rPr>
              <a:t>– available now</a:t>
            </a:r>
          </a:p>
          <a:p>
            <a:pPr marL="285750" indent="-285750">
              <a:lnSpc>
                <a:spcPct val="110000"/>
              </a:lnSpc>
            </a:pPr>
            <a:endParaRPr lang="en-GB" altLang="en-US" dirty="0" smtClean="0">
              <a:solidFill>
                <a:schemeClr val="accent1"/>
              </a:solidFill>
            </a:endParaRPr>
          </a:p>
        </p:txBody>
      </p:sp>
      <p:pic>
        <p:nvPicPr>
          <p:cNvPr id="181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563" y="1125538"/>
            <a:ext cx="4751387"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58</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08969" y="1374279"/>
            <a:ext cx="6057107" cy="5262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GB" altLang="en-US" dirty="0" smtClean="0">
                <a:latin typeface="Verdana" panose="020B0604030504040204" pitchFamily="34" charset="0"/>
                <a:cs typeface="Myriad Pro" charset="0"/>
              </a:rPr>
              <a:t>Published resources </a:t>
            </a:r>
          </a:p>
        </p:txBody>
      </p:sp>
      <p:sp>
        <p:nvSpPr>
          <p:cNvPr id="47107" name="Content Placeholder 2"/>
          <p:cNvSpPr>
            <a:spLocks noGrp="1"/>
          </p:cNvSpPr>
          <p:nvPr>
            <p:ph idx="1"/>
          </p:nvPr>
        </p:nvSpPr>
        <p:spPr>
          <a:xfrm>
            <a:off x="1823839" y="2105622"/>
            <a:ext cx="6315075" cy="35122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pPr marL="0" indent="0"/>
            <a:r>
              <a:rPr lang="en-US" altLang="en-US" dirty="0" smtClean="0">
                <a:latin typeface="Verdana" panose="020B0604030504040204" pitchFamily="34" charset="0"/>
                <a:cs typeface="Myriad Pro" charset="0"/>
              </a:rPr>
              <a:t>We are committed to helping teachers deliver our </a:t>
            </a:r>
            <a:r>
              <a:rPr lang="en-US" altLang="en-US" dirty="0" err="1" smtClean="0">
                <a:latin typeface="Verdana" panose="020B0604030504040204" pitchFamily="34" charset="0"/>
                <a:cs typeface="Myriad Pro" charset="0"/>
              </a:rPr>
              <a:t>Edexcel</a:t>
            </a:r>
            <a:r>
              <a:rPr lang="en-US" altLang="en-US" dirty="0" smtClean="0">
                <a:latin typeface="Verdana" panose="020B0604030504040204" pitchFamily="34" charset="0"/>
                <a:cs typeface="Myriad Pro" charset="0"/>
              </a:rPr>
              <a:t> qualifications and students to achieve their full potential. To do this, we aim for our qualifications to be supported by a wide range of high-quality resources, produced by a range of publishers. However, it is not necessary to purchase endorsed resources to deliver our qualifications.</a:t>
            </a:r>
            <a:endParaRPr lang="en-GB" altLang="en-US" dirty="0" smtClean="0">
              <a:latin typeface="Verdana" panose="020B0604030504040204" pitchFamily="34" charset="0"/>
              <a:cs typeface="Myriad Pro" charset="0"/>
            </a:endParaRPr>
          </a:p>
        </p:txBody>
      </p:sp>
      <p:sp>
        <p:nvSpPr>
          <p:cNvPr id="2" name="Slide Number Placeholder 1"/>
          <p:cNvSpPr>
            <a:spLocks noGrp="1"/>
          </p:cNvSpPr>
          <p:nvPr>
            <p:ph type="sldNum" sz="quarter" idx="11"/>
          </p:nvPr>
        </p:nvSpPr>
        <p:spPr/>
        <p:txBody>
          <a:bodyPr/>
          <a:lstStyle/>
          <a:p>
            <a:pPr>
              <a:defRPr/>
            </a:pPr>
            <a:fld id="{AC75BCF8-A461-4FB6-96C4-C2AD14C8B952}" type="slidenum">
              <a:rPr lang="en-GB" altLang="en-US" smtClean="0"/>
              <a:pPr>
                <a:defRPr/>
              </a:pPr>
              <a:t>59</a:t>
            </a:fld>
            <a:r>
              <a:rPr lang="en-GB" altLang="en-US" smtClean="0"/>
              <a:t> </a:t>
            </a:r>
            <a:endParaRPr lang="en-GB" altLang="en-US"/>
          </a:p>
        </p:txBody>
      </p:sp>
      <p:sp>
        <p:nvSpPr>
          <p:cNvPr id="3" name="Footer Placeholder 2"/>
          <p:cNvSpPr>
            <a:spLocks noGrp="1"/>
          </p:cNvSpPr>
          <p:nvPr>
            <p:ph type="ftr" sz="quarter" idx="10"/>
          </p:nvPr>
        </p:nvSpPr>
        <p:spPr/>
        <p:txBody>
          <a:bodyPr/>
          <a:lstStyle/>
          <a:p>
            <a:pPr>
              <a:defRPr/>
            </a:pPr>
            <a:r>
              <a:rPr lang="en-GB" smtClean="0"/>
              <a:t>Mathematics in Context – Getting Ready to Teach events</a:t>
            </a:r>
            <a:endParaRPr lang="en-GB"/>
          </a:p>
        </p:txBody>
      </p:sp>
    </p:spTree>
    <p:extLst>
      <p:ext uri="{BB962C8B-B14F-4D97-AF65-F5344CB8AC3E}">
        <p14:creationId xmlns:p14="http://schemas.microsoft.com/office/powerpoint/2010/main" val="1444626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idx="4294967295"/>
          </p:nvPr>
        </p:nvSpPr>
        <p:spPr>
          <a:xfrm>
            <a:off x="395288" y="873125"/>
            <a:ext cx="9109075" cy="900113"/>
          </a:xfrm>
        </p:spPr>
        <p:txBody>
          <a:bodyPr/>
          <a:lstStyle/>
          <a:p>
            <a:r>
              <a:rPr lang="en-GB" altLang="en-US" dirty="0" smtClean="0"/>
              <a:t>Context based planning for your students</a:t>
            </a:r>
            <a:endParaRPr lang="en-US" altLang="en-US" dirty="0" smtClean="0"/>
          </a:p>
        </p:txBody>
      </p:sp>
      <p:sp>
        <p:nvSpPr>
          <p:cNvPr id="163843" name="Text Placeholder 2"/>
          <p:cNvSpPr>
            <a:spLocks noGrp="1"/>
          </p:cNvSpPr>
          <p:nvPr>
            <p:ph idx="4294967295"/>
          </p:nvPr>
        </p:nvSpPr>
        <p:spPr>
          <a:xfrm>
            <a:off x="415925" y="1341438"/>
            <a:ext cx="9217025" cy="4525962"/>
          </a:xfrm>
        </p:spPr>
        <p:txBody>
          <a:bodyPr/>
          <a:lstStyle/>
          <a:p>
            <a:pPr marL="0" indent="0"/>
            <a:r>
              <a:rPr lang="en-GB" altLang="en-US" dirty="0" smtClean="0"/>
              <a:t>Find out what your students are interested in or what sparks their</a:t>
            </a:r>
          </a:p>
          <a:p>
            <a:pPr marL="0" indent="0"/>
            <a:r>
              <a:rPr lang="en-GB" altLang="en-US" dirty="0" smtClean="0"/>
              <a:t>interest. For example, if your students have been inspired by having</a:t>
            </a:r>
          </a:p>
          <a:p>
            <a:pPr marL="0" indent="0"/>
            <a:r>
              <a:rPr lang="en-GB" altLang="en-US" dirty="0" smtClean="0"/>
              <a:t>British astronaut, Tim </a:t>
            </a:r>
            <a:r>
              <a:rPr lang="en-GB" altLang="en-US" dirty="0" err="1" smtClean="0"/>
              <a:t>Peake</a:t>
            </a:r>
            <a:r>
              <a:rPr lang="en-GB" altLang="en-US" dirty="0" smtClean="0"/>
              <a:t>, spending six months on the International</a:t>
            </a:r>
          </a:p>
          <a:p>
            <a:pPr marL="0" indent="0"/>
            <a:r>
              <a:rPr lang="en-GB" altLang="en-US" dirty="0" smtClean="0"/>
              <a:t>Space Station you could present them with a space themed question.</a:t>
            </a:r>
          </a:p>
          <a:p>
            <a:pPr marL="0" indent="0"/>
            <a:endParaRPr lang="en-GB" altLang="en-US" dirty="0" smtClean="0"/>
          </a:p>
          <a:p>
            <a:pPr marL="0" indent="0"/>
            <a:r>
              <a:rPr lang="en-GB" altLang="en-US" dirty="0" smtClean="0"/>
              <a:t>‘What would cost me more, a tower of one pound coins to the moon or</a:t>
            </a:r>
          </a:p>
          <a:p>
            <a:pPr marL="0" indent="0"/>
            <a:r>
              <a:rPr lang="en-GB" altLang="en-US" dirty="0" smtClean="0"/>
              <a:t>building a rocket and launching it?’</a:t>
            </a:r>
          </a:p>
          <a:p>
            <a:pPr marL="0" indent="0"/>
            <a:endParaRPr lang="en-GB" altLang="en-US" sz="1200" dirty="0" smtClean="0"/>
          </a:p>
          <a:p>
            <a:pPr marL="0" indent="0"/>
            <a:r>
              <a:rPr lang="en-GB" altLang="en-US" sz="1400" b="1" dirty="0" smtClean="0"/>
              <a:t>(This question is from one of the CMSP Case Study schools; Queen Elizabeth’s School, Dorset.)</a:t>
            </a:r>
          </a:p>
          <a:p>
            <a:pPr marL="0" indent="0"/>
            <a:endParaRPr lang="en-GB" altLang="en-US" sz="1400" b="1" dirty="0" smtClean="0"/>
          </a:p>
          <a:p>
            <a:pPr marL="0" indent="0"/>
            <a:r>
              <a:rPr lang="en-US" altLang="en-US" dirty="0" smtClean="0"/>
              <a:t>‘Star Trek originally had a five year mission. How far could a spaceship travel in five years? How many stars could it visit in that time?’</a:t>
            </a:r>
            <a:endParaRPr lang="en-GB" altLang="en-US" dirty="0" smtClean="0"/>
          </a:p>
          <a:p>
            <a:pPr marL="0" indent="0"/>
            <a:endParaRPr lang="en-GB" altLang="en-US" sz="1600" dirty="0" smtClean="0"/>
          </a:p>
        </p:txBody>
      </p:sp>
      <p:sp>
        <p:nvSpPr>
          <p:cNvPr id="163844" name="Slide Number Placeholder 3"/>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6B5F656A-3074-4461-88B9-E928BAA64488}" type="slidenum">
              <a:rPr lang="en-GB" altLang="en-US" sz="900">
                <a:solidFill>
                  <a:schemeClr val="bg1"/>
                </a:solidFill>
              </a:rPr>
              <a:pPr eaLnBrk="1" hangingPunct="1">
                <a:lnSpc>
                  <a:spcPct val="100000"/>
                </a:lnSpc>
                <a:buSzTx/>
                <a:buFontTx/>
                <a:buNone/>
              </a:pPr>
              <a:t>6</a:t>
            </a:fld>
            <a:endParaRPr lang="en-GB" altLang="en-US" sz="900">
              <a:solidFill>
                <a:schemeClr val="bg1"/>
              </a:solidFill>
            </a:endParaRPr>
          </a:p>
        </p:txBody>
      </p:sp>
      <p:sp>
        <p:nvSpPr>
          <p:cNvPr id="163845"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6</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idx="4294967295"/>
          </p:nvPr>
        </p:nvSpPr>
        <p:spPr>
          <a:xfrm>
            <a:off x="415925" y="404813"/>
            <a:ext cx="9109075" cy="900112"/>
          </a:xfrm>
        </p:spPr>
        <p:txBody>
          <a:bodyPr/>
          <a:lstStyle/>
          <a:p>
            <a:r>
              <a:rPr lang="en-GB" altLang="en-US" dirty="0" smtClean="0"/>
              <a:t>Plan and teach: </a:t>
            </a:r>
            <a:r>
              <a:rPr lang="en-GB" altLang="en-US" dirty="0"/>
              <a:t/>
            </a:r>
            <a:br>
              <a:rPr lang="en-GB" altLang="en-US" dirty="0"/>
            </a:br>
            <a:r>
              <a:rPr lang="en-GB" altLang="en-US" dirty="0" smtClean="0"/>
              <a:t>Published resources*</a:t>
            </a:r>
          </a:p>
        </p:txBody>
      </p:sp>
      <p:sp>
        <p:nvSpPr>
          <p:cNvPr id="3" name="Content Placeholder 2"/>
          <p:cNvSpPr>
            <a:spLocks noGrp="1"/>
          </p:cNvSpPr>
          <p:nvPr>
            <p:ph idx="4294967295"/>
          </p:nvPr>
        </p:nvSpPr>
        <p:spPr/>
        <p:txBody>
          <a:bodyPr/>
          <a:lstStyle/>
          <a:p>
            <a:pPr marL="0" indent="0">
              <a:lnSpc>
                <a:spcPct val="100000"/>
              </a:lnSpc>
            </a:pPr>
            <a:r>
              <a:rPr lang="en-US" altLang="en-US" dirty="0" smtClean="0">
                <a:solidFill>
                  <a:srgbClr val="333333"/>
                </a:solidFill>
                <a:sym typeface="Verdana" panose="020B0604030504040204" pitchFamily="34" charset="0"/>
              </a:rPr>
              <a:t>Based on best practice for context-led teaching, the Project Book includes themes that are relevant to adult-life and helps develop skills for future education or career paths.</a:t>
            </a:r>
          </a:p>
          <a:p>
            <a:pPr marL="0" indent="0">
              <a:lnSpc>
                <a:spcPct val="100000"/>
              </a:lnSpc>
              <a:buClr>
                <a:srgbClr val="000000"/>
              </a:buClr>
              <a:buSzPct val="25000"/>
            </a:pPr>
            <a:endParaRPr lang="en-US" altLang="en-US" dirty="0" smtClean="0">
              <a:solidFill>
                <a:srgbClr val="333333"/>
              </a:solidFill>
              <a:sym typeface="Verdana" panose="020B0604030504040204" pitchFamily="34" charset="0"/>
            </a:endParaRPr>
          </a:p>
          <a:p>
            <a:pPr marL="0" indent="0">
              <a:lnSpc>
                <a:spcPct val="100000"/>
              </a:lnSpc>
              <a:buClr>
                <a:srgbClr val="000000"/>
              </a:buClr>
              <a:buSzPct val="25000"/>
            </a:pPr>
            <a:r>
              <a:rPr lang="en-US" altLang="en-US" dirty="0" smtClean="0">
                <a:solidFill>
                  <a:srgbClr val="333333"/>
                </a:solidFill>
                <a:sym typeface="Verdana" panose="020B0604030504040204" pitchFamily="34" charset="0"/>
              </a:rPr>
              <a:t>Teach the content that you need for the specification:</a:t>
            </a:r>
          </a:p>
          <a:p>
            <a:pPr marL="0" indent="0">
              <a:lnSpc>
                <a:spcPct val="100000"/>
              </a:lnSpc>
              <a:buClr>
                <a:srgbClr val="333333"/>
              </a:buClr>
              <a:buSzPct val="100000"/>
            </a:pPr>
            <a:endParaRPr lang="en-US" altLang="en-US" dirty="0" smtClean="0">
              <a:solidFill>
                <a:srgbClr val="333333"/>
              </a:solidFill>
              <a:sym typeface="Verdana" panose="020B0604030504040204" pitchFamily="34" charset="0"/>
            </a:endParaRPr>
          </a:p>
          <a:p>
            <a:pPr marL="0" indent="0">
              <a:lnSpc>
                <a:spcPct val="100000"/>
              </a:lnSpc>
              <a:buClr>
                <a:srgbClr val="333333"/>
              </a:buClr>
              <a:buSzPct val="100000"/>
              <a:buFont typeface="Verdana" panose="020B0604030504040204" pitchFamily="34" charset="0"/>
              <a:buChar char="•"/>
            </a:pPr>
            <a:r>
              <a:rPr lang="en-US" altLang="en-US" dirty="0" smtClean="0">
                <a:solidFill>
                  <a:srgbClr val="333333"/>
                </a:solidFill>
                <a:sym typeface="Verdana" panose="020B0604030504040204" pitchFamily="34" charset="0"/>
              </a:rPr>
              <a:t> Motivate students to solve problems using </a:t>
            </a:r>
            <a:r>
              <a:rPr lang="en-US" altLang="en-US" dirty="0" err="1" smtClean="0">
                <a:solidFill>
                  <a:srgbClr val="333333"/>
                </a:solidFill>
                <a:sym typeface="Verdana" panose="020B0604030504040204" pitchFamily="34" charset="0"/>
              </a:rPr>
              <a:t>maths</a:t>
            </a:r>
            <a:endParaRPr lang="en-US" altLang="en-US" dirty="0" smtClean="0">
              <a:solidFill>
                <a:srgbClr val="333333"/>
              </a:solidFill>
              <a:sym typeface="Verdana" panose="020B0604030504040204" pitchFamily="34" charset="0"/>
            </a:endParaRPr>
          </a:p>
          <a:p>
            <a:pPr marL="0" indent="0">
              <a:lnSpc>
                <a:spcPct val="100000"/>
              </a:lnSpc>
              <a:buClr>
                <a:srgbClr val="333333"/>
              </a:buClr>
              <a:buSzPct val="100000"/>
              <a:buFont typeface="Verdana" panose="020B0604030504040204" pitchFamily="34" charset="0"/>
              <a:buChar char="•"/>
            </a:pPr>
            <a:endParaRPr lang="en-US" altLang="en-US" dirty="0" smtClean="0">
              <a:solidFill>
                <a:srgbClr val="333333"/>
              </a:solidFill>
              <a:sym typeface="Verdana" panose="020B0604030504040204" pitchFamily="34" charset="0"/>
            </a:endParaRPr>
          </a:p>
          <a:p>
            <a:pPr marL="0" indent="0">
              <a:lnSpc>
                <a:spcPct val="100000"/>
              </a:lnSpc>
              <a:buClr>
                <a:srgbClr val="333333"/>
              </a:buClr>
              <a:buSzPct val="100000"/>
              <a:buFont typeface="Verdana" panose="020B0604030504040204" pitchFamily="34" charset="0"/>
              <a:buChar char="•"/>
            </a:pPr>
            <a:r>
              <a:rPr lang="en-US" altLang="en-US" dirty="0" smtClean="0">
                <a:solidFill>
                  <a:srgbClr val="333333"/>
                </a:solidFill>
                <a:sym typeface="Verdana" panose="020B0604030504040204" pitchFamily="34" charset="0"/>
              </a:rPr>
              <a:t> Save time planning </a:t>
            </a:r>
          </a:p>
          <a:p>
            <a:pPr marL="0" indent="0">
              <a:lnSpc>
                <a:spcPct val="100000"/>
              </a:lnSpc>
              <a:buClr>
                <a:srgbClr val="333333"/>
              </a:buClr>
              <a:buSzPct val="100000"/>
              <a:buFont typeface="Verdana" panose="020B0604030504040204" pitchFamily="34" charset="0"/>
              <a:buChar char="•"/>
            </a:pPr>
            <a:endParaRPr lang="en-US" altLang="en-US" dirty="0" smtClean="0">
              <a:solidFill>
                <a:srgbClr val="333333"/>
              </a:solidFill>
              <a:sym typeface="Verdana" panose="020B0604030504040204" pitchFamily="34" charset="0"/>
            </a:endParaRPr>
          </a:p>
          <a:p>
            <a:pPr marL="0" indent="0">
              <a:lnSpc>
                <a:spcPct val="100000"/>
              </a:lnSpc>
              <a:buClr>
                <a:srgbClr val="333333"/>
              </a:buClr>
              <a:buSzPct val="100000"/>
              <a:buFont typeface="Verdana" panose="020B0604030504040204" pitchFamily="34" charset="0"/>
              <a:buChar char="•"/>
            </a:pPr>
            <a:r>
              <a:rPr lang="en-US" altLang="en-US" dirty="0" smtClean="0">
                <a:solidFill>
                  <a:srgbClr val="333333"/>
                </a:solidFill>
                <a:sym typeface="Verdana" panose="020B0604030504040204" pitchFamily="34" charset="0"/>
              </a:rPr>
              <a:t> Support independent learning</a:t>
            </a:r>
          </a:p>
          <a:p>
            <a:pPr marL="0" indent="0">
              <a:lnSpc>
                <a:spcPct val="100000"/>
              </a:lnSpc>
            </a:pPr>
            <a:endParaRPr lang="en-US" altLang="en-US" dirty="0" smtClean="0">
              <a:solidFill>
                <a:srgbClr val="333333"/>
              </a:solidFill>
              <a:sym typeface="Verdana" panose="020B0604030504040204" pitchFamily="34" charset="0"/>
            </a:endParaRPr>
          </a:p>
          <a:p>
            <a:pPr marL="0" indent="0">
              <a:lnSpc>
                <a:spcPct val="100000"/>
              </a:lnSpc>
              <a:buClr>
                <a:srgbClr val="000000"/>
              </a:buClr>
              <a:buSzPct val="25000"/>
              <a:buFont typeface="Arial" panose="020B0604020202020204" pitchFamily="34" charset="0"/>
              <a:buNone/>
            </a:pPr>
            <a:r>
              <a:rPr lang="en-US" altLang="en-US" dirty="0" smtClean="0">
                <a:solidFill>
                  <a:srgbClr val="333333"/>
                </a:solidFill>
                <a:sym typeface="Verdana" panose="020B0604030504040204" pitchFamily="34" charset="0"/>
              </a:rPr>
              <a:t>Evaluate for FREE - visit </a:t>
            </a:r>
            <a:r>
              <a:rPr lang="en-US" altLang="en-US" b="1" dirty="0" smtClean="0">
                <a:solidFill>
                  <a:srgbClr val="333333"/>
                </a:solidFill>
                <a:sym typeface="Verdana" panose="020B0604030504040204" pitchFamily="34" charset="0"/>
                <a:hlinkClick r:id="rId3"/>
              </a:rPr>
              <a:t>www.pearsonschoolsandfe.co.uk/coremathseval</a:t>
            </a:r>
            <a:endParaRPr lang="en-US" altLang="en-US" b="1" dirty="0" smtClean="0">
              <a:solidFill>
                <a:srgbClr val="333333"/>
              </a:solidFill>
              <a:sym typeface="Verdana" panose="020B0604030504040204" pitchFamily="34" charset="0"/>
            </a:endParaRPr>
          </a:p>
          <a:p>
            <a:pPr marL="0" lvl="0" indent="0" defTabSz="914400">
              <a:lnSpc>
                <a:spcPct val="100000"/>
              </a:lnSpc>
              <a:buClr>
                <a:srgbClr val="3D7D6B"/>
              </a:buClr>
              <a:buSzTx/>
            </a:pPr>
            <a:r>
              <a:rPr kumimoji="0" lang="en-GB" altLang="en-US" sz="1200" b="0" i="0" u="none" strike="noStrike" kern="0" cap="none" spc="0" normalizeH="0" baseline="0" noProof="0" dirty="0" smtClean="0">
                <a:ln>
                  <a:noFill/>
                </a:ln>
                <a:solidFill>
                  <a:srgbClr val="FF0000"/>
                </a:solidFill>
                <a:effectLst/>
                <a:uLnTx/>
                <a:uFillTx/>
                <a:latin typeface="Verdana" panose="020B0604030504040204" pitchFamily="34" charset="0"/>
                <a:ea typeface="ＭＳ Ｐゴシック" panose="020B0600070205080204" pitchFamily="34" charset="-128"/>
                <a:cs typeface="Myriad Pro" charset="0"/>
              </a:rPr>
              <a:t>*You do not have to purchase any resources to deliver our qualification.</a:t>
            </a:r>
          </a:p>
          <a:p>
            <a:pPr marL="0" indent="0">
              <a:lnSpc>
                <a:spcPct val="100000"/>
              </a:lnSpc>
              <a:buClr>
                <a:srgbClr val="000000"/>
              </a:buClr>
              <a:buSzPct val="25000"/>
              <a:buFont typeface="Arial" panose="020B0604020202020204" pitchFamily="34" charset="0"/>
              <a:buNone/>
            </a:pPr>
            <a:endParaRPr lang="en-US" altLang="en-US" b="1" dirty="0" smtClean="0">
              <a:solidFill>
                <a:srgbClr val="333333"/>
              </a:solidFill>
              <a:sym typeface="Verdana" panose="020B0604030504040204" pitchFamily="34" charset="0"/>
            </a:endParaRPr>
          </a:p>
          <a:p>
            <a:pPr marL="0" indent="0"/>
            <a:endParaRPr lang="en-GB" altLang="en-US" dirty="0" smtClean="0">
              <a:solidFill>
                <a:srgbClr val="FF0000"/>
              </a:solidFill>
            </a:endParaRPr>
          </a:p>
          <a:p>
            <a:pPr marL="0" indent="0"/>
            <a:endParaRPr lang="en-GB" altLang="en-US" dirty="0" smtClean="0">
              <a:solidFill>
                <a:srgbClr val="FF0000"/>
              </a:solidFill>
            </a:endParaRPr>
          </a:p>
          <a:p>
            <a:pPr marL="0" indent="0"/>
            <a:endParaRPr lang="en-GB" altLang="en-US" dirty="0" smtClean="0">
              <a:solidFill>
                <a:srgbClr val="FF0000"/>
              </a:solidFill>
            </a:endParaRPr>
          </a:p>
          <a:p>
            <a:pPr marL="0" indent="0"/>
            <a:endParaRPr lang="en-GB" altLang="en-US" dirty="0" smtClean="0">
              <a:solidFill>
                <a:srgbClr val="FF0000"/>
              </a:solidFill>
            </a:endParaRPr>
          </a:p>
          <a:p>
            <a:pPr marL="0" indent="0"/>
            <a:endParaRPr lang="en-GB" altLang="en-US" dirty="0" smtClean="0">
              <a:solidFill>
                <a:srgbClr val="FF0000"/>
              </a:solidFill>
            </a:endParaRPr>
          </a:p>
          <a:p>
            <a:pPr marL="0" indent="0"/>
            <a:endParaRPr lang="en-GB" altLang="en-US" dirty="0" smtClean="0">
              <a:solidFill>
                <a:srgbClr val="FF0000"/>
              </a:solidFill>
            </a:endParaRPr>
          </a:p>
          <a:p>
            <a:pPr marL="0" indent="0"/>
            <a:endParaRPr lang="en-GB" altLang="en-US" dirty="0" smtClean="0">
              <a:solidFill>
                <a:srgbClr val="FF0000"/>
              </a:solidFill>
            </a:endParaRPr>
          </a:p>
          <a:p>
            <a:pPr marL="0" indent="0"/>
            <a:endParaRPr lang="en-GB" altLang="en-US" dirty="0" smtClean="0">
              <a:solidFill>
                <a:srgbClr val="FF0000"/>
              </a:solidFill>
            </a:endParaRPr>
          </a:p>
          <a:p>
            <a:pPr marL="0" indent="0"/>
            <a:endParaRPr lang="en-GB" altLang="en-US" dirty="0" smtClean="0">
              <a:solidFill>
                <a:srgbClr val="FF0000"/>
              </a:solidFill>
            </a:endParaRPr>
          </a:p>
          <a:p>
            <a:pPr marL="0" indent="0"/>
            <a:endParaRPr lang="en-GB" altLang="en-US" dirty="0" smtClean="0">
              <a:solidFill>
                <a:srgbClr val="FF0000"/>
              </a:solidFill>
            </a:endParaRPr>
          </a:p>
          <a:p>
            <a:pPr marL="0" indent="0"/>
            <a:r>
              <a:rPr lang="en-US" altLang="en-US" sz="1800" dirty="0" smtClean="0"/>
              <a:t>*You don’t need to purchase resources to deliver our qualifications. </a:t>
            </a:r>
          </a:p>
          <a:p>
            <a:pPr marL="0" indent="0"/>
            <a:endParaRPr lang="en-GB" altLang="en-US" dirty="0" smtClean="0">
              <a:solidFill>
                <a:srgbClr val="FF0000"/>
              </a:solidFill>
            </a:endParaRPr>
          </a:p>
        </p:txBody>
      </p:sp>
      <p:sp>
        <p:nvSpPr>
          <p:cNvPr id="183300"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r>
              <a:rPr lang="en-GB" altLang="en-US" sz="900">
                <a:solidFill>
                  <a:schemeClr val="bg1"/>
                </a:solidFill>
              </a:rPr>
              <a:t>Mathematics in Context - Launch events</a:t>
            </a:r>
          </a:p>
        </p:txBody>
      </p:sp>
      <p:sp>
        <p:nvSpPr>
          <p:cNvPr id="183301"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fld id="{9A215D40-471D-4335-8DE4-265F25F6D82D}" type="slidenum">
              <a:rPr lang="en-GB" altLang="en-US" sz="900">
                <a:solidFill>
                  <a:schemeClr val="bg1"/>
                </a:solidFill>
              </a:rPr>
              <a:pPr eaLnBrk="1" hangingPunct="1"/>
              <a:t>60</a:t>
            </a:fld>
            <a:r>
              <a:rPr lang="en-GB" altLang="en-US" sz="900">
                <a:solidFill>
                  <a:schemeClr val="bg1"/>
                </a:solidFill>
              </a:rPr>
              <a:t> </a:t>
            </a:r>
          </a:p>
        </p:txBody>
      </p:sp>
      <p:pic>
        <p:nvPicPr>
          <p:cNvPr id="183303" name="Picture 7" descr="61auDHbP7j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2492375"/>
            <a:ext cx="2070100" cy="280828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4" name="Slide Number Placeholder 3"/>
          <p:cNvSpPr>
            <a:spLocks noGrp="1"/>
          </p:cNvSpPr>
          <p:nvPr>
            <p:ph type="sldNum" sz="quarter" idx="11"/>
          </p:nvPr>
        </p:nvSpPr>
        <p:spPr/>
        <p:txBody>
          <a:bodyPr/>
          <a:lstStyle/>
          <a:p>
            <a:pPr>
              <a:defRPr/>
            </a:pPr>
            <a:fld id="{250D91E9-F97A-45A7-9429-86E2BB0B7F64}" type="slidenum">
              <a:rPr lang="en-GB" altLang="en-US" smtClean="0"/>
              <a:pPr>
                <a:defRPr/>
              </a:pPr>
              <a:t>60</a:t>
            </a:fld>
            <a:r>
              <a:rPr lang="en-GB" altLang="en-US" smtClean="0"/>
              <a:t> </a:t>
            </a:r>
            <a:endParaRPr lang="en-GB"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r>
              <a:rPr lang="en-GB" altLang="en-US" sz="900">
                <a:solidFill>
                  <a:srgbClr val="FFFFFF"/>
                </a:solidFill>
              </a:rPr>
              <a:t>Mathematics in Context - Launch events</a:t>
            </a:r>
          </a:p>
        </p:txBody>
      </p:sp>
      <p:sp>
        <p:nvSpPr>
          <p:cNvPr id="185347"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fld id="{A0C274FC-3F8A-4C54-B82B-1238976454F3}" type="slidenum">
              <a:rPr lang="en-GB" altLang="en-US" sz="900">
                <a:solidFill>
                  <a:srgbClr val="FFFFFF"/>
                </a:solidFill>
              </a:rPr>
              <a:pPr eaLnBrk="1" hangingPunct="1"/>
              <a:t>61</a:t>
            </a:fld>
            <a:r>
              <a:rPr lang="en-GB" altLang="en-US" sz="900">
                <a:solidFill>
                  <a:srgbClr val="FFFFFF"/>
                </a:solidFill>
              </a:rPr>
              <a:t> </a:t>
            </a:r>
          </a:p>
        </p:txBody>
      </p:sp>
      <p:sp>
        <p:nvSpPr>
          <p:cNvPr id="185348" name="Rectangle 2"/>
          <p:cNvSpPr>
            <a:spLocks noGrp="1" noChangeArrowheads="1"/>
          </p:cNvSpPr>
          <p:nvPr>
            <p:ph type="title" idx="4294967295"/>
          </p:nvPr>
        </p:nvSpPr>
        <p:spPr>
          <a:xfrm>
            <a:off x="381000" y="1087438"/>
            <a:ext cx="9109075" cy="436562"/>
          </a:xfrm>
        </p:spPr>
        <p:txBody>
          <a:bodyPr/>
          <a:lstStyle/>
          <a:p>
            <a:pPr eaLnBrk="1" hangingPunct="1"/>
            <a:r>
              <a:rPr lang="en-GB" altLang="en-US" smtClean="0"/>
              <a:t>Free support for tracking and assessment</a:t>
            </a:r>
            <a:endParaRPr lang="en-GB" altLang="en-US" smtClean="0">
              <a:solidFill>
                <a:srgbClr val="FF0000"/>
              </a:solidFill>
            </a:endParaRPr>
          </a:p>
        </p:txBody>
      </p:sp>
      <p:sp>
        <p:nvSpPr>
          <p:cNvPr id="89093" name="Rectangle 3"/>
          <p:cNvSpPr>
            <a:spLocks noGrp="1" noChangeArrowheads="1"/>
          </p:cNvSpPr>
          <p:nvPr>
            <p:ph type="body" idx="4294967295"/>
          </p:nvPr>
        </p:nvSpPr>
        <p:spPr>
          <a:xfrm>
            <a:off x="381000" y="1600200"/>
            <a:ext cx="9109075" cy="4495800"/>
          </a:xfrm>
        </p:spPr>
        <p:txBody>
          <a:bodyPr/>
          <a:lstStyle/>
          <a:p>
            <a:pPr marL="285750" indent="-285750">
              <a:spcBef>
                <a:spcPts val="600"/>
              </a:spcBef>
              <a:spcAft>
                <a:spcPts val="600"/>
              </a:spcAft>
              <a:buFont typeface="Arial" panose="020B0604020202020204" pitchFamily="34" charset="0"/>
              <a:buChar char="•"/>
            </a:pPr>
            <a:r>
              <a:rPr lang="en-GB" altLang="en-US" b="1" smtClean="0"/>
              <a:t>Additional specimen papers </a:t>
            </a:r>
            <a:r>
              <a:rPr lang="en-GB" altLang="en-US" smtClean="0">
                <a:solidFill>
                  <a:schemeClr val="accent1"/>
                </a:solidFill>
              </a:rPr>
              <a:t>– available now</a:t>
            </a:r>
            <a:endParaRPr lang="en-GB" altLang="en-US" smtClean="0"/>
          </a:p>
          <a:p>
            <a:pPr marL="285750" indent="-285750">
              <a:spcBef>
                <a:spcPts val="600"/>
              </a:spcBef>
              <a:spcAft>
                <a:spcPts val="600"/>
              </a:spcAft>
              <a:buFont typeface="Arial" panose="020B0604020202020204" pitchFamily="34" charset="0"/>
              <a:buChar char="•"/>
            </a:pPr>
            <a:r>
              <a:rPr lang="en-GB" altLang="en-US" b="1" smtClean="0"/>
              <a:t>Student exemplars with examiner commentary </a:t>
            </a:r>
            <a:r>
              <a:rPr lang="en-GB" altLang="en-US" smtClean="0">
                <a:solidFill>
                  <a:schemeClr val="accent1"/>
                </a:solidFill>
              </a:rPr>
              <a:t>– </a:t>
            </a:r>
            <a:r>
              <a:rPr lang="en-GB" altLang="en-US" smtClean="0">
                <a:solidFill>
                  <a:srgbClr val="364395"/>
                </a:solidFill>
              </a:rPr>
              <a:t>available n</a:t>
            </a:r>
            <a:r>
              <a:rPr lang="en-GB" altLang="en-US" smtClean="0">
                <a:solidFill>
                  <a:schemeClr val="accent1"/>
                </a:solidFill>
              </a:rPr>
              <a:t>ow</a:t>
            </a:r>
            <a:endParaRPr lang="en-GB" altLang="en-US" smtClean="0"/>
          </a:p>
          <a:p>
            <a:pPr marL="285750" indent="-285750">
              <a:spcBef>
                <a:spcPts val="600"/>
              </a:spcBef>
              <a:spcAft>
                <a:spcPts val="600"/>
              </a:spcAft>
            </a:pPr>
            <a:endParaRPr lang="en-GB" altLang="en-US" sz="1900" smtClean="0"/>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61</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r>
              <a:rPr lang="en-GB" altLang="en-US" sz="900">
                <a:solidFill>
                  <a:srgbClr val="FFFFFF"/>
                </a:solidFill>
              </a:rPr>
              <a:t>Mathematics in Context - Launch events</a:t>
            </a:r>
          </a:p>
        </p:txBody>
      </p:sp>
      <p:sp>
        <p:nvSpPr>
          <p:cNvPr id="187395"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fld id="{0800F202-5F25-4CD8-83A7-307DA7369E9A}" type="slidenum">
              <a:rPr lang="en-GB" altLang="en-US" sz="900">
                <a:solidFill>
                  <a:srgbClr val="FFFFFF"/>
                </a:solidFill>
              </a:rPr>
              <a:pPr eaLnBrk="1" hangingPunct="1"/>
              <a:t>62</a:t>
            </a:fld>
            <a:r>
              <a:rPr lang="en-GB" altLang="en-US" sz="900">
                <a:solidFill>
                  <a:srgbClr val="FFFFFF"/>
                </a:solidFill>
              </a:rPr>
              <a:t> </a:t>
            </a:r>
          </a:p>
        </p:txBody>
      </p:sp>
      <p:sp>
        <p:nvSpPr>
          <p:cNvPr id="187396" name="Rectangle 2"/>
          <p:cNvSpPr>
            <a:spLocks noGrp="1" noChangeArrowheads="1"/>
          </p:cNvSpPr>
          <p:nvPr>
            <p:ph type="title" idx="4294967295"/>
          </p:nvPr>
        </p:nvSpPr>
        <p:spPr>
          <a:xfrm>
            <a:off x="381000" y="1087438"/>
            <a:ext cx="9109075" cy="436562"/>
          </a:xfrm>
        </p:spPr>
        <p:txBody>
          <a:bodyPr/>
          <a:lstStyle/>
          <a:p>
            <a:pPr eaLnBrk="1" hangingPunct="1"/>
            <a:r>
              <a:rPr lang="en-GB" altLang="en-US" dirty="0" err="1" smtClean="0"/>
              <a:t>ResultsPlus</a:t>
            </a:r>
            <a:r>
              <a:rPr lang="en-GB" altLang="en-US" dirty="0" smtClean="0"/>
              <a:t> and </a:t>
            </a:r>
            <a:r>
              <a:rPr lang="en-GB" altLang="en-US" dirty="0" err="1" smtClean="0"/>
              <a:t>examWizard</a:t>
            </a:r>
            <a:endParaRPr lang="en-GB" altLang="en-US" dirty="0" smtClean="0">
              <a:solidFill>
                <a:srgbClr val="FF0000"/>
              </a:solidFill>
            </a:endParaRPr>
          </a:p>
        </p:txBody>
      </p:sp>
      <p:sp>
        <p:nvSpPr>
          <p:cNvPr id="89093" name="Rectangle 3"/>
          <p:cNvSpPr>
            <a:spLocks noGrp="1" noChangeArrowheads="1"/>
          </p:cNvSpPr>
          <p:nvPr>
            <p:ph type="body" idx="4294967295"/>
          </p:nvPr>
        </p:nvSpPr>
        <p:spPr>
          <a:xfrm>
            <a:off x="381000" y="1600200"/>
            <a:ext cx="9109075" cy="4495800"/>
          </a:xfrm>
        </p:spPr>
        <p:txBody>
          <a:bodyPr/>
          <a:lstStyle/>
          <a:p>
            <a:r>
              <a:rPr lang="en-US" altLang="en-US" sz="1800" b="1" dirty="0" err="1" smtClean="0"/>
              <a:t>examWizard</a:t>
            </a:r>
            <a:r>
              <a:rPr lang="en-US" altLang="en-US" sz="1800" dirty="0" smtClean="0"/>
              <a:t> is a free exam preparation tool containing a bank of past </a:t>
            </a:r>
            <a:r>
              <a:rPr lang="en-US" altLang="en-US" sz="1800" dirty="0" err="1" smtClean="0"/>
              <a:t>Edexcel</a:t>
            </a:r>
            <a:r>
              <a:rPr lang="en-US" altLang="en-US" sz="1800" dirty="0" smtClean="0"/>
              <a:t> Mathematics exam questions, mark schemes and examiners’ reports, so you can create mock papers, homework or practice tests in minutes </a:t>
            </a:r>
            <a:r>
              <a:rPr lang="en-US" altLang="en-US" sz="1800" dirty="0" smtClean="0">
                <a:solidFill>
                  <a:srgbClr val="4A56A0"/>
                </a:solidFill>
              </a:rPr>
              <a:t>– available now with sample, specimen and actual papers for Mathematics in Context</a:t>
            </a:r>
          </a:p>
          <a:p>
            <a:endParaRPr lang="en-GB" altLang="en-US" sz="1800" dirty="0" smtClean="0"/>
          </a:p>
          <a:p>
            <a:r>
              <a:rPr lang="en-US" altLang="en-US" sz="1800" b="1" dirty="0" err="1" smtClean="0"/>
              <a:t>ResultsPlus</a:t>
            </a:r>
            <a:r>
              <a:rPr lang="en-US" altLang="en-US" sz="1800" dirty="0" smtClean="0"/>
              <a:t> provides the most detailed analysis available of your students’ exam performance. This free online service helps you identify topics and skills where students could benefit from further learning, helping them gain a deeper understanding of Mathematics </a:t>
            </a:r>
            <a:r>
              <a:rPr lang="en-US" altLang="en-US" sz="1800" dirty="0" smtClean="0">
                <a:solidFill>
                  <a:srgbClr val="4A56A0"/>
                </a:solidFill>
              </a:rPr>
              <a:t>– from 2017 for Mathematics in Context</a:t>
            </a:r>
          </a:p>
          <a:p>
            <a:pPr>
              <a:spcBef>
                <a:spcPts val="600"/>
              </a:spcBef>
              <a:spcAft>
                <a:spcPts val="600"/>
              </a:spcAft>
            </a:pPr>
            <a:endParaRPr lang="en-GB" altLang="en-US" sz="1900" dirty="0" smtClean="0"/>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62</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r>
              <a:rPr lang="en-GB" altLang="en-US" sz="900">
                <a:solidFill>
                  <a:srgbClr val="FFFFFF"/>
                </a:solidFill>
              </a:rPr>
              <a:t>Mathematics in Context - Launch events</a:t>
            </a:r>
          </a:p>
        </p:txBody>
      </p:sp>
      <p:sp>
        <p:nvSpPr>
          <p:cNvPr id="194563"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fld id="{F95AF9BB-F575-4548-AA9E-9E6D0C4C69E7}" type="slidenum">
              <a:rPr lang="en-GB" altLang="en-US" sz="900">
                <a:solidFill>
                  <a:srgbClr val="FFFFFF"/>
                </a:solidFill>
              </a:rPr>
              <a:pPr eaLnBrk="1" hangingPunct="1"/>
              <a:t>63</a:t>
            </a:fld>
            <a:r>
              <a:rPr lang="en-GB" altLang="en-US" sz="900">
                <a:solidFill>
                  <a:srgbClr val="FFFFFF"/>
                </a:solidFill>
              </a:rPr>
              <a:t> </a:t>
            </a:r>
          </a:p>
        </p:txBody>
      </p:sp>
      <p:sp>
        <p:nvSpPr>
          <p:cNvPr id="194564" name="Rectangle 2"/>
          <p:cNvSpPr>
            <a:spLocks noGrp="1" noChangeArrowheads="1"/>
          </p:cNvSpPr>
          <p:nvPr>
            <p:ph type="title" idx="4294967295"/>
          </p:nvPr>
        </p:nvSpPr>
        <p:spPr>
          <a:xfrm>
            <a:off x="395288" y="1104900"/>
            <a:ext cx="9109075" cy="452438"/>
          </a:xfrm>
        </p:spPr>
        <p:txBody>
          <a:bodyPr/>
          <a:lstStyle/>
          <a:p>
            <a:pPr eaLnBrk="1" hangingPunct="1"/>
            <a:r>
              <a:rPr lang="en-GB" altLang="en-US" smtClean="0"/>
              <a:t>Action plan</a:t>
            </a:r>
            <a:endParaRPr lang="en-GB" altLang="en-US" b="0" smtClean="0">
              <a:solidFill>
                <a:srgbClr val="FF0000"/>
              </a:solidFill>
            </a:endParaRPr>
          </a:p>
        </p:txBody>
      </p:sp>
      <p:sp>
        <p:nvSpPr>
          <p:cNvPr id="194565" name="Rectangle 3"/>
          <p:cNvSpPr>
            <a:spLocks noGrp="1" noChangeArrowheads="1"/>
          </p:cNvSpPr>
          <p:nvPr>
            <p:ph type="body" idx="4294967295"/>
          </p:nvPr>
        </p:nvSpPr>
        <p:spPr>
          <a:xfrm>
            <a:off x="395288" y="2255838"/>
            <a:ext cx="9109075" cy="3992562"/>
          </a:xfrm>
        </p:spPr>
        <p:txBody>
          <a:bodyPr/>
          <a:lstStyle/>
          <a:p>
            <a:pPr lvl="2" eaLnBrk="1" hangingPunct="1">
              <a:spcBef>
                <a:spcPts val="600"/>
              </a:spcBef>
              <a:spcAft>
                <a:spcPts val="600"/>
              </a:spcAft>
            </a:pPr>
            <a:r>
              <a:rPr lang="en-GB" altLang="en-US" smtClean="0"/>
              <a:t>1 or 2 year model</a:t>
            </a:r>
          </a:p>
          <a:p>
            <a:pPr lvl="2" eaLnBrk="1" hangingPunct="1">
              <a:spcBef>
                <a:spcPts val="600"/>
              </a:spcBef>
              <a:spcAft>
                <a:spcPts val="600"/>
              </a:spcAft>
            </a:pPr>
            <a:r>
              <a:rPr lang="en-GB" altLang="en-US" smtClean="0"/>
              <a:t>Teaching time</a:t>
            </a:r>
          </a:p>
          <a:p>
            <a:pPr lvl="2" eaLnBrk="1" hangingPunct="1">
              <a:spcBef>
                <a:spcPts val="600"/>
              </a:spcBef>
              <a:spcAft>
                <a:spcPts val="600"/>
              </a:spcAft>
            </a:pPr>
            <a:r>
              <a:rPr lang="en-GB" altLang="en-US" smtClean="0"/>
              <a:t>Staffing</a:t>
            </a:r>
          </a:p>
          <a:p>
            <a:pPr lvl="2" eaLnBrk="1" hangingPunct="1">
              <a:spcBef>
                <a:spcPts val="600"/>
              </a:spcBef>
              <a:spcAft>
                <a:spcPts val="600"/>
              </a:spcAft>
            </a:pPr>
            <a:r>
              <a:rPr lang="en-GB" altLang="en-US" smtClean="0"/>
              <a:t>Recruitment</a:t>
            </a:r>
          </a:p>
          <a:p>
            <a:pPr lvl="2" eaLnBrk="1" hangingPunct="1">
              <a:spcBef>
                <a:spcPts val="600"/>
              </a:spcBef>
              <a:spcAft>
                <a:spcPts val="600"/>
              </a:spcAft>
            </a:pPr>
            <a:r>
              <a:rPr lang="en-GB" altLang="en-US" smtClean="0"/>
              <a:t>Planning/topics</a:t>
            </a:r>
          </a:p>
          <a:p>
            <a:pPr lvl="2" eaLnBrk="1" hangingPunct="1">
              <a:spcBef>
                <a:spcPts val="600"/>
              </a:spcBef>
              <a:spcAft>
                <a:spcPts val="600"/>
              </a:spcAft>
            </a:pPr>
            <a:r>
              <a:rPr lang="en-GB" altLang="en-US" smtClean="0"/>
              <a:t>Resources</a:t>
            </a:r>
          </a:p>
          <a:p>
            <a:pPr lvl="2" eaLnBrk="1" hangingPunct="1">
              <a:spcBef>
                <a:spcPts val="600"/>
              </a:spcBef>
              <a:spcAft>
                <a:spcPts val="600"/>
              </a:spcAft>
            </a:pPr>
            <a:r>
              <a:rPr lang="en-GB" altLang="en-US" smtClean="0"/>
              <a:t>Assessments</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63</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txBox="1">
            <a:spLocks noGrp="1"/>
          </p:cNvSpPr>
          <p:nvPr/>
        </p:nvSpPr>
        <p:spPr bwMode="gray">
          <a:xfrm>
            <a:off x="549275" y="6546850"/>
            <a:ext cx="5399088" cy="179388"/>
          </a:xfrm>
          <a:prstGeom prst="rect">
            <a:avLst/>
          </a:prstGeom>
          <a:noFill/>
          <a:extLst/>
        </p:spPr>
        <p:txBody>
          <a:bodyPr lIns="0" tIns="0" rIns="0" bIns="0"/>
          <a:lstStyle>
            <a:lvl1pPr>
              <a:lnSpc>
                <a:spcPct val="120000"/>
              </a:lnSpc>
              <a:buSzPct val="80000"/>
              <a:buFont typeface="Verdana" panose="020B0604030504040204" pitchFamily="34" charset="0"/>
              <a:defRPr sz="1846">
                <a:solidFill>
                  <a:schemeClr val="tx1"/>
                </a:solidFill>
                <a:latin typeface="Verdana" panose="020B0604030504040204" pitchFamily="34" charset="0"/>
                <a:cs typeface="Arial" panose="020B0604020202020204" pitchFamily="34" charset="0"/>
              </a:defRPr>
            </a:lvl1pPr>
            <a:lvl2pPr marL="685817" indent="-263776">
              <a:lnSpc>
                <a:spcPct val="120000"/>
              </a:lnSpc>
              <a:buSzPct val="80000"/>
              <a:buFont typeface="Verdana" panose="020B0604030504040204" pitchFamily="34" charset="0"/>
              <a:buChar char="•"/>
              <a:defRPr sz="1846">
                <a:solidFill>
                  <a:schemeClr val="tx1"/>
                </a:solidFill>
                <a:latin typeface="Verdana" panose="020B0604030504040204" pitchFamily="34" charset="0"/>
                <a:cs typeface="Arial" panose="020B0604020202020204" pitchFamily="34" charset="0"/>
              </a:defRPr>
            </a:lvl2pPr>
            <a:lvl3pPr marL="1055103" indent="-211021">
              <a:lnSpc>
                <a:spcPct val="120000"/>
              </a:lnSpc>
              <a:buSzPct val="80000"/>
              <a:buFont typeface="Verdana" panose="020B0604030504040204" pitchFamily="34" charset="0"/>
              <a:buChar char="•"/>
              <a:defRPr sz="1846">
                <a:solidFill>
                  <a:schemeClr val="tx1"/>
                </a:solidFill>
                <a:latin typeface="Verdana" panose="020B0604030504040204" pitchFamily="34" charset="0"/>
                <a:cs typeface="Arial" panose="020B0604020202020204" pitchFamily="34" charset="0"/>
              </a:defRPr>
            </a:lvl3pPr>
            <a:lvl4pPr marL="1477145" indent="-211021">
              <a:lnSpc>
                <a:spcPct val="120000"/>
              </a:lnSpc>
              <a:buSzPct val="80000"/>
              <a:buFont typeface="Arial" panose="020B0604020202020204" pitchFamily="34" charset="0"/>
              <a:buChar char="–"/>
              <a:defRPr sz="1846">
                <a:solidFill>
                  <a:schemeClr val="tx1"/>
                </a:solidFill>
                <a:latin typeface="Verdana" panose="020B0604030504040204" pitchFamily="34" charset="0"/>
                <a:cs typeface="Arial" panose="020B0604020202020204" pitchFamily="34" charset="0"/>
              </a:defRPr>
            </a:lvl4pPr>
            <a:lvl5pPr marL="1899186" indent="-211021">
              <a:lnSpc>
                <a:spcPct val="120000"/>
              </a:lnSpc>
              <a:buSzPct val="80000"/>
              <a:buFont typeface="Arial" panose="020B0604020202020204" pitchFamily="34" charset="0"/>
              <a:buChar char="○"/>
              <a:defRPr sz="1846">
                <a:solidFill>
                  <a:schemeClr val="tx1"/>
                </a:solidFill>
                <a:latin typeface="Verdana" panose="020B0604030504040204" pitchFamily="34" charset="0"/>
                <a:cs typeface="Arial" panose="020B0604020202020204" pitchFamily="34" charset="0"/>
              </a:defRPr>
            </a:lvl5pPr>
            <a:lvl6pPr marL="2321227" indent="-211021" eaLnBrk="0" fontAlgn="base" hangingPunct="0">
              <a:lnSpc>
                <a:spcPct val="120000"/>
              </a:lnSpc>
              <a:spcBef>
                <a:spcPct val="0"/>
              </a:spcBef>
              <a:spcAft>
                <a:spcPct val="0"/>
              </a:spcAft>
              <a:buSzPct val="80000"/>
              <a:buFont typeface="Arial" panose="020B0604020202020204" pitchFamily="34" charset="0"/>
              <a:buChar char="○"/>
              <a:defRPr sz="1846">
                <a:solidFill>
                  <a:schemeClr val="tx1"/>
                </a:solidFill>
                <a:latin typeface="Verdana" panose="020B0604030504040204" pitchFamily="34" charset="0"/>
                <a:cs typeface="Arial" panose="020B0604020202020204" pitchFamily="34" charset="0"/>
              </a:defRPr>
            </a:lvl6pPr>
            <a:lvl7pPr marL="2743269" indent="-211021" eaLnBrk="0" fontAlgn="base" hangingPunct="0">
              <a:lnSpc>
                <a:spcPct val="120000"/>
              </a:lnSpc>
              <a:spcBef>
                <a:spcPct val="0"/>
              </a:spcBef>
              <a:spcAft>
                <a:spcPct val="0"/>
              </a:spcAft>
              <a:buSzPct val="80000"/>
              <a:buFont typeface="Arial" panose="020B0604020202020204" pitchFamily="34" charset="0"/>
              <a:buChar char="○"/>
              <a:defRPr sz="1846">
                <a:solidFill>
                  <a:schemeClr val="tx1"/>
                </a:solidFill>
                <a:latin typeface="Verdana" panose="020B0604030504040204" pitchFamily="34" charset="0"/>
                <a:cs typeface="Arial" panose="020B0604020202020204" pitchFamily="34" charset="0"/>
              </a:defRPr>
            </a:lvl7pPr>
            <a:lvl8pPr marL="3165310" indent="-211021" eaLnBrk="0" fontAlgn="base" hangingPunct="0">
              <a:lnSpc>
                <a:spcPct val="120000"/>
              </a:lnSpc>
              <a:spcBef>
                <a:spcPct val="0"/>
              </a:spcBef>
              <a:spcAft>
                <a:spcPct val="0"/>
              </a:spcAft>
              <a:buSzPct val="80000"/>
              <a:buFont typeface="Arial" panose="020B0604020202020204" pitchFamily="34" charset="0"/>
              <a:buChar char="○"/>
              <a:defRPr sz="1846">
                <a:solidFill>
                  <a:schemeClr val="tx1"/>
                </a:solidFill>
                <a:latin typeface="Verdana" panose="020B0604030504040204" pitchFamily="34" charset="0"/>
                <a:cs typeface="Arial" panose="020B0604020202020204" pitchFamily="34" charset="0"/>
              </a:defRPr>
            </a:lvl8pPr>
            <a:lvl9pPr marL="3587351" indent="-211021" eaLnBrk="0" fontAlgn="base" hangingPunct="0">
              <a:lnSpc>
                <a:spcPct val="120000"/>
              </a:lnSpc>
              <a:spcBef>
                <a:spcPct val="0"/>
              </a:spcBef>
              <a:spcAft>
                <a:spcPct val="0"/>
              </a:spcAft>
              <a:buSzPct val="80000"/>
              <a:buFont typeface="Arial" panose="020B0604020202020204" pitchFamily="34" charset="0"/>
              <a:buChar char="○"/>
              <a:defRPr sz="1846">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defRPr/>
            </a:pPr>
            <a:r>
              <a:rPr lang="en-GB" altLang="en-US" sz="831">
                <a:solidFill>
                  <a:srgbClr val="FFFFFF"/>
                </a:solidFill>
              </a:rPr>
              <a:t>Mathematics in Context - Launch events</a:t>
            </a:r>
          </a:p>
        </p:txBody>
      </p:sp>
      <p:sp>
        <p:nvSpPr>
          <p:cNvPr id="97283" name="Slide Number Placeholder 4"/>
          <p:cNvSpPr txBox="1">
            <a:spLocks noGrp="1"/>
          </p:cNvSpPr>
          <p:nvPr/>
        </p:nvSpPr>
        <p:spPr bwMode="gray">
          <a:xfrm>
            <a:off x="290513" y="6546850"/>
            <a:ext cx="360362" cy="179388"/>
          </a:xfrm>
          <a:prstGeom prst="rect">
            <a:avLst/>
          </a:prstGeom>
          <a:noFill/>
          <a:extLst/>
        </p:spPr>
        <p:txBody>
          <a:bodyPr lIns="0" tIns="0" rIns="0" bIns="0"/>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eaLnBrk="1" hangingPunct="1"/>
            <a:fld id="{69F4036D-3D92-446B-B2F1-F0A786C8DAD6}" type="slidenum">
              <a:rPr lang="en-GB" altLang="en-US" sz="800">
                <a:solidFill>
                  <a:srgbClr val="FFFFFF"/>
                </a:solidFill>
              </a:rPr>
              <a:pPr eaLnBrk="1" hangingPunct="1"/>
              <a:t>64</a:t>
            </a:fld>
            <a:r>
              <a:rPr lang="en-GB" altLang="en-US" sz="800">
                <a:solidFill>
                  <a:srgbClr val="FFFFFF"/>
                </a:solidFill>
              </a:rPr>
              <a:t> </a:t>
            </a:r>
          </a:p>
        </p:txBody>
      </p:sp>
      <p:sp>
        <p:nvSpPr>
          <p:cNvPr id="190468" name="Rectangle 2"/>
          <p:cNvSpPr>
            <a:spLocks noGrp="1" noChangeArrowheads="1"/>
          </p:cNvSpPr>
          <p:nvPr>
            <p:ph type="title" idx="4294967295"/>
          </p:nvPr>
        </p:nvSpPr>
        <p:spPr>
          <a:xfrm>
            <a:off x="746125" y="1284288"/>
            <a:ext cx="8407400" cy="417512"/>
          </a:xfrm>
        </p:spPr>
        <p:txBody>
          <a:bodyPr/>
          <a:lstStyle/>
          <a:p>
            <a:pPr eaLnBrk="1" hangingPunct="1"/>
            <a:r>
              <a:rPr lang="en-GB" altLang="en-US" smtClean="0"/>
              <a:t>Contact details</a:t>
            </a:r>
            <a:endParaRPr lang="en-GB" altLang="en-US" b="0" smtClean="0">
              <a:solidFill>
                <a:schemeClr val="tx1"/>
              </a:solidFill>
            </a:endParaRPr>
          </a:p>
        </p:txBody>
      </p:sp>
      <p:sp>
        <p:nvSpPr>
          <p:cNvPr id="190469" name="Rectangle 3"/>
          <p:cNvSpPr>
            <a:spLocks noGrp="1" noChangeArrowheads="1"/>
          </p:cNvSpPr>
          <p:nvPr>
            <p:ph type="body" idx="4294967295"/>
          </p:nvPr>
        </p:nvSpPr>
        <p:spPr>
          <a:xfrm>
            <a:off x="746125" y="2346325"/>
            <a:ext cx="8407400" cy="3684588"/>
          </a:xfrm>
        </p:spPr>
        <p:txBody>
          <a:bodyPr/>
          <a:lstStyle/>
          <a:p>
            <a:pPr lvl="2" eaLnBrk="1" hangingPunct="1">
              <a:spcBef>
                <a:spcPts val="550"/>
              </a:spcBef>
              <a:spcAft>
                <a:spcPts val="550"/>
              </a:spcAft>
            </a:pPr>
            <a:r>
              <a:rPr lang="en-US" altLang="en-US" smtClean="0"/>
              <a:t>Website: </a:t>
            </a:r>
            <a:r>
              <a:rPr lang="en-GB" altLang="en-US" u="sng" smtClean="0">
                <a:solidFill>
                  <a:schemeClr val="accent1"/>
                </a:solidFill>
                <a:hlinkClick r:id="rId3"/>
              </a:rPr>
              <a:t>www.edexcel.com/coremaths</a:t>
            </a:r>
            <a:endParaRPr lang="en-US" altLang="en-US" smtClean="0"/>
          </a:p>
          <a:p>
            <a:pPr lvl="2" eaLnBrk="1" hangingPunct="1">
              <a:spcBef>
                <a:spcPts val="550"/>
              </a:spcBef>
              <a:spcAft>
                <a:spcPts val="550"/>
              </a:spcAft>
            </a:pPr>
            <a:r>
              <a:rPr lang="en-GB" altLang="en-US" smtClean="0"/>
              <a:t>Mathematics Emporium: </a:t>
            </a:r>
            <a:r>
              <a:rPr lang="en-US" altLang="en-US" u="sng" smtClean="0">
                <a:hlinkClick r:id="rId4"/>
              </a:rPr>
              <a:t>www.edexcelmaths.com</a:t>
            </a:r>
            <a:endParaRPr lang="en-US" altLang="en-US" smtClean="0">
              <a:solidFill>
                <a:srgbClr val="000000"/>
              </a:solidFill>
            </a:endParaRPr>
          </a:p>
          <a:p>
            <a:pPr lvl="2" eaLnBrk="1" hangingPunct="1">
              <a:spcBef>
                <a:spcPts val="550"/>
              </a:spcBef>
              <a:spcAft>
                <a:spcPts val="550"/>
              </a:spcAft>
            </a:pPr>
            <a:r>
              <a:rPr lang="en-US" altLang="en-US" smtClean="0"/>
              <a:t>Email: </a:t>
            </a:r>
            <a:r>
              <a:rPr lang="en-US" altLang="en-US" u="sng" smtClean="0">
                <a:solidFill>
                  <a:schemeClr val="accent1"/>
                </a:solidFill>
                <a:hlinkClick r:id="rId5"/>
              </a:rPr>
              <a:t>mathsemporium@pearson.com</a:t>
            </a:r>
            <a:endParaRPr lang="en-US" altLang="en-US" smtClean="0">
              <a:solidFill>
                <a:schemeClr val="accent1"/>
              </a:solidFill>
            </a:endParaRPr>
          </a:p>
          <a:p>
            <a:pPr lvl="2" eaLnBrk="1" hangingPunct="1">
              <a:spcBef>
                <a:spcPts val="550"/>
              </a:spcBef>
              <a:spcAft>
                <a:spcPts val="550"/>
              </a:spcAft>
            </a:pPr>
            <a:endParaRPr lang="en-US" altLang="en-US" smtClean="0">
              <a:solidFill>
                <a:srgbClr val="003150"/>
              </a:solidFill>
            </a:endParaRP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64</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idx="4294967295"/>
          </p:nvPr>
        </p:nvSpPr>
        <p:spPr>
          <a:xfrm>
            <a:off x="395288" y="836613"/>
            <a:ext cx="9109075" cy="900112"/>
          </a:xfrm>
        </p:spPr>
        <p:txBody>
          <a:bodyPr/>
          <a:lstStyle/>
          <a:p>
            <a:r>
              <a:rPr lang="en-GB" altLang="en-US" dirty="0" smtClean="0"/>
              <a:t>Suggested course plan for the 180 guided learning hours over 2 years</a:t>
            </a:r>
            <a:endParaRPr lang="en-US" altLang="en-US" dirty="0" smtClean="0"/>
          </a:p>
        </p:txBody>
      </p:sp>
      <p:sp>
        <p:nvSpPr>
          <p:cNvPr id="166915" name="Slide Number Placeholder 2"/>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808B4C92-48A7-41C9-A53E-96B397B8F94F}" type="slidenum">
              <a:rPr lang="en-GB" altLang="en-US" sz="900">
                <a:solidFill>
                  <a:schemeClr val="bg1"/>
                </a:solidFill>
              </a:rPr>
              <a:pPr eaLnBrk="1" hangingPunct="1">
                <a:lnSpc>
                  <a:spcPct val="100000"/>
                </a:lnSpc>
                <a:buSzTx/>
                <a:buFontTx/>
                <a:buNone/>
              </a:pPr>
              <a:t>7</a:t>
            </a:fld>
            <a:endParaRPr lang="en-GB" altLang="en-US" sz="900">
              <a:solidFill>
                <a:schemeClr val="bg1"/>
              </a:solidFill>
            </a:endParaRPr>
          </a:p>
        </p:txBody>
      </p:sp>
      <p:sp>
        <p:nvSpPr>
          <p:cNvPr id="166916" name="TextBox 19"/>
          <p:cNvSpPr txBox="1">
            <a:spLocks noChangeArrowheads="1"/>
          </p:cNvSpPr>
          <p:nvPr/>
        </p:nvSpPr>
        <p:spPr bwMode="auto">
          <a:xfrm>
            <a:off x="681038" y="2114550"/>
            <a:ext cx="420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4600" b="1">
                <a:solidFill>
                  <a:schemeClr val="bg1"/>
                </a:solidFill>
              </a:rPr>
              <a:t>1</a:t>
            </a:r>
            <a:endParaRPr lang="en-US" altLang="en-US" sz="4600" b="1">
              <a:solidFill>
                <a:schemeClr val="bg1"/>
              </a:solidFill>
            </a:endParaRPr>
          </a:p>
        </p:txBody>
      </p:sp>
      <p:sp>
        <p:nvSpPr>
          <p:cNvPr id="166917" name="TextBox 20"/>
          <p:cNvSpPr txBox="1">
            <a:spLocks noChangeArrowheads="1"/>
          </p:cNvSpPr>
          <p:nvPr/>
        </p:nvSpPr>
        <p:spPr bwMode="auto">
          <a:xfrm>
            <a:off x="2951163" y="2114550"/>
            <a:ext cx="420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4600" b="1">
                <a:solidFill>
                  <a:schemeClr val="bg1"/>
                </a:solidFill>
              </a:rPr>
              <a:t>2</a:t>
            </a:r>
            <a:endParaRPr lang="en-US" altLang="en-US" sz="4600" b="1">
              <a:solidFill>
                <a:schemeClr val="bg1"/>
              </a:solidFill>
            </a:endParaRPr>
          </a:p>
        </p:txBody>
      </p:sp>
      <p:sp>
        <p:nvSpPr>
          <p:cNvPr id="166918" name="Text Placeholder 7"/>
          <p:cNvSpPr txBox="1">
            <a:spLocks/>
          </p:cNvSpPr>
          <p:nvPr/>
        </p:nvSpPr>
        <p:spPr bwMode="auto">
          <a:xfrm>
            <a:off x="6818313" y="6494463"/>
            <a:ext cx="231298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1" hangingPunct="1">
              <a:lnSpc>
                <a:spcPct val="100000"/>
              </a:lnSpc>
              <a:buSzTx/>
              <a:buFont typeface="Arial" panose="020B0604020202020204" pitchFamily="34" charset="0"/>
              <a:buNone/>
            </a:pPr>
            <a:r>
              <a:rPr lang="en-GB" altLang="en-US" sz="700" b="1">
                <a:solidFill>
                  <a:schemeClr val="tx2"/>
                </a:solidFill>
                <a:ea typeface="Lato Medium"/>
                <a:cs typeface="Lato Medium"/>
              </a:rPr>
              <a:t>Presentation itle Arial Bold 7 pt</a:t>
            </a:r>
            <a:endParaRPr lang="en-US" altLang="en-US" sz="700" b="1">
              <a:solidFill>
                <a:schemeClr val="tx2"/>
              </a:solidFill>
              <a:ea typeface="Lato Medium"/>
              <a:cs typeface="Lato Medium"/>
            </a:endParaRPr>
          </a:p>
        </p:txBody>
      </p:sp>
      <p:sp>
        <p:nvSpPr>
          <p:cNvPr id="166919" name="Footer Placeholder 2"/>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grpSp>
        <p:nvGrpSpPr>
          <p:cNvPr id="166920" name="Group 37"/>
          <p:cNvGrpSpPr>
            <a:grpSpLocks/>
          </p:cNvGrpSpPr>
          <p:nvPr/>
        </p:nvGrpSpPr>
        <p:grpSpPr bwMode="auto">
          <a:xfrm>
            <a:off x="344488" y="1773238"/>
            <a:ext cx="9418637" cy="4379912"/>
            <a:chOff x="358876" y="1756280"/>
            <a:chExt cx="9418660" cy="4380222"/>
          </a:xfrm>
        </p:grpSpPr>
        <p:sp>
          <p:nvSpPr>
            <p:cNvPr id="18" name="Rectangle 17"/>
            <p:cNvSpPr/>
            <p:nvPr/>
          </p:nvSpPr>
          <p:spPr>
            <a:xfrm>
              <a:off x="5254738" y="1756280"/>
              <a:ext cx="2001842" cy="1343120"/>
            </a:xfrm>
            <a:prstGeom prst="rect">
              <a:avLst/>
            </a:prstGeom>
            <a:solidFill>
              <a:srgbClr val="0380A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180000" bIns="108000" anchor="b"/>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r>
                <a:rPr lang="en-GB" altLang="en-US" sz="1200" b="1">
                  <a:solidFill>
                    <a:schemeClr val="bg1"/>
                  </a:solidFill>
                </a:rPr>
                <a:t>Title</a:t>
              </a:r>
              <a:endParaRPr lang="en-US" altLang="en-US" sz="1600">
                <a:solidFill>
                  <a:schemeClr val="tx2"/>
                </a:solidFill>
              </a:endParaRPr>
            </a:p>
          </p:txBody>
        </p:sp>
        <p:sp>
          <p:nvSpPr>
            <p:cNvPr id="19" name="Rectangle 18"/>
            <p:cNvSpPr/>
            <p:nvPr/>
          </p:nvSpPr>
          <p:spPr>
            <a:xfrm>
              <a:off x="7704256" y="1756280"/>
              <a:ext cx="2001843" cy="1343120"/>
            </a:xfrm>
            <a:prstGeom prst="rect">
              <a:avLst/>
            </a:prstGeom>
            <a:solidFill>
              <a:srgbClr val="03873A"/>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180000" bIns="108000" anchor="b"/>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r>
                <a:rPr lang="en-GB" altLang="en-US" sz="1200" b="1" dirty="0">
                  <a:solidFill>
                    <a:schemeClr val="bg1"/>
                  </a:solidFill>
                </a:rPr>
                <a:t>Estimated teaching time</a:t>
              </a:r>
              <a:endParaRPr lang="en-US" altLang="en-US" sz="1600" dirty="0">
                <a:solidFill>
                  <a:schemeClr val="tx2"/>
                </a:solidFill>
              </a:endParaRPr>
            </a:p>
          </p:txBody>
        </p:sp>
        <p:sp>
          <p:nvSpPr>
            <p:cNvPr id="166923" name="TextBox 21"/>
            <p:cNvSpPr txBox="1">
              <a:spLocks noChangeArrowheads="1"/>
            </p:cNvSpPr>
            <p:nvPr/>
          </p:nvSpPr>
          <p:spPr bwMode="auto">
            <a:xfrm>
              <a:off x="5397109" y="1759453"/>
              <a:ext cx="4199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4600" b="1">
                  <a:solidFill>
                    <a:schemeClr val="bg1"/>
                  </a:solidFill>
                </a:rPr>
                <a:t>3</a:t>
              </a:r>
              <a:endParaRPr lang="en-US" altLang="en-US" sz="4600" b="1">
                <a:solidFill>
                  <a:schemeClr val="bg1"/>
                </a:solidFill>
              </a:endParaRPr>
            </a:p>
          </p:txBody>
        </p:sp>
        <p:sp>
          <p:nvSpPr>
            <p:cNvPr id="166924" name="TextBox 22"/>
            <p:cNvSpPr txBox="1">
              <a:spLocks noChangeArrowheads="1"/>
            </p:cNvSpPr>
            <p:nvPr/>
          </p:nvSpPr>
          <p:spPr bwMode="auto">
            <a:xfrm>
              <a:off x="7845381" y="1759453"/>
              <a:ext cx="4199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4600" b="1">
                  <a:solidFill>
                    <a:schemeClr val="bg1"/>
                  </a:solidFill>
                </a:rPr>
                <a:t>4</a:t>
              </a:r>
              <a:endParaRPr lang="en-US" altLang="en-US" sz="4600" b="1">
                <a:solidFill>
                  <a:schemeClr val="bg1"/>
                </a:solidFill>
              </a:endParaRPr>
            </a:p>
          </p:txBody>
        </p:sp>
        <p:sp>
          <p:nvSpPr>
            <p:cNvPr id="166925" name="TextBox 24"/>
            <p:cNvSpPr txBox="1">
              <a:spLocks noChangeArrowheads="1"/>
            </p:cNvSpPr>
            <p:nvPr/>
          </p:nvSpPr>
          <p:spPr bwMode="auto">
            <a:xfrm>
              <a:off x="5255196" y="3251705"/>
              <a:ext cx="2074068"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marL="0" lvl="1">
                <a:lnSpc>
                  <a:spcPts val="1300"/>
                </a:lnSpc>
                <a:spcAft>
                  <a:spcPts val="600"/>
                </a:spcAft>
                <a:buClr>
                  <a:schemeClr val="bg2"/>
                </a:buClr>
                <a:buSzTx/>
                <a:buFontTx/>
                <a:buNone/>
              </a:pPr>
              <a:r>
                <a:rPr lang="en-GB" altLang="en-US" sz="1000">
                  <a:solidFill>
                    <a:srgbClr val="000000"/>
                  </a:solidFill>
                </a:rPr>
                <a:t>- Social media</a:t>
              </a:r>
            </a:p>
            <a:p>
              <a:pPr marL="0" lvl="1">
                <a:lnSpc>
                  <a:spcPts val="1300"/>
                </a:lnSpc>
                <a:spcAft>
                  <a:spcPts val="600"/>
                </a:spcAft>
                <a:buClr>
                  <a:schemeClr val="bg2"/>
                </a:buClr>
                <a:buSzTx/>
                <a:buFontTx/>
                <a:buNone/>
              </a:pPr>
              <a:r>
                <a:rPr lang="en-GB" altLang="en-US" sz="1000">
                  <a:solidFill>
                    <a:srgbClr val="000000"/>
                  </a:solidFill>
                </a:rPr>
                <a:t>- Society</a:t>
              </a:r>
            </a:p>
            <a:p>
              <a:pPr marL="0" lvl="1">
                <a:lnSpc>
                  <a:spcPts val="1300"/>
                </a:lnSpc>
                <a:spcAft>
                  <a:spcPts val="600"/>
                </a:spcAft>
                <a:buClr>
                  <a:schemeClr val="bg2"/>
                </a:buClr>
                <a:buSzTx/>
                <a:buFontTx/>
                <a:buNone/>
              </a:pPr>
              <a:r>
                <a:rPr lang="en-GB" altLang="en-US" sz="1000">
                  <a:solidFill>
                    <a:srgbClr val="000000"/>
                  </a:solidFill>
                </a:rPr>
                <a:t>- Sport</a:t>
              </a:r>
            </a:p>
            <a:p>
              <a:pPr marL="0" lvl="1">
                <a:lnSpc>
                  <a:spcPts val="1300"/>
                </a:lnSpc>
                <a:spcAft>
                  <a:spcPts val="600"/>
                </a:spcAft>
                <a:buClr>
                  <a:schemeClr val="bg2"/>
                </a:buClr>
                <a:buSzTx/>
                <a:buFontTx/>
                <a:buNone/>
              </a:pPr>
              <a:r>
                <a:rPr lang="en-GB" altLang="en-US" sz="1000">
                  <a:solidFill>
                    <a:srgbClr val="000000"/>
                  </a:solidFill>
                </a:rPr>
                <a:t>- Clothing industry</a:t>
              </a:r>
            </a:p>
            <a:p>
              <a:pPr marL="0" lvl="1">
                <a:lnSpc>
                  <a:spcPts val="1300"/>
                </a:lnSpc>
                <a:spcAft>
                  <a:spcPts val="600"/>
                </a:spcAft>
                <a:buClr>
                  <a:schemeClr val="bg2"/>
                </a:buClr>
                <a:buSzTx/>
                <a:buFontTx/>
                <a:buNone/>
              </a:pPr>
              <a:r>
                <a:rPr lang="en-GB" altLang="en-US" sz="1000">
                  <a:solidFill>
                    <a:srgbClr val="000000"/>
                  </a:solidFill>
                </a:rPr>
                <a:t>- Finance</a:t>
              </a:r>
            </a:p>
            <a:p>
              <a:pPr marL="0" lvl="1">
                <a:lnSpc>
                  <a:spcPts val="1300"/>
                </a:lnSpc>
                <a:spcAft>
                  <a:spcPts val="600"/>
                </a:spcAft>
                <a:buClr>
                  <a:schemeClr val="bg2"/>
                </a:buClr>
                <a:buSzTx/>
                <a:buFontTx/>
                <a:buNone/>
              </a:pPr>
              <a:r>
                <a:rPr lang="en-GB" altLang="en-US" sz="1000">
                  <a:solidFill>
                    <a:srgbClr val="000000"/>
                  </a:solidFill>
                </a:rPr>
                <a:t>- Creative arts</a:t>
              </a:r>
            </a:p>
            <a:p>
              <a:pPr marL="0" lvl="1">
                <a:lnSpc>
                  <a:spcPts val="1300"/>
                </a:lnSpc>
                <a:spcAft>
                  <a:spcPts val="600"/>
                </a:spcAft>
                <a:buClr>
                  <a:schemeClr val="bg2"/>
                </a:buClr>
                <a:buSzTx/>
                <a:buFontTx/>
                <a:buNone/>
              </a:pPr>
              <a:r>
                <a:rPr lang="en-GB" altLang="en-US" sz="1000">
                  <a:solidFill>
                    <a:srgbClr val="000000"/>
                  </a:solidFill>
                </a:rPr>
                <a:t>- Health</a:t>
              </a:r>
            </a:p>
            <a:p>
              <a:pPr marL="0" lvl="1">
                <a:lnSpc>
                  <a:spcPts val="1300"/>
                </a:lnSpc>
                <a:spcAft>
                  <a:spcPts val="600"/>
                </a:spcAft>
                <a:buClr>
                  <a:schemeClr val="bg2"/>
                </a:buClr>
                <a:buSzTx/>
                <a:buFontTx/>
                <a:buNone/>
              </a:pPr>
              <a:r>
                <a:rPr lang="en-GB" altLang="en-US" sz="1000">
                  <a:solidFill>
                    <a:srgbClr val="000000"/>
                  </a:solidFill>
                </a:rPr>
                <a:t>- Economy</a:t>
              </a:r>
            </a:p>
            <a:p>
              <a:pPr marL="0" lvl="1">
                <a:lnSpc>
                  <a:spcPts val="1300"/>
                </a:lnSpc>
                <a:spcAft>
                  <a:spcPts val="600"/>
                </a:spcAft>
                <a:buClr>
                  <a:schemeClr val="bg2"/>
                </a:buClr>
                <a:buSzTx/>
                <a:buFontTx/>
                <a:buNone/>
              </a:pPr>
              <a:r>
                <a:rPr lang="en-GB" altLang="en-US" sz="1000">
                  <a:solidFill>
                    <a:srgbClr val="000000"/>
                  </a:solidFill>
                </a:rPr>
                <a:t>- Travel</a:t>
              </a:r>
            </a:p>
            <a:p>
              <a:pPr marL="0" lvl="1">
                <a:lnSpc>
                  <a:spcPts val="1300"/>
                </a:lnSpc>
                <a:spcAft>
                  <a:spcPts val="600"/>
                </a:spcAft>
                <a:buClr>
                  <a:schemeClr val="bg2"/>
                </a:buClr>
                <a:buSzTx/>
                <a:buFontTx/>
                <a:buNone/>
              </a:pPr>
              <a:r>
                <a:rPr lang="en-GB" altLang="en-US" sz="1000">
                  <a:solidFill>
                    <a:srgbClr val="000000"/>
                  </a:solidFill>
                </a:rPr>
                <a:t>- Environment</a:t>
              </a:r>
            </a:p>
            <a:p>
              <a:pPr marL="0" lvl="1">
                <a:lnSpc>
                  <a:spcPts val="1300"/>
                </a:lnSpc>
                <a:spcAft>
                  <a:spcPts val="600"/>
                </a:spcAft>
                <a:buClr>
                  <a:schemeClr val="bg2"/>
                </a:buClr>
                <a:buSzTx/>
                <a:buFontTx/>
                <a:buNone/>
              </a:pPr>
              <a:r>
                <a:rPr lang="en-GB" altLang="en-US" sz="1000">
                  <a:solidFill>
                    <a:srgbClr val="000000"/>
                  </a:solidFill>
                </a:rPr>
                <a:t>- Disasters</a:t>
              </a:r>
            </a:p>
            <a:p>
              <a:pPr marL="0" lvl="1">
                <a:lnSpc>
                  <a:spcPts val="1300"/>
                </a:lnSpc>
                <a:spcAft>
                  <a:spcPts val="600"/>
                </a:spcAft>
                <a:buClr>
                  <a:schemeClr val="bg2"/>
                </a:buClr>
                <a:buSzTx/>
                <a:buFontTx/>
                <a:buNone/>
              </a:pPr>
              <a:r>
                <a:rPr lang="en-GB" altLang="en-US" sz="1000">
                  <a:solidFill>
                    <a:srgbClr val="000000"/>
                  </a:solidFill>
                </a:rPr>
                <a:t>- Engineering</a:t>
              </a:r>
              <a:endParaRPr lang="en-US" altLang="en-US" sz="1000">
                <a:solidFill>
                  <a:srgbClr val="000000"/>
                </a:solidFill>
              </a:endParaRPr>
            </a:p>
          </p:txBody>
        </p:sp>
        <p:sp>
          <p:nvSpPr>
            <p:cNvPr id="166926" name="TextBox 25"/>
            <p:cNvSpPr txBox="1">
              <a:spLocks noChangeArrowheads="1"/>
            </p:cNvSpPr>
            <p:nvPr/>
          </p:nvSpPr>
          <p:spPr bwMode="auto">
            <a:xfrm>
              <a:off x="7703468" y="3251705"/>
              <a:ext cx="2074068"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marL="0" lvl="1">
                <a:lnSpc>
                  <a:spcPts val="1300"/>
                </a:lnSpc>
                <a:spcAft>
                  <a:spcPts val="600"/>
                </a:spcAft>
                <a:buClr>
                  <a:schemeClr val="bg2"/>
                </a:buClr>
                <a:buSzTx/>
                <a:buFontTx/>
                <a:buNone/>
              </a:pPr>
              <a:r>
                <a:rPr lang="en-GB" altLang="en-US" sz="1000">
                  <a:solidFill>
                    <a:srgbClr val="000000"/>
                  </a:solidFill>
                </a:rPr>
                <a:t>- 4-6 hours</a:t>
              </a:r>
            </a:p>
            <a:p>
              <a:pPr marL="0" lvl="1">
                <a:lnSpc>
                  <a:spcPts val="1300"/>
                </a:lnSpc>
                <a:spcAft>
                  <a:spcPts val="600"/>
                </a:spcAft>
                <a:buClr>
                  <a:schemeClr val="bg2"/>
                </a:buClr>
                <a:buSzTx/>
                <a:buFontTx/>
                <a:buNone/>
              </a:pPr>
              <a:r>
                <a:rPr lang="en-GB" altLang="en-US" sz="1000">
                  <a:solidFill>
                    <a:srgbClr val="000000"/>
                  </a:solidFill>
                </a:rPr>
                <a:t>- 20-22 hours</a:t>
              </a:r>
            </a:p>
            <a:p>
              <a:pPr marL="0" lvl="1">
                <a:lnSpc>
                  <a:spcPts val="1300"/>
                </a:lnSpc>
                <a:spcAft>
                  <a:spcPts val="600"/>
                </a:spcAft>
                <a:buClr>
                  <a:schemeClr val="bg2"/>
                </a:buClr>
                <a:buSzTx/>
                <a:buFontTx/>
                <a:buNone/>
              </a:pPr>
              <a:r>
                <a:rPr lang="en-GB" altLang="en-US" sz="1000">
                  <a:solidFill>
                    <a:srgbClr val="000000"/>
                  </a:solidFill>
                </a:rPr>
                <a:t>- 8-10 hours</a:t>
              </a:r>
            </a:p>
            <a:p>
              <a:pPr marL="0" lvl="1">
                <a:lnSpc>
                  <a:spcPts val="1300"/>
                </a:lnSpc>
                <a:spcAft>
                  <a:spcPts val="600"/>
                </a:spcAft>
                <a:buClr>
                  <a:schemeClr val="bg2"/>
                </a:buClr>
                <a:buSzTx/>
                <a:buFontTx/>
                <a:buNone/>
              </a:pPr>
              <a:r>
                <a:rPr lang="en-GB" altLang="en-US" sz="1000">
                  <a:solidFill>
                    <a:srgbClr val="000000"/>
                  </a:solidFill>
                </a:rPr>
                <a:t>- 16-18 hous</a:t>
              </a:r>
            </a:p>
            <a:p>
              <a:pPr marL="0" lvl="1">
                <a:lnSpc>
                  <a:spcPts val="1300"/>
                </a:lnSpc>
                <a:spcAft>
                  <a:spcPts val="600"/>
                </a:spcAft>
                <a:buClr>
                  <a:schemeClr val="bg2"/>
                </a:buClr>
                <a:buSzTx/>
                <a:buFontTx/>
                <a:buNone/>
              </a:pPr>
              <a:r>
                <a:rPr lang="en-GB" altLang="en-US" sz="1000">
                  <a:solidFill>
                    <a:srgbClr val="000000"/>
                  </a:solidFill>
                </a:rPr>
                <a:t>- 13-15 hours</a:t>
              </a:r>
            </a:p>
            <a:p>
              <a:pPr marL="0" lvl="1">
                <a:lnSpc>
                  <a:spcPts val="1300"/>
                </a:lnSpc>
                <a:spcAft>
                  <a:spcPts val="600"/>
                </a:spcAft>
                <a:buClr>
                  <a:schemeClr val="bg2"/>
                </a:buClr>
                <a:buSzTx/>
                <a:buFontTx/>
                <a:buNone/>
              </a:pPr>
              <a:r>
                <a:rPr lang="en-GB" altLang="en-US" sz="1000">
                  <a:solidFill>
                    <a:srgbClr val="000000"/>
                  </a:solidFill>
                </a:rPr>
                <a:t>- 11-13 hours</a:t>
              </a:r>
            </a:p>
            <a:p>
              <a:pPr marL="0" lvl="1">
                <a:lnSpc>
                  <a:spcPts val="1300"/>
                </a:lnSpc>
                <a:spcAft>
                  <a:spcPts val="600"/>
                </a:spcAft>
                <a:buClr>
                  <a:schemeClr val="bg2"/>
                </a:buClr>
                <a:buSzTx/>
                <a:buFontTx/>
                <a:buNone/>
              </a:pPr>
              <a:r>
                <a:rPr lang="en-GB" altLang="en-US" sz="1000">
                  <a:solidFill>
                    <a:srgbClr val="000000"/>
                  </a:solidFill>
                </a:rPr>
                <a:t>- 18-20 hours</a:t>
              </a:r>
            </a:p>
            <a:p>
              <a:pPr marL="0" lvl="1">
                <a:lnSpc>
                  <a:spcPts val="1300"/>
                </a:lnSpc>
                <a:spcAft>
                  <a:spcPts val="600"/>
                </a:spcAft>
                <a:buClr>
                  <a:schemeClr val="bg2"/>
                </a:buClr>
                <a:buSzTx/>
                <a:buFontTx/>
                <a:buNone/>
              </a:pPr>
              <a:r>
                <a:rPr lang="en-GB" altLang="en-US" sz="1000">
                  <a:solidFill>
                    <a:srgbClr val="000000"/>
                  </a:solidFill>
                </a:rPr>
                <a:t>- 15-18 hours</a:t>
              </a:r>
            </a:p>
            <a:p>
              <a:pPr marL="0" lvl="1">
                <a:lnSpc>
                  <a:spcPts val="1300"/>
                </a:lnSpc>
                <a:spcAft>
                  <a:spcPts val="600"/>
                </a:spcAft>
                <a:buClr>
                  <a:schemeClr val="bg2"/>
                </a:buClr>
                <a:buSzTx/>
                <a:buFontTx/>
                <a:buNone/>
              </a:pPr>
              <a:r>
                <a:rPr lang="en-GB" altLang="en-US" sz="1000">
                  <a:solidFill>
                    <a:srgbClr val="000000"/>
                  </a:solidFill>
                </a:rPr>
                <a:t>- 6-8 hours</a:t>
              </a:r>
            </a:p>
            <a:p>
              <a:pPr marL="0" lvl="1">
                <a:lnSpc>
                  <a:spcPts val="1300"/>
                </a:lnSpc>
                <a:spcAft>
                  <a:spcPts val="600"/>
                </a:spcAft>
                <a:buClr>
                  <a:schemeClr val="bg2"/>
                </a:buClr>
                <a:buSzTx/>
                <a:buFontTx/>
                <a:buNone/>
              </a:pPr>
              <a:r>
                <a:rPr lang="en-GB" altLang="en-US" sz="1000">
                  <a:solidFill>
                    <a:srgbClr val="000000"/>
                  </a:solidFill>
                </a:rPr>
                <a:t>- 10-12 hours</a:t>
              </a:r>
            </a:p>
            <a:p>
              <a:pPr marL="0" lvl="1">
                <a:lnSpc>
                  <a:spcPts val="1300"/>
                </a:lnSpc>
                <a:spcAft>
                  <a:spcPts val="600"/>
                </a:spcAft>
                <a:buClr>
                  <a:schemeClr val="bg2"/>
                </a:buClr>
                <a:buSzTx/>
                <a:buFontTx/>
                <a:buNone/>
              </a:pPr>
              <a:r>
                <a:rPr lang="en-GB" altLang="en-US" sz="1000">
                  <a:solidFill>
                    <a:srgbClr val="000000"/>
                  </a:solidFill>
                </a:rPr>
                <a:t>- 4-6 hours</a:t>
              </a:r>
            </a:p>
            <a:p>
              <a:pPr marL="0" lvl="1">
                <a:lnSpc>
                  <a:spcPts val="1300"/>
                </a:lnSpc>
                <a:spcAft>
                  <a:spcPts val="600"/>
                </a:spcAft>
                <a:buClr>
                  <a:schemeClr val="bg2"/>
                </a:buClr>
                <a:buSzTx/>
                <a:buFontTx/>
                <a:buNone/>
              </a:pPr>
              <a:r>
                <a:rPr lang="en-GB" altLang="en-US" sz="1000">
                  <a:solidFill>
                    <a:srgbClr val="000000"/>
                  </a:solidFill>
                </a:rPr>
                <a:t>- 10-12 hours</a:t>
              </a:r>
              <a:endParaRPr lang="en-US" altLang="en-US" sz="1000">
                <a:solidFill>
                  <a:srgbClr val="000000"/>
                </a:solidFill>
              </a:endParaRPr>
            </a:p>
          </p:txBody>
        </p:sp>
        <p:sp>
          <p:nvSpPr>
            <p:cNvPr id="29" name="Rectangle 28"/>
            <p:cNvSpPr/>
            <p:nvPr/>
          </p:nvSpPr>
          <p:spPr>
            <a:xfrm>
              <a:off x="358876" y="1794383"/>
              <a:ext cx="2001842" cy="134312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180000" bIns="108000" anchor="b"/>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r>
                <a:rPr lang="en-GB" altLang="en-US" sz="1200" b="1">
                  <a:solidFill>
                    <a:schemeClr val="bg1"/>
                  </a:solidFill>
                </a:rPr>
                <a:t>Year / Term</a:t>
              </a:r>
              <a:endParaRPr lang="en-US" altLang="en-US" sz="1600">
                <a:solidFill>
                  <a:schemeClr val="tx2"/>
                </a:solidFill>
              </a:endParaRPr>
            </a:p>
          </p:txBody>
        </p:sp>
        <p:sp>
          <p:nvSpPr>
            <p:cNvPr id="166928" name="TextBox 29"/>
            <p:cNvSpPr txBox="1">
              <a:spLocks noChangeArrowheads="1"/>
            </p:cNvSpPr>
            <p:nvPr/>
          </p:nvSpPr>
          <p:spPr bwMode="auto">
            <a:xfrm>
              <a:off x="394817" y="3289569"/>
              <a:ext cx="2109911" cy="234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marL="0" lvl="1">
                <a:lnSpc>
                  <a:spcPts val="1300"/>
                </a:lnSpc>
                <a:spcAft>
                  <a:spcPts val="600"/>
                </a:spcAft>
                <a:buClr>
                  <a:schemeClr val="bg2"/>
                </a:buClr>
                <a:buSzTx/>
                <a:buFontTx/>
                <a:buNone/>
              </a:pPr>
              <a:r>
                <a:rPr lang="en-GB" altLang="en-US" sz="1000">
                  <a:solidFill>
                    <a:srgbClr val="000000"/>
                  </a:solidFill>
                </a:rPr>
                <a:t>- Year 1 Term 1</a:t>
              </a:r>
            </a:p>
            <a:p>
              <a:pPr marL="0" lvl="1">
                <a:lnSpc>
                  <a:spcPts val="1300"/>
                </a:lnSpc>
                <a:spcAft>
                  <a:spcPts val="600"/>
                </a:spcAft>
                <a:buClr>
                  <a:schemeClr val="bg2"/>
                </a:buClr>
                <a:buSzTx/>
                <a:buFontTx/>
                <a:buNone/>
              </a:pPr>
              <a:endParaRPr lang="en-GB" altLang="en-US" sz="1000">
                <a:solidFill>
                  <a:srgbClr val="000000"/>
                </a:solidFill>
              </a:endParaRPr>
            </a:p>
            <a:p>
              <a:pPr marL="0" lvl="1">
                <a:lnSpc>
                  <a:spcPts val="1300"/>
                </a:lnSpc>
                <a:spcAft>
                  <a:spcPts val="600"/>
                </a:spcAft>
                <a:buClr>
                  <a:schemeClr val="bg2"/>
                </a:buClr>
                <a:buSzTx/>
                <a:buFontTx/>
                <a:buNone/>
              </a:pPr>
              <a:endParaRPr lang="en-GB" altLang="en-US" sz="1000">
                <a:solidFill>
                  <a:srgbClr val="000000"/>
                </a:solidFill>
              </a:endParaRPr>
            </a:p>
            <a:p>
              <a:pPr marL="0" lvl="1">
                <a:lnSpc>
                  <a:spcPts val="1300"/>
                </a:lnSpc>
                <a:spcAft>
                  <a:spcPts val="600"/>
                </a:spcAft>
                <a:buClr>
                  <a:schemeClr val="bg2"/>
                </a:buClr>
                <a:buSzTx/>
                <a:buFontTx/>
                <a:buNone/>
              </a:pPr>
              <a:r>
                <a:rPr lang="en-GB" altLang="en-US" sz="1000">
                  <a:solidFill>
                    <a:srgbClr val="000000"/>
                  </a:solidFill>
                </a:rPr>
                <a:t>- Year 1 Term 2</a:t>
              </a:r>
            </a:p>
            <a:p>
              <a:pPr marL="0" lvl="1">
                <a:lnSpc>
                  <a:spcPts val="1300"/>
                </a:lnSpc>
                <a:spcAft>
                  <a:spcPts val="600"/>
                </a:spcAft>
                <a:buClr>
                  <a:schemeClr val="bg2"/>
                </a:buClr>
                <a:buSzTx/>
                <a:buFontTx/>
                <a:buNone/>
              </a:pPr>
              <a:endParaRPr lang="en-GB" altLang="en-US" sz="1000">
                <a:solidFill>
                  <a:srgbClr val="000000"/>
                </a:solidFill>
              </a:endParaRPr>
            </a:p>
            <a:p>
              <a:pPr marL="0" lvl="1">
                <a:lnSpc>
                  <a:spcPts val="1300"/>
                </a:lnSpc>
                <a:spcAft>
                  <a:spcPts val="600"/>
                </a:spcAft>
                <a:buClr>
                  <a:schemeClr val="bg2"/>
                </a:buClr>
                <a:buSzTx/>
                <a:buFontTx/>
                <a:buNone/>
              </a:pPr>
              <a:r>
                <a:rPr lang="en-GB" altLang="en-US" sz="1000">
                  <a:solidFill>
                    <a:srgbClr val="000000"/>
                  </a:solidFill>
                </a:rPr>
                <a:t>- Year 1 Term 3</a:t>
              </a:r>
            </a:p>
            <a:p>
              <a:pPr marL="0" lvl="1">
                <a:lnSpc>
                  <a:spcPts val="1300"/>
                </a:lnSpc>
                <a:spcAft>
                  <a:spcPts val="600"/>
                </a:spcAft>
                <a:buClr>
                  <a:schemeClr val="bg2"/>
                </a:buClr>
                <a:buSzTx/>
                <a:buFontTx/>
                <a:buNone/>
              </a:pPr>
              <a:endParaRPr lang="en-GB" altLang="en-US" sz="1000">
                <a:solidFill>
                  <a:srgbClr val="000000"/>
                </a:solidFill>
              </a:endParaRPr>
            </a:p>
            <a:p>
              <a:pPr marL="0" lvl="1">
                <a:lnSpc>
                  <a:spcPts val="1300"/>
                </a:lnSpc>
                <a:spcAft>
                  <a:spcPts val="600"/>
                </a:spcAft>
                <a:buClr>
                  <a:schemeClr val="bg2"/>
                </a:buClr>
                <a:buSzTx/>
                <a:buFontTx/>
                <a:buNone/>
              </a:pPr>
              <a:r>
                <a:rPr lang="en-GB" altLang="en-US" sz="1000">
                  <a:solidFill>
                    <a:srgbClr val="000000"/>
                  </a:solidFill>
                </a:rPr>
                <a:t>- Year 2 Term 1</a:t>
              </a:r>
            </a:p>
            <a:p>
              <a:pPr marL="0" lvl="1">
                <a:lnSpc>
                  <a:spcPts val="1300"/>
                </a:lnSpc>
                <a:spcAft>
                  <a:spcPts val="600"/>
                </a:spcAft>
                <a:buClr>
                  <a:schemeClr val="bg2"/>
                </a:buClr>
                <a:buSzTx/>
                <a:buFontTx/>
                <a:buNone/>
              </a:pPr>
              <a:endParaRPr lang="en-GB" altLang="en-US" sz="1000">
                <a:solidFill>
                  <a:srgbClr val="000000"/>
                </a:solidFill>
              </a:endParaRPr>
            </a:p>
            <a:p>
              <a:pPr marL="0" lvl="1">
                <a:lnSpc>
                  <a:spcPts val="1300"/>
                </a:lnSpc>
                <a:spcAft>
                  <a:spcPts val="600"/>
                </a:spcAft>
                <a:buClr>
                  <a:schemeClr val="bg2"/>
                </a:buClr>
                <a:buSzTx/>
                <a:buFontTx/>
                <a:buNone/>
              </a:pPr>
              <a:r>
                <a:rPr lang="en-GB" altLang="en-US" sz="1000">
                  <a:solidFill>
                    <a:srgbClr val="000000"/>
                  </a:solidFill>
                </a:rPr>
                <a:t>- Year 2 Term 2</a:t>
              </a:r>
              <a:endParaRPr lang="en-US" altLang="en-US" sz="1000">
                <a:solidFill>
                  <a:srgbClr val="000000"/>
                </a:solidFill>
              </a:endParaRPr>
            </a:p>
          </p:txBody>
        </p:sp>
        <p:sp>
          <p:nvSpPr>
            <p:cNvPr id="31" name="Rectangle 30"/>
            <p:cNvSpPr/>
            <p:nvPr/>
          </p:nvSpPr>
          <p:spPr>
            <a:xfrm>
              <a:off x="2798869" y="1794383"/>
              <a:ext cx="2001843" cy="1343120"/>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180000" bIns="108000" anchor="b"/>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r>
                <a:rPr lang="en-GB" altLang="en-US" sz="1200" b="1">
                  <a:solidFill>
                    <a:schemeClr val="bg1"/>
                  </a:solidFill>
                </a:rPr>
                <a:t>Topic</a:t>
              </a:r>
              <a:endParaRPr lang="en-US" altLang="en-US" sz="1600">
                <a:solidFill>
                  <a:schemeClr val="tx2"/>
                </a:solidFill>
              </a:endParaRPr>
            </a:p>
          </p:txBody>
        </p:sp>
        <p:sp>
          <p:nvSpPr>
            <p:cNvPr id="166930" name="TextBox 31"/>
            <p:cNvSpPr txBox="1">
              <a:spLocks noChangeArrowheads="1"/>
            </p:cNvSpPr>
            <p:nvPr/>
          </p:nvSpPr>
          <p:spPr bwMode="auto">
            <a:xfrm>
              <a:off x="428557" y="1797317"/>
              <a:ext cx="4199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4600" b="1">
                  <a:solidFill>
                    <a:schemeClr val="bg1"/>
                  </a:solidFill>
                </a:rPr>
                <a:t>1</a:t>
              </a:r>
              <a:endParaRPr lang="en-US" altLang="en-US" sz="4600" b="1">
                <a:solidFill>
                  <a:schemeClr val="bg1"/>
                </a:solidFill>
              </a:endParaRPr>
            </a:p>
          </p:txBody>
        </p:sp>
        <p:sp>
          <p:nvSpPr>
            <p:cNvPr id="166931" name="TextBox 32"/>
            <p:cNvSpPr txBox="1">
              <a:spLocks noChangeArrowheads="1"/>
            </p:cNvSpPr>
            <p:nvPr/>
          </p:nvSpPr>
          <p:spPr bwMode="auto">
            <a:xfrm>
              <a:off x="2876829" y="1797317"/>
              <a:ext cx="4199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SzTx/>
                <a:buFontTx/>
                <a:buNone/>
              </a:pPr>
              <a:r>
                <a:rPr lang="en-GB" altLang="en-US" sz="4600" b="1">
                  <a:solidFill>
                    <a:schemeClr val="bg1"/>
                  </a:solidFill>
                </a:rPr>
                <a:t>2</a:t>
              </a:r>
              <a:endParaRPr lang="en-US" altLang="en-US" sz="4600" b="1">
                <a:solidFill>
                  <a:schemeClr val="bg1"/>
                </a:solidFill>
              </a:endParaRPr>
            </a:p>
          </p:txBody>
        </p:sp>
        <p:sp>
          <p:nvSpPr>
            <p:cNvPr id="166932" name="TextBox 33"/>
            <p:cNvSpPr txBox="1">
              <a:spLocks noChangeArrowheads="1"/>
            </p:cNvSpPr>
            <p:nvPr/>
          </p:nvSpPr>
          <p:spPr bwMode="auto">
            <a:xfrm>
              <a:off x="2807872" y="3289569"/>
              <a:ext cx="2074068"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marL="0" lvl="1">
                <a:lnSpc>
                  <a:spcPts val="1300"/>
                </a:lnSpc>
                <a:spcAft>
                  <a:spcPts val="600"/>
                </a:spcAft>
                <a:buClr>
                  <a:schemeClr val="bg2"/>
                </a:buClr>
                <a:buSzTx/>
                <a:buFontTx/>
                <a:buNone/>
              </a:pPr>
              <a:r>
                <a:rPr lang="en-GB" altLang="en-US" sz="1000">
                  <a:solidFill>
                    <a:srgbClr val="000000"/>
                  </a:solidFill>
                </a:rPr>
                <a:t>- Topic 1</a:t>
              </a:r>
            </a:p>
            <a:p>
              <a:pPr marL="0" lvl="1">
                <a:lnSpc>
                  <a:spcPts val="1300"/>
                </a:lnSpc>
                <a:spcAft>
                  <a:spcPts val="600"/>
                </a:spcAft>
                <a:buClr>
                  <a:schemeClr val="bg2"/>
                </a:buClr>
                <a:buSzTx/>
                <a:buFontTx/>
                <a:buNone/>
              </a:pPr>
              <a:r>
                <a:rPr lang="en-GB" altLang="en-US" sz="1000">
                  <a:solidFill>
                    <a:srgbClr val="000000"/>
                  </a:solidFill>
                </a:rPr>
                <a:t>- Topic 2</a:t>
              </a:r>
            </a:p>
            <a:p>
              <a:pPr marL="0" lvl="1">
                <a:lnSpc>
                  <a:spcPts val="1300"/>
                </a:lnSpc>
                <a:spcAft>
                  <a:spcPts val="600"/>
                </a:spcAft>
                <a:buClr>
                  <a:schemeClr val="bg2"/>
                </a:buClr>
                <a:buSzTx/>
                <a:buFontTx/>
                <a:buNone/>
              </a:pPr>
              <a:r>
                <a:rPr lang="en-GB" altLang="en-US" sz="1000">
                  <a:solidFill>
                    <a:srgbClr val="000000"/>
                  </a:solidFill>
                </a:rPr>
                <a:t>- Topic 3</a:t>
              </a:r>
            </a:p>
            <a:p>
              <a:pPr marL="0" lvl="1">
                <a:lnSpc>
                  <a:spcPts val="1300"/>
                </a:lnSpc>
                <a:spcAft>
                  <a:spcPts val="600"/>
                </a:spcAft>
                <a:buClr>
                  <a:schemeClr val="bg2"/>
                </a:buClr>
                <a:buSzTx/>
                <a:buFontTx/>
                <a:buNone/>
              </a:pPr>
              <a:r>
                <a:rPr lang="en-GB" altLang="en-US" sz="1000">
                  <a:solidFill>
                    <a:srgbClr val="000000"/>
                  </a:solidFill>
                </a:rPr>
                <a:t>- Topic 4</a:t>
              </a:r>
            </a:p>
            <a:p>
              <a:pPr marL="0" lvl="1">
                <a:lnSpc>
                  <a:spcPts val="1300"/>
                </a:lnSpc>
                <a:spcAft>
                  <a:spcPts val="600"/>
                </a:spcAft>
                <a:buClr>
                  <a:schemeClr val="bg2"/>
                </a:buClr>
                <a:buSzTx/>
                <a:buFontTx/>
                <a:buNone/>
              </a:pPr>
              <a:r>
                <a:rPr lang="en-GB" altLang="en-US" sz="1000">
                  <a:solidFill>
                    <a:srgbClr val="000000"/>
                  </a:solidFill>
                </a:rPr>
                <a:t>- Topic 5</a:t>
              </a:r>
            </a:p>
            <a:p>
              <a:pPr marL="0" lvl="1">
                <a:lnSpc>
                  <a:spcPts val="1300"/>
                </a:lnSpc>
                <a:spcAft>
                  <a:spcPts val="600"/>
                </a:spcAft>
                <a:buClr>
                  <a:schemeClr val="bg2"/>
                </a:buClr>
                <a:buSzTx/>
                <a:buFontTx/>
                <a:buNone/>
              </a:pPr>
              <a:r>
                <a:rPr lang="en-GB" altLang="en-US" sz="1000">
                  <a:solidFill>
                    <a:srgbClr val="000000"/>
                  </a:solidFill>
                </a:rPr>
                <a:t>- Topic 6</a:t>
              </a:r>
            </a:p>
            <a:p>
              <a:pPr marL="0" lvl="1">
                <a:lnSpc>
                  <a:spcPts val="1300"/>
                </a:lnSpc>
                <a:spcAft>
                  <a:spcPts val="600"/>
                </a:spcAft>
                <a:buClr>
                  <a:schemeClr val="bg2"/>
                </a:buClr>
                <a:buSzTx/>
                <a:buFontTx/>
                <a:buNone/>
              </a:pPr>
              <a:r>
                <a:rPr lang="en-GB" altLang="en-US" sz="1000">
                  <a:solidFill>
                    <a:srgbClr val="000000"/>
                  </a:solidFill>
                </a:rPr>
                <a:t>- Topic 7</a:t>
              </a:r>
            </a:p>
            <a:p>
              <a:pPr marL="0" lvl="1">
                <a:lnSpc>
                  <a:spcPts val="1300"/>
                </a:lnSpc>
                <a:spcAft>
                  <a:spcPts val="600"/>
                </a:spcAft>
                <a:buClr>
                  <a:schemeClr val="bg2"/>
                </a:buClr>
                <a:buSzTx/>
                <a:buFontTx/>
                <a:buNone/>
              </a:pPr>
              <a:r>
                <a:rPr lang="en-GB" altLang="en-US" sz="1000">
                  <a:solidFill>
                    <a:srgbClr val="000000"/>
                  </a:solidFill>
                </a:rPr>
                <a:t>- Topic 8</a:t>
              </a:r>
            </a:p>
            <a:p>
              <a:pPr marL="0" lvl="1">
                <a:lnSpc>
                  <a:spcPts val="1300"/>
                </a:lnSpc>
                <a:spcAft>
                  <a:spcPts val="600"/>
                </a:spcAft>
                <a:buClr>
                  <a:schemeClr val="bg2"/>
                </a:buClr>
                <a:buSzTx/>
                <a:buFontTx/>
                <a:buNone/>
              </a:pPr>
              <a:r>
                <a:rPr lang="en-GB" altLang="en-US" sz="1000">
                  <a:solidFill>
                    <a:srgbClr val="000000"/>
                  </a:solidFill>
                </a:rPr>
                <a:t>- Topic 9</a:t>
              </a:r>
            </a:p>
            <a:p>
              <a:pPr marL="0" lvl="1">
                <a:lnSpc>
                  <a:spcPts val="1300"/>
                </a:lnSpc>
                <a:spcAft>
                  <a:spcPts val="600"/>
                </a:spcAft>
                <a:buClr>
                  <a:schemeClr val="bg2"/>
                </a:buClr>
                <a:buSzTx/>
                <a:buFontTx/>
                <a:buNone/>
              </a:pPr>
              <a:r>
                <a:rPr lang="en-GB" altLang="en-US" sz="1000">
                  <a:solidFill>
                    <a:srgbClr val="000000"/>
                  </a:solidFill>
                </a:rPr>
                <a:t>- Topic 10</a:t>
              </a:r>
            </a:p>
            <a:p>
              <a:pPr marL="0" lvl="1">
                <a:lnSpc>
                  <a:spcPts val="1300"/>
                </a:lnSpc>
                <a:spcAft>
                  <a:spcPts val="600"/>
                </a:spcAft>
                <a:buClr>
                  <a:schemeClr val="bg2"/>
                </a:buClr>
                <a:buSzTx/>
                <a:buFontTx/>
                <a:buNone/>
              </a:pPr>
              <a:r>
                <a:rPr lang="en-GB" altLang="en-US" sz="1000">
                  <a:solidFill>
                    <a:srgbClr val="000000"/>
                  </a:solidFill>
                </a:rPr>
                <a:t>- Topic 11</a:t>
              </a:r>
            </a:p>
            <a:p>
              <a:pPr marL="0" lvl="1">
                <a:lnSpc>
                  <a:spcPts val="1300"/>
                </a:lnSpc>
                <a:spcAft>
                  <a:spcPts val="600"/>
                </a:spcAft>
                <a:buClr>
                  <a:schemeClr val="bg2"/>
                </a:buClr>
                <a:buSzTx/>
                <a:buFontTx/>
                <a:buNone/>
              </a:pPr>
              <a:r>
                <a:rPr lang="en-GB" altLang="en-US" sz="1000">
                  <a:solidFill>
                    <a:srgbClr val="000000"/>
                  </a:solidFill>
                </a:rPr>
                <a:t>- Topic 12</a:t>
              </a:r>
              <a:endParaRPr lang="en-US" altLang="en-US" sz="1000">
                <a:solidFill>
                  <a:srgbClr val="000000"/>
                </a:solidFill>
              </a:endParaRPr>
            </a:p>
          </p:txBody>
        </p:sp>
      </p:grpSp>
      <p:cxnSp>
        <p:nvCxnSpPr>
          <p:cNvPr id="35" name="Straight Connector 34"/>
          <p:cNvCxnSpPr/>
          <p:nvPr/>
        </p:nvCxnSpPr>
        <p:spPr bwMode="auto">
          <a:xfrm>
            <a:off x="2576513" y="1773238"/>
            <a:ext cx="0" cy="2663825"/>
          </a:xfrm>
          <a:prstGeom prst="line">
            <a:avLst/>
          </a:prstGeom>
          <a:ln/>
          <a:extLst/>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bwMode="auto">
          <a:xfrm>
            <a:off x="5024438" y="1773238"/>
            <a:ext cx="0" cy="2663825"/>
          </a:xfrm>
          <a:prstGeom prst="line">
            <a:avLst/>
          </a:prstGeom>
          <a:ln/>
          <a:extLst/>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bwMode="auto">
          <a:xfrm>
            <a:off x="7473950" y="1773238"/>
            <a:ext cx="0" cy="2663825"/>
          </a:xfrm>
          <a:prstGeom prst="line">
            <a:avLst/>
          </a:prstGeom>
          <a:ln/>
          <a:extLst/>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7</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idx="4294967295"/>
          </p:nvPr>
        </p:nvSpPr>
        <p:spPr>
          <a:xfrm>
            <a:off x="395288" y="873125"/>
            <a:ext cx="9109075" cy="900113"/>
          </a:xfrm>
        </p:spPr>
        <p:txBody>
          <a:bodyPr/>
          <a:lstStyle/>
          <a:p>
            <a:r>
              <a:rPr lang="en-GB" altLang="en-US" smtClean="0"/>
              <a:t>Context based planning</a:t>
            </a:r>
            <a:endParaRPr lang="en-US" altLang="en-US" smtClean="0"/>
          </a:p>
        </p:txBody>
      </p:sp>
      <p:sp>
        <p:nvSpPr>
          <p:cNvPr id="3" name="Text Placeholder 2"/>
          <p:cNvSpPr>
            <a:spLocks noGrp="1"/>
          </p:cNvSpPr>
          <p:nvPr>
            <p:ph idx="4294967295"/>
          </p:nvPr>
        </p:nvSpPr>
        <p:spPr>
          <a:xfrm>
            <a:off x="344488" y="1557338"/>
            <a:ext cx="9180512" cy="4514850"/>
          </a:xfrm>
        </p:spPr>
        <p:txBody>
          <a:bodyPr/>
          <a:lstStyle/>
          <a:p>
            <a:r>
              <a:rPr lang="en-GB" altLang="en-US" smtClean="0"/>
              <a:t>The first topic from the suggested 2 year plan is ‘Social Media’.</a:t>
            </a:r>
          </a:p>
          <a:p>
            <a:endParaRPr lang="en-GB" altLang="en-US" smtClean="0"/>
          </a:p>
          <a:p>
            <a:r>
              <a:rPr lang="en-GB" altLang="en-US" smtClean="0"/>
              <a:t>You may wish to investigate the effects of social media on:</a:t>
            </a:r>
          </a:p>
          <a:p>
            <a:endParaRPr lang="en-GB" altLang="en-US" smtClean="0"/>
          </a:p>
          <a:p>
            <a:pPr lvl="3" eaLnBrk="1" hangingPunct="1">
              <a:spcBef>
                <a:spcPts val="600"/>
              </a:spcBef>
              <a:spcAft>
                <a:spcPts val="600"/>
              </a:spcAft>
            </a:pPr>
            <a:r>
              <a:rPr lang="en-GB" altLang="en-US" smtClean="0"/>
              <a:t>mental health</a:t>
            </a:r>
          </a:p>
          <a:p>
            <a:pPr lvl="3" eaLnBrk="1" hangingPunct="1">
              <a:spcBef>
                <a:spcPts val="600"/>
              </a:spcBef>
              <a:spcAft>
                <a:spcPts val="600"/>
              </a:spcAft>
            </a:pPr>
            <a:r>
              <a:rPr lang="en-GB" altLang="en-US" smtClean="0"/>
              <a:t>political movements</a:t>
            </a:r>
          </a:p>
          <a:p>
            <a:pPr lvl="3" eaLnBrk="1" hangingPunct="1">
              <a:spcBef>
                <a:spcPts val="600"/>
              </a:spcBef>
              <a:spcAft>
                <a:spcPts val="600"/>
              </a:spcAft>
            </a:pPr>
            <a:r>
              <a:rPr lang="en-GB" altLang="en-US" smtClean="0"/>
              <a:t>the environment</a:t>
            </a:r>
          </a:p>
          <a:p>
            <a:pPr lvl="3" eaLnBrk="1" hangingPunct="1">
              <a:spcBef>
                <a:spcPts val="600"/>
              </a:spcBef>
              <a:spcAft>
                <a:spcPts val="600"/>
              </a:spcAft>
            </a:pPr>
            <a:r>
              <a:rPr lang="en-GB" altLang="en-US" smtClean="0"/>
              <a:t>social reform movements</a:t>
            </a:r>
          </a:p>
          <a:p>
            <a:pPr lvl="3" eaLnBrk="1" hangingPunct="1">
              <a:spcBef>
                <a:spcPts val="600"/>
              </a:spcBef>
              <a:spcAft>
                <a:spcPts val="600"/>
              </a:spcAft>
            </a:pPr>
            <a:r>
              <a:rPr lang="en-GB" altLang="en-US" smtClean="0"/>
              <a:t>crime</a:t>
            </a:r>
          </a:p>
          <a:p>
            <a:endParaRPr lang="en-GB" altLang="en-US" sz="1600" smtClean="0"/>
          </a:p>
          <a:p>
            <a:endParaRPr lang="en-GB" altLang="en-US" sz="1600" smtClean="0"/>
          </a:p>
        </p:txBody>
      </p:sp>
      <p:sp>
        <p:nvSpPr>
          <p:cNvPr id="168964" name="Slide Number Placeholder 3"/>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B1F4B941-8AD6-4524-A7F6-89D814AE35A7}" type="slidenum">
              <a:rPr lang="en-GB" altLang="en-US" sz="900">
                <a:solidFill>
                  <a:schemeClr val="bg1"/>
                </a:solidFill>
              </a:rPr>
              <a:pPr eaLnBrk="1" hangingPunct="1">
                <a:lnSpc>
                  <a:spcPct val="100000"/>
                </a:lnSpc>
                <a:buSzTx/>
                <a:buFontTx/>
                <a:buNone/>
              </a:pPr>
              <a:t>8</a:t>
            </a:fld>
            <a:endParaRPr lang="en-GB" altLang="en-US" sz="900">
              <a:solidFill>
                <a:schemeClr val="bg1"/>
              </a:solidFill>
            </a:endParaRPr>
          </a:p>
        </p:txBody>
      </p:sp>
      <p:sp>
        <p:nvSpPr>
          <p:cNvPr id="168965"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4" name="Slide Number Placeholder 3"/>
          <p:cNvSpPr>
            <a:spLocks noGrp="1"/>
          </p:cNvSpPr>
          <p:nvPr>
            <p:ph type="sldNum" sz="quarter" idx="11"/>
          </p:nvPr>
        </p:nvSpPr>
        <p:spPr/>
        <p:txBody>
          <a:bodyPr/>
          <a:lstStyle/>
          <a:p>
            <a:pPr>
              <a:defRPr/>
            </a:pPr>
            <a:fld id="{250D91E9-F97A-45A7-9429-86E2BB0B7F64}" type="slidenum">
              <a:rPr lang="en-GB" altLang="en-US" smtClean="0"/>
              <a:pPr>
                <a:defRPr/>
              </a:pPr>
              <a:t>8</a:t>
            </a:fld>
            <a:r>
              <a:rPr lang="en-GB" altLang="en-US" smtClean="0"/>
              <a:t> </a:t>
            </a:r>
            <a:endParaRPr lang="en-GB"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idx="4294967295"/>
          </p:nvPr>
        </p:nvSpPr>
        <p:spPr>
          <a:xfrm>
            <a:off x="415925" y="404813"/>
            <a:ext cx="9109075" cy="900112"/>
          </a:xfrm>
        </p:spPr>
        <p:txBody>
          <a:bodyPr/>
          <a:lstStyle/>
          <a:p>
            <a:r>
              <a:rPr lang="en-GB" altLang="en-US" dirty="0" smtClean="0"/>
              <a:t>Open Chat window 1:</a:t>
            </a:r>
            <a:br>
              <a:rPr lang="en-GB" altLang="en-US" dirty="0" smtClean="0"/>
            </a:br>
            <a:endParaRPr lang="en-GB" altLang="en-US" dirty="0" smtClean="0"/>
          </a:p>
        </p:txBody>
      </p:sp>
      <p:sp>
        <p:nvSpPr>
          <p:cNvPr id="165891" name="Content Placeholder 2"/>
          <p:cNvSpPr>
            <a:spLocks noGrp="1"/>
          </p:cNvSpPr>
          <p:nvPr>
            <p:ph idx="4294967295"/>
          </p:nvPr>
        </p:nvSpPr>
        <p:spPr>
          <a:xfrm>
            <a:off x="560388" y="1546225"/>
            <a:ext cx="8943975" cy="4525963"/>
          </a:xfrm>
        </p:spPr>
        <p:txBody>
          <a:bodyPr/>
          <a:lstStyle/>
          <a:p>
            <a:pPr marL="0" indent="0"/>
            <a:r>
              <a:rPr lang="en-GB" altLang="en-US" dirty="0" smtClean="0"/>
              <a:t>Where in their studies or lives are your Y</a:t>
            </a:r>
            <a:r>
              <a:rPr lang="en-US" altLang="en-US" dirty="0" smtClean="0"/>
              <a:t>ear 12 and Year 13 students who have already achieved</a:t>
            </a:r>
            <a:r>
              <a:rPr lang="en-GB" altLang="en-US" dirty="0" smtClean="0"/>
              <a:t> A*-C GCSE Maths encountering </a:t>
            </a:r>
            <a:r>
              <a:rPr lang="en-US" altLang="en-US" dirty="0" smtClean="0"/>
              <a:t>m</a:t>
            </a:r>
            <a:r>
              <a:rPr lang="en-GB" altLang="en-US" dirty="0" err="1" smtClean="0"/>
              <a:t>athemat</a:t>
            </a:r>
            <a:r>
              <a:rPr lang="en-US" altLang="en-US" dirty="0" err="1" smtClean="0"/>
              <a:t>ic</a:t>
            </a:r>
            <a:r>
              <a:rPr lang="en-GB" altLang="en-US" dirty="0" smtClean="0"/>
              <a:t>s?</a:t>
            </a:r>
          </a:p>
        </p:txBody>
      </p:sp>
      <p:sp>
        <p:nvSpPr>
          <p:cNvPr id="165892" name="Footer Placeholder 3"/>
          <p:cNvSpPr txBox="1">
            <a:spLocks noGrp="1"/>
          </p:cNvSpPr>
          <p:nvPr/>
        </p:nvSpPr>
        <p:spPr bwMode="gray">
          <a:xfrm>
            <a:off x="549275" y="6546850"/>
            <a:ext cx="53990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r>
              <a:rPr lang="en-GB" altLang="en-US" sz="900">
                <a:solidFill>
                  <a:schemeClr val="bg1"/>
                </a:solidFill>
              </a:rPr>
              <a:t>Mathematics in Context - Launch events</a:t>
            </a:r>
          </a:p>
        </p:txBody>
      </p:sp>
      <p:sp>
        <p:nvSpPr>
          <p:cNvPr id="165893" name="Slide Number Placeholder 4"/>
          <p:cNvSpPr txBox="1">
            <a:spLocks noGrp="1"/>
          </p:cNvSpPr>
          <p:nvPr/>
        </p:nvSpPr>
        <p:spPr bwMode="gray">
          <a:xfrm>
            <a:off x="290513" y="6546850"/>
            <a:ext cx="3603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SzTx/>
              <a:buFontTx/>
              <a:buNone/>
            </a:pPr>
            <a:fld id="{305468CB-3AD8-45FD-91A5-6DDC574CF6D7}" type="slidenum">
              <a:rPr lang="en-GB" altLang="en-US" sz="900">
                <a:solidFill>
                  <a:schemeClr val="bg1"/>
                </a:solidFill>
              </a:rPr>
              <a:pPr eaLnBrk="1" hangingPunct="1">
                <a:lnSpc>
                  <a:spcPct val="100000"/>
                </a:lnSpc>
                <a:buSzTx/>
                <a:buFontTx/>
                <a:buNone/>
              </a:pPr>
              <a:t>9</a:t>
            </a:fld>
            <a:r>
              <a:rPr lang="en-GB" altLang="en-US" sz="900">
                <a:solidFill>
                  <a:schemeClr val="bg1"/>
                </a:solidFill>
              </a:rPr>
              <a:t> </a:t>
            </a:r>
          </a:p>
        </p:txBody>
      </p:sp>
      <p:sp>
        <p:nvSpPr>
          <p:cNvPr id="2" name="Footer Placeholder 1"/>
          <p:cNvSpPr>
            <a:spLocks noGrp="1"/>
          </p:cNvSpPr>
          <p:nvPr>
            <p:ph type="ftr" sz="quarter" idx="10"/>
          </p:nvPr>
        </p:nvSpPr>
        <p:spPr/>
        <p:txBody>
          <a:bodyPr/>
          <a:lstStyle/>
          <a:p>
            <a:pPr>
              <a:defRPr/>
            </a:pPr>
            <a:r>
              <a:rPr lang="en-GB" smtClean="0"/>
              <a:t>Mathematics in Context – Getting Ready to Teach events</a:t>
            </a:r>
            <a:endParaRPr lang="en-GB"/>
          </a:p>
        </p:txBody>
      </p:sp>
      <p:sp>
        <p:nvSpPr>
          <p:cNvPr id="3" name="Slide Number Placeholder 2"/>
          <p:cNvSpPr>
            <a:spLocks noGrp="1"/>
          </p:cNvSpPr>
          <p:nvPr>
            <p:ph type="sldNum" sz="quarter" idx="11"/>
          </p:nvPr>
        </p:nvSpPr>
        <p:spPr/>
        <p:txBody>
          <a:bodyPr/>
          <a:lstStyle/>
          <a:p>
            <a:pPr>
              <a:defRPr/>
            </a:pPr>
            <a:fld id="{250D91E9-F97A-45A7-9429-86E2BB0B7F64}" type="slidenum">
              <a:rPr lang="en-GB" altLang="en-US" smtClean="0"/>
              <a:pPr>
                <a:defRPr/>
              </a:pPr>
              <a:t>9</a:t>
            </a:fld>
            <a:r>
              <a:rPr lang="en-GB" altLang="en-US" smtClean="0"/>
              <a:t> </a:t>
            </a:r>
            <a:endParaRPr lang="en-GB" altLang="en-US"/>
          </a:p>
        </p:txBody>
      </p:sp>
    </p:spTree>
  </p:cSld>
  <p:clrMapOvr>
    <a:masterClrMapping/>
  </p:clrMapOvr>
</p:sld>
</file>

<file path=ppt/theme/theme1.xml><?xml version="1.0" encoding="utf-8"?>
<a:theme xmlns:a="http://schemas.openxmlformats.org/drawingml/2006/main" name="Pearson_blue">
  <a:themeElements>
    <a:clrScheme name="">
      <a:dk1>
        <a:srgbClr val="000000"/>
      </a:dk1>
      <a:lt1>
        <a:srgbClr val="FFFFFF"/>
      </a:lt1>
      <a:dk2>
        <a:srgbClr val="364395"/>
      </a:dk2>
      <a:lt2>
        <a:srgbClr val="FFFFFF"/>
      </a:lt2>
      <a:accent1>
        <a:srgbClr val="364395"/>
      </a:accent1>
      <a:accent2>
        <a:srgbClr val="5E69AA"/>
      </a:accent2>
      <a:accent3>
        <a:srgbClr val="FFFFFF"/>
      </a:accent3>
      <a:accent4>
        <a:srgbClr val="000000"/>
      </a:accent4>
      <a:accent5>
        <a:srgbClr val="AEB0C8"/>
      </a:accent5>
      <a:accent6>
        <a:srgbClr val="545E9A"/>
      </a:accent6>
      <a:hlink>
        <a:srgbClr val="727BB5"/>
      </a:hlink>
      <a:folHlink>
        <a:srgbClr val="868EBF"/>
      </a:folHlink>
    </a:clrScheme>
    <a:fontScheme name="Pearson_bl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charset="0"/>
            <a:cs typeface="Arial" charset="0"/>
          </a:defRPr>
        </a:defPPr>
      </a:lstStyle>
    </a:lnDef>
  </a:objectDefaults>
  <a:extraClrSchemeLst>
    <a:extraClrScheme>
      <a:clrScheme name="Pearson_blue 1">
        <a:dk1>
          <a:srgbClr val="000000"/>
        </a:dk1>
        <a:lt1>
          <a:srgbClr val="FBF5EA"/>
        </a:lt1>
        <a:dk2>
          <a:srgbClr val="364395"/>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blue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arson_Presentation">
  <a:themeElements>
    <a:clrScheme name="">
      <a:dk1>
        <a:srgbClr val="000000"/>
      </a:dk1>
      <a:lt1>
        <a:srgbClr val="FFFFFF"/>
      </a:lt1>
      <a:dk2>
        <a:srgbClr val="364395"/>
      </a:dk2>
      <a:lt2>
        <a:srgbClr val="FFFFFF"/>
      </a:lt2>
      <a:accent1>
        <a:srgbClr val="364395"/>
      </a:accent1>
      <a:accent2>
        <a:srgbClr val="5E69AA"/>
      </a:accent2>
      <a:accent3>
        <a:srgbClr val="FFFFFF"/>
      </a:accent3>
      <a:accent4>
        <a:srgbClr val="000000"/>
      </a:accent4>
      <a:accent5>
        <a:srgbClr val="AEB0C8"/>
      </a:accent5>
      <a:accent6>
        <a:srgbClr val="545E9A"/>
      </a:accent6>
      <a:hlink>
        <a:srgbClr val="727BB5"/>
      </a:hlink>
      <a:folHlink>
        <a:srgbClr val="868EBF"/>
      </a:folHlink>
    </a:clrScheme>
    <a:fontScheme name="Pearson_Presentatio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charset="0"/>
            <a:cs typeface="Arial" charset="0"/>
          </a:defRPr>
        </a:defPPr>
      </a:lstStyle>
    </a:lnDef>
  </a:objectDefaults>
  <a:extraClrSchemeLst>
    <a:extraClrScheme>
      <a:clrScheme name="Pearson_Presentation 1">
        <a:dk1>
          <a:srgbClr val="000000"/>
        </a:dk1>
        <a:lt1>
          <a:srgbClr val="FBF5EA"/>
        </a:lt1>
        <a:dk2>
          <a:srgbClr val="364395"/>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Presentation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earson_Divider">
  <a:themeElements>
    <a:clrScheme name="">
      <a:dk1>
        <a:srgbClr val="000000"/>
      </a:dk1>
      <a:lt1>
        <a:srgbClr val="FFFFFF"/>
      </a:lt1>
      <a:dk2>
        <a:srgbClr val="364395"/>
      </a:dk2>
      <a:lt2>
        <a:srgbClr val="FFFFFF"/>
      </a:lt2>
      <a:accent1>
        <a:srgbClr val="364395"/>
      </a:accent1>
      <a:accent2>
        <a:srgbClr val="5E69AA"/>
      </a:accent2>
      <a:accent3>
        <a:srgbClr val="FFFFFF"/>
      </a:accent3>
      <a:accent4>
        <a:srgbClr val="000000"/>
      </a:accent4>
      <a:accent5>
        <a:srgbClr val="AEB0C8"/>
      </a:accent5>
      <a:accent6>
        <a:srgbClr val="545E9A"/>
      </a:accent6>
      <a:hlink>
        <a:srgbClr val="727BB5"/>
      </a:hlink>
      <a:folHlink>
        <a:srgbClr val="868EBF"/>
      </a:folHlink>
    </a:clrScheme>
    <a:fontScheme name="Pearson_Divider">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charset="0"/>
            <a:cs typeface="Arial" charset="0"/>
          </a:defRPr>
        </a:defPPr>
      </a:lstStyle>
    </a:lnDef>
  </a:objectDefaults>
  <a:extraClrSchemeLst>
    <a:extraClrScheme>
      <a:clrScheme name="Pearson_Divider 1">
        <a:dk1>
          <a:srgbClr val="000000"/>
        </a:dk1>
        <a:lt1>
          <a:srgbClr val="FBF5EA"/>
        </a:lt1>
        <a:dk2>
          <a:srgbClr val="364395"/>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Divider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earson_Key Point">
  <a:themeElements>
    <a:clrScheme name="">
      <a:dk1>
        <a:srgbClr val="000000"/>
      </a:dk1>
      <a:lt1>
        <a:srgbClr val="FFFFFF"/>
      </a:lt1>
      <a:dk2>
        <a:srgbClr val="364395"/>
      </a:dk2>
      <a:lt2>
        <a:srgbClr val="FFFFFF"/>
      </a:lt2>
      <a:accent1>
        <a:srgbClr val="364395"/>
      </a:accent1>
      <a:accent2>
        <a:srgbClr val="5E69AA"/>
      </a:accent2>
      <a:accent3>
        <a:srgbClr val="FFFFFF"/>
      </a:accent3>
      <a:accent4>
        <a:srgbClr val="000000"/>
      </a:accent4>
      <a:accent5>
        <a:srgbClr val="AEB0C8"/>
      </a:accent5>
      <a:accent6>
        <a:srgbClr val="545E9A"/>
      </a:accent6>
      <a:hlink>
        <a:srgbClr val="727BB5"/>
      </a:hlink>
      <a:folHlink>
        <a:srgbClr val="868EBF"/>
      </a:folHlink>
    </a:clrScheme>
    <a:fontScheme name="Pearson_Key Poin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charset="0"/>
            <a:cs typeface="Arial" charset="0"/>
          </a:defRPr>
        </a:defPPr>
      </a:lstStyle>
    </a:lnDef>
  </a:objectDefaults>
  <a:extraClrSchemeLst>
    <a:extraClrScheme>
      <a:clrScheme name="Pearson_Key Point 1">
        <a:dk1>
          <a:srgbClr val="000000"/>
        </a:dk1>
        <a:lt1>
          <a:srgbClr val="FBF5EA"/>
        </a:lt1>
        <a:dk2>
          <a:srgbClr val="364395"/>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Key Point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earson_Thank you">
  <a:themeElements>
    <a:clrScheme name="">
      <a:dk1>
        <a:srgbClr val="000000"/>
      </a:dk1>
      <a:lt1>
        <a:srgbClr val="FFFFFF"/>
      </a:lt1>
      <a:dk2>
        <a:srgbClr val="364395"/>
      </a:dk2>
      <a:lt2>
        <a:srgbClr val="FFFFFF"/>
      </a:lt2>
      <a:accent1>
        <a:srgbClr val="364395"/>
      </a:accent1>
      <a:accent2>
        <a:srgbClr val="5E69AA"/>
      </a:accent2>
      <a:accent3>
        <a:srgbClr val="FFFFFF"/>
      </a:accent3>
      <a:accent4>
        <a:srgbClr val="000000"/>
      </a:accent4>
      <a:accent5>
        <a:srgbClr val="AEB0C8"/>
      </a:accent5>
      <a:accent6>
        <a:srgbClr val="545E9A"/>
      </a:accent6>
      <a:hlink>
        <a:srgbClr val="727BB5"/>
      </a:hlink>
      <a:folHlink>
        <a:srgbClr val="868EBF"/>
      </a:folHlink>
    </a:clrScheme>
    <a:fontScheme name="Pearson_Thank you">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Verdana" charset="0"/>
            <a:cs typeface="Arial" charset="0"/>
          </a:defRPr>
        </a:defPPr>
      </a:lstStyle>
    </a:lnDef>
  </a:objectDefaults>
  <a:extraClrSchemeLst>
    <a:extraClrScheme>
      <a:clrScheme name="Pearson_Thank you 1">
        <a:dk1>
          <a:srgbClr val="000000"/>
        </a:dk1>
        <a:lt1>
          <a:srgbClr val="FBF5EA"/>
        </a:lt1>
        <a:dk2>
          <a:srgbClr val="364395"/>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Thank you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Pearson_blue</Template>
  <TotalTime>4067</TotalTime>
  <Words>4751</Words>
  <Application>Microsoft Office PowerPoint</Application>
  <PresentationFormat>A4 Paper (210x297 mm)</PresentationFormat>
  <Paragraphs>927</Paragraphs>
  <Slides>64</Slides>
  <Notes>64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64</vt:i4>
      </vt:variant>
    </vt:vector>
  </HeadingPairs>
  <TitlesOfParts>
    <vt:vector size="77" baseType="lpstr">
      <vt:lpstr>Lato Medium</vt:lpstr>
      <vt:lpstr>MS PGothic</vt:lpstr>
      <vt:lpstr>MS PGothic</vt:lpstr>
      <vt:lpstr>Myriad Pro</vt:lpstr>
      <vt:lpstr>SimSun</vt:lpstr>
      <vt:lpstr>Arial</vt:lpstr>
      <vt:lpstr>Times New Roman</vt:lpstr>
      <vt:lpstr>Verdana</vt:lpstr>
      <vt:lpstr>Pearson_blue</vt:lpstr>
      <vt:lpstr>Pearson_Presentation</vt:lpstr>
      <vt:lpstr>Pearson_Divider</vt:lpstr>
      <vt:lpstr>Pearson_Key Point</vt:lpstr>
      <vt:lpstr>Pearson_Thank you</vt:lpstr>
      <vt:lpstr>PowerPoint Presentation</vt:lpstr>
      <vt:lpstr>Mathematics in Context  (Core Maths)</vt:lpstr>
      <vt:lpstr>Agenda</vt:lpstr>
      <vt:lpstr>Core Maths qualifications  Purpose</vt:lpstr>
      <vt:lpstr>Core Maths qualifications</vt:lpstr>
      <vt:lpstr>Context based planning for your students</vt:lpstr>
      <vt:lpstr>Suggested course plan for the 180 guided learning hours over 2 years</vt:lpstr>
      <vt:lpstr>Context based planning</vt:lpstr>
      <vt:lpstr>Open Chat window 1: </vt:lpstr>
      <vt:lpstr>Timeline </vt:lpstr>
      <vt:lpstr>Our design principles</vt:lpstr>
      <vt:lpstr>Overview of the specification </vt:lpstr>
      <vt:lpstr>Assessment structure</vt:lpstr>
      <vt:lpstr>Link between Paper 1 and Paper 2 </vt:lpstr>
      <vt:lpstr>Content</vt:lpstr>
      <vt:lpstr>Content</vt:lpstr>
      <vt:lpstr>Students who followed Foundation Tier GCSE</vt:lpstr>
      <vt:lpstr>Students who followed Foundation Tier GCSE</vt:lpstr>
      <vt:lpstr>Content not already covered at GCSE</vt:lpstr>
      <vt:lpstr>Content not already covered at GCSE</vt:lpstr>
      <vt:lpstr>The Comprehension paper</vt:lpstr>
      <vt:lpstr>Overview of topic – Ebola virus</vt:lpstr>
      <vt:lpstr>Overview of topic – Ebola virus</vt:lpstr>
      <vt:lpstr>Overview of topic – Ebola virus</vt:lpstr>
      <vt:lpstr>Comprehension</vt:lpstr>
      <vt:lpstr>Comprehension: some suggestions</vt:lpstr>
      <vt:lpstr>The pre-released source booklet</vt:lpstr>
      <vt:lpstr>The pre-released source booklet</vt:lpstr>
      <vt:lpstr>An exam question</vt:lpstr>
      <vt:lpstr>Suggested course plan for the 180 guided learning hours over 2 years</vt:lpstr>
      <vt:lpstr>Context based planning – Social media</vt:lpstr>
      <vt:lpstr>Open chat window 2:</vt:lpstr>
      <vt:lpstr>Overview of topic – Social media</vt:lpstr>
      <vt:lpstr>Topic – Social media  The effects of social media on mental health   </vt:lpstr>
      <vt:lpstr>Topic – Social media  The effects of social media on mental health</vt:lpstr>
      <vt:lpstr>Topic – Social media  The effects of social media on mental health</vt:lpstr>
      <vt:lpstr>Considerations for planning</vt:lpstr>
      <vt:lpstr>Why offer Mathematics in Context?</vt:lpstr>
      <vt:lpstr>Poll 1:</vt:lpstr>
      <vt:lpstr>The students: Who will you target for the Mathematics in Context course?</vt:lpstr>
      <vt:lpstr>How will you recruit these students?</vt:lpstr>
      <vt:lpstr>How will you recruit these students?</vt:lpstr>
      <vt:lpstr>Poll 2:</vt:lpstr>
      <vt:lpstr>Who will teach the Mathematics in Context course?</vt:lpstr>
      <vt:lpstr>Poll 3:</vt:lpstr>
      <vt:lpstr>What model will you use to deliver the  Mathematics in Context course?</vt:lpstr>
      <vt:lpstr>Advantages to delivering the course in two years</vt:lpstr>
      <vt:lpstr>Advantages and disadvantages to delivering the course in one year</vt:lpstr>
      <vt:lpstr>Considerations for planning</vt:lpstr>
      <vt:lpstr>Core Maths Support Programme*</vt:lpstr>
      <vt:lpstr>Free resources available*</vt:lpstr>
      <vt:lpstr>Free resources available*</vt:lpstr>
      <vt:lpstr>Performance tables </vt:lpstr>
      <vt:lpstr>UCAS and Higher Education recognition </vt:lpstr>
      <vt:lpstr>UCAS and HE recognition is growing </vt:lpstr>
      <vt:lpstr>Maximising learner engagement and progression</vt:lpstr>
      <vt:lpstr>Free support for planning</vt:lpstr>
      <vt:lpstr>Free support for teaching</vt:lpstr>
      <vt:lpstr>Published resources </vt:lpstr>
      <vt:lpstr>Plan and teach:  Published resources*</vt:lpstr>
      <vt:lpstr>Free support for tracking and assessment</vt:lpstr>
      <vt:lpstr>ResultsPlus and examWizard</vt:lpstr>
      <vt:lpstr>Action plan</vt:lpstr>
      <vt:lpstr>Contact details</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Built by: www.mediasterling.com</dc:description>
  <cp:lastModifiedBy>Roberts, Lesley</cp:lastModifiedBy>
  <cp:revision>335</cp:revision>
  <cp:lastPrinted>2016-02-26T16:48:34Z</cp:lastPrinted>
  <dcterms:created xsi:type="dcterms:W3CDTF">2010-11-30T15:25:05Z</dcterms:created>
  <dcterms:modified xsi:type="dcterms:W3CDTF">2017-12-11T16:47:30Z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ies>
</file>