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08" r:id="rId5"/>
  </p:sldMasterIdLst>
  <p:notesMasterIdLst>
    <p:notesMasterId r:id="rId28"/>
  </p:notesMasterIdLst>
  <p:sldIdLst>
    <p:sldId id="332" r:id="rId6"/>
    <p:sldId id="340" r:id="rId7"/>
    <p:sldId id="341" r:id="rId8"/>
    <p:sldId id="342" r:id="rId9"/>
    <p:sldId id="351" r:id="rId10"/>
    <p:sldId id="344" r:id="rId11"/>
    <p:sldId id="343" r:id="rId12"/>
    <p:sldId id="345" r:id="rId13"/>
    <p:sldId id="346" r:id="rId14"/>
    <p:sldId id="347" r:id="rId15"/>
    <p:sldId id="348" r:id="rId16"/>
    <p:sldId id="349" r:id="rId17"/>
    <p:sldId id="350" r:id="rId18"/>
    <p:sldId id="352" r:id="rId19"/>
    <p:sldId id="353" r:id="rId20"/>
    <p:sldId id="354" r:id="rId21"/>
    <p:sldId id="355" r:id="rId22"/>
    <p:sldId id="356" r:id="rId23"/>
    <p:sldId id="357" r:id="rId24"/>
    <p:sldId id="358" r:id="rId25"/>
    <p:sldId id="359" r:id="rId26"/>
    <p:sldId id="303"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D8A779-6192-65F4-6767-3777FED42F44}" name="Knowles, Laura" initials="KL" userId="S::laura.knowles@pearson.com::2e1997ff-801b-4315-adf5-bc9f128d03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7E"/>
    <a:srgbClr val="11B2A5"/>
    <a:srgbClr val="83BD00"/>
    <a:srgbClr val="FF7479"/>
    <a:srgbClr val="FFBA1C"/>
    <a:srgbClr val="93E8EC"/>
    <a:srgbClr val="DFE0E1"/>
    <a:srgbClr val="A3ACAC"/>
    <a:srgbClr val="9D017E"/>
    <a:srgbClr val="10B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C00F0-13FD-C26F-0DF1-9F5739B1258C}" v="3" dt="2023-07-10T14:10:38.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78" y="1104"/>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Adams" userId="S::kelly.adams@pearson.com::56286dc5-c445-4c81-8317-5d717359e7df" providerId="AD" clId="Web-{B61C00F0-13FD-C26F-0DF1-9F5739B1258C}"/>
    <pc:docChg chg="addSld modSld">
      <pc:chgData name="Kelly Adams" userId="S::kelly.adams@pearson.com::56286dc5-c445-4c81-8317-5d717359e7df" providerId="AD" clId="Web-{B61C00F0-13FD-C26F-0DF1-9F5739B1258C}" dt="2023-07-10T14:10:38.761" v="1"/>
      <pc:docMkLst>
        <pc:docMk/>
      </pc:docMkLst>
      <pc:sldChg chg="modSp">
        <pc:chgData name="Kelly Adams" userId="S::kelly.adams@pearson.com::56286dc5-c445-4c81-8317-5d717359e7df" providerId="AD" clId="Web-{B61C00F0-13FD-C26F-0DF1-9F5739B1258C}" dt="2023-07-10T14:10:30.011" v="0" actId="20577"/>
        <pc:sldMkLst>
          <pc:docMk/>
          <pc:sldMk cId="1342745127" sldId="332"/>
        </pc:sldMkLst>
        <pc:spChg chg="mod">
          <ac:chgData name="Kelly Adams" userId="S::kelly.adams@pearson.com::56286dc5-c445-4c81-8317-5d717359e7df" providerId="AD" clId="Web-{B61C00F0-13FD-C26F-0DF1-9F5739B1258C}" dt="2023-07-10T14:10:30.011" v="0" actId="20577"/>
          <ac:spMkLst>
            <pc:docMk/>
            <pc:sldMk cId="1342745127" sldId="332"/>
            <ac:spMk id="2" creationId="{AAD9BDE9-5C5F-9F4E-9ABC-79815C3E9F53}"/>
          </ac:spMkLst>
        </pc:spChg>
      </pc:sldChg>
      <pc:sldChg chg="add">
        <pc:chgData name="Kelly Adams" userId="S::kelly.adams@pearson.com::56286dc5-c445-4c81-8317-5d717359e7df" providerId="AD" clId="Web-{B61C00F0-13FD-C26F-0DF1-9F5739B1258C}" dt="2023-07-10T14:10:38.761" v="1"/>
        <pc:sldMkLst>
          <pc:docMk/>
          <pc:sldMk cId="1520348050" sldId="340"/>
        </pc:sldMkLst>
      </pc:sldChg>
      <pc:sldMasterChg chg="addSldLayout">
        <pc:chgData name="Kelly Adams" userId="S::kelly.adams@pearson.com::56286dc5-c445-4c81-8317-5d717359e7df" providerId="AD" clId="Web-{B61C00F0-13FD-C26F-0DF1-9F5739B1258C}" dt="2023-07-10T14:10:38.761" v="1"/>
        <pc:sldMasterMkLst>
          <pc:docMk/>
          <pc:sldMasterMk cId="0" sldId="2147483648"/>
        </pc:sldMasterMkLst>
        <pc:sldLayoutChg chg="add">
          <pc:chgData name="Kelly Adams" userId="S::kelly.adams@pearson.com::56286dc5-c445-4c81-8317-5d717359e7df" providerId="AD" clId="Web-{B61C00F0-13FD-C26F-0DF1-9F5739B1258C}" dt="2023-07-10T14:10:38.761" v="1"/>
          <pc:sldLayoutMkLst>
            <pc:docMk/>
            <pc:sldMasterMk cId="0" sldId="2147483648"/>
            <pc:sldLayoutMk cId="3955343937" sldId="214748385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876CD-8E31-4942-985E-A124B62FF1C2}"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7FE332CA-C414-4437-BBBE-480E93705C1F}">
      <dgm:prSet/>
      <dgm:spPr/>
      <dgm:t>
        <a:bodyPr/>
        <a:lstStyle/>
        <a:p>
          <a:r>
            <a:rPr lang="en-GB" b="0" i="0"/>
            <a:t>Take your ideas from the mind map activity</a:t>
          </a:r>
          <a:endParaRPr lang="en-US"/>
        </a:p>
      </dgm:t>
    </dgm:pt>
    <dgm:pt modelId="{1BE96214-43AA-4680-87AF-64BF10925ED2}" type="parTrans" cxnId="{CDF98CE3-9686-474F-8F36-74176CD2901D}">
      <dgm:prSet/>
      <dgm:spPr/>
      <dgm:t>
        <a:bodyPr/>
        <a:lstStyle/>
        <a:p>
          <a:endParaRPr lang="en-US"/>
        </a:p>
      </dgm:t>
    </dgm:pt>
    <dgm:pt modelId="{2D1ACF53-987E-4756-BEDE-2033F3CA5DA8}" type="sibTrans" cxnId="{CDF98CE3-9686-474F-8F36-74176CD2901D}">
      <dgm:prSet/>
      <dgm:spPr/>
      <dgm:t>
        <a:bodyPr/>
        <a:lstStyle/>
        <a:p>
          <a:endParaRPr lang="en-US"/>
        </a:p>
      </dgm:t>
    </dgm:pt>
    <dgm:pt modelId="{6657ACBC-D8BF-4D1C-B433-A74691983FEA}">
      <dgm:prSet/>
      <dgm:spPr/>
      <dgm:t>
        <a:bodyPr/>
        <a:lstStyle/>
        <a:p>
          <a:r>
            <a:rPr lang="en-GB" b="0" i="0"/>
            <a:t>Start to plan your ideas</a:t>
          </a:r>
          <a:endParaRPr lang="en-US"/>
        </a:p>
      </dgm:t>
    </dgm:pt>
    <dgm:pt modelId="{4C9A203D-07EC-42E9-AD05-24E85D7DB75A}" type="parTrans" cxnId="{BE4CA9AD-963C-4EB8-9EE7-50035F5A9AD2}">
      <dgm:prSet/>
      <dgm:spPr/>
      <dgm:t>
        <a:bodyPr/>
        <a:lstStyle/>
        <a:p>
          <a:endParaRPr lang="en-US"/>
        </a:p>
      </dgm:t>
    </dgm:pt>
    <dgm:pt modelId="{68A2B63A-B3FB-49A3-A1E9-9A75D8A2CE4D}" type="sibTrans" cxnId="{BE4CA9AD-963C-4EB8-9EE7-50035F5A9AD2}">
      <dgm:prSet/>
      <dgm:spPr/>
      <dgm:t>
        <a:bodyPr/>
        <a:lstStyle/>
        <a:p>
          <a:endParaRPr lang="en-US"/>
        </a:p>
      </dgm:t>
    </dgm:pt>
    <dgm:pt modelId="{24290BA3-177A-4FD8-A9B6-F745F44C4F1B}" type="pres">
      <dgm:prSet presAssocID="{9DE876CD-8E31-4942-985E-A124B62FF1C2}" presName="hierChild1" presStyleCnt="0">
        <dgm:presLayoutVars>
          <dgm:chPref val="1"/>
          <dgm:dir/>
          <dgm:animOne val="branch"/>
          <dgm:animLvl val="lvl"/>
          <dgm:resizeHandles/>
        </dgm:presLayoutVars>
      </dgm:prSet>
      <dgm:spPr/>
    </dgm:pt>
    <dgm:pt modelId="{B5E822AF-8407-43DA-B7A7-07B80911D8F8}" type="pres">
      <dgm:prSet presAssocID="{7FE332CA-C414-4437-BBBE-480E93705C1F}" presName="hierRoot1" presStyleCnt="0"/>
      <dgm:spPr/>
    </dgm:pt>
    <dgm:pt modelId="{8CE510A8-5228-4DF6-B683-44E508119899}" type="pres">
      <dgm:prSet presAssocID="{7FE332CA-C414-4437-BBBE-480E93705C1F}" presName="composite" presStyleCnt="0"/>
      <dgm:spPr/>
    </dgm:pt>
    <dgm:pt modelId="{2C56FD53-38C2-4442-A5DF-3CDA854EE8C0}" type="pres">
      <dgm:prSet presAssocID="{7FE332CA-C414-4437-BBBE-480E93705C1F}" presName="background" presStyleLbl="node0" presStyleIdx="0" presStyleCnt="2"/>
      <dgm:spPr/>
    </dgm:pt>
    <dgm:pt modelId="{9FBF82F8-5B39-4267-9A76-FC18AA70F37A}" type="pres">
      <dgm:prSet presAssocID="{7FE332CA-C414-4437-BBBE-480E93705C1F}" presName="text" presStyleLbl="fgAcc0" presStyleIdx="0" presStyleCnt="2">
        <dgm:presLayoutVars>
          <dgm:chPref val="3"/>
        </dgm:presLayoutVars>
      </dgm:prSet>
      <dgm:spPr/>
    </dgm:pt>
    <dgm:pt modelId="{04D49CB3-A5F1-452E-A519-E4AA6BE96E9D}" type="pres">
      <dgm:prSet presAssocID="{7FE332CA-C414-4437-BBBE-480E93705C1F}" presName="hierChild2" presStyleCnt="0"/>
      <dgm:spPr/>
    </dgm:pt>
    <dgm:pt modelId="{425576CA-8F67-4FB5-B3DB-96753012D2DD}" type="pres">
      <dgm:prSet presAssocID="{6657ACBC-D8BF-4D1C-B433-A74691983FEA}" presName="hierRoot1" presStyleCnt="0"/>
      <dgm:spPr/>
    </dgm:pt>
    <dgm:pt modelId="{1CA7909D-FF13-415A-8D84-1028E667882A}" type="pres">
      <dgm:prSet presAssocID="{6657ACBC-D8BF-4D1C-B433-A74691983FEA}" presName="composite" presStyleCnt="0"/>
      <dgm:spPr/>
    </dgm:pt>
    <dgm:pt modelId="{88350625-CF0D-4A50-AF3C-DCB5ABE4DAD6}" type="pres">
      <dgm:prSet presAssocID="{6657ACBC-D8BF-4D1C-B433-A74691983FEA}" presName="background" presStyleLbl="node0" presStyleIdx="1" presStyleCnt="2"/>
      <dgm:spPr/>
    </dgm:pt>
    <dgm:pt modelId="{677EB4F4-9CB0-4FDF-AF2E-EBA53411AE2D}" type="pres">
      <dgm:prSet presAssocID="{6657ACBC-D8BF-4D1C-B433-A74691983FEA}" presName="text" presStyleLbl="fgAcc0" presStyleIdx="1" presStyleCnt="2">
        <dgm:presLayoutVars>
          <dgm:chPref val="3"/>
        </dgm:presLayoutVars>
      </dgm:prSet>
      <dgm:spPr/>
    </dgm:pt>
    <dgm:pt modelId="{A2872DD6-1329-4E1E-93A4-FECD2D4AFB29}" type="pres">
      <dgm:prSet presAssocID="{6657ACBC-D8BF-4D1C-B433-A74691983FEA}" presName="hierChild2" presStyleCnt="0"/>
      <dgm:spPr/>
    </dgm:pt>
  </dgm:ptLst>
  <dgm:cxnLst>
    <dgm:cxn modelId="{A2707527-3F62-4958-8B0A-2522AE3144F0}" type="presOf" srcId="{7FE332CA-C414-4437-BBBE-480E93705C1F}" destId="{9FBF82F8-5B39-4267-9A76-FC18AA70F37A}" srcOrd="0" destOrd="0" presId="urn:microsoft.com/office/officeart/2005/8/layout/hierarchy1"/>
    <dgm:cxn modelId="{CEA68553-E65F-4069-BD94-1354E4634822}" type="presOf" srcId="{9DE876CD-8E31-4942-985E-A124B62FF1C2}" destId="{24290BA3-177A-4FD8-A9B6-F745F44C4F1B}" srcOrd="0" destOrd="0" presId="urn:microsoft.com/office/officeart/2005/8/layout/hierarchy1"/>
    <dgm:cxn modelId="{BE4CA9AD-963C-4EB8-9EE7-50035F5A9AD2}" srcId="{9DE876CD-8E31-4942-985E-A124B62FF1C2}" destId="{6657ACBC-D8BF-4D1C-B433-A74691983FEA}" srcOrd="1" destOrd="0" parTransId="{4C9A203D-07EC-42E9-AD05-24E85D7DB75A}" sibTransId="{68A2B63A-B3FB-49A3-A1E9-9A75D8A2CE4D}"/>
    <dgm:cxn modelId="{6410B9C9-B43D-4DA0-AAE9-A454CAA44EDC}" type="presOf" srcId="{6657ACBC-D8BF-4D1C-B433-A74691983FEA}" destId="{677EB4F4-9CB0-4FDF-AF2E-EBA53411AE2D}" srcOrd="0" destOrd="0" presId="urn:microsoft.com/office/officeart/2005/8/layout/hierarchy1"/>
    <dgm:cxn modelId="{CDF98CE3-9686-474F-8F36-74176CD2901D}" srcId="{9DE876CD-8E31-4942-985E-A124B62FF1C2}" destId="{7FE332CA-C414-4437-BBBE-480E93705C1F}" srcOrd="0" destOrd="0" parTransId="{1BE96214-43AA-4680-87AF-64BF10925ED2}" sibTransId="{2D1ACF53-987E-4756-BEDE-2033F3CA5DA8}"/>
    <dgm:cxn modelId="{06766645-20C7-4D0C-9ABD-E57FB1FDD1FE}" type="presParOf" srcId="{24290BA3-177A-4FD8-A9B6-F745F44C4F1B}" destId="{B5E822AF-8407-43DA-B7A7-07B80911D8F8}" srcOrd="0" destOrd="0" presId="urn:microsoft.com/office/officeart/2005/8/layout/hierarchy1"/>
    <dgm:cxn modelId="{C0131091-9739-4CCB-A5F4-A71C0B54CF90}" type="presParOf" srcId="{B5E822AF-8407-43DA-B7A7-07B80911D8F8}" destId="{8CE510A8-5228-4DF6-B683-44E508119899}" srcOrd="0" destOrd="0" presId="urn:microsoft.com/office/officeart/2005/8/layout/hierarchy1"/>
    <dgm:cxn modelId="{57B6F4E8-6108-4CC8-B6FA-179B92D9E74F}" type="presParOf" srcId="{8CE510A8-5228-4DF6-B683-44E508119899}" destId="{2C56FD53-38C2-4442-A5DF-3CDA854EE8C0}" srcOrd="0" destOrd="0" presId="urn:microsoft.com/office/officeart/2005/8/layout/hierarchy1"/>
    <dgm:cxn modelId="{F634728B-5CB6-46FF-B5CF-236D15A54306}" type="presParOf" srcId="{8CE510A8-5228-4DF6-B683-44E508119899}" destId="{9FBF82F8-5B39-4267-9A76-FC18AA70F37A}" srcOrd="1" destOrd="0" presId="urn:microsoft.com/office/officeart/2005/8/layout/hierarchy1"/>
    <dgm:cxn modelId="{13AC5A4F-12BD-482B-8945-63BC6DFAD8B8}" type="presParOf" srcId="{B5E822AF-8407-43DA-B7A7-07B80911D8F8}" destId="{04D49CB3-A5F1-452E-A519-E4AA6BE96E9D}" srcOrd="1" destOrd="0" presId="urn:microsoft.com/office/officeart/2005/8/layout/hierarchy1"/>
    <dgm:cxn modelId="{DE2B1726-D88F-4292-A24A-68107BB0673A}" type="presParOf" srcId="{24290BA3-177A-4FD8-A9B6-F745F44C4F1B}" destId="{425576CA-8F67-4FB5-B3DB-96753012D2DD}" srcOrd="1" destOrd="0" presId="urn:microsoft.com/office/officeart/2005/8/layout/hierarchy1"/>
    <dgm:cxn modelId="{13CA49D6-2732-4E46-BF7C-6FD1C9DDA16C}" type="presParOf" srcId="{425576CA-8F67-4FB5-B3DB-96753012D2DD}" destId="{1CA7909D-FF13-415A-8D84-1028E667882A}" srcOrd="0" destOrd="0" presId="urn:microsoft.com/office/officeart/2005/8/layout/hierarchy1"/>
    <dgm:cxn modelId="{8ECBFF2B-5C7B-4AF3-BD55-E34BC17A2C60}" type="presParOf" srcId="{1CA7909D-FF13-415A-8D84-1028E667882A}" destId="{88350625-CF0D-4A50-AF3C-DCB5ABE4DAD6}" srcOrd="0" destOrd="0" presId="urn:microsoft.com/office/officeart/2005/8/layout/hierarchy1"/>
    <dgm:cxn modelId="{59FAC4FC-DB5D-47DA-B366-D357EBFF82C3}" type="presParOf" srcId="{1CA7909D-FF13-415A-8D84-1028E667882A}" destId="{677EB4F4-9CB0-4FDF-AF2E-EBA53411AE2D}" srcOrd="1" destOrd="0" presId="urn:microsoft.com/office/officeart/2005/8/layout/hierarchy1"/>
    <dgm:cxn modelId="{549D8A2E-D617-4E76-B22A-A0D795ABD4BF}" type="presParOf" srcId="{425576CA-8F67-4FB5-B3DB-96753012D2DD}" destId="{A2872DD6-1329-4E1E-93A4-FECD2D4AFB2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6FD53-38C2-4442-A5DF-3CDA854EE8C0}">
      <dsp:nvSpPr>
        <dsp:cNvPr id="0" name=""/>
        <dsp:cNvSpPr/>
      </dsp:nvSpPr>
      <dsp:spPr>
        <a:xfrm>
          <a:off x="1217" y="655398"/>
          <a:ext cx="4272960" cy="27133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FBF82F8-5B39-4267-9A76-FC18AA70F37A}">
      <dsp:nvSpPr>
        <dsp:cNvPr id="0" name=""/>
        <dsp:cNvSpPr/>
      </dsp:nvSpPr>
      <dsp:spPr>
        <a:xfrm>
          <a:off x="475990" y="1106433"/>
          <a:ext cx="4272960" cy="27133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b="0" i="0" kern="1200"/>
            <a:t>Take your ideas from the mind map activity</a:t>
          </a:r>
          <a:endParaRPr lang="en-US" sz="4700" kern="1200"/>
        </a:p>
      </dsp:txBody>
      <dsp:txXfrm>
        <a:off x="555461" y="1185904"/>
        <a:ext cx="4114018" cy="2554387"/>
      </dsp:txXfrm>
    </dsp:sp>
    <dsp:sp modelId="{88350625-CF0D-4A50-AF3C-DCB5ABE4DAD6}">
      <dsp:nvSpPr>
        <dsp:cNvPr id="0" name=""/>
        <dsp:cNvSpPr/>
      </dsp:nvSpPr>
      <dsp:spPr>
        <a:xfrm>
          <a:off x="5223724" y="655398"/>
          <a:ext cx="4272960" cy="27133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77EB4F4-9CB0-4FDF-AF2E-EBA53411AE2D}">
      <dsp:nvSpPr>
        <dsp:cNvPr id="0" name=""/>
        <dsp:cNvSpPr/>
      </dsp:nvSpPr>
      <dsp:spPr>
        <a:xfrm>
          <a:off x="5698497" y="1106433"/>
          <a:ext cx="4272960" cy="27133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b="0" i="0" kern="1200"/>
            <a:t>Start to plan your ideas</a:t>
          </a:r>
          <a:endParaRPr lang="en-US" sz="4700" kern="1200"/>
        </a:p>
      </dsp:txBody>
      <dsp:txXfrm>
        <a:off x="5777968" y="1185904"/>
        <a:ext cx="4114018" cy="25543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7/12/2023</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howstuffworks.com/quiz/only-1-out-60-people-can-identify-the-names-these-50-famous-paintings-can-yo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a:p>
        </p:txBody>
      </p:sp>
    </p:spTree>
    <p:extLst>
      <p:ext uri="{BB962C8B-B14F-4D97-AF65-F5344CB8AC3E}">
        <p14:creationId xmlns:p14="http://schemas.microsoft.com/office/powerpoint/2010/main" val="183005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Can You Name All 50 Famous Paintings In This Quiz? | HowStuffWorks</a:t>
            </a:r>
            <a:r>
              <a:rPr lang="en-GB" dirty="0"/>
              <a:t> optional to play this quiz</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4</a:t>
            </a:fld>
            <a:endParaRPr lang="en-US"/>
          </a:p>
        </p:txBody>
      </p:sp>
    </p:spTree>
    <p:extLst>
      <p:ext uri="{BB962C8B-B14F-4D97-AF65-F5344CB8AC3E}">
        <p14:creationId xmlns:p14="http://schemas.microsoft.com/office/powerpoint/2010/main" val="47884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Drawings for final fantasy</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9</a:t>
            </a:fld>
            <a:endParaRPr lang="en-US"/>
          </a:p>
        </p:txBody>
      </p:sp>
    </p:spTree>
    <p:extLst>
      <p:ext uri="{BB962C8B-B14F-4D97-AF65-F5344CB8AC3E}">
        <p14:creationId xmlns:p14="http://schemas.microsoft.com/office/powerpoint/2010/main" val="56435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Closing Slide</a:t>
            </a:r>
          </a:p>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22</a:t>
            </a:fld>
            <a:endParaRPr lang="en-US"/>
          </a:p>
        </p:txBody>
      </p:sp>
    </p:spTree>
    <p:extLst>
      <p:ext uri="{BB962C8B-B14F-4D97-AF65-F5344CB8AC3E}">
        <p14:creationId xmlns:p14="http://schemas.microsoft.com/office/powerpoint/2010/main" val="3990580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7410849-7EC9-46FE-8DED-8D2C5CC835FB}"/>
              </a:ext>
            </a:extLst>
          </p:cNvPr>
          <p:cNvPicPr>
            <a:picLocks noChangeAspect="1"/>
          </p:cNvPicPr>
          <p:nvPr userDrawn="1"/>
        </p:nvPicPr>
        <p:blipFill>
          <a:blip r:embed="rId3"/>
          <a:stretch>
            <a:fillRect/>
          </a:stretch>
        </p:blipFill>
        <p:spPr>
          <a:xfrm>
            <a:off x="1968122" y="0"/>
            <a:ext cx="10223878" cy="6858000"/>
          </a:xfrm>
          <a:prstGeom prst="rect">
            <a:avLst/>
          </a:prstGeom>
        </p:spPr>
      </p:pic>
      <p:sp>
        <p:nvSpPr>
          <p:cNvPr id="2" name="Title 1"/>
          <p:cNvSpPr>
            <a:spLocks noGrp="1"/>
          </p:cNvSpPr>
          <p:nvPr>
            <p:ph type="title"/>
          </p:nvPr>
        </p:nvSpPr>
        <p:spPr>
          <a:xfrm>
            <a:off x="1017920" y="586286"/>
            <a:ext cx="4182350" cy="2369187"/>
          </a:xfrm>
          <a:prstGeom prst="rect">
            <a:avLst/>
          </a:prstGeom>
          <a:solidFill>
            <a:schemeClr val="bg1"/>
          </a:solidFill>
        </p:spPr>
        <p:txBody>
          <a:bodyPr lIns="273600" tIns="180000"/>
          <a:lstStyle/>
          <a:p>
            <a:r>
              <a:rPr lang="en-US"/>
              <a:t>Click to edit Master title style</a:t>
            </a:r>
          </a:p>
        </p:txBody>
      </p:sp>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7552" y="566928"/>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1017951" y="2955473"/>
            <a:ext cx="4180854" cy="1253935"/>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solidFill>
                  <a:schemeClr val="bg1"/>
                </a:solidFill>
              </a:defRPr>
            </a:lvl1pPr>
          </a:lstStyle>
          <a:p>
            <a:pPr>
              <a:defRPr/>
            </a:pPr>
            <a:fld id="{3A223C01-11D7-E049-8252-D38AEC7B21E1}" type="slidenum">
              <a:rPr lang="en-US" smtClean="0"/>
              <a:pPr>
                <a:defRPr/>
              </a:pPr>
              <a:t>‹#›</a:t>
            </a:fld>
            <a:endParaRPr lang="en-US"/>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319490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 uri="{C183D7F6-B498-43B3-948B-1728B52AA6E4}">
                <adec:decorative xmlns:adec="http://schemas.microsoft.com/office/drawing/2017/decorative" val="1"/>
              </a:ext>
            </a:extLst>
          </p:cNvPr>
          <p:cNvSpPr/>
          <p:nvPr/>
        </p:nvSpPr>
        <p:spPr>
          <a:xfrm>
            <a:off x="11142921" y="555625"/>
            <a:ext cx="1049079"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6184F5C8-ABB1-E340-AD72-5AC3A5C2A929}"/>
              </a:ext>
            </a:extLst>
          </p:cNvPr>
          <p:cNvSpPr>
            <a:spLocks noGrp="1"/>
          </p:cNvSpPr>
          <p:nvPr>
            <p:ph sz="quarter" idx="16" hasCustomPrompt="1"/>
          </p:nvPr>
        </p:nvSpPr>
        <p:spPr>
          <a:xfrm>
            <a:off x="989760"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A9563D79-D413-6C4E-AF46-45AD23481DA0}"/>
              </a:ext>
              <a:ext uri="{C183D7F6-B498-43B3-948B-1728B52AA6E4}">
                <adec:decorative xmlns:adec="http://schemas.microsoft.com/office/drawing/2017/decorative" val="1"/>
              </a:ext>
            </a:extLst>
          </p:cNvPr>
          <p:cNvCxnSpPr>
            <a:cxnSpLocks/>
          </p:cNvCxnSpPr>
          <p:nvPr/>
        </p:nvCxnSpPr>
        <p:spPr>
          <a:xfrm>
            <a:off x="11131550"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Tree>
    <p:extLst>
      <p:ext uri="{BB962C8B-B14F-4D97-AF65-F5344CB8AC3E}">
        <p14:creationId xmlns:p14="http://schemas.microsoft.com/office/powerpoint/2010/main" val="61599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11" name="Content Placeholder 6">
            <a:extLst>
              <a:ext uri="{FF2B5EF4-FFF2-40B4-BE49-F238E27FC236}">
                <a16:creationId xmlns:a16="http://schemas.microsoft.com/office/drawing/2014/main" id="{3BC62C5E-ABAA-C345-B3BA-BEDA7732E3B8}"/>
              </a:ext>
            </a:extLst>
          </p:cNvPr>
          <p:cNvSpPr>
            <a:spLocks noGrp="1"/>
          </p:cNvSpPr>
          <p:nvPr>
            <p:ph sz="quarter" idx="18" hasCustomPrompt="1"/>
          </p:nvPr>
        </p:nvSpPr>
        <p:spPr>
          <a:xfrm>
            <a:off x="6262800" y="1895681"/>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sp>
        <p:nvSpPr>
          <p:cNvPr id="10" name="Content Placeholder 6">
            <a:extLst>
              <a:ext uri="{FF2B5EF4-FFF2-40B4-BE49-F238E27FC236}">
                <a16:creationId xmlns:a16="http://schemas.microsoft.com/office/drawing/2014/main" id="{CC0DC4FF-3BCC-4043-AC81-2145CE625517}"/>
              </a:ext>
            </a:extLst>
          </p:cNvPr>
          <p:cNvSpPr>
            <a:spLocks noGrp="1"/>
          </p:cNvSpPr>
          <p:nvPr>
            <p:ph sz="quarter" idx="17" hasCustomPrompt="1"/>
          </p:nvPr>
        </p:nvSpPr>
        <p:spPr>
          <a:xfrm>
            <a:off x="1183729" y="1893888"/>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6" name="Straight Connector 5">
            <a:extLst>
              <a:ext uri="{FF2B5EF4-FFF2-40B4-BE49-F238E27FC236}">
                <a16:creationId xmlns:a16="http://schemas.microsoft.com/office/drawing/2014/main" id="{77829038-C33E-E14F-A39E-A9A3AB5CFBF1}"/>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C312F-B9C0-D744-AD30-A434A20A7D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1810" y="0"/>
            <a:ext cx="10290190" cy="6858000"/>
          </a:xfrm>
          <a:prstGeom prst="rect">
            <a:avLst/>
          </a:prstGeom>
        </p:spPr>
      </p:pic>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001680" y="574675"/>
            <a:ext cx="6135687" cy="2339975"/>
          </a:xfrm>
          <a:prstGeom prst="rect">
            <a:avLst/>
          </a:prstGeom>
          <a:solidFill>
            <a:schemeClr val="bg1"/>
          </a:solidFill>
        </p:spPr>
        <p:txBody>
          <a:bodyPr lIns="273600" tIns="180000" anchor="t" anchorCtr="0">
            <a:normAutofit/>
          </a:bodyPr>
          <a:lstStyle>
            <a:lvl1pPr>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1680" y="2728885"/>
            <a:ext cx="6135688" cy="2990878"/>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322630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Content slide with photo 2.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A58855-A5D2-4F64-98FE-895EDDFE9C2A}"/>
              </a:ext>
            </a:extLst>
          </p:cNvPr>
          <p:cNvSpPr>
            <a:spLocks noGrp="1"/>
          </p:cNvSpPr>
          <p:nvPr>
            <p:ph type="pic" sz="quarter" idx="17" hasCustomPrompt="1"/>
          </p:nvPr>
        </p:nvSpPr>
        <p:spPr>
          <a:xfrm>
            <a:off x="1901825" y="0"/>
            <a:ext cx="10290175" cy="6858000"/>
          </a:xfrm>
          <a:prstGeom prst="rect">
            <a:avLst/>
          </a:prstGeom>
          <a:solidFill>
            <a:srgbClr val="A3ACAC"/>
          </a:solidFill>
        </p:spPr>
        <p:txBody>
          <a:bodyPr/>
          <a:lstStyle>
            <a:lvl1pPr marL="0" indent="0" algn="ctr">
              <a:buNone/>
              <a:defRPr/>
            </a:lvl1pPr>
          </a:lstStyle>
          <a:p>
            <a:r>
              <a:rPr lang="en-US"/>
              <a:t>Click to insert picture</a:t>
            </a:r>
          </a:p>
        </p:txBody>
      </p:sp>
      <p:sp>
        <p:nvSpPr>
          <p:cNvPr id="7" name="Title 1"/>
          <p:cNvSpPr>
            <a:spLocks noGrp="1"/>
          </p:cNvSpPr>
          <p:nvPr>
            <p:ph type="title"/>
          </p:nvPr>
        </p:nvSpPr>
        <p:spPr>
          <a:xfrm>
            <a:off x="1003613" y="555625"/>
            <a:ext cx="6092510" cy="2273300"/>
          </a:xfrm>
          <a:prstGeom prst="rect">
            <a:avLst/>
          </a:prstGeom>
          <a:solidFill>
            <a:schemeClr val="bg1"/>
          </a:solidFill>
        </p:spPr>
        <p:txBody>
          <a:bodyPr lIns="273600" tIns="180000" anchor="t" anchorCtr="0">
            <a:normAutofit/>
          </a:bodyPr>
          <a:lstStyle>
            <a:lvl1pPr>
              <a:spcBef>
                <a:spcPts val="0"/>
              </a:spcBef>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3881" y="2728912"/>
            <a:ext cx="6073913" cy="2990851"/>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183214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51D66-1278-2749-A103-F9649921487C}"/>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6D0442BF-1B48-8B43-BC34-80C73F38FC7A}"/>
              </a:ext>
              <a:ext uri="{C183D7F6-B498-43B3-948B-1728B52AA6E4}">
                <adec:decorative xmlns:adec="http://schemas.microsoft.com/office/drawing/2017/decorative" val="1"/>
              </a:ext>
            </a:extLst>
          </p:cNvPr>
          <p:cNvPicPr>
            <a:picLocks noChangeAspect="1"/>
          </p:cNvPicPr>
          <p:nvPr userDrawn="1"/>
        </p:nvPicPr>
        <p:blipFill rotWithShape="1">
          <a:blip r:embed="rId2"/>
          <a:srcRect l="13350" t="1" r="273" b="16811"/>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23991" y="1698171"/>
            <a:ext cx="4381228" cy="1877247"/>
          </a:xfrm>
          <a:prstGeom prst="rect">
            <a:avLst/>
          </a:prstGeom>
          <a:solidFill>
            <a:schemeClr val="bg1"/>
          </a:solidFill>
        </p:spPr>
        <p:txBody>
          <a:bodyPr lIns="274320" tIns="182880" rIns="27432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23991" y="3555577"/>
            <a:ext cx="4381228" cy="2822074"/>
          </a:xfrm>
          <a:prstGeom prst="rect">
            <a:avLst/>
          </a:prstGeom>
          <a:solidFill>
            <a:schemeClr val="bg1"/>
          </a:solidFill>
        </p:spPr>
        <p:txBody>
          <a:bodyPr lIns="27432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61667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Content slide with photo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EFADC4-EC7F-BB47-A249-3856E0233A27}"/>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icture Placeholder 7">
            <a:extLst>
              <a:ext uri="{FF2B5EF4-FFF2-40B4-BE49-F238E27FC236}">
                <a16:creationId xmlns:a16="http://schemas.microsoft.com/office/drawing/2014/main" id="{922AF418-C0A7-434D-97D1-E711909142E8}"/>
              </a:ext>
            </a:extLst>
          </p:cNvPr>
          <p:cNvSpPr>
            <a:spLocks noGrp="1"/>
          </p:cNvSpPr>
          <p:nvPr>
            <p:ph type="pic" sz="quarter" idx="17" hasCustomPrompt="1"/>
          </p:nvPr>
        </p:nvSpPr>
        <p:spPr>
          <a:xfrm>
            <a:off x="2225675" y="0"/>
            <a:ext cx="8886825" cy="5716361"/>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18468" y="1687945"/>
            <a:ext cx="4361337" cy="1820429"/>
          </a:xfrm>
          <a:prstGeom prst="rect">
            <a:avLst/>
          </a:prstGeom>
          <a:solidFill>
            <a:schemeClr val="bg1"/>
          </a:solidFill>
        </p:spPr>
        <p:txBody>
          <a:bodyPr lIns="273600" tIns="180000" rIns="182880" bIns="4680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18467" y="3508375"/>
            <a:ext cx="4361337" cy="2869276"/>
          </a:xfrm>
          <a:prstGeom prst="rect">
            <a:avLst/>
          </a:prstGeom>
          <a:solidFill>
            <a:schemeClr val="bg1"/>
          </a:solidFill>
        </p:spPr>
        <p:txBody>
          <a:bodyPr lIns="27432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8432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2B1CBC-EB73-B140-9941-D9E961F1B730}"/>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0E494689-C6C2-A64B-8C35-09134E0C51D7}"/>
              </a:ext>
              <a:ext uri="{C183D7F6-B498-43B3-948B-1728B52AA6E4}">
                <adec:decorative xmlns:adec="http://schemas.microsoft.com/office/drawing/2017/decorative" val="1"/>
              </a:ext>
            </a:extLst>
          </p:cNvPr>
          <p:cNvPicPr>
            <a:picLocks noChangeAspect="1"/>
          </p:cNvPicPr>
          <p:nvPr userDrawn="1"/>
        </p:nvPicPr>
        <p:blipFill rotWithShape="1">
          <a:blip r:embed="rId2"/>
          <a:srcRect l="-183" t="5696" r="-1"/>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97330" y="1601603"/>
            <a:ext cx="4651777" cy="1827397"/>
          </a:xfrm>
          <a:prstGeom prst="rect">
            <a:avLst/>
          </a:prstGeom>
          <a:solidFill>
            <a:schemeClr val="bg1"/>
          </a:solidFill>
        </p:spPr>
        <p:txBody>
          <a:bodyPr lIns="273600" tIns="180000" bIns="468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97330" y="3429000"/>
            <a:ext cx="4651777" cy="2871925"/>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109508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ontent slide with photo 1.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18BA40-E181-5841-87C4-F22942E4215F}"/>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a:extLst>
              <a:ext uri="{FF2B5EF4-FFF2-40B4-BE49-F238E27FC236}">
                <a16:creationId xmlns:a16="http://schemas.microsoft.com/office/drawing/2014/main" id="{043398AF-B101-4BBC-9DEC-D84DFFCAA97B}"/>
              </a:ext>
            </a:extLst>
          </p:cNvPr>
          <p:cNvSpPr>
            <a:spLocks noGrp="1"/>
          </p:cNvSpPr>
          <p:nvPr>
            <p:ph type="pic" sz="quarter" idx="17" hasCustomPrompt="1"/>
          </p:nvPr>
        </p:nvSpPr>
        <p:spPr>
          <a:xfrm>
            <a:off x="974725" y="0"/>
            <a:ext cx="9093200" cy="5705475"/>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71552" y="1601604"/>
            <a:ext cx="4684490" cy="1899800"/>
          </a:xfrm>
          <a:prstGeom prst="rect">
            <a:avLst/>
          </a:prstGeom>
          <a:solidFill>
            <a:schemeClr val="bg1"/>
          </a:solidFill>
        </p:spPr>
        <p:txBody>
          <a:bodyPr lIns="273600" tIns="1800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71553" y="3448322"/>
            <a:ext cx="4684489" cy="2852603"/>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cxnSp>
        <p:nvCxnSpPr>
          <p:cNvPr id="16" name="Straight Connector 15">
            <a:extLst>
              <a:ext uri="{FF2B5EF4-FFF2-40B4-BE49-F238E27FC236}">
                <a16:creationId xmlns:a16="http://schemas.microsoft.com/office/drawing/2014/main" id="{40FC61BE-60FD-9F4B-89C7-4C1733B8C598}"/>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96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2" name="Rectangle 1">
            <a:extLst>
              <a:ext uri="{FF2B5EF4-FFF2-40B4-BE49-F238E27FC236}">
                <a16:creationId xmlns:a16="http://schemas.microsoft.com/office/drawing/2014/main" id="{898DE12B-F318-0044-A300-BB4D3DE09E68}"/>
              </a:ext>
            </a:extLst>
          </p:cNvPr>
          <p:cNvSpPr/>
          <p:nvPr userDrawn="1"/>
        </p:nvSpPr>
        <p:spPr>
          <a:xfrm>
            <a:off x="1035170" y="1701800"/>
            <a:ext cx="6858758" cy="288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8E748F9-4DD9-C84B-BA2C-5BA2008DB998}"/>
              </a:ext>
            </a:extLst>
          </p:cNvPr>
          <p:cNvSpPr>
            <a:spLocks noGrp="1"/>
          </p:cNvSpPr>
          <p:nvPr>
            <p:ph type="title" hasCustomPrompt="1"/>
          </p:nvPr>
        </p:nvSpPr>
        <p:spPr>
          <a:xfrm>
            <a:off x="1035170" y="1701800"/>
            <a:ext cx="6901736" cy="2887662"/>
          </a:xfrm>
          <a:prstGeom prst="rect">
            <a:avLst/>
          </a:prstGeom>
          <a:solidFill>
            <a:schemeClr val="bg1"/>
          </a:solidFill>
        </p:spPr>
        <p:txBody>
          <a:bodyPr lIns="273600" tIns="180000" rIns="182880" bIns="46800" anchor="ctr" anchorCtr="0">
            <a:normAutofit/>
          </a:bodyPr>
          <a:lstStyle>
            <a:lvl1pPr>
              <a:defRPr sz="5400"/>
            </a:lvl1pPr>
          </a:lstStyle>
          <a:p>
            <a:r>
              <a:rPr lang="en-US"/>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8760E-2A64-6C42-8F96-E7682515D21A}"/>
              </a:ext>
              <a:ext uri="{C183D7F6-B498-43B3-948B-1728B52AA6E4}">
                <adec:decorative xmlns:adec="http://schemas.microsoft.com/office/drawing/2017/decorative" val="1"/>
              </a:ext>
            </a:extLst>
          </p:cNvPr>
          <p:cNvPicPr>
            <a:picLocks noChangeAspect="1"/>
          </p:cNvPicPr>
          <p:nvPr userDrawn="1"/>
        </p:nvPicPr>
        <p:blipFill rotWithShape="1">
          <a:blip r:embed="rId2"/>
          <a:srcRect/>
          <a:stretch/>
        </p:blipFill>
        <p:spPr>
          <a:xfrm>
            <a:off x="1905000" y="0"/>
            <a:ext cx="10287000" cy="6858000"/>
          </a:xfrm>
          <a:prstGeom prst="rect">
            <a:avLst/>
          </a:prstGeom>
        </p:spPr>
      </p:pic>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6269" y="577850"/>
            <a:ext cx="4180852" cy="2377623"/>
          </a:xfrm>
          <a:prstGeom prst="rect">
            <a:avLst/>
          </a:prstGeom>
          <a:solidFill>
            <a:schemeClr val="bg1"/>
          </a:solidFill>
        </p:spPr>
        <p:txBody>
          <a:bodyPr lIns="273600" tIns="180000" bIns="46800"/>
          <a:lstStyle/>
          <a:p>
            <a:r>
              <a:rPr lang="en-US"/>
              <a:t>Click to edit Master title style</a:t>
            </a:r>
          </a:p>
        </p:txBody>
      </p:sp>
      <p:sp>
        <p:nvSpPr>
          <p:cNvPr id="16" name="Subtitle 2"/>
          <p:cNvSpPr>
            <a:spLocks noGrp="1"/>
          </p:cNvSpPr>
          <p:nvPr>
            <p:ph type="subTitle" idx="1"/>
          </p:nvPr>
        </p:nvSpPr>
        <p:spPr>
          <a:xfrm>
            <a:off x="1026269" y="2955473"/>
            <a:ext cx="4180853" cy="1246547"/>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3056482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32628"/>
            <a:ext cx="43878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DF612D3-C737-F54B-B339-E0F7609EDD5A}"/>
              </a:ext>
            </a:extLst>
          </p:cNvPr>
          <p:cNvSpPr txBox="1"/>
          <p:nvPr userDrawn="1"/>
        </p:nvSpPr>
        <p:spPr>
          <a:xfrm>
            <a:off x="5464885" y="2122077"/>
            <a:ext cx="1183341" cy="184666"/>
          </a:xfrm>
          <a:prstGeom prst="rect">
            <a:avLst/>
          </a:prstGeom>
          <a:noFill/>
        </p:spPr>
        <p:txBody>
          <a:bodyPr wrap="square" rtlCol="0">
            <a:spAutoFit/>
          </a:bodyPr>
          <a:lstStyle/>
          <a:p>
            <a:pPr algn="ctr"/>
            <a:r>
              <a:rPr lang="en-US" sz="600" b="0" i="0">
                <a:solidFill>
                  <a:srgbClr val="007FA3"/>
                </a:solidFill>
                <a:latin typeface="Open Sans Light" panose="020B0306030504020204" pitchFamily="34" charset="0"/>
                <a:ea typeface="Open Sans Light" panose="020B0306030504020204" pitchFamily="34" charset="0"/>
                <a:cs typeface="Open Sans Light" panose="020B0306030504020204" pitchFamily="34" charset="0"/>
              </a:rPr>
              <a:t>End of presentation</a:t>
            </a:r>
          </a:p>
        </p:txBody>
      </p:sp>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slide-accessi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541525-2E6D-49C0-8779-13EE63536E12}"/>
              </a:ext>
            </a:extLst>
          </p:cNvPr>
          <p:cNvSpPr>
            <a:spLocks noGrp="1"/>
          </p:cNvSpPr>
          <p:nvPr>
            <p:ph type="sldNum" sz="quarter" idx="12"/>
          </p:nvPr>
        </p:nvSpPr>
        <p:spPr>
          <a:xfrm>
            <a:off x="9159240" y="6311900"/>
            <a:ext cx="2743200" cy="365125"/>
          </a:xfrm>
          <a:prstGeom prst="rect">
            <a:avLst/>
          </a:prstGeom>
        </p:spPr>
        <p:txBody>
          <a:bodyPr/>
          <a:lstStyle/>
          <a:p>
            <a:fld id="{F9A32ACD-E19E-41C2-B7E1-C19650DECB95}" type="slidenum">
              <a:rPr lang="en-US" smtClean="0"/>
              <a:t>‹#›</a:t>
            </a:fld>
            <a:endParaRPr lang="en-US"/>
          </a:p>
        </p:txBody>
      </p:sp>
      <p:pic>
        <p:nvPicPr>
          <p:cNvPr id="6" name="Picture 3" descr="Pearson Logo&#10;&#10;Description automatically generated with medium confidence">
            <a:extLst>
              <a:ext uri="{FF2B5EF4-FFF2-40B4-BE49-F238E27FC236}">
                <a16:creationId xmlns:a16="http://schemas.microsoft.com/office/drawing/2014/main" id="{BB2481F5-D62B-44C1-B85A-CDB0279C59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0" cy="3467100"/>
          </a:xfrm>
          <a:prstGeom prst="rect">
            <a:avLst/>
          </a:prstGeom>
          <a:solidFill>
            <a:schemeClr val="bg1"/>
          </a:solidFill>
          <a:ln>
            <a:noFill/>
          </a:ln>
        </p:spPr>
      </p:pic>
    </p:spTree>
    <p:extLst>
      <p:ext uri="{BB962C8B-B14F-4D97-AF65-F5344CB8AC3E}">
        <p14:creationId xmlns:p14="http://schemas.microsoft.com/office/powerpoint/2010/main" val="3955343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accessi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541525-2E6D-49C0-8779-13EE63536E12}"/>
              </a:ext>
            </a:extLst>
          </p:cNvPr>
          <p:cNvSpPr>
            <a:spLocks noGrp="1"/>
          </p:cNvSpPr>
          <p:nvPr>
            <p:ph type="sldNum" sz="quarter" idx="12"/>
          </p:nvPr>
        </p:nvSpPr>
        <p:spPr>
          <a:xfrm>
            <a:off x="9159240" y="6311900"/>
            <a:ext cx="2743200" cy="365125"/>
          </a:xfrm>
          <a:prstGeom prst="rect">
            <a:avLst/>
          </a:prstGeom>
        </p:spPr>
        <p:txBody>
          <a:bodyPr/>
          <a:lstStyle/>
          <a:p>
            <a:fld id="{F9A32ACD-E19E-41C2-B7E1-C19650DECB95}" type="slidenum">
              <a:rPr lang="en-US" smtClean="0"/>
              <a:t>‹#›</a:t>
            </a:fld>
            <a:endParaRPr lang="en-US"/>
          </a:p>
        </p:txBody>
      </p:sp>
      <p:pic>
        <p:nvPicPr>
          <p:cNvPr id="6" name="Picture 3" descr="Pearson Logo&#10;&#10;Description automatically generated with medium confidence">
            <a:extLst>
              <a:ext uri="{FF2B5EF4-FFF2-40B4-BE49-F238E27FC236}">
                <a16:creationId xmlns:a16="http://schemas.microsoft.com/office/drawing/2014/main" id="{BB2481F5-D62B-44C1-B85A-CDB0279C59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0" cy="3467100"/>
          </a:xfrm>
          <a:prstGeom prst="rect">
            <a:avLst/>
          </a:prstGeom>
          <a:solidFill>
            <a:schemeClr val="bg1"/>
          </a:solidFill>
          <a:ln>
            <a:noFill/>
          </a:ln>
        </p:spPr>
      </p:pic>
    </p:spTree>
    <p:extLst>
      <p:ext uri="{BB962C8B-B14F-4D97-AF65-F5344CB8AC3E}">
        <p14:creationId xmlns:p14="http://schemas.microsoft.com/office/powerpoint/2010/main" val="367858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itle Slide 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5570E7-1A1D-4113-8CB6-4C73458688FA}"/>
              </a:ext>
            </a:extLst>
          </p:cNvPr>
          <p:cNvSpPr>
            <a:spLocks noGrp="1"/>
          </p:cNvSpPr>
          <p:nvPr>
            <p:ph type="pic" sz="quarter" idx="11" hasCustomPrompt="1"/>
          </p:nvPr>
        </p:nvSpPr>
        <p:spPr>
          <a:xfrm>
            <a:off x="2273300" y="0"/>
            <a:ext cx="9918698" cy="6853238"/>
          </a:xfrm>
          <a:prstGeom prst="rect">
            <a:avLst/>
          </a:prstGeom>
          <a:solidFill>
            <a:srgbClr val="A3ACAC"/>
          </a:solidFill>
        </p:spPr>
        <p:txBody>
          <a:bodyPr anchor="ctr"/>
          <a:lstStyle>
            <a:lvl1pPr marL="0" indent="0" algn="ctr">
              <a:buNone/>
              <a:defRPr/>
            </a:lvl1pPr>
          </a:lstStyle>
          <a:p>
            <a:r>
              <a:rPr lang="en-US"/>
              <a:t>Click to insert picture </a:t>
            </a:r>
          </a:p>
        </p:txBody>
      </p:sp>
      <p:sp>
        <p:nvSpPr>
          <p:cNvPr id="2" name="Title 1"/>
          <p:cNvSpPr>
            <a:spLocks noGrp="1"/>
          </p:cNvSpPr>
          <p:nvPr>
            <p:ph type="title"/>
          </p:nvPr>
        </p:nvSpPr>
        <p:spPr>
          <a:xfrm>
            <a:off x="1021949" y="576943"/>
            <a:ext cx="4061216" cy="2389778"/>
          </a:xfrm>
          <a:prstGeom prst="rect">
            <a:avLst/>
          </a:prstGeom>
          <a:solidFill>
            <a:schemeClr val="bg1"/>
          </a:solidFill>
        </p:spPr>
        <p:txBody>
          <a:bodyPr lIns="273600" tIns="180000"/>
          <a:lstStyle/>
          <a:p>
            <a:r>
              <a:rPr lang="en-US"/>
              <a:t>Click to edit Master title style</a:t>
            </a:r>
          </a:p>
        </p:txBody>
      </p:sp>
      <p:sp>
        <p:nvSpPr>
          <p:cNvPr id="16" name="Subtitle 2"/>
          <p:cNvSpPr>
            <a:spLocks noGrp="1"/>
          </p:cNvSpPr>
          <p:nvPr>
            <p:ph type="subTitle" idx="1"/>
          </p:nvPr>
        </p:nvSpPr>
        <p:spPr>
          <a:xfrm>
            <a:off x="1021949" y="2966721"/>
            <a:ext cx="4058485" cy="127507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267877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6BB36-3C99-C34C-B289-33A3A2B0EC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893506" y="0"/>
            <a:ext cx="10298494" cy="6858000"/>
          </a:xfrm>
          <a:prstGeom prst="rect">
            <a:avLst/>
          </a:prstGeom>
        </p:spPr>
      </p:pic>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465589" y="1695450"/>
            <a:ext cx="4216580" cy="3359876"/>
          </a:xfrm>
          <a:prstGeom prst="rect">
            <a:avLst/>
          </a:prstGeom>
          <a:solidFill>
            <a:schemeClr val="bg1"/>
          </a:solidFill>
        </p:spPr>
        <p:txBody>
          <a:bodyPr lIns="273600" tIns="180000" rIns="9144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5590" y="5055326"/>
            <a:ext cx="4216580" cy="123434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218712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itle slide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Picture Placeholder 4">
            <a:extLst>
              <a:ext uri="{FF2B5EF4-FFF2-40B4-BE49-F238E27FC236}">
                <a16:creationId xmlns:a16="http://schemas.microsoft.com/office/drawing/2014/main" id="{9A1F898B-FAE9-4D86-960F-90B653B5180B}"/>
              </a:ext>
            </a:extLst>
          </p:cNvPr>
          <p:cNvSpPr>
            <a:spLocks noGrp="1"/>
          </p:cNvSpPr>
          <p:nvPr>
            <p:ph type="pic" sz="quarter" idx="11" hasCustomPrompt="1"/>
          </p:nvPr>
        </p:nvSpPr>
        <p:spPr>
          <a:xfrm>
            <a:off x="2217738" y="0"/>
            <a:ext cx="9974262" cy="6858000"/>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2" name="Title 1"/>
          <p:cNvSpPr>
            <a:spLocks noGrp="1"/>
          </p:cNvSpPr>
          <p:nvPr>
            <p:ph type="ctrTitle"/>
          </p:nvPr>
        </p:nvSpPr>
        <p:spPr>
          <a:xfrm>
            <a:off x="468314" y="1695450"/>
            <a:ext cx="3822192" cy="3518807"/>
          </a:xfrm>
          <a:prstGeom prst="rect">
            <a:avLst/>
          </a:prstGeom>
          <a:solidFill>
            <a:schemeClr val="bg1"/>
          </a:solidFill>
        </p:spPr>
        <p:txBody>
          <a:bodyPr lIns="273600" tIns="18000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8314" y="5075400"/>
            <a:ext cx="3822192" cy="1204718"/>
          </a:xfrm>
          <a:prstGeom prst="rect">
            <a:avLst/>
          </a:prstGeom>
          <a:solidFill>
            <a:schemeClr val="bg1"/>
          </a:solidFill>
        </p:spPr>
        <p:txBody>
          <a:bodyPr lIns="273600" tIns="18288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9539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9EBCB-A696-8548-86C6-E4F061F88ADE}"/>
              </a:ext>
              <a:ext uri="{C183D7F6-B498-43B3-948B-1728B52AA6E4}">
                <adec:decorative xmlns:adec="http://schemas.microsoft.com/office/drawing/2017/decorative" val="1"/>
              </a:ext>
            </a:extLst>
          </p:cNvPr>
          <p:cNvPicPr>
            <a:picLocks noChangeAspect="1"/>
          </p:cNvPicPr>
          <p:nvPr userDrawn="1"/>
        </p:nvPicPr>
        <p:blipFill rotWithShape="1">
          <a:blip r:embed="rId2"/>
          <a:srcRect t="4037" r="7846" b="4507"/>
          <a:stretch/>
        </p:blipFill>
        <p:spPr>
          <a:xfrm>
            <a:off x="1993284" y="0"/>
            <a:ext cx="10198711" cy="6858000"/>
          </a:xfrm>
          <a:prstGeom prst="rect">
            <a:avLst/>
          </a:prstGeom>
        </p:spPr>
      </p:pic>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81146" y="2225675"/>
            <a:ext cx="4368703" cy="2607582"/>
          </a:xfrm>
          <a:prstGeom prst="rect">
            <a:avLst/>
          </a:prstGeom>
          <a:solidFill>
            <a:schemeClr val="bg1"/>
          </a:solidFill>
        </p:spPr>
        <p:txBody>
          <a:bodyPr lIns="273600" tIns="180000" rIns="91440" bIns="46800"/>
          <a:lstStyle/>
          <a:p>
            <a:r>
              <a:rPr lang="en-US"/>
              <a:t>Click to edit Master title style</a:t>
            </a:r>
          </a:p>
        </p:txBody>
      </p:sp>
      <p:sp>
        <p:nvSpPr>
          <p:cNvPr id="14" name="Subtitle 2"/>
          <p:cNvSpPr>
            <a:spLocks noGrp="1"/>
          </p:cNvSpPr>
          <p:nvPr>
            <p:ph type="subTitle" idx="1"/>
          </p:nvPr>
        </p:nvSpPr>
        <p:spPr>
          <a:xfrm>
            <a:off x="781146" y="4702288"/>
            <a:ext cx="4368703" cy="1544525"/>
          </a:xfrm>
          <a:prstGeom prst="rect">
            <a:avLst/>
          </a:prstGeom>
          <a:solidFill>
            <a:schemeClr val="bg1"/>
          </a:solidFill>
        </p:spPr>
        <p:txBody>
          <a:bodyPr lIns="273600"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0" name="Picture 4">
            <a:extLst>
              <a:ext uri="{FF2B5EF4-FFF2-40B4-BE49-F238E27FC236}">
                <a16:creationId xmlns:a16="http://schemas.microsoft.com/office/drawing/2014/main" id="{41C34609-7271-CF4F-81B7-1D33031D91B7}"/>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4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itle slide 3.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6218FE5E-0AD1-430C-938B-9C9520E7186C}"/>
              </a:ext>
            </a:extLst>
          </p:cNvPr>
          <p:cNvSpPr>
            <a:spLocks noGrp="1"/>
          </p:cNvSpPr>
          <p:nvPr>
            <p:ph type="pic" sz="quarter" idx="11" hasCustomPrompt="1"/>
          </p:nvPr>
        </p:nvSpPr>
        <p:spPr>
          <a:xfrm>
            <a:off x="1993284" y="0"/>
            <a:ext cx="10182928" cy="6839712"/>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3" name="Title 1"/>
          <p:cNvSpPr>
            <a:spLocks noGrp="1"/>
          </p:cNvSpPr>
          <p:nvPr>
            <p:ph type="title" hasCustomPrompt="1"/>
          </p:nvPr>
        </p:nvSpPr>
        <p:spPr>
          <a:xfrm>
            <a:off x="781148" y="2225675"/>
            <a:ext cx="4368703" cy="2542268"/>
          </a:xfrm>
          <a:prstGeom prst="rect">
            <a:avLst/>
          </a:prstGeom>
          <a:solidFill>
            <a:schemeClr val="bg1"/>
          </a:solidFill>
        </p:spPr>
        <p:txBody>
          <a:bodyPr lIns="274320" tIns="180000" rIns="91440"/>
          <a:lstStyle>
            <a:lvl1pPr>
              <a:defRPr/>
            </a:lvl1pPr>
          </a:lstStyle>
          <a:p>
            <a:r>
              <a:rPr lang="en-US"/>
              <a:t>Click to add title</a:t>
            </a:r>
          </a:p>
        </p:txBody>
      </p:sp>
      <p:sp>
        <p:nvSpPr>
          <p:cNvPr id="10" name="Subtitle 1">
            <a:extLst>
              <a:ext uri="{FF2B5EF4-FFF2-40B4-BE49-F238E27FC236}">
                <a16:creationId xmlns:a16="http://schemas.microsoft.com/office/drawing/2014/main" id="{DA5B2C57-6727-4047-AD63-87E2498B7E9B}"/>
              </a:ext>
            </a:extLst>
          </p:cNvPr>
          <p:cNvSpPr>
            <a:spLocks noGrp="1"/>
          </p:cNvSpPr>
          <p:nvPr>
            <p:ph type="body" sz="quarter" idx="12" hasCustomPrompt="1"/>
          </p:nvPr>
        </p:nvSpPr>
        <p:spPr>
          <a:xfrm>
            <a:off x="781148" y="4767942"/>
            <a:ext cx="4368701" cy="1475695"/>
          </a:xfrm>
          <a:prstGeom prst="rect">
            <a:avLst/>
          </a:prstGeom>
          <a:solidFill>
            <a:schemeClr val="bg1"/>
          </a:solidFill>
        </p:spPr>
        <p:txBody>
          <a:bodyPr lIns="182880" tIns="91440"/>
          <a:lstStyle>
            <a:lvl1pPr marL="0" indent="0">
              <a:buNone/>
              <a:defRPr/>
            </a:lvl1pPr>
          </a:lstStyle>
          <a:p>
            <a:pPr lvl="0"/>
            <a:r>
              <a:rPr lang="en-US"/>
              <a:t>Click to add subtitle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1" name="Picture 4">
            <a:extLst>
              <a:ext uri="{FF2B5EF4-FFF2-40B4-BE49-F238E27FC236}">
                <a16:creationId xmlns:a16="http://schemas.microsoft.com/office/drawing/2014/main" id="{14C4704F-102A-4849-99D0-8B121C3F82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3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 uri="{C183D7F6-B498-43B3-948B-1728B52AA6E4}">
                <adec:decorative xmlns:adec="http://schemas.microsoft.com/office/drawing/2017/decorative" val="1"/>
              </a:ext>
            </a:extLst>
          </p:cNvPr>
          <p:cNvSpPr/>
          <p:nvPr/>
        </p:nvSpPr>
        <p:spPr>
          <a:xfrm>
            <a:off x="1984375"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2D6C6F61-BA41-144D-B6FE-E8A9E2E4B8C0}"/>
              </a:ext>
              <a:ext uri="{C183D7F6-B498-43B3-948B-1728B52AA6E4}">
                <adec:decorative xmlns:adec="http://schemas.microsoft.com/office/drawing/2017/decorative" val="1"/>
              </a:ext>
            </a:extLst>
          </p:cNvPr>
          <p:cNvPicPr>
            <a:picLocks noChangeAspect="1"/>
          </p:cNvPicPr>
          <p:nvPr userDrawn="1"/>
        </p:nvPicPr>
        <p:blipFill rotWithShape="1">
          <a:blip r:embed="rId2"/>
          <a:srcRect l="13571" t="30062" r="25128" b="11244"/>
          <a:stretch/>
        </p:blipFill>
        <p:spPr>
          <a:xfrm>
            <a:off x="0" y="1669774"/>
            <a:ext cx="8156577" cy="5188226"/>
          </a:xfrm>
          <a:prstGeom prst="rect">
            <a:avLst/>
          </a:prstGeom>
        </p:spPr>
      </p:pic>
      <p:sp>
        <p:nvSpPr>
          <p:cNvPr id="13" name="Title 1"/>
          <p:cNvSpPr>
            <a:spLocks noGrp="1"/>
          </p:cNvSpPr>
          <p:nvPr>
            <p:ph type="ctrTitle" hasCustomPrompt="1"/>
          </p:nvPr>
        </p:nvSpPr>
        <p:spPr>
          <a:xfrm>
            <a:off x="7515421" y="577850"/>
            <a:ext cx="3597488" cy="3431247"/>
          </a:xfrm>
          <a:prstGeom prst="rect">
            <a:avLst/>
          </a:prstGeom>
          <a:solidFill>
            <a:schemeClr val="bg1"/>
          </a:solidFill>
        </p:spPr>
        <p:txBody>
          <a:bodyPr lIns="273600" tIns="274320" anchor="t" anchorCtr="0"/>
          <a:lstStyle>
            <a:lvl1pPr algn="l">
              <a:defRPr sz="4500">
                <a:solidFill>
                  <a:schemeClr val="tx1"/>
                </a:solidFill>
              </a:defRPr>
            </a:lvl1pPr>
          </a:lstStyle>
          <a:p>
            <a:r>
              <a:rPr lang="en-US"/>
              <a:t>Click to add title</a:t>
            </a:r>
          </a:p>
        </p:txBody>
      </p:sp>
      <p:sp>
        <p:nvSpPr>
          <p:cNvPr id="21" name="Subtitle 2"/>
          <p:cNvSpPr>
            <a:spLocks noGrp="1"/>
          </p:cNvSpPr>
          <p:nvPr>
            <p:ph type="subTitle" idx="1"/>
          </p:nvPr>
        </p:nvSpPr>
        <p:spPr>
          <a:xfrm>
            <a:off x="7515421" y="4013859"/>
            <a:ext cx="3597487" cy="1158216"/>
          </a:xfrm>
          <a:prstGeom prst="rect">
            <a:avLst/>
          </a:prstGeom>
          <a:solidFill>
            <a:schemeClr val="bg1"/>
          </a:solidFill>
        </p:spPr>
        <p:txBody>
          <a:bodyPr lIns="273600" rIns="9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6" name="Straight Connector 5">
            <a:extLst>
              <a:ext uri="{FF2B5EF4-FFF2-40B4-BE49-F238E27FC236}">
                <a16:creationId xmlns:a16="http://schemas.microsoft.com/office/drawing/2014/main" id="{E2D77FD4-D276-424C-88E8-25E8B843190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AE6E9B-DFFB-9D4C-884F-65F4D0A124E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 uri="{C183D7F6-B498-43B3-948B-1728B52AA6E4}">
                <adec:decorative xmlns:adec="http://schemas.microsoft.com/office/drawing/2017/decorative" val="1"/>
              </a:ext>
            </a:extLst>
          </p:cNvPr>
          <p:cNvSpPr/>
          <p:nvPr/>
        </p:nvSpPr>
        <p:spPr>
          <a:xfrm>
            <a:off x="1984374"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466850"/>
            <a:ext cx="10735160" cy="5391150"/>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7" name="Title 6">
            <a:extLst>
              <a:ext uri="{FF2B5EF4-FFF2-40B4-BE49-F238E27FC236}">
                <a16:creationId xmlns:a16="http://schemas.microsoft.com/office/drawing/2014/main" id="{982D310E-7115-43AA-A189-B37D28B723B1}"/>
              </a:ext>
            </a:extLst>
          </p:cNvPr>
          <p:cNvSpPr>
            <a:spLocks noGrp="1"/>
          </p:cNvSpPr>
          <p:nvPr>
            <p:ph type="title" hasCustomPrompt="1"/>
          </p:nvPr>
        </p:nvSpPr>
        <p:spPr>
          <a:xfrm>
            <a:off x="7474625" y="568326"/>
            <a:ext cx="3630471" cy="4603749"/>
          </a:xfrm>
          <a:prstGeom prst="rect">
            <a:avLst/>
          </a:prstGeom>
          <a:solidFill>
            <a:schemeClr val="bg1"/>
          </a:solidFill>
        </p:spPr>
        <p:txBody>
          <a:bodyPr lIns="273600" tIns="274320" rIns="274320"/>
          <a:lstStyle>
            <a:lvl1pPr>
              <a:defRPr/>
            </a:lvl1pPr>
          </a:lstStyle>
          <a:p>
            <a:r>
              <a:rPr lang="en-US"/>
              <a:t>Click to add title</a:t>
            </a:r>
          </a:p>
        </p:txBody>
      </p:sp>
      <p:sp>
        <p:nvSpPr>
          <p:cNvPr id="3" name="Subtitle">
            <a:extLst>
              <a:ext uri="{FF2B5EF4-FFF2-40B4-BE49-F238E27FC236}">
                <a16:creationId xmlns:a16="http://schemas.microsoft.com/office/drawing/2014/main" id="{CE068109-718D-4B25-993B-72D6B892A705}"/>
              </a:ext>
            </a:extLst>
          </p:cNvPr>
          <p:cNvSpPr>
            <a:spLocks noGrp="1"/>
          </p:cNvSpPr>
          <p:nvPr>
            <p:ph type="body" sz="quarter" idx="12" hasCustomPrompt="1"/>
          </p:nvPr>
        </p:nvSpPr>
        <p:spPr>
          <a:xfrm>
            <a:off x="7474625" y="4006471"/>
            <a:ext cx="3630587" cy="1165604"/>
          </a:xfrm>
          <a:prstGeom prst="rect">
            <a:avLst/>
          </a:prstGeom>
          <a:solidFill>
            <a:schemeClr val="bg1"/>
          </a:solidFill>
        </p:spPr>
        <p:txBody>
          <a:bodyPr lIns="273600" rIns="90000"/>
          <a:lstStyle>
            <a:lvl1pPr marL="0" indent="0">
              <a:buNone/>
              <a:defRPr/>
            </a:lvl1pPr>
          </a:lstStyle>
          <a:p>
            <a:pPr lvl="0"/>
            <a:r>
              <a:rPr lang="en-US"/>
              <a:t>Click to add subtitle</a:t>
            </a:r>
          </a:p>
        </p:txBody>
      </p:sp>
      <p:pic>
        <p:nvPicPr>
          <p:cNvPr id="10" name="Picture 9">
            <a:extLst>
              <a:ext uri="{FF2B5EF4-FFF2-40B4-BE49-F238E27FC236}">
                <a16:creationId xmlns:a16="http://schemas.microsoft.com/office/drawing/2014/main" id="{7A9DC1FD-8034-E548-95C2-CD957F1D008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cxnSp>
        <p:nvCxnSpPr>
          <p:cNvPr id="9" name="Straight Connector 8">
            <a:extLst>
              <a:ext uri="{FF2B5EF4-FFF2-40B4-BE49-F238E27FC236}">
                <a16:creationId xmlns:a16="http://schemas.microsoft.com/office/drawing/2014/main" id="{917382D9-3746-3141-8A7A-B32826C50D4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42230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843" r:id="rId2"/>
    <p:sldLayoutId id="2147483844" r:id="rId3"/>
    <p:sldLayoutId id="2147483788" r:id="rId4"/>
    <p:sldLayoutId id="2147483845" r:id="rId5"/>
    <p:sldLayoutId id="2147483790" r:id="rId6"/>
    <p:sldLayoutId id="2147483846" r:id="rId7"/>
    <p:sldLayoutId id="2147483792" r:id="rId8"/>
    <p:sldLayoutId id="2147483847" r:id="rId9"/>
    <p:sldLayoutId id="2147483794" r:id="rId10"/>
    <p:sldLayoutId id="2147483795" r:id="rId11"/>
    <p:sldLayoutId id="2147483796" r:id="rId12"/>
    <p:sldLayoutId id="2147483799" r:id="rId13"/>
    <p:sldLayoutId id="2147483853" r:id="rId14"/>
    <p:sldLayoutId id="2147483797" r:id="rId15"/>
    <p:sldLayoutId id="2147483854" r:id="rId16"/>
    <p:sldLayoutId id="2147483806" r:id="rId17"/>
    <p:sldLayoutId id="2147483856" r:id="rId18"/>
    <p:sldLayoutId id="2147483801" r:id="rId19"/>
    <p:sldLayoutId id="2147483804" r:id="rId20"/>
    <p:sldLayoutId id="2147483857" r:id="rId21"/>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FBE019F-BB70-4532-98EF-4F269AC366DD}"/>
              </a:ext>
            </a:extLst>
          </p:cNvPr>
          <p:cNvSpPr>
            <a:spLocks noGrp="1"/>
          </p:cNvSpPr>
          <p:nvPr>
            <p:ph type="sldNum" sz="quarter" idx="4"/>
          </p:nvPr>
        </p:nvSpPr>
        <p:spPr>
          <a:xfrm>
            <a:off x="9159240" y="6311900"/>
            <a:ext cx="2743200" cy="365125"/>
          </a:xfrm>
          <a:prstGeom prst="rect">
            <a:avLst/>
          </a:prstGeom>
        </p:spPr>
        <p:txBody>
          <a:bodyPr/>
          <a:lstStyle>
            <a:lvl1pPr algn="r">
              <a:defRPr sz="1200">
                <a:latin typeface="Open Sans" panose="020B0606030504020204"/>
              </a:defRPr>
            </a:lvl1pPr>
          </a:lstStyle>
          <a:p>
            <a:pPr>
              <a:defRPr/>
            </a:pPr>
            <a:fld id="{EEAC2BAD-9516-2B47-9900-7FC05ED2F002}" type="slidenum">
              <a:rPr lang="en-US" smtClean="0"/>
              <a:pPr>
                <a:defRPr/>
              </a:pPr>
              <a:t>‹#›</a:t>
            </a:fld>
            <a:endParaRPr lang="en-US"/>
          </a:p>
        </p:txBody>
      </p:sp>
    </p:spTree>
    <p:extLst>
      <p:ext uri="{BB962C8B-B14F-4D97-AF65-F5344CB8AC3E}">
        <p14:creationId xmlns:p14="http://schemas.microsoft.com/office/powerpoint/2010/main" val="110224056"/>
      </p:ext>
    </p:extLst>
  </p:cSld>
  <p:clrMap bg1="lt1" tx1="dk1" bg2="lt2" tx2="dk2" accent1="accent1" accent2="accent2" accent3="accent3" accent4="accent4" accent5="accent5" accent6="accent6" hlink="hlink" folHlink="folHlink"/>
  <p:sldLayoutIdLst>
    <p:sldLayoutId id="214748384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uk/pin/199213983506433474/"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guardian.com/culture/2014/jun/02/how-we-made-tetris" TargetMode="External"/><Relationship Id="rId2" Type="http://schemas.openxmlformats.org/officeDocument/2006/relationships/hyperlink" Target="https://www.pinterest.co.uk/pin/199213983506433474/" TargetMode="Externa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pinterest.co.uk/pin/537124693031818850/" TargetMode="External"/><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createdreno.blogspot.com/2012/09/color-wheel-elementary-art-class.htm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8842985@N03" TargetMode="Externa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Charcoal_(art)#/media/File:Charcoal_pencils_051907.jpg" TargetMode="External"/><Relationship Id="rId2" Type="http://schemas.openxmlformats.org/officeDocument/2006/relationships/image" Target="../media/image25.jpeg"/><Relationship Id="rId1" Type="http://schemas.openxmlformats.org/officeDocument/2006/relationships/slideLayout" Target="../slideLayouts/slideLayout10.xml"/><Relationship Id="rId5" Type="http://schemas.openxmlformats.org/officeDocument/2006/relationships/hyperlink" Target="https://www.flickr.com/photos/27307716@N07" TargetMode="Externa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Category:Oil_paintings#/media/File:Pittura-Painting4.JPG" TargetMode="External"/><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foto.wuestenigel.com/set-of-watercolor-paints-wassermalfarbe/" TargetMode="External"/><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artnews.com/art-news/product-recommendations/best-water-soluble-fabric-markers-1202693649/" TargetMode="External"/><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cracksforme.blogspot.com/2017/12/pencil-2d-opensource-animation-software.html" TargetMode="External"/><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aliexpress.com/item/32696554915.html" TargetMode="External"/><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hyperlink" Target="https://www.farandwide.com/s/best-artists-art-europe-82f7f449793c437c" TargetMode="External"/><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www.strongstuff.net/#/falloutnewvegas/" TargetMode="External"/><Relationship Id="rId5" Type="http://schemas.openxmlformats.org/officeDocument/2006/relationships/image" Target="../media/image12.png"/><Relationship Id="rId4" Type="http://schemas.openxmlformats.org/officeDocument/2006/relationships/hyperlink" Target="https://www.varsitytutors.com/ap_art_history-help/renaissance-to-contemporary-2d-art/2d-art/nineteenth-century-2d-art?page=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30183419@N06" TargetMode="External"/><Relationship Id="rId7" Type="http://schemas.openxmlformats.org/officeDocument/2006/relationships/hyperlink" Target="https://www.flickr.com/photos/99581103@N06" TargetMode="External"/><Relationship Id="rId2" Type="http://schemas.openxmlformats.org/officeDocument/2006/relationships/image" Target="../media/image14.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hyperlink" Target="https://www.flickr.com/photos/28537039@N06"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132646954@N02" TargetMode="External"/><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acasadocogumelo.com/shigeru-miyamoto-fala-sobre-arte-2d-dos/" TargetMode="External"/><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slideshare.net/ReiTifa/hironobu-sakaguchis-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BDE9-5C5F-9F4E-9ABC-79815C3E9F53}"/>
              </a:ext>
            </a:extLst>
          </p:cNvPr>
          <p:cNvSpPr>
            <a:spLocks noGrp="1"/>
          </p:cNvSpPr>
          <p:nvPr>
            <p:ph type="title"/>
          </p:nvPr>
        </p:nvSpPr>
        <p:spPr/>
        <p:txBody>
          <a:bodyPr lIns="274320" tIns="182880" rIns="274320" bIns="45720" anchor="t" anchorCtr="0">
            <a:normAutofit/>
          </a:bodyPr>
          <a:lstStyle/>
          <a:p>
            <a:r>
              <a:rPr lang="en-US" dirty="0">
                <a:latin typeface="Open Sans Light"/>
                <a:ea typeface="Open Sans Light"/>
                <a:cs typeface="Open Sans Light"/>
              </a:rPr>
              <a:t>BTEC LEVEL 1 Intro </a:t>
            </a:r>
          </a:p>
        </p:txBody>
      </p:sp>
      <p:sp>
        <p:nvSpPr>
          <p:cNvPr id="3" name="Content Placeholder 2">
            <a:extLst>
              <a:ext uri="{FF2B5EF4-FFF2-40B4-BE49-F238E27FC236}">
                <a16:creationId xmlns:a16="http://schemas.microsoft.com/office/drawing/2014/main" id="{8B1A1C59-0678-5A49-B6B4-72860564E13A}"/>
              </a:ext>
            </a:extLst>
          </p:cNvPr>
          <p:cNvSpPr>
            <a:spLocks noGrp="1"/>
          </p:cNvSpPr>
          <p:nvPr>
            <p:ph sz="quarter" idx="16"/>
          </p:nvPr>
        </p:nvSpPr>
        <p:spPr/>
        <p:txBody>
          <a:bodyPr/>
          <a:lstStyle/>
          <a:p>
            <a:r>
              <a:rPr lang="en-US" sz="4000" dirty="0"/>
              <a:t>Creating an Art Image</a:t>
            </a:r>
          </a:p>
        </p:txBody>
      </p:sp>
      <p:sp>
        <p:nvSpPr>
          <p:cNvPr id="4" name="Slide Number Placeholder 3">
            <a:extLst>
              <a:ext uri="{FF2B5EF4-FFF2-40B4-BE49-F238E27FC236}">
                <a16:creationId xmlns:a16="http://schemas.microsoft.com/office/drawing/2014/main" id="{DCC7CE49-5F04-EF4B-9DE8-4FFE7158D7C5}"/>
              </a:ext>
            </a:extLst>
          </p:cNvPr>
          <p:cNvSpPr>
            <a:spLocks noGrp="1"/>
          </p:cNvSpPr>
          <p:nvPr>
            <p:ph type="sldNum" sz="quarter" idx="15"/>
          </p:nvPr>
        </p:nvSpPr>
        <p:spPr/>
        <p:txBody>
          <a:bodyPr/>
          <a:lstStyle/>
          <a:p>
            <a:pPr>
              <a:defRPr/>
            </a:pPr>
            <a:fld id="{E8901B88-A952-2044-9F37-BB636F0880BE}" type="slidenum">
              <a:rPr lang="en-US" smtClean="0"/>
              <a:pPr>
                <a:defRPr/>
              </a:pPr>
              <a:t>1</a:t>
            </a:fld>
            <a:endParaRPr lang="en-US"/>
          </a:p>
        </p:txBody>
      </p:sp>
    </p:spTree>
    <p:extLst>
      <p:ext uri="{BB962C8B-B14F-4D97-AF65-F5344CB8AC3E}">
        <p14:creationId xmlns:p14="http://schemas.microsoft.com/office/powerpoint/2010/main" val="134274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artoon of a yellow character&#10;&#10;Description automatically generated">
            <a:extLst>
              <a:ext uri="{FF2B5EF4-FFF2-40B4-BE49-F238E27FC236}">
                <a16:creationId xmlns:a16="http://schemas.microsoft.com/office/drawing/2014/main" id="{0B34F1D3-0F40-88A4-FC50-1C7CB54A0424}"/>
              </a:ext>
            </a:extLst>
          </p:cNvPr>
          <p:cNvPicPr>
            <a:picLocks noChangeAspect="1"/>
          </p:cNvPicPr>
          <p:nvPr/>
        </p:nvPicPr>
        <p:blipFill rotWithShape="1">
          <a:blip r:embed="rId2"/>
          <a:srcRect t="2731"/>
          <a:stretch/>
        </p:blipFill>
        <p:spPr>
          <a:xfrm>
            <a:off x="4257789" y="-1"/>
            <a:ext cx="8140059" cy="6670675"/>
          </a:xfrm>
          <a:prstGeom prst="rect">
            <a:avLst/>
          </a:prstGeom>
          <a:noFill/>
        </p:spPr>
      </p:pic>
      <p:sp>
        <p:nvSpPr>
          <p:cNvPr id="6158" name="Title 2">
            <a:extLst>
              <a:ext uri="{FF2B5EF4-FFF2-40B4-BE49-F238E27FC236}">
                <a16:creationId xmlns:a16="http://schemas.microsoft.com/office/drawing/2014/main" id="{831A2997-571A-C8A7-7D0B-48BF7E50EA7C}"/>
              </a:ext>
            </a:extLst>
          </p:cNvPr>
          <p:cNvSpPr>
            <a:spLocks noGrp="1"/>
          </p:cNvSpPr>
          <p:nvPr>
            <p:ph type="ctrTitle"/>
          </p:nvPr>
        </p:nvSpPr>
        <p:spPr>
          <a:xfrm>
            <a:off x="468314" y="1695450"/>
            <a:ext cx="3822192" cy="3518807"/>
          </a:xfrm>
        </p:spPr>
        <p:txBody>
          <a:bodyPr anchor="t">
            <a:normAutofit/>
          </a:bodyPr>
          <a:lstStyle/>
          <a:p>
            <a:r>
              <a:rPr lang="en-GB" dirty="0"/>
              <a:t>2d computer game artists-</a:t>
            </a:r>
            <a:br>
              <a:rPr lang="en-GB" dirty="0"/>
            </a:br>
            <a:r>
              <a:rPr lang="en-GB" u="sng" dirty="0" err="1"/>
              <a:t>Pokemon</a:t>
            </a:r>
            <a:br>
              <a:rPr lang="en-GB" dirty="0"/>
            </a:br>
            <a:br>
              <a:rPr lang="en-GB" dirty="0"/>
            </a:br>
            <a:r>
              <a:rPr lang="en-GB" dirty="0">
                <a:solidFill>
                  <a:srgbClr val="FF0000"/>
                </a:solidFill>
              </a:rPr>
              <a:t>Ken </a:t>
            </a:r>
            <a:r>
              <a:rPr lang="en-GB" dirty="0" err="1">
                <a:solidFill>
                  <a:srgbClr val="FF0000"/>
                </a:solidFill>
              </a:rPr>
              <a:t>Sugimori</a:t>
            </a:r>
            <a:endParaRPr lang="en-US" dirty="0"/>
          </a:p>
        </p:txBody>
      </p:sp>
      <p:sp>
        <p:nvSpPr>
          <p:cNvPr id="6165" name="Subtitle 3">
            <a:extLst>
              <a:ext uri="{FF2B5EF4-FFF2-40B4-BE49-F238E27FC236}">
                <a16:creationId xmlns:a16="http://schemas.microsoft.com/office/drawing/2014/main" id="{8F4028EF-57C9-1759-DC22-5F1AB9F23636}"/>
              </a:ext>
            </a:extLst>
          </p:cNvPr>
          <p:cNvSpPr>
            <a:spLocks noGrp="1"/>
          </p:cNvSpPr>
          <p:nvPr>
            <p:ph type="subTitle" idx="1"/>
          </p:nvPr>
        </p:nvSpPr>
        <p:spPr>
          <a:xfrm>
            <a:off x="468314" y="5075400"/>
            <a:ext cx="3822192" cy="1204718"/>
          </a:xfrm>
        </p:spPr>
        <p:txBody>
          <a:bodyPr/>
          <a:lstStyle/>
          <a:p>
            <a:r>
              <a:rPr lang="en-GB" dirty="0">
                <a:hlinkClick r:id="rId3"/>
              </a:rPr>
              <a:t>©Hi-Res Pokémon! - Rescuing old Pokémon Art! on Twitter | Old </a:t>
            </a:r>
            <a:r>
              <a:rPr lang="en-GB" dirty="0" err="1">
                <a:hlinkClick r:id="rId3"/>
              </a:rPr>
              <a:t>pokemon</a:t>
            </a:r>
            <a:r>
              <a:rPr lang="en-GB" dirty="0">
                <a:hlinkClick r:id="rId3"/>
              </a:rPr>
              <a:t>, </a:t>
            </a:r>
            <a:r>
              <a:rPr lang="en-GB" dirty="0" err="1">
                <a:hlinkClick r:id="rId3"/>
              </a:rPr>
              <a:t>Pokemon</a:t>
            </a:r>
            <a:r>
              <a:rPr lang="en-GB" dirty="0">
                <a:hlinkClick r:id="rId3"/>
              </a:rPr>
              <a:t>, </a:t>
            </a:r>
            <a:r>
              <a:rPr lang="en-GB" dirty="0" err="1">
                <a:hlinkClick r:id="rId3"/>
              </a:rPr>
              <a:t>Pokemon</a:t>
            </a:r>
            <a:r>
              <a:rPr lang="en-GB" dirty="0">
                <a:hlinkClick r:id="rId3"/>
              </a:rPr>
              <a:t> art (pinterest.co.uk)</a:t>
            </a:r>
            <a:endParaRPr lang="en-US" dirty="0"/>
          </a:p>
        </p:txBody>
      </p:sp>
      <p:sp>
        <p:nvSpPr>
          <p:cNvPr id="5" name="Slide Number Placeholder 4">
            <a:extLst>
              <a:ext uri="{FF2B5EF4-FFF2-40B4-BE49-F238E27FC236}">
                <a16:creationId xmlns:a16="http://schemas.microsoft.com/office/drawing/2014/main" id="{52A0E0CE-FCE2-3102-1694-8EB6AC284F49}"/>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6D3964CD-E85C-F247-89D1-B35C7FB7DD23}" type="slidenum">
              <a:rPr lang="en-US" smtClean="0"/>
              <a:pPr>
                <a:spcAft>
                  <a:spcPts val="600"/>
                </a:spcAft>
                <a:defRPr/>
              </a:pPr>
              <a:t>10</a:t>
            </a:fld>
            <a:endParaRPr lang="en-US"/>
          </a:p>
        </p:txBody>
      </p:sp>
    </p:spTree>
    <p:extLst>
      <p:ext uri="{BB962C8B-B14F-4D97-AF65-F5344CB8AC3E}">
        <p14:creationId xmlns:p14="http://schemas.microsoft.com/office/powerpoint/2010/main" val="290538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Title 2">
            <a:extLst>
              <a:ext uri="{FF2B5EF4-FFF2-40B4-BE49-F238E27FC236}">
                <a16:creationId xmlns:a16="http://schemas.microsoft.com/office/drawing/2014/main" id="{831A2997-571A-C8A7-7D0B-48BF7E50EA7C}"/>
              </a:ext>
            </a:extLst>
          </p:cNvPr>
          <p:cNvSpPr>
            <a:spLocks noGrp="1"/>
          </p:cNvSpPr>
          <p:nvPr>
            <p:ph type="ctrTitle"/>
          </p:nvPr>
        </p:nvSpPr>
        <p:spPr>
          <a:xfrm>
            <a:off x="468314" y="1695450"/>
            <a:ext cx="3822192" cy="3518807"/>
          </a:xfrm>
        </p:spPr>
        <p:txBody>
          <a:bodyPr anchor="t">
            <a:normAutofit/>
          </a:bodyPr>
          <a:lstStyle/>
          <a:p>
            <a:r>
              <a:rPr lang="en-GB" dirty="0"/>
              <a:t>2d computer game artists-</a:t>
            </a:r>
            <a:br>
              <a:rPr lang="en-GB" dirty="0"/>
            </a:br>
            <a:r>
              <a:rPr lang="en-GB" u="sng" dirty="0"/>
              <a:t>Tetris</a:t>
            </a:r>
            <a:br>
              <a:rPr lang="en-GB" dirty="0"/>
            </a:br>
            <a:r>
              <a:rPr lang="en-GB" dirty="0">
                <a:solidFill>
                  <a:srgbClr val="FF0000"/>
                </a:solidFill>
              </a:rPr>
              <a:t>Alexey Pajitnov</a:t>
            </a:r>
            <a:endParaRPr lang="en-US" dirty="0"/>
          </a:p>
        </p:txBody>
      </p:sp>
      <p:sp>
        <p:nvSpPr>
          <p:cNvPr id="6165" name="Subtitle 3">
            <a:extLst>
              <a:ext uri="{FF2B5EF4-FFF2-40B4-BE49-F238E27FC236}">
                <a16:creationId xmlns:a16="http://schemas.microsoft.com/office/drawing/2014/main" id="{8F4028EF-57C9-1759-DC22-5F1AB9F23636}"/>
              </a:ext>
            </a:extLst>
          </p:cNvPr>
          <p:cNvSpPr>
            <a:spLocks noGrp="1"/>
          </p:cNvSpPr>
          <p:nvPr>
            <p:ph type="subTitle" idx="1"/>
          </p:nvPr>
        </p:nvSpPr>
        <p:spPr>
          <a:xfrm>
            <a:off x="468314" y="5075400"/>
            <a:ext cx="3822192" cy="1204718"/>
          </a:xfrm>
        </p:spPr>
        <p:txBody>
          <a:bodyPr/>
          <a:lstStyle/>
          <a:p>
            <a:r>
              <a:rPr lang="en-GB" dirty="0">
                <a:hlinkClick r:id="rId2"/>
              </a:rPr>
              <a:t>©</a:t>
            </a:r>
            <a:r>
              <a:rPr lang="en-GB" dirty="0">
                <a:hlinkClick r:id="rId3"/>
              </a:rPr>
              <a:t>Tetris: how we made the addictive computer game | Art and design | The Guardian</a:t>
            </a:r>
            <a:r>
              <a:rPr lang="en-GB" dirty="0">
                <a:hlinkClick r:id="rId2"/>
              </a:rPr>
              <a:t>)</a:t>
            </a:r>
            <a:endParaRPr lang="en-US" dirty="0"/>
          </a:p>
        </p:txBody>
      </p:sp>
      <p:sp>
        <p:nvSpPr>
          <p:cNvPr id="5" name="Slide Number Placeholder 4">
            <a:extLst>
              <a:ext uri="{FF2B5EF4-FFF2-40B4-BE49-F238E27FC236}">
                <a16:creationId xmlns:a16="http://schemas.microsoft.com/office/drawing/2014/main" id="{52A0E0CE-FCE2-3102-1694-8EB6AC284F49}"/>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6D3964CD-E85C-F247-89D1-B35C7FB7DD23}" type="slidenum">
              <a:rPr lang="en-US" smtClean="0"/>
              <a:pPr>
                <a:spcAft>
                  <a:spcPts val="600"/>
                </a:spcAft>
                <a:defRPr/>
              </a:pPr>
              <a:t>11</a:t>
            </a:fld>
            <a:endParaRPr lang="en-US"/>
          </a:p>
        </p:txBody>
      </p:sp>
      <p:pic>
        <p:nvPicPr>
          <p:cNvPr id="8196" name="Picture 4" descr="Tetris: how we made the addictive computer game | Culture | The Guardian">
            <a:extLst>
              <a:ext uri="{FF2B5EF4-FFF2-40B4-BE49-F238E27FC236}">
                <a16:creationId xmlns:a16="http://schemas.microsoft.com/office/drawing/2014/main" id="{4C8724FC-A4B0-54A7-5D2A-FD4FAAD31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058" y="1695450"/>
            <a:ext cx="7229230" cy="433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84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Yuji Naka's first sketches of Mr.Needlemouse (Sonic the Hedgehog ...">
            <a:extLst>
              <a:ext uri="{FF2B5EF4-FFF2-40B4-BE49-F238E27FC236}">
                <a16:creationId xmlns:a16="http://schemas.microsoft.com/office/drawing/2014/main" id="{D3BC1039-7F2E-8CEA-B5C6-2C82E5386B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86883" y="0"/>
            <a:ext cx="5229225" cy="6858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9223" name="Title 2">
            <a:extLst>
              <a:ext uri="{FF2B5EF4-FFF2-40B4-BE49-F238E27FC236}">
                <a16:creationId xmlns:a16="http://schemas.microsoft.com/office/drawing/2014/main" id="{FA16EC06-56F8-4E46-2BC4-A6C81770403A}"/>
              </a:ext>
            </a:extLst>
          </p:cNvPr>
          <p:cNvSpPr>
            <a:spLocks noGrp="1"/>
          </p:cNvSpPr>
          <p:nvPr>
            <p:ph type="ctrTitle"/>
          </p:nvPr>
        </p:nvSpPr>
        <p:spPr>
          <a:xfrm>
            <a:off x="468314" y="1695450"/>
            <a:ext cx="3822192" cy="3518807"/>
          </a:xfrm>
        </p:spPr>
        <p:txBody>
          <a:bodyPr/>
          <a:lstStyle/>
          <a:p>
            <a:r>
              <a:rPr lang="en-GB" dirty="0"/>
              <a:t>2d computer game artists-</a:t>
            </a:r>
            <a:br>
              <a:rPr lang="en-GB" dirty="0"/>
            </a:br>
            <a:r>
              <a:rPr lang="en-GB" u="sng" dirty="0"/>
              <a:t>Sonic</a:t>
            </a:r>
            <a:br>
              <a:rPr lang="en-GB" dirty="0"/>
            </a:br>
            <a:r>
              <a:rPr lang="en-GB" dirty="0">
                <a:solidFill>
                  <a:srgbClr val="FF0000"/>
                </a:solidFill>
              </a:rPr>
              <a:t>Yuji Naka</a:t>
            </a:r>
            <a:endParaRPr lang="en-US" dirty="0"/>
          </a:p>
        </p:txBody>
      </p:sp>
      <p:sp>
        <p:nvSpPr>
          <p:cNvPr id="9225" name="Subtitle 3">
            <a:extLst>
              <a:ext uri="{FF2B5EF4-FFF2-40B4-BE49-F238E27FC236}">
                <a16:creationId xmlns:a16="http://schemas.microsoft.com/office/drawing/2014/main" id="{5311C579-6C32-8360-D2FA-11513C183EBC}"/>
              </a:ext>
            </a:extLst>
          </p:cNvPr>
          <p:cNvSpPr>
            <a:spLocks noGrp="1"/>
          </p:cNvSpPr>
          <p:nvPr>
            <p:ph type="subTitle" idx="1"/>
          </p:nvPr>
        </p:nvSpPr>
        <p:spPr>
          <a:xfrm>
            <a:off x="468313" y="5075400"/>
            <a:ext cx="4296191" cy="1204718"/>
          </a:xfrm>
        </p:spPr>
        <p:txBody>
          <a:bodyPr/>
          <a:lstStyle/>
          <a:p>
            <a:r>
              <a:rPr lang="en-US" dirty="0"/>
              <a:t>©</a:t>
            </a:r>
            <a:r>
              <a:rPr lang="en-GB" dirty="0">
                <a:hlinkClick r:id="rId3"/>
              </a:rPr>
              <a:t> 21 Things You Probably Didn't Know About Sonic The Hedgehog | Sonic the hedgehog, Sonic, Hedgehog (pinterest.co.uk)</a:t>
            </a:r>
            <a:endParaRPr lang="en-US" dirty="0"/>
          </a:p>
        </p:txBody>
      </p:sp>
      <p:sp>
        <p:nvSpPr>
          <p:cNvPr id="5" name="Slide Number Placeholder 4">
            <a:extLst>
              <a:ext uri="{FF2B5EF4-FFF2-40B4-BE49-F238E27FC236}">
                <a16:creationId xmlns:a16="http://schemas.microsoft.com/office/drawing/2014/main" id="{5E73E2C6-261B-36E5-4AC0-5B80074096E3}"/>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6D3964CD-E85C-F247-89D1-B35C7FB7DD23}" type="slidenum">
              <a:rPr lang="en-US" smtClean="0"/>
              <a:pPr>
                <a:spcAft>
                  <a:spcPts val="600"/>
                </a:spcAft>
                <a:defRPr/>
              </a:pPr>
              <a:t>12</a:t>
            </a:fld>
            <a:endParaRPr lang="en-US"/>
          </a:p>
        </p:txBody>
      </p:sp>
    </p:spTree>
    <p:extLst>
      <p:ext uri="{BB962C8B-B14F-4D97-AF65-F5344CB8AC3E}">
        <p14:creationId xmlns:p14="http://schemas.microsoft.com/office/powerpoint/2010/main" val="1727234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383805-9079-DF48-FCD0-269E865F41E3}"/>
              </a:ext>
            </a:extLst>
          </p:cNvPr>
          <p:cNvSpPr>
            <a:spLocks noGrp="1"/>
          </p:cNvSpPr>
          <p:nvPr>
            <p:ph type="ctrTitle"/>
          </p:nvPr>
        </p:nvSpPr>
        <p:spPr>
          <a:xfrm>
            <a:off x="468314" y="1695450"/>
            <a:ext cx="3822192" cy="3518807"/>
          </a:xfrm>
        </p:spPr>
        <p:txBody>
          <a:bodyPr anchor="t">
            <a:normAutofit/>
          </a:bodyPr>
          <a:lstStyle/>
          <a:p>
            <a:r>
              <a:rPr lang="en-GB" dirty="0"/>
              <a:t>Colour Wheel</a:t>
            </a:r>
            <a:br>
              <a:rPr lang="en-GB" dirty="0"/>
            </a:br>
            <a:r>
              <a:rPr lang="en-GB" dirty="0"/>
              <a:t>Exploring Colours</a:t>
            </a:r>
          </a:p>
        </p:txBody>
      </p:sp>
      <p:sp>
        <p:nvSpPr>
          <p:cNvPr id="10247" name="Subtitle 3">
            <a:extLst>
              <a:ext uri="{FF2B5EF4-FFF2-40B4-BE49-F238E27FC236}">
                <a16:creationId xmlns:a16="http://schemas.microsoft.com/office/drawing/2014/main" id="{53868E88-45FC-3216-37DD-45ABCFC4DB1C}"/>
              </a:ext>
            </a:extLst>
          </p:cNvPr>
          <p:cNvSpPr>
            <a:spLocks noGrp="1"/>
          </p:cNvSpPr>
          <p:nvPr>
            <p:ph type="subTitle" idx="1"/>
          </p:nvPr>
        </p:nvSpPr>
        <p:spPr>
          <a:xfrm>
            <a:off x="468314" y="5075400"/>
            <a:ext cx="3822192" cy="1204718"/>
          </a:xfrm>
        </p:spPr>
        <p:txBody>
          <a:bodyPr/>
          <a:lstStyle/>
          <a:p>
            <a:r>
              <a:rPr lang="en-GB" dirty="0">
                <a:hlinkClick r:id="rId2"/>
              </a:rPr>
              <a:t>©</a:t>
            </a:r>
            <a:r>
              <a:rPr lang="en-GB" dirty="0" err="1">
                <a:hlinkClick r:id="rId2"/>
              </a:rPr>
              <a:t>creat</a:t>
            </a:r>
            <a:r>
              <a:rPr lang="en-GB" dirty="0">
                <a:hlinkClick r:id="rId2"/>
              </a:rPr>
              <a:t>[ed]: </a:t>
            </a:r>
            <a:r>
              <a:rPr lang="en-GB" dirty="0" err="1">
                <a:hlinkClick r:id="rId2"/>
              </a:rPr>
              <a:t>Color</a:t>
            </a:r>
            <a:r>
              <a:rPr lang="en-GB" dirty="0">
                <a:hlinkClick r:id="rId2"/>
              </a:rPr>
              <a:t> Wheel - elementary art class (createdreno.blogspot.com)</a:t>
            </a:r>
            <a:endParaRPr lang="en-US" dirty="0"/>
          </a:p>
        </p:txBody>
      </p:sp>
      <p:pic>
        <p:nvPicPr>
          <p:cNvPr id="10242" name="Picture 2" descr="creat[ed]: Color Wheel - elementary art class">
            <a:extLst>
              <a:ext uri="{FF2B5EF4-FFF2-40B4-BE49-F238E27FC236}">
                <a16:creationId xmlns:a16="http://schemas.microsoft.com/office/drawing/2014/main" id="{BAF8F721-1618-A7D8-E039-948859CB83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7582" y="25853"/>
            <a:ext cx="7974418" cy="6858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4BE1822-8CD6-697F-D288-5ADCABE5FCCE}"/>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6D3964CD-E85C-F247-89D1-B35C7FB7DD23}" type="slidenum">
              <a:rPr lang="en-US" smtClean="0"/>
              <a:pPr>
                <a:spcAft>
                  <a:spcPts val="600"/>
                </a:spcAft>
                <a:defRPr/>
              </a:pPr>
              <a:t>13</a:t>
            </a:fld>
            <a:endParaRPr lang="en-US"/>
          </a:p>
        </p:txBody>
      </p:sp>
    </p:spTree>
    <p:extLst>
      <p:ext uri="{BB962C8B-B14F-4D97-AF65-F5344CB8AC3E}">
        <p14:creationId xmlns:p14="http://schemas.microsoft.com/office/powerpoint/2010/main" val="311244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encils.com purchases">
            <a:extLst>
              <a:ext uri="{FF2B5EF4-FFF2-40B4-BE49-F238E27FC236}">
                <a16:creationId xmlns:a16="http://schemas.microsoft.com/office/drawing/2014/main" id="{4340E4FD-C4DC-4396-017F-4B2B321AC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7" b="2"/>
          <a:stretch/>
        </p:blipFill>
        <p:spPr bwMode="auto">
          <a:xfrm>
            <a:off x="2217738" y="10"/>
            <a:ext cx="997426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45535B02-EA26-55D6-0ACA-DEAC6934F8D5}"/>
              </a:ext>
            </a:extLst>
          </p:cNvPr>
          <p:cNvSpPr>
            <a:spLocks noGrp="1"/>
          </p:cNvSpPr>
          <p:nvPr>
            <p:ph type="ctrTitle"/>
          </p:nvPr>
        </p:nvSpPr>
        <p:spPr>
          <a:xfrm>
            <a:off x="468314" y="1695450"/>
            <a:ext cx="3822192" cy="3518807"/>
          </a:xfrm>
        </p:spPr>
        <p:txBody>
          <a:bodyPr anchor="t">
            <a:normAutofit/>
          </a:bodyPr>
          <a:lstStyle/>
          <a:p>
            <a:r>
              <a:rPr lang="en-GB" dirty="0"/>
              <a:t>Practising Mark Making</a:t>
            </a:r>
          </a:p>
        </p:txBody>
      </p:sp>
      <p:sp>
        <p:nvSpPr>
          <p:cNvPr id="7" name="Content Placeholder 6">
            <a:extLst>
              <a:ext uri="{FF2B5EF4-FFF2-40B4-BE49-F238E27FC236}">
                <a16:creationId xmlns:a16="http://schemas.microsoft.com/office/drawing/2014/main" id="{30175D89-18EA-30CD-0358-74AD13B29EF2}"/>
              </a:ext>
            </a:extLst>
          </p:cNvPr>
          <p:cNvSpPr>
            <a:spLocks noGrp="1"/>
          </p:cNvSpPr>
          <p:nvPr>
            <p:ph type="subTitle" idx="1"/>
          </p:nvPr>
        </p:nvSpPr>
        <p:spPr>
          <a:xfrm>
            <a:off x="468314" y="5075400"/>
            <a:ext cx="3822192" cy="1204718"/>
          </a:xfrm>
        </p:spPr>
        <p:txBody>
          <a:bodyPr>
            <a:normAutofit fontScale="92500"/>
          </a:bodyPr>
          <a:lstStyle/>
          <a:p>
            <a:r>
              <a:rPr lang="en-GB" sz="2400" dirty="0"/>
              <a:t>Work with your teacher to practice different kinds of mark making</a:t>
            </a:r>
          </a:p>
        </p:txBody>
      </p:sp>
      <p:sp>
        <p:nvSpPr>
          <p:cNvPr id="5" name="Slide Number Placeholder 4">
            <a:extLst>
              <a:ext uri="{FF2B5EF4-FFF2-40B4-BE49-F238E27FC236}">
                <a16:creationId xmlns:a16="http://schemas.microsoft.com/office/drawing/2014/main" id="{9C08B19D-3BF3-527D-C0A6-0C3F2997557C}"/>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6D3964CD-E85C-F247-89D1-B35C7FB7DD23}" type="slidenum">
              <a:rPr lang="en-US" smtClean="0"/>
              <a:pPr>
                <a:spcAft>
                  <a:spcPts val="600"/>
                </a:spcAft>
                <a:defRPr/>
              </a:pPr>
              <a:t>14</a:t>
            </a:fld>
            <a:endParaRPr lang="en-US"/>
          </a:p>
        </p:txBody>
      </p:sp>
      <p:sp>
        <p:nvSpPr>
          <p:cNvPr id="9" name="TextBox 8">
            <a:extLst>
              <a:ext uri="{FF2B5EF4-FFF2-40B4-BE49-F238E27FC236}">
                <a16:creationId xmlns:a16="http://schemas.microsoft.com/office/drawing/2014/main" id="{78B5048B-0945-8716-8FD6-8E4031725754}"/>
              </a:ext>
            </a:extLst>
          </p:cNvPr>
          <p:cNvSpPr txBox="1"/>
          <p:nvPr/>
        </p:nvSpPr>
        <p:spPr>
          <a:xfrm>
            <a:off x="10580688" y="250321"/>
            <a:ext cx="6096000" cy="369332"/>
          </a:xfrm>
          <a:prstGeom prst="rect">
            <a:avLst/>
          </a:prstGeom>
          <a:noFill/>
        </p:spPr>
        <p:txBody>
          <a:bodyPr wrap="square">
            <a:spAutoFit/>
          </a:bodyPr>
          <a:lstStyle/>
          <a:p>
            <a:r>
              <a:rPr lang="en-GB" b="1" i="0" dirty="0">
                <a:effectLst/>
                <a:latin typeface="Inter"/>
                <a:hlinkClick r:id="rId3"/>
              </a:rPr>
              <a:t>©</a:t>
            </a:r>
            <a:r>
              <a:rPr lang="en-GB" b="1" i="0" dirty="0" err="1">
                <a:effectLst/>
                <a:latin typeface="Inter"/>
                <a:hlinkClick r:id="rId3"/>
              </a:rPr>
              <a:t>tsuacctnt</a:t>
            </a:r>
            <a:endParaRPr lang="en-GB" dirty="0"/>
          </a:p>
        </p:txBody>
      </p:sp>
    </p:spTree>
    <p:extLst>
      <p:ext uri="{BB962C8B-B14F-4D97-AF65-F5344CB8AC3E}">
        <p14:creationId xmlns:p14="http://schemas.microsoft.com/office/powerpoint/2010/main" val="139730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FE2A35-6C6C-B9E5-E787-1E3DA01E1B06}"/>
              </a:ext>
            </a:extLst>
          </p:cNvPr>
          <p:cNvSpPr>
            <a:spLocks noGrp="1"/>
          </p:cNvSpPr>
          <p:nvPr>
            <p:ph type="title"/>
          </p:nvPr>
        </p:nvSpPr>
        <p:spPr>
          <a:xfrm>
            <a:off x="1183729" y="571500"/>
            <a:ext cx="9966871" cy="1119188"/>
          </a:xfrm>
        </p:spPr>
        <p:txBody>
          <a:bodyPr anchor="ctr">
            <a:normAutofit/>
          </a:bodyPr>
          <a:lstStyle/>
          <a:p>
            <a:r>
              <a:rPr lang="en-GB" dirty="0"/>
              <a:t>Starting to plan your image</a:t>
            </a:r>
          </a:p>
        </p:txBody>
      </p:sp>
      <p:sp>
        <p:nvSpPr>
          <p:cNvPr id="5" name="Slide Number Placeholder 4">
            <a:extLst>
              <a:ext uri="{FF2B5EF4-FFF2-40B4-BE49-F238E27FC236}">
                <a16:creationId xmlns:a16="http://schemas.microsoft.com/office/drawing/2014/main" id="{578F1003-C901-A3FD-0307-F4B5688DE1FD}"/>
              </a:ext>
            </a:extLst>
          </p:cNvPr>
          <p:cNvSpPr>
            <a:spLocks noGrp="1"/>
          </p:cNvSpPr>
          <p:nvPr>
            <p:ph type="sldNum" sz="quarter" idx="15"/>
          </p:nvPr>
        </p:nvSpPr>
        <p:spPr>
          <a:xfrm>
            <a:off x="9209088" y="6488113"/>
            <a:ext cx="2743200" cy="365125"/>
          </a:xfrm>
        </p:spPr>
        <p:txBody>
          <a:bodyPr anchor="ctr">
            <a:normAutofit/>
          </a:bodyPr>
          <a:lstStyle/>
          <a:p>
            <a:pPr>
              <a:spcAft>
                <a:spcPts val="600"/>
              </a:spcAft>
              <a:defRPr/>
            </a:pPr>
            <a:fld id="{6D3964CD-E85C-F247-89D1-B35C7FB7DD23}" type="slidenum">
              <a:rPr lang="en-US" smtClean="0"/>
              <a:pPr>
                <a:spcAft>
                  <a:spcPts val="600"/>
                </a:spcAft>
                <a:defRPr/>
              </a:pPr>
              <a:t>15</a:t>
            </a:fld>
            <a:endParaRPr lang="en-US"/>
          </a:p>
        </p:txBody>
      </p:sp>
      <p:graphicFrame>
        <p:nvGraphicFramePr>
          <p:cNvPr id="9" name="Content Placeholder 6">
            <a:extLst>
              <a:ext uri="{FF2B5EF4-FFF2-40B4-BE49-F238E27FC236}">
                <a16:creationId xmlns:a16="http://schemas.microsoft.com/office/drawing/2014/main" id="{A658C836-6561-5F2C-7566-D081C5A2CAF3}"/>
              </a:ext>
            </a:extLst>
          </p:cNvPr>
          <p:cNvGraphicFramePr>
            <a:graphicFrameLocks noGrp="1"/>
          </p:cNvGraphicFramePr>
          <p:nvPr>
            <p:ph sz="quarter" idx="16"/>
            <p:extLst>
              <p:ext uri="{D42A27DB-BD31-4B8C-83A1-F6EECF244321}">
                <p14:modId xmlns:p14="http://schemas.microsoft.com/office/powerpoint/2010/main" val="4280835996"/>
              </p:ext>
            </p:extLst>
          </p:nvPr>
        </p:nvGraphicFramePr>
        <p:xfrm>
          <a:off x="1183729" y="1893888"/>
          <a:ext cx="9972675" cy="447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1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C084-8975-C143-098A-897B6117D76D}"/>
              </a:ext>
            </a:extLst>
          </p:cNvPr>
          <p:cNvSpPr>
            <a:spLocks noGrp="1"/>
          </p:cNvSpPr>
          <p:nvPr>
            <p:ph type="title"/>
          </p:nvPr>
        </p:nvSpPr>
        <p:spPr/>
        <p:txBody>
          <a:bodyPr/>
          <a:lstStyle/>
          <a:p>
            <a:r>
              <a:rPr lang="en-GB" dirty="0"/>
              <a:t>What method is this?</a:t>
            </a:r>
          </a:p>
        </p:txBody>
      </p:sp>
      <p:sp>
        <p:nvSpPr>
          <p:cNvPr id="4" name="Slide Number Placeholder 3">
            <a:extLst>
              <a:ext uri="{FF2B5EF4-FFF2-40B4-BE49-F238E27FC236}">
                <a16:creationId xmlns:a16="http://schemas.microsoft.com/office/drawing/2014/main" id="{044DC1D3-7C46-F042-162E-BB74B3586CAF}"/>
              </a:ext>
            </a:extLst>
          </p:cNvPr>
          <p:cNvSpPr>
            <a:spLocks noGrp="1"/>
          </p:cNvSpPr>
          <p:nvPr>
            <p:ph type="sldNum" sz="quarter" idx="15"/>
          </p:nvPr>
        </p:nvSpPr>
        <p:spPr/>
        <p:txBody>
          <a:bodyPr/>
          <a:lstStyle/>
          <a:p>
            <a:pPr>
              <a:defRPr/>
            </a:pPr>
            <a:fld id="{EEAC2BAD-9516-2B47-9900-7FC05ED2F002}" type="slidenum">
              <a:rPr lang="en-US" smtClean="0"/>
              <a:pPr>
                <a:defRPr/>
              </a:pPr>
              <a:t>16</a:t>
            </a:fld>
            <a:endParaRPr lang="en-US"/>
          </a:p>
        </p:txBody>
      </p:sp>
      <p:pic>
        <p:nvPicPr>
          <p:cNvPr id="12290" name="Picture 2" descr="undefined">
            <a:extLst>
              <a:ext uri="{FF2B5EF4-FFF2-40B4-BE49-F238E27FC236}">
                <a16:creationId xmlns:a16="http://schemas.microsoft.com/office/drawing/2014/main" id="{6155E341-138B-4A8F-EDF0-493D51272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159" y="172817"/>
            <a:ext cx="4254584" cy="56745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7D1F27-56FA-13A2-8FF2-74E1C5E2FBCF}"/>
              </a:ext>
            </a:extLst>
          </p:cNvPr>
          <p:cNvSpPr txBox="1"/>
          <p:nvPr/>
        </p:nvSpPr>
        <p:spPr>
          <a:xfrm>
            <a:off x="7090611" y="6045532"/>
            <a:ext cx="5614736" cy="369332"/>
          </a:xfrm>
          <a:prstGeom prst="rect">
            <a:avLst/>
          </a:prstGeom>
          <a:noFill/>
        </p:spPr>
        <p:txBody>
          <a:bodyPr wrap="square">
            <a:spAutoFit/>
          </a:bodyPr>
          <a:lstStyle/>
          <a:p>
            <a:r>
              <a:rPr lang="en-GB" dirty="0">
                <a:hlinkClick r:id="rId3"/>
              </a:rPr>
              <a:t>©Charcoal pencils 051907 - Charcoal (art) - Wikipedia</a:t>
            </a:r>
            <a:endParaRPr lang="en-GB" dirty="0"/>
          </a:p>
        </p:txBody>
      </p:sp>
      <p:pic>
        <p:nvPicPr>
          <p:cNvPr id="12292" name="Picture 4" descr="Pencil and charcoal">
            <a:extLst>
              <a:ext uri="{FF2B5EF4-FFF2-40B4-BE49-F238E27FC236}">
                <a16:creationId xmlns:a16="http://schemas.microsoft.com/office/drawing/2014/main" id="{7EDE4749-EE2E-67AB-C80B-692C3A4F8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729" y="1658742"/>
            <a:ext cx="5831511" cy="38895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D4C779-AA9C-8F08-2A45-3913FD347C27}"/>
              </a:ext>
            </a:extLst>
          </p:cNvPr>
          <p:cNvSpPr txBox="1"/>
          <p:nvPr/>
        </p:nvSpPr>
        <p:spPr>
          <a:xfrm>
            <a:off x="1183729" y="5722310"/>
            <a:ext cx="6352672" cy="369332"/>
          </a:xfrm>
          <a:prstGeom prst="rect">
            <a:avLst/>
          </a:prstGeom>
          <a:noFill/>
        </p:spPr>
        <p:txBody>
          <a:bodyPr wrap="square">
            <a:spAutoFit/>
          </a:bodyPr>
          <a:lstStyle/>
          <a:p>
            <a:r>
              <a:rPr lang="en-GB" b="1" i="0" dirty="0">
                <a:effectLst/>
                <a:latin typeface="Inter"/>
                <a:hlinkClick r:id="rId5"/>
              </a:rPr>
              <a:t>©</a:t>
            </a:r>
            <a:r>
              <a:rPr lang="en-GB" b="1" i="0" dirty="0" err="1">
                <a:effectLst/>
                <a:latin typeface="Inter"/>
                <a:hlinkClick r:id="rId5"/>
              </a:rPr>
              <a:t>exquisitur</a:t>
            </a:r>
            <a:endParaRPr lang="en-GB" dirty="0"/>
          </a:p>
        </p:txBody>
      </p:sp>
    </p:spTree>
    <p:extLst>
      <p:ext uri="{BB962C8B-B14F-4D97-AF65-F5344CB8AC3E}">
        <p14:creationId xmlns:p14="http://schemas.microsoft.com/office/powerpoint/2010/main" val="90660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C084-8975-C143-098A-897B6117D76D}"/>
              </a:ext>
            </a:extLst>
          </p:cNvPr>
          <p:cNvSpPr>
            <a:spLocks noGrp="1"/>
          </p:cNvSpPr>
          <p:nvPr>
            <p:ph type="title"/>
          </p:nvPr>
        </p:nvSpPr>
        <p:spPr/>
        <p:txBody>
          <a:bodyPr/>
          <a:lstStyle/>
          <a:p>
            <a:r>
              <a:rPr lang="en-GB" dirty="0"/>
              <a:t>What method is this?</a:t>
            </a:r>
          </a:p>
        </p:txBody>
      </p:sp>
      <p:sp>
        <p:nvSpPr>
          <p:cNvPr id="4" name="Slide Number Placeholder 3">
            <a:extLst>
              <a:ext uri="{FF2B5EF4-FFF2-40B4-BE49-F238E27FC236}">
                <a16:creationId xmlns:a16="http://schemas.microsoft.com/office/drawing/2014/main" id="{044DC1D3-7C46-F042-162E-BB74B3586CAF}"/>
              </a:ext>
            </a:extLst>
          </p:cNvPr>
          <p:cNvSpPr>
            <a:spLocks noGrp="1"/>
          </p:cNvSpPr>
          <p:nvPr>
            <p:ph type="sldNum" sz="quarter" idx="15"/>
          </p:nvPr>
        </p:nvSpPr>
        <p:spPr/>
        <p:txBody>
          <a:bodyPr/>
          <a:lstStyle/>
          <a:p>
            <a:pPr>
              <a:defRPr/>
            </a:pPr>
            <a:fld id="{EEAC2BAD-9516-2B47-9900-7FC05ED2F002}" type="slidenum">
              <a:rPr lang="en-US" smtClean="0"/>
              <a:pPr>
                <a:defRPr/>
              </a:pPr>
              <a:t>17</a:t>
            </a:fld>
            <a:endParaRPr lang="en-US"/>
          </a:p>
        </p:txBody>
      </p:sp>
      <p:pic>
        <p:nvPicPr>
          <p:cNvPr id="13314" name="Picture 2" descr="undefined">
            <a:extLst>
              <a:ext uri="{FF2B5EF4-FFF2-40B4-BE49-F238E27FC236}">
                <a16:creationId xmlns:a16="http://schemas.microsoft.com/office/drawing/2014/main" id="{F014964C-6291-B462-2FFC-74E998A9F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091" y="1690688"/>
            <a:ext cx="6720034" cy="4371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A2740A-0604-7C8D-66A8-F41AECF19F5C}"/>
              </a:ext>
            </a:extLst>
          </p:cNvPr>
          <p:cNvSpPr txBox="1"/>
          <p:nvPr/>
        </p:nvSpPr>
        <p:spPr>
          <a:xfrm>
            <a:off x="3256546" y="6216165"/>
            <a:ext cx="8390021" cy="369332"/>
          </a:xfrm>
          <a:prstGeom prst="rect">
            <a:avLst/>
          </a:prstGeom>
          <a:noFill/>
        </p:spPr>
        <p:txBody>
          <a:bodyPr wrap="square">
            <a:spAutoFit/>
          </a:bodyPr>
          <a:lstStyle/>
          <a:p>
            <a:r>
              <a:rPr lang="en-GB" dirty="0">
                <a:hlinkClick r:id="rId3"/>
              </a:rPr>
              <a:t>©Pittura-Painting4 - </a:t>
            </a:r>
            <a:r>
              <a:rPr lang="en-GB" dirty="0" err="1">
                <a:hlinkClick r:id="rId3"/>
              </a:rPr>
              <a:t>Category:Oil</a:t>
            </a:r>
            <a:r>
              <a:rPr lang="en-GB" dirty="0">
                <a:hlinkClick r:id="rId3"/>
              </a:rPr>
              <a:t> paintings - Wikimedia Commons</a:t>
            </a:r>
            <a:endParaRPr lang="en-GB" dirty="0"/>
          </a:p>
        </p:txBody>
      </p:sp>
    </p:spTree>
    <p:extLst>
      <p:ext uri="{BB962C8B-B14F-4D97-AF65-F5344CB8AC3E}">
        <p14:creationId xmlns:p14="http://schemas.microsoft.com/office/powerpoint/2010/main" val="114598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C084-8975-C143-098A-897B6117D76D}"/>
              </a:ext>
            </a:extLst>
          </p:cNvPr>
          <p:cNvSpPr>
            <a:spLocks noGrp="1"/>
          </p:cNvSpPr>
          <p:nvPr>
            <p:ph type="title"/>
          </p:nvPr>
        </p:nvSpPr>
        <p:spPr/>
        <p:txBody>
          <a:bodyPr/>
          <a:lstStyle/>
          <a:p>
            <a:r>
              <a:rPr lang="en-GB" dirty="0"/>
              <a:t>What method is this?</a:t>
            </a:r>
          </a:p>
        </p:txBody>
      </p:sp>
      <p:sp>
        <p:nvSpPr>
          <p:cNvPr id="4" name="Slide Number Placeholder 3">
            <a:extLst>
              <a:ext uri="{FF2B5EF4-FFF2-40B4-BE49-F238E27FC236}">
                <a16:creationId xmlns:a16="http://schemas.microsoft.com/office/drawing/2014/main" id="{044DC1D3-7C46-F042-162E-BB74B3586CAF}"/>
              </a:ext>
            </a:extLst>
          </p:cNvPr>
          <p:cNvSpPr>
            <a:spLocks noGrp="1"/>
          </p:cNvSpPr>
          <p:nvPr>
            <p:ph type="sldNum" sz="quarter" idx="15"/>
          </p:nvPr>
        </p:nvSpPr>
        <p:spPr/>
        <p:txBody>
          <a:bodyPr/>
          <a:lstStyle/>
          <a:p>
            <a:pPr>
              <a:defRPr/>
            </a:pPr>
            <a:fld id="{EEAC2BAD-9516-2B47-9900-7FC05ED2F002}" type="slidenum">
              <a:rPr lang="en-US" smtClean="0"/>
              <a:pPr>
                <a:defRPr/>
              </a:pPr>
              <a:t>18</a:t>
            </a:fld>
            <a:endParaRPr lang="en-US"/>
          </a:p>
        </p:txBody>
      </p:sp>
      <p:pic>
        <p:nvPicPr>
          <p:cNvPr id="14338" name="Picture 2" descr="Set of watercolor paints / Wassermalfarbe - Creative Commons Bilder">
            <a:extLst>
              <a:ext uri="{FF2B5EF4-FFF2-40B4-BE49-F238E27FC236}">
                <a16:creationId xmlns:a16="http://schemas.microsoft.com/office/drawing/2014/main" id="{B7C3C1A9-4F39-20D9-F780-E4E60C38F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389" y="1647703"/>
            <a:ext cx="7068225" cy="47075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B899F0-525B-E32B-BFC7-FCC645610081}"/>
              </a:ext>
            </a:extLst>
          </p:cNvPr>
          <p:cNvSpPr txBox="1"/>
          <p:nvPr/>
        </p:nvSpPr>
        <p:spPr>
          <a:xfrm>
            <a:off x="2935705" y="6451822"/>
            <a:ext cx="8807116" cy="369332"/>
          </a:xfrm>
          <a:prstGeom prst="rect">
            <a:avLst/>
          </a:prstGeom>
          <a:noFill/>
        </p:spPr>
        <p:txBody>
          <a:bodyPr wrap="square">
            <a:spAutoFit/>
          </a:bodyPr>
          <a:lstStyle/>
          <a:p>
            <a:r>
              <a:rPr lang="en-GB" dirty="0">
                <a:hlinkClick r:id="rId3"/>
              </a:rPr>
              <a:t>©Set of </a:t>
            </a:r>
            <a:r>
              <a:rPr lang="en-GB" dirty="0" err="1">
                <a:hlinkClick r:id="rId3"/>
              </a:rPr>
              <a:t>watercolor</a:t>
            </a:r>
            <a:r>
              <a:rPr lang="en-GB" dirty="0">
                <a:hlinkClick r:id="rId3"/>
              </a:rPr>
              <a:t> paints / </a:t>
            </a:r>
            <a:r>
              <a:rPr lang="en-GB" dirty="0" err="1">
                <a:hlinkClick r:id="rId3"/>
              </a:rPr>
              <a:t>Wassermalfarbe</a:t>
            </a:r>
            <a:r>
              <a:rPr lang="en-GB" dirty="0">
                <a:hlinkClick r:id="rId3"/>
              </a:rPr>
              <a:t> - Creative Commons </a:t>
            </a:r>
            <a:r>
              <a:rPr lang="en-GB" dirty="0" err="1">
                <a:hlinkClick r:id="rId3"/>
              </a:rPr>
              <a:t>Bilder</a:t>
            </a:r>
            <a:r>
              <a:rPr lang="en-GB" dirty="0">
                <a:hlinkClick r:id="rId3"/>
              </a:rPr>
              <a:t> (wuestenigel.com)</a:t>
            </a:r>
            <a:endParaRPr lang="en-GB" dirty="0"/>
          </a:p>
        </p:txBody>
      </p:sp>
    </p:spTree>
    <p:extLst>
      <p:ext uri="{BB962C8B-B14F-4D97-AF65-F5344CB8AC3E}">
        <p14:creationId xmlns:p14="http://schemas.microsoft.com/office/powerpoint/2010/main" val="326973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C084-8975-C143-098A-897B6117D76D}"/>
              </a:ext>
            </a:extLst>
          </p:cNvPr>
          <p:cNvSpPr>
            <a:spLocks noGrp="1"/>
          </p:cNvSpPr>
          <p:nvPr>
            <p:ph type="title"/>
          </p:nvPr>
        </p:nvSpPr>
        <p:spPr/>
        <p:txBody>
          <a:bodyPr/>
          <a:lstStyle/>
          <a:p>
            <a:r>
              <a:rPr lang="en-GB" dirty="0"/>
              <a:t>What method is this?</a:t>
            </a:r>
          </a:p>
        </p:txBody>
      </p:sp>
      <p:sp>
        <p:nvSpPr>
          <p:cNvPr id="4" name="Slide Number Placeholder 3">
            <a:extLst>
              <a:ext uri="{FF2B5EF4-FFF2-40B4-BE49-F238E27FC236}">
                <a16:creationId xmlns:a16="http://schemas.microsoft.com/office/drawing/2014/main" id="{044DC1D3-7C46-F042-162E-BB74B3586CAF}"/>
              </a:ext>
            </a:extLst>
          </p:cNvPr>
          <p:cNvSpPr>
            <a:spLocks noGrp="1"/>
          </p:cNvSpPr>
          <p:nvPr>
            <p:ph type="sldNum" sz="quarter" idx="15"/>
          </p:nvPr>
        </p:nvSpPr>
        <p:spPr/>
        <p:txBody>
          <a:bodyPr/>
          <a:lstStyle/>
          <a:p>
            <a:pPr>
              <a:defRPr/>
            </a:pPr>
            <a:fld id="{EEAC2BAD-9516-2B47-9900-7FC05ED2F002}" type="slidenum">
              <a:rPr lang="en-US" smtClean="0"/>
              <a:pPr>
                <a:defRPr/>
              </a:pPr>
              <a:t>19</a:t>
            </a:fld>
            <a:endParaRPr lang="en-US"/>
          </a:p>
        </p:txBody>
      </p:sp>
      <p:pic>
        <p:nvPicPr>
          <p:cNvPr id="15362" name="Picture 2" descr="Best Water-Soluble Fabric Markers for Disappearing Ink – ARTnews.com">
            <a:extLst>
              <a:ext uri="{FF2B5EF4-FFF2-40B4-BE49-F238E27FC236}">
                <a16:creationId xmlns:a16="http://schemas.microsoft.com/office/drawing/2014/main" id="{64CFDCFB-D92D-1A7D-CC8A-E1F730D20EB5}"/>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4353341" y="1690688"/>
            <a:ext cx="7100721" cy="48836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B1BDEF-397B-3D2B-232C-CBD8E809C939}"/>
              </a:ext>
            </a:extLst>
          </p:cNvPr>
          <p:cNvSpPr txBox="1"/>
          <p:nvPr/>
        </p:nvSpPr>
        <p:spPr>
          <a:xfrm>
            <a:off x="239712" y="6099729"/>
            <a:ext cx="6096000" cy="646331"/>
          </a:xfrm>
          <a:prstGeom prst="rect">
            <a:avLst/>
          </a:prstGeom>
          <a:noFill/>
        </p:spPr>
        <p:txBody>
          <a:bodyPr wrap="square">
            <a:spAutoFit/>
          </a:bodyPr>
          <a:lstStyle/>
          <a:p>
            <a:r>
              <a:rPr lang="en-GB" dirty="0">
                <a:hlinkClick r:id="rId3"/>
              </a:rPr>
              <a:t>©artnews.com/art-news/product-recommendations/best-water-soluble-fabric-markers-1202693649/</a:t>
            </a:r>
            <a:endParaRPr lang="en-GB" dirty="0"/>
          </a:p>
        </p:txBody>
      </p:sp>
    </p:spTree>
    <p:extLst>
      <p:ext uri="{BB962C8B-B14F-4D97-AF65-F5344CB8AC3E}">
        <p14:creationId xmlns:p14="http://schemas.microsoft.com/office/powerpoint/2010/main" val="1112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D4FC-2AA2-7976-FC11-FC321AE8D528}"/>
              </a:ext>
            </a:extLst>
          </p:cNvPr>
          <p:cNvSpPr>
            <a:spLocks noGrp="1"/>
          </p:cNvSpPr>
          <p:nvPr>
            <p:ph type="title"/>
          </p:nvPr>
        </p:nvSpPr>
        <p:spPr/>
        <p:txBody>
          <a:bodyPr/>
          <a:lstStyle/>
          <a:p>
            <a:r>
              <a:rPr lang="en-GB" dirty="0"/>
              <a:t>Using this resource</a:t>
            </a:r>
          </a:p>
        </p:txBody>
      </p:sp>
      <p:sp>
        <p:nvSpPr>
          <p:cNvPr id="3" name="Content Placeholder 2">
            <a:extLst>
              <a:ext uri="{FF2B5EF4-FFF2-40B4-BE49-F238E27FC236}">
                <a16:creationId xmlns:a16="http://schemas.microsoft.com/office/drawing/2014/main" id="{DA328298-93E8-98AE-6709-1BD1B0BFD450}"/>
              </a:ext>
            </a:extLst>
          </p:cNvPr>
          <p:cNvSpPr>
            <a:spLocks noGrp="1"/>
          </p:cNvSpPr>
          <p:nvPr>
            <p:ph sz="quarter" idx="16"/>
          </p:nvPr>
        </p:nvSpPr>
        <p:spPr/>
        <p:txBody>
          <a:bodyPr/>
          <a:lstStyle/>
          <a:p>
            <a:r>
              <a:rPr lang="en-GB" sz="2000" dirty="0"/>
              <a:t>This resource is provided to you by Pearson for educational use as part of the Level 1 Introductory qualification suite.</a:t>
            </a:r>
          </a:p>
          <a:p>
            <a:r>
              <a:rPr lang="en-GB" sz="2000" dirty="0"/>
              <a:t>The resource is a starting point to teaching the named unit on the title page. The intended purpose of this resource is to support teaching by helping to explore some of the key themes within the unit.</a:t>
            </a:r>
          </a:p>
          <a:p>
            <a:r>
              <a:rPr lang="en-GB" sz="2000" dirty="0"/>
              <a:t>This resource does not cover nor is intended to cover all the full content for the unit and should be used in conjunction with additional teaching and learning materials to ensure full coverage.</a:t>
            </a:r>
          </a:p>
          <a:p>
            <a:r>
              <a:rPr lang="en-GB" sz="2000" dirty="0"/>
              <a:t>All content is accurate at of time of publication and should be reviewed by the user before use in the classroom to ensure it is appropriate for centre needs</a:t>
            </a:r>
          </a:p>
          <a:p>
            <a:r>
              <a:rPr lang="en-GB" sz="2000" dirty="0"/>
              <a:t>Any external content has been fully credited with the owner of the resource </a:t>
            </a:r>
          </a:p>
        </p:txBody>
      </p:sp>
      <p:sp>
        <p:nvSpPr>
          <p:cNvPr id="4" name="Slide Number Placeholder 3">
            <a:extLst>
              <a:ext uri="{FF2B5EF4-FFF2-40B4-BE49-F238E27FC236}">
                <a16:creationId xmlns:a16="http://schemas.microsoft.com/office/drawing/2014/main" id="{62050D36-87A6-4699-F807-63DF991A8998}"/>
              </a:ext>
            </a:extLst>
          </p:cNvPr>
          <p:cNvSpPr>
            <a:spLocks noGrp="1"/>
          </p:cNvSpPr>
          <p:nvPr>
            <p:ph type="sldNum" sz="quarter" idx="15"/>
          </p:nvPr>
        </p:nvSpPr>
        <p:spPr/>
        <p:txBody>
          <a:bodyPr/>
          <a:lstStyle/>
          <a:p>
            <a:pPr>
              <a:defRPr/>
            </a:pPr>
            <a:fld id="{EEAC2BAD-9516-2B47-9900-7FC05ED2F002}" type="slidenum">
              <a:rPr lang="en-US" smtClean="0"/>
              <a:pPr>
                <a:defRPr/>
              </a:pPr>
              <a:t>2</a:t>
            </a:fld>
            <a:endParaRPr lang="en-US"/>
          </a:p>
        </p:txBody>
      </p:sp>
    </p:spTree>
    <p:extLst>
      <p:ext uri="{BB962C8B-B14F-4D97-AF65-F5344CB8AC3E}">
        <p14:creationId xmlns:p14="http://schemas.microsoft.com/office/powerpoint/2010/main" val="1520348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C084-8975-C143-098A-897B6117D76D}"/>
              </a:ext>
            </a:extLst>
          </p:cNvPr>
          <p:cNvSpPr>
            <a:spLocks noGrp="1"/>
          </p:cNvSpPr>
          <p:nvPr>
            <p:ph type="title"/>
          </p:nvPr>
        </p:nvSpPr>
        <p:spPr/>
        <p:txBody>
          <a:bodyPr/>
          <a:lstStyle/>
          <a:p>
            <a:r>
              <a:rPr lang="en-GB" dirty="0"/>
              <a:t>What method is this?</a:t>
            </a:r>
          </a:p>
        </p:txBody>
      </p:sp>
      <p:sp>
        <p:nvSpPr>
          <p:cNvPr id="4" name="Slide Number Placeholder 3">
            <a:extLst>
              <a:ext uri="{FF2B5EF4-FFF2-40B4-BE49-F238E27FC236}">
                <a16:creationId xmlns:a16="http://schemas.microsoft.com/office/drawing/2014/main" id="{044DC1D3-7C46-F042-162E-BB74B3586CAF}"/>
              </a:ext>
            </a:extLst>
          </p:cNvPr>
          <p:cNvSpPr>
            <a:spLocks noGrp="1"/>
          </p:cNvSpPr>
          <p:nvPr>
            <p:ph type="sldNum" sz="quarter" idx="15"/>
          </p:nvPr>
        </p:nvSpPr>
        <p:spPr/>
        <p:txBody>
          <a:bodyPr/>
          <a:lstStyle/>
          <a:p>
            <a:pPr>
              <a:defRPr/>
            </a:pPr>
            <a:fld id="{EEAC2BAD-9516-2B47-9900-7FC05ED2F002}" type="slidenum">
              <a:rPr lang="en-US" smtClean="0"/>
              <a:pPr>
                <a:defRPr/>
              </a:pPr>
              <a:t>20</a:t>
            </a:fld>
            <a:endParaRPr lang="en-US"/>
          </a:p>
        </p:txBody>
      </p:sp>
      <p:pic>
        <p:nvPicPr>
          <p:cNvPr id="16386" name="Picture 2" descr="Pencil 2D –OpenSource Animation Software | crack4me">
            <a:extLst>
              <a:ext uri="{FF2B5EF4-FFF2-40B4-BE49-F238E27FC236}">
                <a16:creationId xmlns:a16="http://schemas.microsoft.com/office/drawing/2014/main" id="{B3528EE5-AE5D-BDC5-F80C-1FF42CF3E079}"/>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3990827" y="1690688"/>
            <a:ext cx="6589861" cy="44751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9947BA8-ABFB-634F-FCE2-6588267ED6E8}"/>
              </a:ext>
            </a:extLst>
          </p:cNvPr>
          <p:cNvSpPr txBox="1"/>
          <p:nvPr/>
        </p:nvSpPr>
        <p:spPr>
          <a:xfrm>
            <a:off x="3990827" y="6303447"/>
            <a:ext cx="6096000" cy="369332"/>
          </a:xfrm>
          <a:prstGeom prst="rect">
            <a:avLst/>
          </a:prstGeom>
          <a:noFill/>
        </p:spPr>
        <p:txBody>
          <a:bodyPr wrap="square">
            <a:spAutoFit/>
          </a:bodyPr>
          <a:lstStyle/>
          <a:p>
            <a:r>
              <a:rPr lang="en-GB" dirty="0" err="1">
                <a:hlinkClick r:id="rId3"/>
              </a:rPr>
              <a:t>hyyy</a:t>
            </a:r>
            <a:r>
              <a:rPr lang="en-GB" dirty="0">
                <a:hlinkClick r:id="rId3"/>
              </a:rPr>
              <a:t> (cracksforme.blogspot.com)</a:t>
            </a:r>
            <a:endParaRPr lang="en-GB" dirty="0"/>
          </a:p>
        </p:txBody>
      </p:sp>
    </p:spTree>
    <p:extLst>
      <p:ext uri="{BB962C8B-B14F-4D97-AF65-F5344CB8AC3E}">
        <p14:creationId xmlns:p14="http://schemas.microsoft.com/office/powerpoint/2010/main" val="2989989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C084-8975-C143-098A-897B6117D76D}"/>
              </a:ext>
            </a:extLst>
          </p:cNvPr>
          <p:cNvSpPr>
            <a:spLocks noGrp="1"/>
          </p:cNvSpPr>
          <p:nvPr>
            <p:ph type="title"/>
          </p:nvPr>
        </p:nvSpPr>
        <p:spPr/>
        <p:txBody>
          <a:bodyPr/>
          <a:lstStyle/>
          <a:p>
            <a:r>
              <a:rPr lang="en-GB" dirty="0"/>
              <a:t>What method is this?</a:t>
            </a:r>
          </a:p>
        </p:txBody>
      </p:sp>
      <p:sp>
        <p:nvSpPr>
          <p:cNvPr id="4" name="Slide Number Placeholder 3">
            <a:extLst>
              <a:ext uri="{FF2B5EF4-FFF2-40B4-BE49-F238E27FC236}">
                <a16:creationId xmlns:a16="http://schemas.microsoft.com/office/drawing/2014/main" id="{044DC1D3-7C46-F042-162E-BB74B3586CAF}"/>
              </a:ext>
            </a:extLst>
          </p:cNvPr>
          <p:cNvSpPr>
            <a:spLocks noGrp="1"/>
          </p:cNvSpPr>
          <p:nvPr>
            <p:ph type="sldNum" sz="quarter" idx="15"/>
          </p:nvPr>
        </p:nvSpPr>
        <p:spPr/>
        <p:txBody>
          <a:bodyPr/>
          <a:lstStyle/>
          <a:p>
            <a:pPr>
              <a:defRPr/>
            </a:pPr>
            <a:fld id="{EEAC2BAD-9516-2B47-9900-7FC05ED2F002}" type="slidenum">
              <a:rPr lang="en-US" smtClean="0"/>
              <a:pPr>
                <a:defRPr/>
              </a:pPr>
              <a:t>21</a:t>
            </a:fld>
            <a:endParaRPr lang="en-US"/>
          </a:p>
        </p:txBody>
      </p:sp>
      <p:pic>
        <p:nvPicPr>
          <p:cNvPr id="17410" name="Picture 2" descr="Super great 100 Colored Pencils Sets ; Lapis de cor 100 Cores; Crayon ...">
            <a:extLst>
              <a:ext uri="{FF2B5EF4-FFF2-40B4-BE49-F238E27FC236}">
                <a16:creationId xmlns:a16="http://schemas.microsoft.com/office/drawing/2014/main" id="{37792F6F-F284-5D39-75EA-635FFF917694}"/>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6096000" y="706772"/>
            <a:ext cx="5509846" cy="55098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FD6D15-34D0-9F58-E2AF-6AE5A4A31D49}"/>
              </a:ext>
            </a:extLst>
          </p:cNvPr>
          <p:cNvSpPr txBox="1"/>
          <p:nvPr/>
        </p:nvSpPr>
        <p:spPr>
          <a:xfrm>
            <a:off x="1764632" y="5360276"/>
            <a:ext cx="4154905" cy="1200329"/>
          </a:xfrm>
          <a:prstGeom prst="rect">
            <a:avLst/>
          </a:prstGeom>
          <a:noFill/>
        </p:spPr>
        <p:txBody>
          <a:bodyPr wrap="square">
            <a:spAutoFit/>
          </a:bodyPr>
          <a:lstStyle/>
          <a:p>
            <a:r>
              <a:rPr lang="en-GB" dirty="0">
                <a:hlinkClick r:id="rId3"/>
              </a:rPr>
              <a:t>©Super great 100 </a:t>
            </a:r>
            <a:r>
              <a:rPr lang="en-GB" dirty="0" err="1">
                <a:hlinkClick r:id="rId3"/>
              </a:rPr>
              <a:t>Colored</a:t>
            </a:r>
            <a:r>
              <a:rPr lang="en-GB" dirty="0">
                <a:hlinkClick r:id="rId3"/>
              </a:rPr>
              <a:t> Pencils Sets ; Lapis de </a:t>
            </a:r>
            <a:r>
              <a:rPr lang="en-GB" dirty="0" err="1">
                <a:hlinkClick r:id="rId3"/>
              </a:rPr>
              <a:t>cor</a:t>
            </a:r>
            <a:r>
              <a:rPr lang="en-GB" dirty="0">
                <a:hlinkClick r:id="rId3"/>
              </a:rPr>
              <a:t> 100 Cores; Crayon de couleur; </a:t>
            </a:r>
            <a:r>
              <a:rPr lang="en-GB" dirty="0" err="1">
                <a:hlinkClick r:id="rId3"/>
              </a:rPr>
              <a:t>Dicke</a:t>
            </a:r>
            <a:r>
              <a:rPr lang="en-GB" dirty="0">
                <a:hlinkClick r:id="rId3"/>
              </a:rPr>
              <a:t> </a:t>
            </a:r>
            <a:r>
              <a:rPr lang="en-GB" dirty="0" err="1">
                <a:hlinkClick r:id="rId3"/>
              </a:rPr>
              <a:t>buntstifte</a:t>
            </a:r>
            <a:r>
              <a:rPr lang="en-GB" dirty="0">
                <a:hlinkClick r:id="rId3"/>
              </a:rPr>
              <a:t>; </a:t>
            </a:r>
            <a:r>
              <a:rPr lang="en-GB" dirty="0" err="1">
                <a:hlinkClick r:id="rId3"/>
              </a:rPr>
              <a:t>Renkli</a:t>
            </a:r>
            <a:r>
              <a:rPr lang="en-GB" dirty="0">
                <a:hlinkClick r:id="rId3"/>
              </a:rPr>
              <a:t> </a:t>
            </a:r>
            <a:r>
              <a:rPr lang="en-GB" dirty="0" err="1">
                <a:hlinkClick r:id="rId3"/>
              </a:rPr>
              <a:t>kalemler</a:t>
            </a:r>
            <a:r>
              <a:rPr lang="en-GB" dirty="0">
                <a:hlinkClick r:id="rId3"/>
              </a:rPr>
              <a:t> - AliExpress</a:t>
            </a:r>
            <a:endParaRPr lang="en-GB" dirty="0"/>
          </a:p>
        </p:txBody>
      </p:sp>
    </p:spTree>
    <p:extLst>
      <p:ext uri="{BB962C8B-B14F-4D97-AF65-F5344CB8AC3E}">
        <p14:creationId xmlns:p14="http://schemas.microsoft.com/office/powerpoint/2010/main" val="287743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83F0-5100-46F3-B9CE-C3A2F40CD229}"/>
              </a:ext>
            </a:extLst>
          </p:cNvPr>
          <p:cNvSpPr>
            <a:spLocks noGrp="1"/>
          </p:cNvSpPr>
          <p:nvPr>
            <p:ph type="title" idx="4294967295"/>
          </p:nvPr>
        </p:nvSpPr>
        <p:spPr>
          <a:xfrm>
            <a:off x="5612423" y="3019546"/>
            <a:ext cx="967153" cy="221029"/>
          </a:xfrm>
          <a:prstGeom prst="rect">
            <a:avLst/>
          </a:prstGeom>
        </p:spPr>
        <p:txBody>
          <a:bodyPr/>
          <a:lstStyle/>
          <a:p>
            <a:r>
              <a:rPr lang="en-US" sz="400">
                <a:solidFill>
                  <a:srgbClr val="007FA3"/>
                </a:solidFill>
              </a:rPr>
              <a:t>End of Presentation</a:t>
            </a:r>
          </a:p>
        </p:txBody>
      </p:sp>
      <p:sp>
        <p:nvSpPr>
          <p:cNvPr id="3" name="Slide Number Placeholder 2">
            <a:extLst>
              <a:ext uri="{FF2B5EF4-FFF2-40B4-BE49-F238E27FC236}">
                <a16:creationId xmlns:a16="http://schemas.microsoft.com/office/drawing/2014/main" id="{914D0855-A5E9-47A8-8BAE-07C3DB10C02C}"/>
              </a:ext>
            </a:extLst>
          </p:cNvPr>
          <p:cNvSpPr>
            <a:spLocks noGrp="1"/>
          </p:cNvSpPr>
          <p:nvPr>
            <p:ph type="sldNum" sz="quarter" idx="12"/>
          </p:nvPr>
        </p:nvSpPr>
        <p:spPr/>
        <p:txBody>
          <a:bodyPr/>
          <a:lstStyle/>
          <a:p>
            <a:fld id="{F9A32ACD-E19E-41C2-B7E1-C19650DECB95}" type="slidenum">
              <a:rPr lang="en-US" smtClean="0"/>
              <a:t>22</a:t>
            </a:fld>
            <a:endParaRPr lang="en-US"/>
          </a:p>
        </p:txBody>
      </p:sp>
    </p:spTree>
    <p:extLst>
      <p:ext uri="{BB962C8B-B14F-4D97-AF65-F5344CB8AC3E}">
        <p14:creationId xmlns:p14="http://schemas.microsoft.com/office/powerpoint/2010/main" val="14950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93A7-85BE-0ED1-1D4F-E3DE6772A438}"/>
              </a:ext>
            </a:extLst>
          </p:cNvPr>
          <p:cNvSpPr>
            <a:spLocks noGrp="1"/>
          </p:cNvSpPr>
          <p:nvPr>
            <p:ph type="title"/>
          </p:nvPr>
        </p:nvSpPr>
        <p:spPr/>
        <p:txBody>
          <a:bodyPr/>
          <a:lstStyle/>
          <a:p>
            <a:r>
              <a:rPr lang="en-GB" dirty="0"/>
              <a:t>What is 2d Art? </a:t>
            </a:r>
          </a:p>
        </p:txBody>
      </p:sp>
      <p:sp>
        <p:nvSpPr>
          <p:cNvPr id="3" name="Content Placeholder 2">
            <a:extLst>
              <a:ext uri="{FF2B5EF4-FFF2-40B4-BE49-F238E27FC236}">
                <a16:creationId xmlns:a16="http://schemas.microsoft.com/office/drawing/2014/main" id="{1750E6AF-1622-8C4A-DAF6-B41A9B9CE849}"/>
              </a:ext>
            </a:extLst>
          </p:cNvPr>
          <p:cNvSpPr>
            <a:spLocks noGrp="1"/>
          </p:cNvSpPr>
          <p:nvPr>
            <p:ph sz="quarter" idx="16"/>
          </p:nvPr>
        </p:nvSpPr>
        <p:spPr>
          <a:xfrm>
            <a:off x="1183729" y="1893888"/>
            <a:ext cx="5249155" cy="4475162"/>
          </a:xfrm>
        </p:spPr>
        <p:txBody>
          <a:bodyPr/>
          <a:lstStyle/>
          <a:p>
            <a:r>
              <a:rPr lang="en-GB" sz="2800" dirty="0"/>
              <a:t>This is art that exists in two dimensions.</a:t>
            </a:r>
          </a:p>
          <a:p>
            <a:r>
              <a:rPr lang="en-GB" sz="2800" dirty="0"/>
              <a:t>It can include drawings, paintings, prints and photographs.</a:t>
            </a:r>
          </a:p>
          <a:p>
            <a:r>
              <a:rPr lang="en-GB" sz="2800" dirty="0"/>
              <a:t>This can include art made by pencil, charcoal, ink, watercolour and oil paint and now also using specialist software.</a:t>
            </a:r>
          </a:p>
        </p:txBody>
      </p:sp>
      <p:sp>
        <p:nvSpPr>
          <p:cNvPr id="4" name="Slide Number Placeholder 3">
            <a:extLst>
              <a:ext uri="{FF2B5EF4-FFF2-40B4-BE49-F238E27FC236}">
                <a16:creationId xmlns:a16="http://schemas.microsoft.com/office/drawing/2014/main" id="{3A2C85A3-094B-8E8B-2206-4781B7829856}"/>
              </a:ext>
            </a:extLst>
          </p:cNvPr>
          <p:cNvSpPr>
            <a:spLocks noGrp="1"/>
          </p:cNvSpPr>
          <p:nvPr>
            <p:ph type="sldNum" sz="quarter" idx="15"/>
          </p:nvPr>
        </p:nvSpPr>
        <p:spPr/>
        <p:txBody>
          <a:bodyPr/>
          <a:lstStyle/>
          <a:p>
            <a:pPr>
              <a:defRPr/>
            </a:pPr>
            <a:fld id="{EEAC2BAD-9516-2B47-9900-7FC05ED2F002}" type="slidenum">
              <a:rPr lang="en-US" smtClean="0"/>
              <a:pPr>
                <a:defRPr/>
              </a:pPr>
              <a:t>3</a:t>
            </a:fld>
            <a:endParaRPr lang="en-US"/>
          </a:p>
        </p:txBody>
      </p:sp>
      <p:pic>
        <p:nvPicPr>
          <p:cNvPr id="1026" name="Picture 2" descr="2D Abstract Tri-Color Pattern Maker With Outlines">
            <a:extLst>
              <a:ext uri="{FF2B5EF4-FFF2-40B4-BE49-F238E27FC236}">
                <a16:creationId xmlns:a16="http://schemas.microsoft.com/office/drawing/2014/main" id="{11DB589D-9489-936F-6A44-3204E2C21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454" y="1339641"/>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4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3C5C-3231-5D85-10C0-75F459713522}"/>
              </a:ext>
            </a:extLst>
          </p:cNvPr>
          <p:cNvSpPr>
            <a:spLocks noGrp="1"/>
          </p:cNvSpPr>
          <p:nvPr>
            <p:ph type="title"/>
          </p:nvPr>
        </p:nvSpPr>
        <p:spPr/>
        <p:txBody>
          <a:bodyPr/>
          <a:lstStyle/>
          <a:p>
            <a:r>
              <a:rPr lang="en-GB" dirty="0"/>
              <a:t>Examples of Famous 2d Art</a:t>
            </a:r>
          </a:p>
        </p:txBody>
      </p:sp>
      <p:sp>
        <p:nvSpPr>
          <p:cNvPr id="4" name="Slide Number Placeholder 3">
            <a:extLst>
              <a:ext uri="{FF2B5EF4-FFF2-40B4-BE49-F238E27FC236}">
                <a16:creationId xmlns:a16="http://schemas.microsoft.com/office/drawing/2014/main" id="{9A8071B9-9ADA-FEA5-90E8-3ECD82C80149}"/>
              </a:ext>
            </a:extLst>
          </p:cNvPr>
          <p:cNvSpPr>
            <a:spLocks noGrp="1"/>
          </p:cNvSpPr>
          <p:nvPr>
            <p:ph type="sldNum" sz="quarter" idx="15"/>
          </p:nvPr>
        </p:nvSpPr>
        <p:spPr/>
        <p:txBody>
          <a:bodyPr/>
          <a:lstStyle/>
          <a:p>
            <a:pPr>
              <a:defRPr/>
            </a:pPr>
            <a:fld id="{EEAC2BAD-9516-2B47-9900-7FC05ED2F002}" type="slidenum">
              <a:rPr lang="en-US" smtClean="0"/>
              <a:pPr>
                <a:defRPr/>
              </a:pPr>
              <a:t>4</a:t>
            </a:fld>
            <a:endParaRPr lang="en-US"/>
          </a:p>
        </p:txBody>
      </p:sp>
      <p:pic>
        <p:nvPicPr>
          <p:cNvPr id="2050" name="Picture 2" descr="Nineteenth Century 2D Art - AP Art History">
            <a:extLst>
              <a:ext uri="{FF2B5EF4-FFF2-40B4-BE49-F238E27FC236}">
                <a16:creationId xmlns:a16="http://schemas.microsoft.com/office/drawing/2014/main" id="{5143E879-0431-754D-41EC-12E86531C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729" y="1963371"/>
            <a:ext cx="3331411" cy="4323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CF0AA7-1939-56BB-D161-4FF0621F04B0}"/>
              </a:ext>
            </a:extLst>
          </p:cNvPr>
          <p:cNvSpPr txBox="1"/>
          <p:nvPr/>
        </p:nvSpPr>
        <p:spPr>
          <a:xfrm>
            <a:off x="0" y="6286500"/>
            <a:ext cx="6096000" cy="646331"/>
          </a:xfrm>
          <a:prstGeom prst="rect">
            <a:avLst/>
          </a:prstGeom>
          <a:noFill/>
        </p:spPr>
        <p:txBody>
          <a:bodyPr wrap="square">
            <a:spAutoFit/>
          </a:bodyPr>
          <a:lstStyle/>
          <a:p>
            <a:r>
              <a:rPr lang="en-GB" dirty="0">
                <a:hlinkClick r:id="rId4"/>
              </a:rPr>
              <a:t>©Nineteenth Century 2D Art - AP Art History (varsitytutors.com)</a:t>
            </a:r>
            <a:endParaRPr lang="en-GB" dirty="0"/>
          </a:p>
        </p:txBody>
      </p:sp>
      <p:pic>
        <p:nvPicPr>
          <p:cNvPr id="2052" name="Picture 4">
            <a:extLst>
              <a:ext uri="{FF2B5EF4-FFF2-40B4-BE49-F238E27FC236}">
                <a16:creationId xmlns:a16="http://schemas.microsoft.com/office/drawing/2014/main" id="{E98F2E36-CC3B-714A-6C0B-9EA973433B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502" y="1963371"/>
            <a:ext cx="3448111" cy="45960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6F19D8-D180-37C3-BF51-9C6BDA660019}"/>
              </a:ext>
            </a:extLst>
          </p:cNvPr>
          <p:cNvSpPr txBox="1"/>
          <p:nvPr/>
        </p:nvSpPr>
        <p:spPr>
          <a:xfrm>
            <a:off x="4592513" y="6488668"/>
            <a:ext cx="6120062" cy="369332"/>
          </a:xfrm>
          <a:prstGeom prst="rect">
            <a:avLst/>
          </a:prstGeom>
          <a:noFill/>
        </p:spPr>
        <p:txBody>
          <a:bodyPr wrap="square">
            <a:spAutoFit/>
          </a:bodyPr>
          <a:lstStyle/>
          <a:p>
            <a:r>
              <a:rPr lang="en-GB" dirty="0">
                <a:hlinkClick r:id="rId6"/>
              </a:rPr>
              <a:t>©</a:t>
            </a:r>
            <a:r>
              <a:rPr lang="en-GB" dirty="0" err="1">
                <a:hlinkClick r:id="rId6"/>
              </a:rPr>
              <a:t>strongstuff</a:t>
            </a:r>
            <a:r>
              <a:rPr lang="en-GB" dirty="0">
                <a:hlinkClick r:id="rId6"/>
              </a:rPr>
              <a:t> — FALLOUT NEW VEGAS</a:t>
            </a:r>
            <a:endParaRPr lang="en-GB" dirty="0"/>
          </a:p>
        </p:txBody>
      </p:sp>
      <p:pic>
        <p:nvPicPr>
          <p:cNvPr id="17" name="Picture 16">
            <a:extLst>
              <a:ext uri="{FF2B5EF4-FFF2-40B4-BE49-F238E27FC236}">
                <a16:creationId xmlns:a16="http://schemas.microsoft.com/office/drawing/2014/main" id="{806F4AC9-A299-78F1-B1F5-DB5F563F1BF1}"/>
              </a:ext>
            </a:extLst>
          </p:cNvPr>
          <p:cNvPicPr>
            <a:picLocks noChangeAspect="1"/>
          </p:cNvPicPr>
          <p:nvPr/>
        </p:nvPicPr>
        <p:blipFill>
          <a:blip r:embed="rId7"/>
          <a:stretch>
            <a:fillRect/>
          </a:stretch>
        </p:blipFill>
        <p:spPr>
          <a:xfrm>
            <a:off x="8416219" y="2521439"/>
            <a:ext cx="3536069" cy="2638167"/>
          </a:xfrm>
          <a:prstGeom prst="rect">
            <a:avLst/>
          </a:prstGeom>
        </p:spPr>
      </p:pic>
      <p:sp>
        <p:nvSpPr>
          <p:cNvPr id="19" name="TextBox 18">
            <a:extLst>
              <a:ext uri="{FF2B5EF4-FFF2-40B4-BE49-F238E27FC236}">
                <a16:creationId xmlns:a16="http://schemas.microsoft.com/office/drawing/2014/main" id="{821903D2-208D-D544-C835-870BE80D9BE5}"/>
              </a:ext>
            </a:extLst>
          </p:cNvPr>
          <p:cNvSpPr txBox="1"/>
          <p:nvPr/>
        </p:nvSpPr>
        <p:spPr>
          <a:xfrm>
            <a:off x="8706374" y="5196729"/>
            <a:ext cx="2955757" cy="1200329"/>
          </a:xfrm>
          <a:prstGeom prst="rect">
            <a:avLst/>
          </a:prstGeom>
          <a:noFill/>
        </p:spPr>
        <p:txBody>
          <a:bodyPr wrap="square">
            <a:spAutoFit/>
          </a:bodyPr>
          <a:lstStyle/>
          <a:p>
            <a:r>
              <a:rPr lang="en-GB" dirty="0">
                <a:hlinkClick r:id="rId8"/>
              </a:rPr>
              <a:t>©26 Best European Artists — and Where to See Their Work | Far &amp; Wide (farandwide.com)</a:t>
            </a:r>
            <a:endParaRPr lang="en-GB" dirty="0"/>
          </a:p>
        </p:txBody>
      </p:sp>
    </p:spTree>
    <p:extLst>
      <p:ext uri="{BB962C8B-B14F-4D97-AF65-F5344CB8AC3E}">
        <p14:creationId xmlns:p14="http://schemas.microsoft.com/office/powerpoint/2010/main" val="11091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9FD4-D206-34D1-A48F-909A290B3777}"/>
              </a:ext>
            </a:extLst>
          </p:cNvPr>
          <p:cNvSpPr>
            <a:spLocks noGrp="1"/>
          </p:cNvSpPr>
          <p:nvPr>
            <p:ph type="title"/>
          </p:nvPr>
        </p:nvSpPr>
        <p:spPr/>
        <p:txBody>
          <a:bodyPr/>
          <a:lstStyle/>
          <a:p>
            <a:r>
              <a:rPr lang="en-GB" dirty="0"/>
              <a:t>Where can I find examples of art?</a:t>
            </a:r>
          </a:p>
        </p:txBody>
      </p:sp>
      <p:sp>
        <p:nvSpPr>
          <p:cNvPr id="4" name="Slide Number Placeholder 3">
            <a:extLst>
              <a:ext uri="{FF2B5EF4-FFF2-40B4-BE49-F238E27FC236}">
                <a16:creationId xmlns:a16="http://schemas.microsoft.com/office/drawing/2014/main" id="{C5BCDEFE-8C66-2BA4-D782-5CE50336DCB6}"/>
              </a:ext>
            </a:extLst>
          </p:cNvPr>
          <p:cNvSpPr>
            <a:spLocks noGrp="1"/>
          </p:cNvSpPr>
          <p:nvPr>
            <p:ph type="sldNum" sz="quarter" idx="15"/>
          </p:nvPr>
        </p:nvSpPr>
        <p:spPr/>
        <p:txBody>
          <a:bodyPr/>
          <a:lstStyle/>
          <a:p>
            <a:pPr>
              <a:defRPr/>
            </a:pPr>
            <a:fld id="{EEAC2BAD-9516-2B47-9900-7FC05ED2F002}" type="slidenum">
              <a:rPr lang="en-US" smtClean="0"/>
              <a:pPr>
                <a:defRPr/>
              </a:pPr>
              <a:t>5</a:t>
            </a:fld>
            <a:endParaRPr lang="en-US"/>
          </a:p>
        </p:txBody>
      </p:sp>
      <p:sp>
        <p:nvSpPr>
          <p:cNvPr id="5" name="Rectangle 4">
            <a:extLst>
              <a:ext uri="{FF2B5EF4-FFF2-40B4-BE49-F238E27FC236}">
                <a16:creationId xmlns:a16="http://schemas.microsoft.com/office/drawing/2014/main" id="{B35A13D5-610F-3DCA-052D-FFBF549D2489}"/>
              </a:ext>
            </a:extLst>
          </p:cNvPr>
          <p:cNvSpPr/>
          <p:nvPr/>
        </p:nvSpPr>
        <p:spPr>
          <a:xfrm>
            <a:off x="320842" y="2021305"/>
            <a:ext cx="3416969" cy="13314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In the class room</a:t>
            </a:r>
          </a:p>
        </p:txBody>
      </p:sp>
      <p:sp>
        <p:nvSpPr>
          <p:cNvPr id="6" name="Rectangle 5">
            <a:extLst>
              <a:ext uri="{FF2B5EF4-FFF2-40B4-BE49-F238E27FC236}">
                <a16:creationId xmlns:a16="http://schemas.microsoft.com/office/drawing/2014/main" id="{657E412D-C50C-6B44-2490-865419F8C37B}"/>
              </a:ext>
            </a:extLst>
          </p:cNvPr>
          <p:cNvSpPr/>
          <p:nvPr/>
        </p:nvSpPr>
        <p:spPr>
          <a:xfrm>
            <a:off x="320841" y="3577389"/>
            <a:ext cx="3416969" cy="13314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Art Museum</a:t>
            </a:r>
          </a:p>
        </p:txBody>
      </p:sp>
      <p:sp>
        <p:nvSpPr>
          <p:cNvPr id="7" name="Rectangle 6">
            <a:extLst>
              <a:ext uri="{FF2B5EF4-FFF2-40B4-BE49-F238E27FC236}">
                <a16:creationId xmlns:a16="http://schemas.microsoft.com/office/drawing/2014/main" id="{899AB3F0-951B-A470-0308-892F41294819}"/>
              </a:ext>
            </a:extLst>
          </p:cNvPr>
          <p:cNvSpPr/>
          <p:nvPr/>
        </p:nvSpPr>
        <p:spPr>
          <a:xfrm>
            <a:off x="320841" y="5156619"/>
            <a:ext cx="3416969" cy="13314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Internet</a:t>
            </a:r>
          </a:p>
        </p:txBody>
      </p:sp>
      <p:sp>
        <p:nvSpPr>
          <p:cNvPr id="8" name="Rectangle 7">
            <a:extLst>
              <a:ext uri="{FF2B5EF4-FFF2-40B4-BE49-F238E27FC236}">
                <a16:creationId xmlns:a16="http://schemas.microsoft.com/office/drawing/2014/main" id="{9BE32A1A-89A0-F2C6-41F5-8F7B9DAB488A}"/>
              </a:ext>
            </a:extLst>
          </p:cNvPr>
          <p:cNvSpPr/>
          <p:nvPr/>
        </p:nvSpPr>
        <p:spPr>
          <a:xfrm>
            <a:off x="3970421" y="2021305"/>
            <a:ext cx="3416969" cy="13314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 the walls of your home</a:t>
            </a:r>
          </a:p>
        </p:txBody>
      </p:sp>
      <p:sp>
        <p:nvSpPr>
          <p:cNvPr id="9" name="Rectangle 8">
            <a:extLst>
              <a:ext uri="{FF2B5EF4-FFF2-40B4-BE49-F238E27FC236}">
                <a16:creationId xmlns:a16="http://schemas.microsoft.com/office/drawing/2014/main" id="{6B7A9EBA-65F5-0195-F1F6-232711C4EED9}"/>
              </a:ext>
            </a:extLst>
          </p:cNvPr>
          <p:cNvSpPr/>
          <p:nvPr/>
        </p:nvSpPr>
        <p:spPr>
          <a:xfrm>
            <a:off x="3986463" y="3585412"/>
            <a:ext cx="3416969" cy="13314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Books</a:t>
            </a:r>
          </a:p>
        </p:txBody>
      </p:sp>
      <p:sp>
        <p:nvSpPr>
          <p:cNvPr id="10" name="Rectangle 9">
            <a:extLst>
              <a:ext uri="{FF2B5EF4-FFF2-40B4-BE49-F238E27FC236}">
                <a16:creationId xmlns:a16="http://schemas.microsoft.com/office/drawing/2014/main" id="{F672040A-14EA-DA57-B1FD-18DCBA124DA7}"/>
              </a:ext>
            </a:extLst>
          </p:cNvPr>
          <p:cNvSpPr/>
          <p:nvPr/>
        </p:nvSpPr>
        <p:spPr>
          <a:xfrm>
            <a:off x="3986463" y="5156619"/>
            <a:ext cx="3416969" cy="13314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Magazines</a:t>
            </a:r>
          </a:p>
        </p:txBody>
      </p:sp>
      <p:sp>
        <p:nvSpPr>
          <p:cNvPr id="11" name="Rectangle 10">
            <a:extLst>
              <a:ext uri="{FF2B5EF4-FFF2-40B4-BE49-F238E27FC236}">
                <a16:creationId xmlns:a16="http://schemas.microsoft.com/office/drawing/2014/main" id="{E59BF453-1998-D427-B077-8349DBEB0C7F}"/>
              </a:ext>
            </a:extLst>
          </p:cNvPr>
          <p:cNvSpPr/>
          <p:nvPr/>
        </p:nvSpPr>
        <p:spPr>
          <a:xfrm>
            <a:off x="7620000" y="2005263"/>
            <a:ext cx="3416969" cy="13314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 TV</a:t>
            </a:r>
          </a:p>
        </p:txBody>
      </p:sp>
      <p:sp>
        <p:nvSpPr>
          <p:cNvPr id="12" name="Rectangle: Rounded Corners 11">
            <a:extLst>
              <a:ext uri="{FF2B5EF4-FFF2-40B4-BE49-F238E27FC236}">
                <a16:creationId xmlns:a16="http://schemas.microsoft.com/office/drawing/2014/main" id="{FB3EAE7B-AF88-F54F-E6F9-4A537CAC9F44}"/>
              </a:ext>
            </a:extLst>
          </p:cNvPr>
          <p:cNvSpPr/>
          <p:nvPr/>
        </p:nvSpPr>
        <p:spPr>
          <a:xfrm>
            <a:off x="7620000" y="3585412"/>
            <a:ext cx="3530600" cy="2902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Can you think of any more?</a:t>
            </a:r>
          </a:p>
        </p:txBody>
      </p:sp>
    </p:spTree>
    <p:extLst>
      <p:ext uri="{BB962C8B-B14F-4D97-AF65-F5344CB8AC3E}">
        <p14:creationId xmlns:p14="http://schemas.microsoft.com/office/powerpoint/2010/main" val="421987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D40-2989-11C8-6E9A-3928376AF9D2}"/>
              </a:ext>
            </a:extLst>
          </p:cNvPr>
          <p:cNvSpPr>
            <a:spLocks noGrp="1"/>
          </p:cNvSpPr>
          <p:nvPr>
            <p:ph type="title"/>
          </p:nvPr>
        </p:nvSpPr>
        <p:spPr/>
        <p:txBody>
          <a:bodyPr/>
          <a:lstStyle/>
          <a:p>
            <a:r>
              <a:rPr lang="en-GB" dirty="0"/>
              <a:t>Different 2’d art techniques</a:t>
            </a:r>
          </a:p>
        </p:txBody>
      </p:sp>
      <p:sp>
        <p:nvSpPr>
          <p:cNvPr id="4" name="Slide Number Placeholder 3">
            <a:extLst>
              <a:ext uri="{FF2B5EF4-FFF2-40B4-BE49-F238E27FC236}">
                <a16:creationId xmlns:a16="http://schemas.microsoft.com/office/drawing/2014/main" id="{A9ADAC5F-5C1D-A72F-A91A-8501916BF097}"/>
              </a:ext>
            </a:extLst>
          </p:cNvPr>
          <p:cNvSpPr>
            <a:spLocks noGrp="1"/>
          </p:cNvSpPr>
          <p:nvPr>
            <p:ph type="sldNum" sz="quarter" idx="15"/>
          </p:nvPr>
        </p:nvSpPr>
        <p:spPr/>
        <p:txBody>
          <a:bodyPr/>
          <a:lstStyle/>
          <a:p>
            <a:pPr>
              <a:defRPr/>
            </a:pPr>
            <a:fld id="{EEAC2BAD-9516-2B47-9900-7FC05ED2F002}" type="slidenum">
              <a:rPr lang="en-US" smtClean="0"/>
              <a:pPr>
                <a:defRPr/>
              </a:pPr>
              <a:t>6</a:t>
            </a:fld>
            <a:endParaRPr lang="en-US"/>
          </a:p>
        </p:txBody>
      </p:sp>
      <p:pic>
        <p:nvPicPr>
          <p:cNvPr id="3074" name="Picture 2" descr="Wolverine pencil drawing (7)">
            <a:extLst>
              <a:ext uri="{FF2B5EF4-FFF2-40B4-BE49-F238E27FC236}">
                <a16:creationId xmlns:a16="http://schemas.microsoft.com/office/drawing/2014/main" id="{E7710069-6F71-2E08-76C3-4287DAF67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729" y="1523264"/>
            <a:ext cx="3471946" cy="49648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E08B51-D282-11CA-77D7-72359F6D73E0}"/>
              </a:ext>
            </a:extLst>
          </p:cNvPr>
          <p:cNvSpPr txBox="1"/>
          <p:nvPr/>
        </p:nvSpPr>
        <p:spPr>
          <a:xfrm>
            <a:off x="1183729" y="6483906"/>
            <a:ext cx="6096000" cy="369332"/>
          </a:xfrm>
          <a:prstGeom prst="rect">
            <a:avLst/>
          </a:prstGeom>
          <a:noFill/>
        </p:spPr>
        <p:txBody>
          <a:bodyPr wrap="square">
            <a:spAutoFit/>
          </a:bodyPr>
          <a:lstStyle/>
          <a:p>
            <a:r>
              <a:rPr lang="en-GB" b="1" i="0" dirty="0">
                <a:effectLst/>
                <a:latin typeface="Inter"/>
                <a:hlinkClick r:id="rId3"/>
              </a:rPr>
              <a:t>©</a:t>
            </a:r>
            <a:r>
              <a:rPr lang="en-GB" b="1" i="0" dirty="0" err="1">
                <a:effectLst/>
                <a:latin typeface="Inter"/>
                <a:hlinkClick r:id="rId3"/>
              </a:rPr>
              <a:t>marthouli</a:t>
            </a:r>
            <a:endParaRPr lang="en-GB" dirty="0"/>
          </a:p>
        </p:txBody>
      </p:sp>
      <p:sp>
        <p:nvSpPr>
          <p:cNvPr id="7" name="TextBox 6">
            <a:extLst>
              <a:ext uri="{FF2B5EF4-FFF2-40B4-BE49-F238E27FC236}">
                <a16:creationId xmlns:a16="http://schemas.microsoft.com/office/drawing/2014/main" id="{E1D60098-EB3D-D4F8-3C5D-0A7299D53568}"/>
              </a:ext>
            </a:extLst>
          </p:cNvPr>
          <p:cNvSpPr txBox="1"/>
          <p:nvPr/>
        </p:nvSpPr>
        <p:spPr>
          <a:xfrm>
            <a:off x="1483933" y="5961451"/>
            <a:ext cx="2871537" cy="461665"/>
          </a:xfrm>
          <a:prstGeom prst="rect">
            <a:avLst/>
          </a:prstGeom>
          <a:solidFill>
            <a:schemeClr val="accent2"/>
          </a:solidFill>
        </p:spPr>
        <p:txBody>
          <a:bodyPr wrap="square" rtlCol="0">
            <a:spAutoFit/>
          </a:bodyPr>
          <a:lstStyle/>
          <a:p>
            <a:pPr algn="ctr"/>
            <a:r>
              <a:rPr lang="en-GB" sz="2400" dirty="0"/>
              <a:t>Pencil Drawing</a:t>
            </a:r>
          </a:p>
        </p:txBody>
      </p:sp>
      <p:pic>
        <p:nvPicPr>
          <p:cNvPr id="3076" name="Picture 4" descr="charcoal drawing">
            <a:extLst>
              <a:ext uri="{FF2B5EF4-FFF2-40B4-BE49-F238E27FC236}">
                <a16:creationId xmlns:a16="http://schemas.microsoft.com/office/drawing/2014/main" id="{FE13569E-E733-3B2A-F69D-8A00E8C537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89" t="5393" r="3866" b="6341"/>
          <a:stretch/>
        </p:blipFill>
        <p:spPr bwMode="auto">
          <a:xfrm>
            <a:off x="4802956" y="1523263"/>
            <a:ext cx="3298307" cy="49648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15DA0FC-2B32-D8E7-B2CE-4F274DE6A64B}"/>
              </a:ext>
            </a:extLst>
          </p:cNvPr>
          <p:cNvSpPr txBox="1"/>
          <p:nvPr/>
        </p:nvSpPr>
        <p:spPr>
          <a:xfrm>
            <a:off x="4802956" y="6488668"/>
            <a:ext cx="6096000" cy="369332"/>
          </a:xfrm>
          <a:prstGeom prst="rect">
            <a:avLst/>
          </a:prstGeom>
          <a:noFill/>
        </p:spPr>
        <p:txBody>
          <a:bodyPr wrap="square">
            <a:spAutoFit/>
          </a:bodyPr>
          <a:lstStyle/>
          <a:p>
            <a:r>
              <a:rPr lang="en-GB" b="1" i="0" dirty="0">
                <a:effectLst/>
                <a:latin typeface="Inter"/>
                <a:hlinkClick r:id="rId5"/>
              </a:rPr>
              <a:t>©</a:t>
            </a:r>
            <a:r>
              <a:rPr lang="en-GB" b="1" i="0" dirty="0" err="1">
                <a:effectLst/>
                <a:latin typeface="Inter"/>
                <a:hlinkClick r:id="rId5"/>
              </a:rPr>
              <a:t>BBayanaa</a:t>
            </a:r>
            <a:endParaRPr lang="en-GB" dirty="0"/>
          </a:p>
        </p:txBody>
      </p:sp>
      <p:sp>
        <p:nvSpPr>
          <p:cNvPr id="10" name="TextBox 9">
            <a:extLst>
              <a:ext uri="{FF2B5EF4-FFF2-40B4-BE49-F238E27FC236}">
                <a16:creationId xmlns:a16="http://schemas.microsoft.com/office/drawing/2014/main" id="{53FF2164-AD54-22DE-5896-B70CB5F22BCD}"/>
              </a:ext>
            </a:extLst>
          </p:cNvPr>
          <p:cNvSpPr txBox="1"/>
          <p:nvPr/>
        </p:nvSpPr>
        <p:spPr>
          <a:xfrm>
            <a:off x="5016340" y="5959446"/>
            <a:ext cx="2871537" cy="461665"/>
          </a:xfrm>
          <a:prstGeom prst="rect">
            <a:avLst/>
          </a:prstGeom>
          <a:solidFill>
            <a:schemeClr val="accent2"/>
          </a:solidFill>
        </p:spPr>
        <p:txBody>
          <a:bodyPr wrap="square" rtlCol="0">
            <a:spAutoFit/>
          </a:bodyPr>
          <a:lstStyle/>
          <a:p>
            <a:pPr algn="ctr"/>
            <a:r>
              <a:rPr lang="en-GB" sz="2400" dirty="0"/>
              <a:t>Charcoal Drawing</a:t>
            </a:r>
          </a:p>
        </p:txBody>
      </p:sp>
      <p:pic>
        <p:nvPicPr>
          <p:cNvPr id="3078" name="Picture 6" descr="flower painting oil on canvas flowers paintings raphael perez drawings drawing">
            <a:extLst>
              <a:ext uri="{FF2B5EF4-FFF2-40B4-BE49-F238E27FC236}">
                <a16:creationId xmlns:a16="http://schemas.microsoft.com/office/drawing/2014/main" id="{9C77C54F-9BBF-5212-3784-D152B70BA4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5174" y="1522706"/>
            <a:ext cx="3250863" cy="48984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C8A291B-C2C7-80C1-8FA6-682499C12049}"/>
              </a:ext>
            </a:extLst>
          </p:cNvPr>
          <p:cNvSpPr txBox="1"/>
          <p:nvPr/>
        </p:nvSpPr>
        <p:spPr>
          <a:xfrm>
            <a:off x="8158578" y="6453195"/>
            <a:ext cx="6096000" cy="369332"/>
          </a:xfrm>
          <a:prstGeom prst="rect">
            <a:avLst/>
          </a:prstGeom>
          <a:noFill/>
        </p:spPr>
        <p:txBody>
          <a:bodyPr wrap="square">
            <a:spAutoFit/>
          </a:bodyPr>
          <a:lstStyle/>
          <a:p>
            <a:r>
              <a:rPr lang="en-GB" b="1" i="0" dirty="0">
                <a:effectLst/>
                <a:latin typeface="Inter"/>
                <a:hlinkClick r:id="rId7"/>
              </a:rPr>
              <a:t>©Raphael Perez Israeli Artist</a:t>
            </a:r>
            <a:endParaRPr lang="en-GB" dirty="0"/>
          </a:p>
        </p:txBody>
      </p:sp>
      <p:sp>
        <p:nvSpPr>
          <p:cNvPr id="13" name="TextBox 12">
            <a:extLst>
              <a:ext uri="{FF2B5EF4-FFF2-40B4-BE49-F238E27FC236}">
                <a16:creationId xmlns:a16="http://schemas.microsoft.com/office/drawing/2014/main" id="{07249ED0-A7EA-570E-F2D4-2CA592D1EB62}"/>
              </a:ext>
            </a:extLst>
          </p:cNvPr>
          <p:cNvSpPr txBox="1"/>
          <p:nvPr/>
        </p:nvSpPr>
        <p:spPr>
          <a:xfrm>
            <a:off x="8484836" y="5924810"/>
            <a:ext cx="2871537" cy="461665"/>
          </a:xfrm>
          <a:prstGeom prst="rect">
            <a:avLst/>
          </a:prstGeom>
          <a:solidFill>
            <a:schemeClr val="accent2"/>
          </a:solidFill>
        </p:spPr>
        <p:txBody>
          <a:bodyPr wrap="square" rtlCol="0">
            <a:spAutoFit/>
          </a:bodyPr>
          <a:lstStyle/>
          <a:p>
            <a:pPr algn="ctr"/>
            <a:r>
              <a:rPr lang="en-GB" sz="2400" dirty="0"/>
              <a:t>Oil Painting Drawing</a:t>
            </a:r>
          </a:p>
        </p:txBody>
      </p:sp>
    </p:spTree>
    <p:extLst>
      <p:ext uri="{BB962C8B-B14F-4D97-AF65-F5344CB8AC3E}">
        <p14:creationId xmlns:p14="http://schemas.microsoft.com/office/powerpoint/2010/main" val="237054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FF3E-ECF0-D2A1-41F7-606CEE065217}"/>
              </a:ext>
            </a:extLst>
          </p:cNvPr>
          <p:cNvSpPr>
            <a:spLocks noGrp="1"/>
          </p:cNvSpPr>
          <p:nvPr>
            <p:ph type="title"/>
          </p:nvPr>
        </p:nvSpPr>
        <p:spPr>
          <a:xfrm>
            <a:off x="1183729" y="571500"/>
            <a:ext cx="10334503" cy="1119188"/>
          </a:xfrm>
        </p:spPr>
        <p:txBody>
          <a:bodyPr/>
          <a:lstStyle/>
          <a:p>
            <a:r>
              <a:rPr lang="en-GB" dirty="0"/>
              <a:t>Theme- Create a character for a computer game</a:t>
            </a:r>
          </a:p>
        </p:txBody>
      </p:sp>
      <p:sp>
        <p:nvSpPr>
          <p:cNvPr id="4" name="Slide Number Placeholder 3">
            <a:extLst>
              <a:ext uri="{FF2B5EF4-FFF2-40B4-BE49-F238E27FC236}">
                <a16:creationId xmlns:a16="http://schemas.microsoft.com/office/drawing/2014/main" id="{C3A6130E-33F5-7A22-C6D7-769EEDFA948F}"/>
              </a:ext>
            </a:extLst>
          </p:cNvPr>
          <p:cNvSpPr>
            <a:spLocks noGrp="1"/>
          </p:cNvSpPr>
          <p:nvPr>
            <p:ph type="sldNum" sz="quarter" idx="15"/>
          </p:nvPr>
        </p:nvSpPr>
        <p:spPr/>
        <p:txBody>
          <a:bodyPr/>
          <a:lstStyle/>
          <a:p>
            <a:pPr>
              <a:defRPr/>
            </a:pPr>
            <a:fld id="{EEAC2BAD-9516-2B47-9900-7FC05ED2F002}" type="slidenum">
              <a:rPr lang="en-US" smtClean="0"/>
              <a:pPr>
                <a:defRPr/>
              </a:pPr>
              <a:t>7</a:t>
            </a:fld>
            <a:endParaRPr lang="en-US"/>
          </a:p>
        </p:txBody>
      </p:sp>
      <p:sp>
        <p:nvSpPr>
          <p:cNvPr id="5" name="Oval 4">
            <a:extLst>
              <a:ext uri="{FF2B5EF4-FFF2-40B4-BE49-F238E27FC236}">
                <a16:creationId xmlns:a16="http://schemas.microsoft.com/office/drawing/2014/main" id="{78A130B3-EB1C-7AC6-75A2-6065143DB0C3}"/>
              </a:ext>
            </a:extLst>
          </p:cNvPr>
          <p:cNvSpPr/>
          <p:nvPr/>
        </p:nvSpPr>
        <p:spPr>
          <a:xfrm>
            <a:off x="2356495" y="2679031"/>
            <a:ext cx="3721769" cy="26629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t>Ideas</a:t>
            </a:r>
          </a:p>
        </p:txBody>
      </p:sp>
      <p:pic>
        <p:nvPicPr>
          <p:cNvPr id="4098" name="Picture 2" descr="Dragon Ball Character Gamescom Cologne 2019">
            <a:extLst>
              <a:ext uri="{FF2B5EF4-FFF2-40B4-BE49-F238E27FC236}">
                <a16:creationId xmlns:a16="http://schemas.microsoft.com/office/drawing/2014/main" id="{F5DB82DB-72D9-6E03-0C8E-A8F69DEFD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889" y="1690688"/>
            <a:ext cx="2808343" cy="4211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EA8A23-372E-6B01-960B-A5B6E7BA68E0}"/>
              </a:ext>
            </a:extLst>
          </p:cNvPr>
          <p:cNvSpPr txBox="1"/>
          <p:nvPr/>
        </p:nvSpPr>
        <p:spPr>
          <a:xfrm>
            <a:off x="8582527" y="6010261"/>
            <a:ext cx="6096000" cy="369332"/>
          </a:xfrm>
          <a:prstGeom prst="rect">
            <a:avLst/>
          </a:prstGeom>
          <a:noFill/>
        </p:spPr>
        <p:txBody>
          <a:bodyPr wrap="square">
            <a:spAutoFit/>
          </a:bodyPr>
          <a:lstStyle/>
          <a:p>
            <a:r>
              <a:rPr lang="en-GB" b="1" i="0" dirty="0">
                <a:effectLst/>
                <a:latin typeface="Inter"/>
                <a:hlinkClick r:id="rId3"/>
              </a:rPr>
              <a:t>©</a:t>
            </a:r>
            <a:r>
              <a:rPr lang="en-GB" b="1" i="0" dirty="0" err="1">
                <a:effectLst/>
                <a:latin typeface="Inter"/>
                <a:hlinkClick r:id="rId3"/>
              </a:rPr>
              <a:t>dronepicr</a:t>
            </a:r>
            <a:endParaRPr lang="en-GB" dirty="0"/>
          </a:p>
        </p:txBody>
      </p:sp>
    </p:spTree>
    <p:extLst>
      <p:ext uri="{BB962C8B-B14F-4D97-AF65-F5344CB8AC3E}">
        <p14:creationId xmlns:p14="http://schemas.microsoft.com/office/powerpoint/2010/main" val="264615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igeru Miyamoto fala sobre a arte 2D dos games Mario dos anos 80 e ...">
            <a:extLst>
              <a:ext uri="{FF2B5EF4-FFF2-40B4-BE49-F238E27FC236}">
                <a16:creationId xmlns:a16="http://schemas.microsoft.com/office/drawing/2014/main" id="{A77E9FE4-F1D9-C876-9E2A-DB8640E3B95E}"/>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2919" r="-1" b="-1"/>
          <a:stretch/>
        </p:blipFill>
        <p:spPr bwMode="auto">
          <a:xfrm>
            <a:off x="2217738" y="10"/>
            <a:ext cx="997426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AFC998-FA96-7E96-A8BA-E83696F8A6AB}"/>
              </a:ext>
            </a:extLst>
          </p:cNvPr>
          <p:cNvSpPr>
            <a:spLocks noGrp="1"/>
          </p:cNvSpPr>
          <p:nvPr>
            <p:ph type="ctrTitle"/>
          </p:nvPr>
        </p:nvSpPr>
        <p:spPr>
          <a:xfrm>
            <a:off x="468314" y="1695450"/>
            <a:ext cx="3822192" cy="3518807"/>
          </a:xfrm>
        </p:spPr>
        <p:txBody>
          <a:bodyPr anchor="t">
            <a:normAutofit/>
          </a:bodyPr>
          <a:lstStyle/>
          <a:p>
            <a:r>
              <a:rPr lang="en-GB" dirty="0"/>
              <a:t>2d computer game artists-</a:t>
            </a:r>
            <a:br>
              <a:rPr lang="en-GB" dirty="0"/>
            </a:br>
            <a:r>
              <a:rPr lang="en-GB" u="sng" dirty="0"/>
              <a:t>Mario</a:t>
            </a:r>
            <a:br>
              <a:rPr lang="en-GB" dirty="0"/>
            </a:br>
            <a:r>
              <a:rPr lang="en-GB" dirty="0">
                <a:solidFill>
                  <a:srgbClr val="FF0000"/>
                </a:solidFill>
              </a:rPr>
              <a:t>Shigeru Miyamoto</a:t>
            </a:r>
          </a:p>
        </p:txBody>
      </p:sp>
      <p:sp>
        <p:nvSpPr>
          <p:cNvPr id="5127" name="Subtitle 3">
            <a:extLst>
              <a:ext uri="{FF2B5EF4-FFF2-40B4-BE49-F238E27FC236}">
                <a16:creationId xmlns:a16="http://schemas.microsoft.com/office/drawing/2014/main" id="{5AFAB4E8-A1F9-2211-3061-0DFA26FC66AC}"/>
              </a:ext>
            </a:extLst>
          </p:cNvPr>
          <p:cNvSpPr>
            <a:spLocks noGrp="1"/>
          </p:cNvSpPr>
          <p:nvPr>
            <p:ph type="subTitle" idx="1"/>
          </p:nvPr>
        </p:nvSpPr>
        <p:spPr>
          <a:xfrm>
            <a:off x="468314" y="5075400"/>
            <a:ext cx="3822192" cy="1204718"/>
          </a:xfrm>
        </p:spPr>
        <p:txBody>
          <a:bodyPr/>
          <a:lstStyle/>
          <a:p>
            <a:r>
              <a:rPr lang="pt-BR" dirty="0">
                <a:hlinkClick r:id="rId3"/>
              </a:rPr>
              <a:t>(c) Shigeru Miyamoto fala sobre a arte 2D dos games Mario dos anos 80 e mais | A Casa do Cogumelo</a:t>
            </a:r>
            <a:endParaRPr lang="en-US" dirty="0"/>
          </a:p>
        </p:txBody>
      </p:sp>
      <p:sp>
        <p:nvSpPr>
          <p:cNvPr id="4" name="Slide Number Placeholder 3">
            <a:extLst>
              <a:ext uri="{FF2B5EF4-FFF2-40B4-BE49-F238E27FC236}">
                <a16:creationId xmlns:a16="http://schemas.microsoft.com/office/drawing/2014/main" id="{EA28AC3E-EA81-212D-229C-6E2E6CA2FA40}"/>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EEAC2BAD-9516-2B47-9900-7FC05ED2F002}" type="slidenum">
              <a:rPr lang="en-US" smtClean="0"/>
              <a:pPr>
                <a:spcAft>
                  <a:spcPts val="600"/>
                </a:spcAft>
                <a:defRPr/>
              </a:pPr>
              <a:t>8</a:t>
            </a:fld>
            <a:endParaRPr lang="en-US"/>
          </a:p>
        </p:txBody>
      </p:sp>
    </p:spTree>
    <p:extLst>
      <p:ext uri="{BB962C8B-B14F-4D97-AF65-F5344CB8AC3E}">
        <p14:creationId xmlns:p14="http://schemas.microsoft.com/office/powerpoint/2010/main" val="346675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cartoon characters&#10;&#10;Description automatically generated">
            <a:extLst>
              <a:ext uri="{FF2B5EF4-FFF2-40B4-BE49-F238E27FC236}">
                <a16:creationId xmlns:a16="http://schemas.microsoft.com/office/drawing/2014/main" id="{2621F8A5-A3B1-FC0D-9299-E21C0959C817}"/>
              </a:ext>
            </a:extLst>
          </p:cNvPr>
          <p:cNvPicPr>
            <a:picLocks noChangeAspect="1"/>
          </p:cNvPicPr>
          <p:nvPr/>
        </p:nvPicPr>
        <p:blipFill>
          <a:blip r:embed="rId3"/>
          <a:stretch>
            <a:fillRect/>
          </a:stretch>
        </p:blipFill>
        <p:spPr>
          <a:xfrm>
            <a:off x="2722516" y="0"/>
            <a:ext cx="8964705" cy="6858000"/>
          </a:xfrm>
          <a:prstGeom prst="rect">
            <a:avLst/>
          </a:prstGeom>
          <a:noFill/>
        </p:spPr>
      </p:pic>
      <p:sp>
        <p:nvSpPr>
          <p:cNvPr id="14" name="Title 2">
            <a:extLst>
              <a:ext uri="{FF2B5EF4-FFF2-40B4-BE49-F238E27FC236}">
                <a16:creationId xmlns:a16="http://schemas.microsoft.com/office/drawing/2014/main" id="{DDEF0F8A-D5E9-7409-B826-D3A922CFD836}"/>
              </a:ext>
            </a:extLst>
          </p:cNvPr>
          <p:cNvSpPr>
            <a:spLocks noGrp="1"/>
          </p:cNvSpPr>
          <p:nvPr>
            <p:ph type="ctrTitle"/>
          </p:nvPr>
        </p:nvSpPr>
        <p:spPr>
          <a:xfrm>
            <a:off x="468314" y="1695450"/>
            <a:ext cx="3822192" cy="3518807"/>
          </a:xfrm>
        </p:spPr>
        <p:txBody>
          <a:bodyPr/>
          <a:lstStyle/>
          <a:p>
            <a:r>
              <a:rPr lang="en-GB" dirty="0"/>
              <a:t>2d computer game artists-</a:t>
            </a:r>
            <a:br>
              <a:rPr lang="en-GB" dirty="0"/>
            </a:br>
            <a:r>
              <a:rPr lang="en-GB" u="sng" dirty="0"/>
              <a:t>Final Fantasy</a:t>
            </a:r>
            <a:br>
              <a:rPr lang="en-GB" dirty="0"/>
            </a:br>
            <a:r>
              <a:rPr lang="en-GB" dirty="0">
                <a:solidFill>
                  <a:srgbClr val="FF0000"/>
                </a:solidFill>
              </a:rPr>
              <a:t>Hironobu </a:t>
            </a:r>
            <a:r>
              <a:rPr lang="en-GB" dirty="0" err="1">
                <a:solidFill>
                  <a:srgbClr val="FF0000"/>
                </a:solidFill>
              </a:rPr>
              <a:t>Sakaguchi</a:t>
            </a:r>
            <a:endParaRPr lang="en-US" dirty="0">
              <a:solidFill>
                <a:srgbClr val="FF0000"/>
              </a:solidFill>
            </a:endParaRPr>
          </a:p>
        </p:txBody>
      </p:sp>
      <p:sp>
        <p:nvSpPr>
          <p:cNvPr id="16" name="Subtitle 3">
            <a:extLst>
              <a:ext uri="{FF2B5EF4-FFF2-40B4-BE49-F238E27FC236}">
                <a16:creationId xmlns:a16="http://schemas.microsoft.com/office/drawing/2014/main" id="{DCD24B2F-1B51-781A-3B6A-41838450D15A}"/>
              </a:ext>
            </a:extLst>
          </p:cNvPr>
          <p:cNvSpPr>
            <a:spLocks noGrp="1"/>
          </p:cNvSpPr>
          <p:nvPr>
            <p:ph type="subTitle" idx="1"/>
          </p:nvPr>
        </p:nvSpPr>
        <p:spPr>
          <a:xfrm>
            <a:off x="468314" y="5075400"/>
            <a:ext cx="3822192" cy="1204718"/>
          </a:xfrm>
        </p:spPr>
        <p:txBody>
          <a:bodyPr/>
          <a:lstStyle/>
          <a:p>
            <a:r>
              <a:rPr lang="en-US" dirty="0">
                <a:hlinkClick r:id="rId4"/>
              </a:rPr>
              <a:t>© https://www.slideshare.net/ReiTifa/hironobu-sakaguchis-works</a:t>
            </a:r>
            <a:r>
              <a:rPr lang="en-US" dirty="0"/>
              <a:t> </a:t>
            </a:r>
          </a:p>
        </p:txBody>
      </p:sp>
      <p:sp>
        <p:nvSpPr>
          <p:cNvPr id="5" name="Slide Number Placeholder 4">
            <a:extLst>
              <a:ext uri="{FF2B5EF4-FFF2-40B4-BE49-F238E27FC236}">
                <a16:creationId xmlns:a16="http://schemas.microsoft.com/office/drawing/2014/main" id="{F2573A37-3884-69AB-6D5E-34910B460218}"/>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6D3964CD-E85C-F247-89D1-B35C7FB7DD23}" type="slidenum">
              <a:rPr lang="en-US" smtClean="0"/>
              <a:pPr>
                <a:spcAft>
                  <a:spcPts val="600"/>
                </a:spcAft>
                <a:defRPr/>
              </a:pPr>
              <a:t>9</a:t>
            </a:fld>
            <a:endParaRPr lang="en-US"/>
          </a:p>
        </p:txBody>
      </p:sp>
    </p:spTree>
    <p:extLst>
      <p:ext uri="{BB962C8B-B14F-4D97-AF65-F5344CB8AC3E}">
        <p14:creationId xmlns:p14="http://schemas.microsoft.com/office/powerpoint/2010/main" val="2708171748"/>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Pearson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8EE29F7CDD44E88F6C8392B922B38" ma:contentTypeVersion="16" ma:contentTypeDescription="Create a new document." ma:contentTypeScope="" ma:versionID="bc5bcf5e71d36f39ba8f666d93a7089f">
  <xsd:schema xmlns:xsd="http://www.w3.org/2001/XMLSchema" xmlns:xs="http://www.w3.org/2001/XMLSchema" xmlns:p="http://schemas.microsoft.com/office/2006/metadata/properties" xmlns:ns2="b0f09caa-f429-4751-ab0b-091a725ac5c6" xmlns:ns3="74c4bf92-85c4-4956-8b14-e5174d64b705" targetNamespace="http://schemas.microsoft.com/office/2006/metadata/properties" ma:root="true" ma:fieldsID="a179b85ecfea301abdc4cee0761c741a" ns2:_="" ns3:_="">
    <xsd:import namespace="b0f09caa-f429-4751-ab0b-091a725ac5c6"/>
    <xsd:import namespace="74c4bf92-85c4-4956-8b14-e5174d64b7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f09caa-f429-4751-ab0b-091a725ac5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c4bf92-85c4-4956-8b14-e5174d64b7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9078343-ec99-474e-82b8-0e7a15ae6e73}" ma:internalName="TaxCatchAll" ma:showField="CatchAllData" ma:web="74c4bf92-85c4-4956-8b14-e5174d64b7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f09caa-f429-4751-ab0b-091a725ac5c6">
      <Terms xmlns="http://schemas.microsoft.com/office/infopath/2007/PartnerControls"/>
    </lcf76f155ced4ddcb4097134ff3c332f>
    <TaxCatchAll xmlns="74c4bf92-85c4-4956-8b14-e5174d64b70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35501C-05C2-4DD6-9699-9AFFC5D9814A}"/>
</file>

<file path=customXml/itemProps2.xml><?xml version="1.0" encoding="utf-8"?>
<ds:datastoreItem xmlns:ds="http://schemas.openxmlformats.org/officeDocument/2006/customXml" ds:itemID="{9E5C2A08-6E9D-4C94-819F-D5E2B8237E6B}">
  <ds:schemaRefs>
    <ds:schemaRef ds:uri="http://schemas.microsoft.com/office/2006/metadata/properties"/>
    <ds:schemaRef ds:uri="http://schemas.microsoft.com/office/infopath/2007/PartnerControls"/>
    <ds:schemaRef ds:uri="97d69847-0e99-4011-9b66-a4245208547e"/>
    <ds:schemaRef ds:uri="c63c7e9d-5753-40a8-893f-94a0eba9e768"/>
    <ds:schemaRef ds:uri="b0f09caa-f429-4751-ab0b-091a725ac5c6"/>
    <ds:schemaRef ds:uri="74c4bf92-85c4-4956-8b14-e5174d64b705"/>
  </ds:schemaRefs>
</ds:datastoreItem>
</file>

<file path=customXml/itemProps3.xml><?xml version="1.0" encoding="utf-8"?>
<ds:datastoreItem xmlns:ds="http://schemas.openxmlformats.org/officeDocument/2006/customXml" ds:itemID="{AB2AE891-6473-456C-9E04-1A26812AA6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TotalTime>
  <Words>680</Words>
  <Application>Microsoft Office PowerPoint</Application>
  <PresentationFormat>Widescreen</PresentationFormat>
  <Paragraphs>96</Paragraphs>
  <Slides>22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Inter</vt:lpstr>
      <vt:lpstr>Open Sans</vt:lpstr>
      <vt:lpstr>Open Sans Light</vt:lpstr>
      <vt:lpstr>Open Sans Semibold</vt:lpstr>
      <vt:lpstr>Office Theme</vt:lpstr>
      <vt:lpstr>Pearson Templates</vt:lpstr>
      <vt:lpstr>BTEC LEVEL 1 Intro </vt:lpstr>
      <vt:lpstr>Using this resource</vt:lpstr>
      <vt:lpstr>What is 2d Art? </vt:lpstr>
      <vt:lpstr>Examples of Famous 2d Art</vt:lpstr>
      <vt:lpstr>Where can I find examples of art?</vt:lpstr>
      <vt:lpstr>Different 2’d art techniques</vt:lpstr>
      <vt:lpstr>Theme- Create a character for a computer game</vt:lpstr>
      <vt:lpstr>2d computer game artists- Mario Shigeru Miyamoto</vt:lpstr>
      <vt:lpstr>2d computer game artists- Final Fantasy Hironobu Sakaguchi</vt:lpstr>
      <vt:lpstr>2d computer game artists- Pokemon  Ken Sugimori</vt:lpstr>
      <vt:lpstr>2d computer game artists- Tetris Alexey Pajitnov</vt:lpstr>
      <vt:lpstr>2d computer game artists- Sonic Yuji Naka</vt:lpstr>
      <vt:lpstr>Colour Wheel Exploring Colours</vt:lpstr>
      <vt:lpstr>Practising Mark Making</vt:lpstr>
      <vt:lpstr>Starting to plan your image</vt:lpstr>
      <vt:lpstr>What method is this?</vt:lpstr>
      <vt:lpstr>What method is this?</vt:lpstr>
      <vt:lpstr>What method is this?</vt:lpstr>
      <vt:lpstr>What method is this?</vt:lpstr>
      <vt:lpstr>What method is this?</vt:lpstr>
      <vt:lpstr>What method is this?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Kelly Adams</cp:lastModifiedBy>
  <cp:revision>52</cp:revision>
  <dcterms:created xsi:type="dcterms:W3CDTF">2021-02-03T20:14:39Z</dcterms:created>
  <dcterms:modified xsi:type="dcterms:W3CDTF">2023-07-12T11:19:07Z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0x010100FA88EE29F7CDD44E88F6C8392B922B38</vt:lpwstr>
  </property>
  <property fmtid="{D5CDD505-2E9C-101B-9397-08002B2CF9AE}" pid="3" name="MediaServiceImageTags">
    <vt:lpwstr/>
  </property>
</Properties>
</file>