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808" r:id="rId5"/>
  </p:sldMasterIdLst>
  <p:notesMasterIdLst>
    <p:notesMasterId r:id="rId14"/>
  </p:notesMasterIdLst>
  <p:sldIdLst>
    <p:sldId id="329" r:id="rId6"/>
    <p:sldId id="295" r:id="rId7"/>
    <p:sldId id="339" r:id="rId8"/>
    <p:sldId id="340" r:id="rId9"/>
    <p:sldId id="341" r:id="rId10"/>
    <p:sldId id="358" r:id="rId11"/>
    <p:sldId id="338" r:id="rId12"/>
    <p:sldId id="303" r:id="rId13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E8EC"/>
    <a:srgbClr val="FFBA1C"/>
    <a:srgbClr val="DFE0E1"/>
    <a:srgbClr val="A3ACAC"/>
    <a:srgbClr val="9D017E"/>
    <a:srgbClr val="10B2A7"/>
    <a:srgbClr val="82BD00"/>
    <a:srgbClr val="FE767A"/>
    <a:srgbClr val="007FA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9C9D1D-481A-4743-B0A4-88A98A776260}" v="23" dt="2023-08-18T10:51:20.61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46" autoAdjust="0"/>
    <p:restoredTop sz="86455" autoAdjust="0"/>
  </p:normalViewPr>
  <p:slideViewPr>
    <p:cSldViewPr snapToGrid="0" snapToObjects="1" showGuides="1">
      <p:cViewPr varScale="1">
        <p:scale>
          <a:sx n="54" d="100"/>
          <a:sy n="54" d="100"/>
        </p:scale>
        <p:origin x="1002" y="78"/>
      </p:cViewPr>
      <p:guideLst>
        <p:guide orient="horz" pos="2136"/>
        <p:guide pos="381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anklin, Teenya" userId="c88e598f-0f8a-4187-8d84-9da9fa2fa948" providerId="ADAL" clId="{AA76B370-B61D-4C29-9391-6459512509D5}"/>
    <pc:docChg chg="undo custSel modMainMaster">
      <pc:chgData name="Franklin, Teenya" userId="c88e598f-0f8a-4187-8d84-9da9fa2fa948" providerId="ADAL" clId="{AA76B370-B61D-4C29-9391-6459512509D5}" dt="2021-11-02T16:24:04.737" v="43" actId="692"/>
      <pc:docMkLst>
        <pc:docMk/>
      </pc:docMkLst>
      <pc:sldMasterChg chg="modSldLayout">
        <pc:chgData name="Franklin, Teenya" userId="c88e598f-0f8a-4187-8d84-9da9fa2fa948" providerId="ADAL" clId="{AA76B370-B61D-4C29-9391-6459512509D5}" dt="2021-11-02T16:24:04.737" v="43" actId="692"/>
        <pc:sldMasterMkLst>
          <pc:docMk/>
          <pc:sldMasterMk cId="0" sldId="2147483648"/>
        </pc:sldMasterMkLst>
        <pc:sldLayoutChg chg="modSp mod">
          <pc:chgData name="Franklin, Teenya" userId="c88e598f-0f8a-4187-8d84-9da9fa2fa948" providerId="ADAL" clId="{AA76B370-B61D-4C29-9391-6459512509D5}" dt="2021-11-02T16:24:04.737" v="43" actId="692"/>
          <pc:sldLayoutMkLst>
            <pc:docMk/>
            <pc:sldMasterMk cId="0" sldId="2147483648"/>
            <pc:sldLayoutMk cId="4075218925" sldId="2147483786"/>
          </pc:sldLayoutMkLst>
          <pc:cxnChg chg="mod">
            <ac:chgData name="Franklin, Teenya" userId="c88e598f-0f8a-4187-8d84-9da9fa2fa948" providerId="ADAL" clId="{AA76B370-B61D-4C29-9391-6459512509D5}" dt="2021-11-02T16:24:04.737" v="43" actId="692"/>
            <ac:cxnSpMkLst>
              <pc:docMk/>
              <pc:sldMasterMk cId="0" sldId="2147483648"/>
              <pc:sldLayoutMk cId="4075218925" sldId="2147483786"/>
              <ac:cxnSpMk id="8" creationId="{965932B0-A39E-F54F-8DD4-F827A2104A80}"/>
            </ac:cxnSpMkLst>
          </pc:cxnChg>
        </pc:sldLayoutChg>
        <pc:sldLayoutChg chg="modSp mod">
          <pc:chgData name="Franklin, Teenya" userId="c88e598f-0f8a-4187-8d84-9da9fa2fa948" providerId="ADAL" clId="{AA76B370-B61D-4C29-9391-6459512509D5}" dt="2021-11-02T16:23:33.333" v="40" actId="207"/>
          <pc:sldLayoutMkLst>
            <pc:docMk/>
            <pc:sldMasterMk cId="0" sldId="2147483648"/>
            <pc:sldLayoutMk cId="2187126578" sldId="2147483788"/>
          </pc:sldLayoutMkLst>
          <pc:spChg chg="mod">
            <ac:chgData name="Franklin, Teenya" userId="c88e598f-0f8a-4187-8d84-9da9fa2fa948" providerId="ADAL" clId="{AA76B370-B61D-4C29-9391-6459512509D5}" dt="2021-11-02T16:23:33.333" v="40" actId="207"/>
            <ac:spMkLst>
              <pc:docMk/>
              <pc:sldMasterMk cId="0" sldId="2147483648"/>
              <pc:sldLayoutMk cId="2187126578" sldId="2147483788"/>
              <ac:spMk id="4" creationId="{3D34DD50-A150-F346-8CA6-DC3DFA468690}"/>
            </ac:spMkLst>
          </pc:spChg>
        </pc:sldLayoutChg>
        <pc:sldLayoutChg chg="modSp mod">
          <pc:chgData name="Franklin, Teenya" userId="c88e598f-0f8a-4187-8d84-9da9fa2fa948" providerId="ADAL" clId="{AA76B370-B61D-4C29-9391-6459512509D5}" dt="2021-11-02T16:23:33.325" v="38" actId="692"/>
          <pc:sldLayoutMkLst>
            <pc:docMk/>
            <pc:sldMasterMk cId="0" sldId="2147483648"/>
            <pc:sldLayoutMk cId="2080648818" sldId="2147483790"/>
          </pc:sldLayoutMkLst>
          <pc:cxnChg chg="mod">
            <ac:chgData name="Franklin, Teenya" userId="c88e598f-0f8a-4187-8d84-9da9fa2fa948" providerId="ADAL" clId="{AA76B370-B61D-4C29-9391-6459512509D5}" dt="2021-11-02T16:23:33.325" v="38" actId="692"/>
            <ac:cxnSpMkLst>
              <pc:docMk/>
              <pc:sldMasterMk cId="0" sldId="2147483648"/>
              <pc:sldLayoutMk cId="2080648818" sldId="2147483790"/>
              <ac:cxnSpMk id="8" creationId="{A91430FE-6CC8-9F4B-8A9D-85A24F74470B}"/>
            </ac:cxnSpMkLst>
          </pc:cxnChg>
        </pc:sldLayoutChg>
        <pc:sldLayoutChg chg="modSp mod">
          <pc:chgData name="Franklin, Teenya" userId="c88e598f-0f8a-4187-8d84-9da9fa2fa948" providerId="ADAL" clId="{AA76B370-B61D-4C29-9391-6459512509D5}" dt="2021-11-02T16:23:33.316" v="36" actId="207"/>
          <pc:sldLayoutMkLst>
            <pc:docMk/>
            <pc:sldMasterMk cId="0" sldId="2147483648"/>
            <pc:sldLayoutMk cId="2951064183" sldId="2147483792"/>
          </pc:sldLayoutMkLst>
          <pc:spChg chg="mod">
            <ac:chgData name="Franklin, Teenya" userId="c88e598f-0f8a-4187-8d84-9da9fa2fa948" providerId="ADAL" clId="{AA76B370-B61D-4C29-9391-6459512509D5}" dt="2021-11-02T16:23:33.316" v="36" actId="207"/>
            <ac:spMkLst>
              <pc:docMk/>
              <pc:sldMasterMk cId="0" sldId="2147483648"/>
              <pc:sldLayoutMk cId="2951064183" sldId="2147483792"/>
              <ac:spMk id="4" creationId="{AAF49AB9-ED06-5D4A-B185-0CD59BD7AAA7}"/>
            </ac:spMkLst>
          </pc:spChg>
        </pc:sldLayoutChg>
        <pc:sldLayoutChg chg="modSp mod">
          <pc:chgData name="Franklin, Teenya" userId="c88e598f-0f8a-4187-8d84-9da9fa2fa948" providerId="ADAL" clId="{AA76B370-B61D-4C29-9391-6459512509D5}" dt="2021-11-02T16:23:33.308" v="34" actId="207"/>
          <pc:sldLayoutMkLst>
            <pc:docMk/>
            <pc:sldMasterMk cId="0" sldId="2147483648"/>
            <pc:sldLayoutMk cId="3194900377" sldId="2147483794"/>
          </pc:sldLayoutMkLst>
          <pc:spChg chg="mod">
            <ac:chgData name="Franklin, Teenya" userId="c88e598f-0f8a-4187-8d84-9da9fa2fa948" providerId="ADAL" clId="{AA76B370-B61D-4C29-9391-6459512509D5}" dt="2021-11-02T16:23:33.308" v="34" actId="207"/>
            <ac:spMkLst>
              <pc:docMk/>
              <pc:sldMasterMk cId="0" sldId="2147483648"/>
              <pc:sldLayoutMk cId="3194900377" sldId="2147483794"/>
              <ac:spMk id="4" creationId="{A744ED8C-8847-EA41-9338-C6E46B61F79E}"/>
            </ac:spMkLst>
          </pc:spChg>
        </pc:sldLayoutChg>
        <pc:sldLayoutChg chg="modSp mod">
          <pc:chgData name="Franklin, Teenya" userId="c88e598f-0f8a-4187-8d84-9da9fa2fa948" providerId="ADAL" clId="{AA76B370-B61D-4C29-9391-6459512509D5}" dt="2021-11-02T16:23:33.302" v="33" actId="207"/>
          <pc:sldLayoutMkLst>
            <pc:docMk/>
            <pc:sldMasterMk cId="0" sldId="2147483648"/>
            <pc:sldLayoutMk cId="615993817" sldId="2147483795"/>
          </pc:sldLayoutMkLst>
          <pc:spChg chg="mod">
            <ac:chgData name="Franklin, Teenya" userId="c88e598f-0f8a-4187-8d84-9da9fa2fa948" providerId="ADAL" clId="{AA76B370-B61D-4C29-9391-6459512509D5}" dt="2021-11-02T16:23:33.302" v="33" actId="207"/>
            <ac:spMkLst>
              <pc:docMk/>
              <pc:sldMasterMk cId="0" sldId="2147483648"/>
              <pc:sldLayoutMk cId="615993817" sldId="2147483795"/>
              <ac:spMk id="4" creationId="{38B21293-6FA6-7445-BD11-05A0ADD6C222}"/>
            </ac:spMkLst>
          </pc:spChg>
        </pc:sldLayoutChg>
        <pc:sldLayoutChg chg="modSp mod">
          <pc:chgData name="Franklin, Teenya" userId="c88e598f-0f8a-4187-8d84-9da9fa2fa948" providerId="ADAL" clId="{AA76B370-B61D-4C29-9391-6459512509D5}" dt="2021-11-02T16:23:33.299" v="32" actId="207"/>
          <pc:sldLayoutMkLst>
            <pc:docMk/>
            <pc:sldMasterMk cId="0" sldId="2147483648"/>
            <pc:sldLayoutMk cId="3526716827" sldId="2147483796"/>
          </pc:sldLayoutMkLst>
          <pc:spChg chg="mod">
            <ac:chgData name="Franklin, Teenya" userId="c88e598f-0f8a-4187-8d84-9da9fa2fa948" providerId="ADAL" clId="{AA76B370-B61D-4C29-9391-6459512509D5}" dt="2021-11-02T16:23:33.299" v="32" actId="207"/>
            <ac:spMkLst>
              <pc:docMk/>
              <pc:sldMasterMk cId="0" sldId="2147483648"/>
              <pc:sldLayoutMk cId="3526716827" sldId="2147483796"/>
              <ac:spMk id="5" creationId="{D8D6D37C-7584-E94F-BD5E-47BD8D71902C}"/>
            </ac:spMkLst>
          </pc:spChg>
        </pc:sldLayoutChg>
        <pc:sldLayoutChg chg="modSp mod">
          <pc:chgData name="Franklin, Teenya" userId="c88e598f-0f8a-4187-8d84-9da9fa2fa948" providerId="ADAL" clId="{AA76B370-B61D-4C29-9391-6459512509D5}" dt="2021-11-02T16:23:33.286" v="29" actId="207"/>
          <pc:sldLayoutMkLst>
            <pc:docMk/>
            <pc:sldMasterMk cId="0" sldId="2147483648"/>
            <pc:sldLayoutMk cId="3616671501" sldId="2147483797"/>
          </pc:sldLayoutMkLst>
          <pc:spChg chg="mod">
            <ac:chgData name="Franklin, Teenya" userId="c88e598f-0f8a-4187-8d84-9da9fa2fa948" providerId="ADAL" clId="{AA76B370-B61D-4C29-9391-6459512509D5}" dt="2021-11-02T16:23:33.286" v="29" actId="207"/>
            <ac:spMkLst>
              <pc:docMk/>
              <pc:sldMasterMk cId="0" sldId="2147483648"/>
              <pc:sldLayoutMk cId="3616671501" sldId="2147483797"/>
              <ac:spMk id="14" creationId="{D3A46BF2-4302-0B48-8AEA-10EA3FBA8BDD}"/>
            </ac:spMkLst>
          </pc:spChg>
        </pc:sldLayoutChg>
        <pc:sldLayoutChg chg="modSp mod">
          <pc:chgData name="Franklin, Teenya" userId="c88e598f-0f8a-4187-8d84-9da9fa2fa948" providerId="ADAL" clId="{AA76B370-B61D-4C29-9391-6459512509D5}" dt="2021-11-02T16:23:33.295" v="31" actId="692"/>
          <pc:sldLayoutMkLst>
            <pc:docMk/>
            <pc:sldMasterMk cId="0" sldId="2147483648"/>
            <pc:sldLayoutMk cId="3226305302" sldId="2147483799"/>
          </pc:sldLayoutMkLst>
          <pc:cxnChg chg="mod">
            <ac:chgData name="Franklin, Teenya" userId="c88e598f-0f8a-4187-8d84-9da9fa2fa948" providerId="ADAL" clId="{AA76B370-B61D-4C29-9391-6459512509D5}" dt="2021-11-02T16:23:33.295" v="31" actId="692"/>
            <ac:cxnSpMkLst>
              <pc:docMk/>
              <pc:sldMasterMk cId="0" sldId="2147483648"/>
              <pc:sldLayoutMk cId="3226305302" sldId="2147483799"/>
              <ac:cxnSpMk id="6" creationId="{C622D27A-F32D-EB48-9A03-1735E67359D1}"/>
            </ac:cxnSpMkLst>
          </pc:cxnChg>
        </pc:sldLayoutChg>
        <pc:sldLayoutChg chg="modSp mod">
          <pc:chgData name="Franklin, Teenya" userId="c88e598f-0f8a-4187-8d84-9da9fa2fa948" providerId="ADAL" clId="{AA76B370-B61D-4C29-9391-6459512509D5}" dt="2021-11-02T16:23:33.265" v="22" actId="692"/>
          <pc:sldLayoutMkLst>
            <pc:docMk/>
            <pc:sldMasterMk cId="0" sldId="2147483648"/>
            <pc:sldLayoutMk cId="1025970217" sldId="2147483801"/>
          </pc:sldLayoutMkLst>
          <pc:cxnChg chg="mod">
            <ac:chgData name="Franklin, Teenya" userId="c88e598f-0f8a-4187-8d84-9da9fa2fa948" providerId="ADAL" clId="{AA76B370-B61D-4C29-9391-6459512509D5}" dt="2021-11-02T16:23:33.265" v="22" actId="692"/>
            <ac:cxnSpMkLst>
              <pc:docMk/>
              <pc:sldMasterMk cId="0" sldId="2147483648"/>
              <pc:sldLayoutMk cId="1025970217" sldId="2147483801"/>
              <ac:cxnSpMk id="5" creationId="{FC347114-1E37-9846-A432-8906A41702B0}"/>
            </ac:cxnSpMkLst>
          </pc:cxnChg>
        </pc:sldLayoutChg>
        <pc:sldLayoutChg chg="modSp mod">
          <pc:chgData name="Franklin, Teenya" userId="c88e598f-0f8a-4187-8d84-9da9fa2fa948" providerId="ADAL" clId="{AA76B370-B61D-4C29-9391-6459512509D5}" dt="2021-11-02T16:23:33.279" v="26" actId="207"/>
          <pc:sldLayoutMkLst>
            <pc:docMk/>
            <pc:sldMasterMk cId="0" sldId="2147483648"/>
            <pc:sldLayoutMk cId="2109508516" sldId="2147483806"/>
          </pc:sldLayoutMkLst>
          <pc:spChg chg="mod">
            <ac:chgData name="Franklin, Teenya" userId="c88e598f-0f8a-4187-8d84-9da9fa2fa948" providerId="ADAL" clId="{AA76B370-B61D-4C29-9391-6459512509D5}" dt="2021-11-02T16:23:33.279" v="26" actId="207"/>
            <ac:spMkLst>
              <pc:docMk/>
              <pc:sldMasterMk cId="0" sldId="2147483648"/>
              <pc:sldLayoutMk cId="2109508516" sldId="2147483806"/>
              <ac:spMk id="9" creationId="{912B1CBC-EB73-B140-9941-D9E961F1B730}"/>
            </ac:spMkLst>
          </pc:spChg>
          <pc:spChg chg="mod">
            <ac:chgData name="Franklin, Teenya" userId="c88e598f-0f8a-4187-8d84-9da9fa2fa948" providerId="ADAL" clId="{AA76B370-B61D-4C29-9391-6459512509D5}" dt="2021-11-02T16:23:33.275" v="25" actId="207"/>
            <ac:spMkLst>
              <pc:docMk/>
              <pc:sldMasterMk cId="0" sldId="2147483648"/>
              <pc:sldLayoutMk cId="2109508516" sldId="2147483806"/>
              <ac:spMk id="14" creationId="{D3A46BF2-4302-0B48-8AEA-10EA3FBA8BDD}"/>
            </ac:spMkLst>
          </pc:spChg>
        </pc:sldLayoutChg>
        <pc:sldLayoutChg chg="modSp mod">
          <pc:chgData name="Franklin, Teenya" userId="c88e598f-0f8a-4187-8d84-9da9fa2fa948" providerId="ADAL" clId="{AA76B370-B61D-4C29-9391-6459512509D5}" dt="2021-11-02T16:23:57.172" v="42" actId="692"/>
          <pc:sldLayoutMkLst>
            <pc:docMk/>
            <pc:sldMasterMk cId="0" sldId="2147483648"/>
            <pc:sldLayoutMk cId="3056482528" sldId="2147483843"/>
          </pc:sldLayoutMkLst>
          <pc:cxnChg chg="mod">
            <ac:chgData name="Franklin, Teenya" userId="c88e598f-0f8a-4187-8d84-9da9fa2fa948" providerId="ADAL" clId="{AA76B370-B61D-4C29-9391-6459512509D5}" dt="2021-11-02T16:23:57.172" v="42" actId="692"/>
            <ac:cxnSpMkLst>
              <pc:docMk/>
              <pc:sldMasterMk cId="0" sldId="2147483648"/>
              <pc:sldLayoutMk cId="3056482528" sldId="2147483843"/>
              <ac:cxnSpMk id="8" creationId="{965932B0-A39E-F54F-8DD4-F827A2104A80}"/>
            </ac:cxnSpMkLst>
          </pc:cxnChg>
        </pc:sldLayoutChg>
        <pc:sldLayoutChg chg="modSp mod">
          <pc:chgData name="Franklin, Teenya" userId="c88e598f-0f8a-4187-8d84-9da9fa2fa948" providerId="ADAL" clId="{AA76B370-B61D-4C29-9391-6459512509D5}" dt="2021-11-02T16:23:33.336" v="41" actId="692"/>
          <pc:sldLayoutMkLst>
            <pc:docMk/>
            <pc:sldMasterMk cId="0" sldId="2147483648"/>
            <pc:sldLayoutMk cId="2678775490" sldId="2147483844"/>
          </pc:sldLayoutMkLst>
          <pc:cxnChg chg="mod">
            <ac:chgData name="Franklin, Teenya" userId="c88e598f-0f8a-4187-8d84-9da9fa2fa948" providerId="ADAL" clId="{AA76B370-B61D-4C29-9391-6459512509D5}" dt="2021-11-02T16:23:33.336" v="41" actId="692"/>
            <ac:cxnSpMkLst>
              <pc:docMk/>
              <pc:sldMasterMk cId="0" sldId="2147483648"/>
              <pc:sldLayoutMk cId="2678775490" sldId="2147483844"/>
              <ac:cxnSpMk id="8" creationId="{965932B0-A39E-F54F-8DD4-F827A2104A80}"/>
            </ac:cxnSpMkLst>
          </pc:cxnChg>
        </pc:sldLayoutChg>
        <pc:sldLayoutChg chg="modSp mod">
          <pc:chgData name="Franklin, Teenya" userId="c88e598f-0f8a-4187-8d84-9da9fa2fa948" providerId="ADAL" clId="{AA76B370-B61D-4C29-9391-6459512509D5}" dt="2021-11-02T16:23:33.328" v="39" actId="207"/>
          <pc:sldLayoutMkLst>
            <pc:docMk/>
            <pc:sldMasterMk cId="0" sldId="2147483648"/>
            <pc:sldLayoutMk cId="953987429" sldId="2147483845"/>
          </pc:sldLayoutMkLst>
          <pc:spChg chg="mod">
            <ac:chgData name="Franklin, Teenya" userId="c88e598f-0f8a-4187-8d84-9da9fa2fa948" providerId="ADAL" clId="{AA76B370-B61D-4C29-9391-6459512509D5}" dt="2021-11-02T16:23:33.328" v="39" actId="207"/>
            <ac:spMkLst>
              <pc:docMk/>
              <pc:sldMasterMk cId="0" sldId="2147483648"/>
              <pc:sldLayoutMk cId="953987429" sldId="2147483845"/>
              <ac:spMk id="4" creationId="{3D34DD50-A150-F346-8CA6-DC3DFA468690}"/>
            </ac:spMkLst>
          </pc:spChg>
        </pc:sldLayoutChg>
        <pc:sldLayoutChg chg="modSp mod">
          <pc:chgData name="Franklin, Teenya" userId="c88e598f-0f8a-4187-8d84-9da9fa2fa948" providerId="ADAL" clId="{AA76B370-B61D-4C29-9391-6459512509D5}" dt="2021-11-02T16:23:33.320" v="37" actId="692"/>
          <pc:sldLayoutMkLst>
            <pc:docMk/>
            <pc:sldMasterMk cId="0" sldId="2147483648"/>
            <pc:sldLayoutMk cId="364333791" sldId="2147483846"/>
          </pc:sldLayoutMkLst>
          <pc:cxnChg chg="mod">
            <ac:chgData name="Franklin, Teenya" userId="c88e598f-0f8a-4187-8d84-9da9fa2fa948" providerId="ADAL" clId="{AA76B370-B61D-4C29-9391-6459512509D5}" dt="2021-11-02T16:23:33.320" v="37" actId="692"/>
            <ac:cxnSpMkLst>
              <pc:docMk/>
              <pc:sldMasterMk cId="0" sldId="2147483648"/>
              <pc:sldLayoutMk cId="364333791" sldId="2147483846"/>
              <ac:cxnSpMk id="8" creationId="{A91430FE-6CC8-9F4B-8A9D-85A24F74470B}"/>
            </ac:cxnSpMkLst>
          </pc:cxnChg>
        </pc:sldLayoutChg>
        <pc:sldLayoutChg chg="modSp mod">
          <pc:chgData name="Franklin, Teenya" userId="c88e598f-0f8a-4187-8d84-9da9fa2fa948" providerId="ADAL" clId="{AA76B370-B61D-4C29-9391-6459512509D5}" dt="2021-11-02T16:23:33.312" v="35" actId="207"/>
          <pc:sldLayoutMkLst>
            <pc:docMk/>
            <pc:sldMasterMk cId="0" sldId="2147483648"/>
            <pc:sldLayoutMk cId="3996422300" sldId="2147483847"/>
          </pc:sldLayoutMkLst>
          <pc:spChg chg="mod">
            <ac:chgData name="Franklin, Teenya" userId="c88e598f-0f8a-4187-8d84-9da9fa2fa948" providerId="ADAL" clId="{AA76B370-B61D-4C29-9391-6459512509D5}" dt="2021-11-02T16:23:33.312" v="35" actId="207"/>
            <ac:spMkLst>
              <pc:docMk/>
              <pc:sldMasterMk cId="0" sldId="2147483648"/>
              <pc:sldLayoutMk cId="3996422300" sldId="2147483847"/>
              <ac:spMk id="4" creationId="{17BF40AA-AE6F-5749-8C97-DE3834BA09D0}"/>
            </ac:spMkLst>
          </pc:spChg>
        </pc:sldLayoutChg>
        <pc:sldLayoutChg chg="modSp mod">
          <pc:chgData name="Franklin, Teenya" userId="c88e598f-0f8a-4187-8d84-9da9fa2fa948" providerId="ADAL" clId="{AA76B370-B61D-4C29-9391-6459512509D5}" dt="2021-11-02T16:23:33.292" v="30" actId="692"/>
          <pc:sldLayoutMkLst>
            <pc:docMk/>
            <pc:sldMasterMk cId="0" sldId="2147483648"/>
            <pc:sldLayoutMk cId="1832148746" sldId="2147483853"/>
          </pc:sldLayoutMkLst>
          <pc:cxnChg chg="mod">
            <ac:chgData name="Franklin, Teenya" userId="c88e598f-0f8a-4187-8d84-9da9fa2fa948" providerId="ADAL" clId="{AA76B370-B61D-4C29-9391-6459512509D5}" dt="2021-11-02T16:23:33.292" v="30" actId="692"/>
            <ac:cxnSpMkLst>
              <pc:docMk/>
              <pc:sldMasterMk cId="0" sldId="2147483648"/>
              <pc:sldLayoutMk cId="1832148746" sldId="2147483853"/>
              <ac:cxnSpMk id="6" creationId="{C622D27A-F32D-EB48-9A03-1735E67359D1}"/>
            </ac:cxnSpMkLst>
          </pc:cxnChg>
        </pc:sldLayoutChg>
        <pc:sldLayoutChg chg="modSp mod">
          <pc:chgData name="Franklin, Teenya" userId="c88e598f-0f8a-4187-8d84-9da9fa2fa948" providerId="ADAL" clId="{AA76B370-B61D-4C29-9391-6459512509D5}" dt="2021-11-02T16:23:33.285" v="28" actId="207"/>
          <pc:sldLayoutMkLst>
            <pc:docMk/>
            <pc:sldMasterMk cId="0" sldId="2147483648"/>
            <pc:sldLayoutMk cId="3584325575" sldId="2147483854"/>
          </pc:sldLayoutMkLst>
          <pc:spChg chg="mod">
            <ac:chgData name="Franklin, Teenya" userId="c88e598f-0f8a-4187-8d84-9da9fa2fa948" providerId="ADAL" clId="{AA76B370-B61D-4C29-9391-6459512509D5}" dt="2021-11-02T16:23:33.280" v="27" actId="207"/>
            <ac:spMkLst>
              <pc:docMk/>
              <pc:sldMasterMk cId="0" sldId="2147483648"/>
              <pc:sldLayoutMk cId="3584325575" sldId="2147483854"/>
              <ac:spMk id="9" creationId="{EEEFADC4-EC7F-BB47-A249-3856E0233A27}"/>
            </ac:spMkLst>
          </pc:spChg>
          <pc:spChg chg="mod">
            <ac:chgData name="Franklin, Teenya" userId="c88e598f-0f8a-4187-8d84-9da9fa2fa948" providerId="ADAL" clId="{AA76B370-B61D-4C29-9391-6459512509D5}" dt="2021-11-02T16:23:33.285" v="28" actId="207"/>
            <ac:spMkLst>
              <pc:docMk/>
              <pc:sldMasterMk cId="0" sldId="2147483648"/>
              <pc:sldLayoutMk cId="3584325575" sldId="2147483854"/>
              <ac:spMk id="14" creationId="{D3A46BF2-4302-0B48-8AEA-10EA3FBA8BDD}"/>
            </ac:spMkLst>
          </pc:spChg>
        </pc:sldLayoutChg>
        <pc:sldLayoutChg chg="modSp mod">
          <pc:chgData name="Franklin, Teenya" userId="c88e598f-0f8a-4187-8d84-9da9fa2fa948" providerId="ADAL" clId="{AA76B370-B61D-4C29-9391-6459512509D5}" dt="2021-11-02T16:23:33.273" v="24" actId="207"/>
          <pc:sldLayoutMkLst>
            <pc:docMk/>
            <pc:sldMasterMk cId="0" sldId="2147483648"/>
            <pc:sldLayoutMk cId="422296132" sldId="2147483856"/>
          </pc:sldLayoutMkLst>
          <pc:spChg chg="mod">
            <ac:chgData name="Franklin, Teenya" userId="c88e598f-0f8a-4187-8d84-9da9fa2fa948" providerId="ADAL" clId="{AA76B370-B61D-4C29-9391-6459512509D5}" dt="2021-11-02T16:23:33.273" v="24" actId="207"/>
            <ac:spMkLst>
              <pc:docMk/>
              <pc:sldMasterMk cId="0" sldId="2147483648"/>
              <pc:sldLayoutMk cId="422296132" sldId="2147483856"/>
              <ac:spMk id="12" creationId="{B018BA40-E181-5841-87C4-F22942E4215F}"/>
            </ac:spMkLst>
          </pc:spChg>
          <pc:spChg chg="mod">
            <ac:chgData name="Franklin, Teenya" userId="c88e598f-0f8a-4187-8d84-9da9fa2fa948" providerId="ADAL" clId="{AA76B370-B61D-4C29-9391-6459512509D5}" dt="2021-11-02T16:23:33.268" v="23" actId="207"/>
            <ac:spMkLst>
              <pc:docMk/>
              <pc:sldMasterMk cId="0" sldId="2147483648"/>
              <pc:sldLayoutMk cId="422296132" sldId="2147483856"/>
              <ac:spMk id="14" creationId="{D3A46BF2-4302-0B48-8AEA-10EA3FBA8BDD}"/>
            </ac:spMkLst>
          </pc:spChg>
        </pc:sldLayoutChg>
      </pc:sldMasterChg>
    </pc:docChg>
  </pc:docChgLst>
  <pc:docChgLst>
    <pc:chgData name="Kelly Adams" userId="56286dc5-c445-4c81-8317-5d717359e7df" providerId="ADAL" clId="{889C9D1D-481A-4743-B0A4-88A98A776260}"/>
    <pc:docChg chg="undo custSel addSld delSld modSld">
      <pc:chgData name="Kelly Adams" userId="56286dc5-c445-4c81-8317-5d717359e7df" providerId="ADAL" clId="{889C9D1D-481A-4743-B0A4-88A98A776260}" dt="2023-08-18T10:51:25.198" v="2077" actId="404"/>
      <pc:docMkLst>
        <pc:docMk/>
      </pc:docMkLst>
      <pc:sldChg chg="modSp mod">
        <pc:chgData name="Kelly Adams" userId="56286dc5-c445-4c81-8317-5d717359e7df" providerId="ADAL" clId="{889C9D1D-481A-4743-B0A4-88A98A776260}" dt="2023-08-18T10:19:04.860" v="1054" actId="20577"/>
        <pc:sldMkLst>
          <pc:docMk/>
          <pc:sldMk cId="3468600219" sldId="295"/>
        </pc:sldMkLst>
        <pc:spChg chg="mod">
          <ac:chgData name="Kelly Adams" userId="56286dc5-c445-4c81-8317-5d717359e7df" providerId="ADAL" clId="{889C9D1D-481A-4743-B0A4-88A98A776260}" dt="2023-08-17T14:54:14.411" v="140" actId="20577"/>
          <ac:spMkLst>
            <pc:docMk/>
            <pc:sldMk cId="3468600219" sldId="295"/>
            <ac:spMk id="3" creationId="{C5664AFA-B410-114F-98AA-DF745C195FF2}"/>
          </ac:spMkLst>
        </pc:spChg>
        <pc:spChg chg="mod">
          <ac:chgData name="Kelly Adams" userId="56286dc5-c445-4c81-8317-5d717359e7df" providerId="ADAL" clId="{889C9D1D-481A-4743-B0A4-88A98A776260}" dt="2023-08-18T10:19:04.860" v="1054" actId="20577"/>
          <ac:spMkLst>
            <pc:docMk/>
            <pc:sldMk cId="3468600219" sldId="295"/>
            <ac:spMk id="4" creationId="{0F5F4BF8-C54B-994F-B7E5-182005EED1A9}"/>
          </ac:spMkLst>
        </pc:spChg>
      </pc:sldChg>
      <pc:sldChg chg="modSp del mod">
        <pc:chgData name="Kelly Adams" userId="56286dc5-c445-4c81-8317-5d717359e7df" providerId="ADAL" clId="{889C9D1D-481A-4743-B0A4-88A98A776260}" dt="2023-08-18T10:32:46.388" v="1205" actId="47"/>
        <pc:sldMkLst>
          <pc:docMk/>
          <pc:sldMk cId="1988286216" sldId="296"/>
        </pc:sldMkLst>
        <pc:spChg chg="mod">
          <ac:chgData name="Kelly Adams" userId="56286dc5-c445-4c81-8317-5d717359e7df" providerId="ADAL" clId="{889C9D1D-481A-4743-B0A4-88A98A776260}" dt="2023-08-17T14:54:33.072" v="188" actId="20577"/>
          <ac:spMkLst>
            <pc:docMk/>
            <pc:sldMk cId="1988286216" sldId="296"/>
            <ac:spMk id="3" creationId="{8E8CEEBA-8F66-4D40-8DC0-BABD9A419877}"/>
          </ac:spMkLst>
        </pc:spChg>
        <pc:spChg chg="mod">
          <ac:chgData name="Kelly Adams" userId="56286dc5-c445-4c81-8317-5d717359e7df" providerId="ADAL" clId="{889C9D1D-481A-4743-B0A4-88A98A776260}" dt="2023-08-17T14:54:36.496" v="189" actId="20577"/>
          <ac:spMkLst>
            <pc:docMk/>
            <pc:sldMk cId="1988286216" sldId="296"/>
            <ac:spMk id="4" creationId="{B1C1DCFE-7EE4-834C-BB7D-23C967545BC7}"/>
          </ac:spMkLst>
        </pc:spChg>
      </pc:sldChg>
      <pc:sldChg chg="del">
        <pc:chgData name="Kelly Adams" userId="56286dc5-c445-4c81-8317-5d717359e7df" providerId="ADAL" clId="{889C9D1D-481A-4743-B0A4-88A98A776260}" dt="2023-08-17T14:53:59.672" v="109" actId="47"/>
        <pc:sldMkLst>
          <pc:docMk/>
          <pc:sldMk cId="204168956" sldId="297"/>
        </pc:sldMkLst>
      </pc:sldChg>
      <pc:sldChg chg="modSp mod">
        <pc:chgData name="Kelly Adams" userId="56286dc5-c445-4c81-8317-5d717359e7df" providerId="ADAL" clId="{889C9D1D-481A-4743-B0A4-88A98A776260}" dt="2023-08-17T14:53:43.849" v="108" actId="14100"/>
        <pc:sldMkLst>
          <pc:docMk/>
          <pc:sldMk cId="3164830884" sldId="329"/>
        </pc:sldMkLst>
        <pc:spChg chg="mod">
          <ac:chgData name="Kelly Adams" userId="56286dc5-c445-4c81-8317-5d717359e7df" providerId="ADAL" clId="{889C9D1D-481A-4743-B0A4-88A98A776260}" dt="2023-08-17T14:53:40.908" v="107" actId="14100"/>
          <ac:spMkLst>
            <pc:docMk/>
            <pc:sldMk cId="3164830884" sldId="329"/>
            <ac:spMk id="2" creationId="{44E514AC-672A-DA4C-B166-98A6CFD30E70}"/>
          </ac:spMkLst>
        </pc:spChg>
        <pc:spChg chg="mod">
          <ac:chgData name="Kelly Adams" userId="56286dc5-c445-4c81-8317-5d717359e7df" providerId="ADAL" clId="{889C9D1D-481A-4743-B0A4-88A98A776260}" dt="2023-08-17T14:53:43.849" v="108" actId="14100"/>
          <ac:spMkLst>
            <pc:docMk/>
            <pc:sldMk cId="3164830884" sldId="329"/>
            <ac:spMk id="3" creationId="{0785A7D2-529E-934E-9AFD-317FCD80C057}"/>
          </ac:spMkLst>
        </pc:spChg>
      </pc:sldChg>
      <pc:sldChg chg="del">
        <pc:chgData name="Kelly Adams" userId="56286dc5-c445-4c81-8317-5d717359e7df" providerId="ADAL" clId="{889C9D1D-481A-4743-B0A4-88A98A776260}" dt="2023-08-17T14:54:01.215" v="110" actId="47"/>
        <pc:sldMkLst>
          <pc:docMk/>
          <pc:sldMk cId="3422120918" sldId="330"/>
        </pc:sldMkLst>
      </pc:sldChg>
      <pc:sldChg chg="del">
        <pc:chgData name="Kelly Adams" userId="56286dc5-c445-4c81-8317-5d717359e7df" providerId="ADAL" clId="{889C9D1D-481A-4743-B0A4-88A98A776260}" dt="2023-08-17T14:54:02.190" v="111" actId="47"/>
        <pc:sldMkLst>
          <pc:docMk/>
          <pc:sldMk cId="917662402" sldId="331"/>
        </pc:sldMkLst>
      </pc:sldChg>
      <pc:sldChg chg="del">
        <pc:chgData name="Kelly Adams" userId="56286dc5-c445-4c81-8317-5d717359e7df" providerId="ADAL" clId="{889C9D1D-481A-4743-B0A4-88A98A776260}" dt="2023-08-17T14:54:03.006" v="112" actId="47"/>
        <pc:sldMkLst>
          <pc:docMk/>
          <pc:sldMk cId="2942378101" sldId="332"/>
        </pc:sldMkLst>
      </pc:sldChg>
      <pc:sldChg chg="del">
        <pc:chgData name="Kelly Adams" userId="56286dc5-c445-4c81-8317-5d717359e7df" providerId="ADAL" clId="{889C9D1D-481A-4743-B0A4-88A98A776260}" dt="2023-08-17T14:54:04.028" v="113" actId="47"/>
        <pc:sldMkLst>
          <pc:docMk/>
          <pc:sldMk cId="1987182698" sldId="333"/>
        </pc:sldMkLst>
      </pc:sldChg>
      <pc:sldChg chg="del">
        <pc:chgData name="Kelly Adams" userId="56286dc5-c445-4c81-8317-5d717359e7df" providerId="ADAL" clId="{889C9D1D-481A-4743-B0A4-88A98A776260}" dt="2023-08-17T14:54:04.799" v="114" actId="47"/>
        <pc:sldMkLst>
          <pc:docMk/>
          <pc:sldMk cId="3577547574" sldId="336"/>
        </pc:sldMkLst>
      </pc:sldChg>
      <pc:sldChg chg="del">
        <pc:chgData name="Kelly Adams" userId="56286dc5-c445-4c81-8317-5d717359e7df" providerId="ADAL" clId="{889C9D1D-481A-4743-B0A4-88A98A776260}" dt="2023-08-17T14:54:05.333" v="115" actId="47"/>
        <pc:sldMkLst>
          <pc:docMk/>
          <pc:sldMk cId="236998866" sldId="337"/>
        </pc:sldMkLst>
      </pc:sldChg>
      <pc:sldChg chg="addSp modSp new mod modTransition modClrScheme chgLayout">
        <pc:chgData name="Kelly Adams" userId="56286dc5-c445-4c81-8317-5d717359e7df" providerId="ADAL" clId="{889C9D1D-481A-4743-B0A4-88A98A776260}" dt="2023-08-18T10:28:14.368" v="1203" actId="403"/>
        <pc:sldMkLst>
          <pc:docMk/>
          <pc:sldMk cId="2143532547" sldId="339"/>
        </pc:sldMkLst>
        <pc:spChg chg="mod">
          <ac:chgData name="Kelly Adams" userId="56286dc5-c445-4c81-8317-5d717359e7df" providerId="ADAL" clId="{889C9D1D-481A-4743-B0A4-88A98A776260}" dt="2023-08-18T10:19:51.656" v="1057" actId="26606"/>
          <ac:spMkLst>
            <pc:docMk/>
            <pc:sldMk cId="2143532547" sldId="339"/>
            <ac:spMk id="2" creationId="{C30B3E37-A80D-7354-022F-87064FB341FF}"/>
          </ac:spMkLst>
        </pc:spChg>
        <pc:spChg chg="mod">
          <ac:chgData name="Kelly Adams" userId="56286dc5-c445-4c81-8317-5d717359e7df" providerId="ADAL" clId="{889C9D1D-481A-4743-B0A4-88A98A776260}" dt="2023-08-18T10:28:14.368" v="1203" actId="403"/>
          <ac:spMkLst>
            <pc:docMk/>
            <pc:sldMk cId="2143532547" sldId="339"/>
            <ac:spMk id="3" creationId="{E0AA8B24-412A-E961-F5B3-A99568BE8549}"/>
          </ac:spMkLst>
        </pc:spChg>
        <pc:spChg chg="mod">
          <ac:chgData name="Kelly Adams" userId="56286dc5-c445-4c81-8317-5d717359e7df" providerId="ADAL" clId="{889C9D1D-481A-4743-B0A4-88A98A776260}" dt="2023-08-18T10:19:51.656" v="1057" actId="26606"/>
          <ac:spMkLst>
            <pc:docMk/>
            <pc:sldMk cId="2143532547" sldId="339"/>
            <ac:spMk id="4" creationId="{3CA26F52-731E-87B6-1F00-C870D87F37A3}"/>
          </ac:spMkLst>
        </pc:spChg>
        <pc:spChg chg="add mod">
          <ac:chgData name="Kelly Adams" userId="56286dc5-c445-4c81-8317-5d717359e7df" providerId="ADAL" clId="{889C9D1D-481A-4743-B0A4-88A98A776260}" dt="2023-08-18T10:23:43.839" v="1078" actId="1076"/>
          <ac:spMkLst>
            <pc:docMk/>
            <pc:sldMk cId="2143532547" sldId="339"/>
            <ac:spMk id="6" creationId="{D3114E7A-13BA-112C-B84E-64606A523C5D}"/>
          </ac:spMkLst>
        </pc:spChg>
        <pc:picChg chg="add mod ord">
          <ac:chgData name="Kelly Adams" userId="56286dc5-c445-4c81-8317-5d717359e7df" providerId="ADAL" clId="{889C9D1D-481A-4743-B0A4-88A98A776260}" dt="2023-08-18T10:19:57.597" v="1059" actId="14100"/>
          <ac:picMkLst>
            <pc:docMk/>
            <pc:sldMk cId="2143532547" sldId="339"/>
            <ac:picMk id="1026" creationId="{F1FFC8DA-3996-6C9F-BBC5-0866C4BC1E7B}"/>
          </ac:picMkLst>
        </pc:picChg>
      </pc:sldChg>
      <pc:sldChg chg="addSp delSp modSp new mod">
        <pc:chgData name="Kelly Adams" userId="56286dc5-c445-4c81-8317-5d717359e7df" providerId="ADAL" clId="{889C9D1D-481A-4743-B0A4-88A98A776260}" dt="2023-08-18T10:46:04.797" v="2045" actId="404"/>
        <pc:sldMkLst>
          <pc:docMk/>
          <pc:sldMk cId="3351594169" sldId="340"/>
        </pc:sldMkLst>
        <pc:spChg chg="mod">
          <ac:chgData name="Kelly Adams" userId="56286dc5-c445-4c81-8317-5d717359e7df" providerId="ADAL" clId="{889C9D1D-481A-4743-B0A4-88A98A776260}" dt="2023-08-18T10:32:51.640" v="1212" actId="20577"/>
          <ac:spMkLst>
            <pc:docMk/>
            <pc:sldMk cId="3351594169" sldId="340"/>
            <ac:spMk id="2" creationId="{705F84CB-94EA-C13F-D5EB-1949EB7AD926}"/>
          </ac:spMkLst>
        </pc:spChg>
        <pc:spChg chg="del">
          <ac:chgData name="Kelly Adams" userId="56286dc5-c445-4c81-8317-5d717359e7df" providerId="ADAL" clId="{889C9D1D-481A-4743-B0A4-88A98A776260}" dt="2023-08-18T10:33:15.703" v="1214" actId="478"/>
          <ac:spMkLst>
            <pc:docMk/>
            <pc:sldMk cId="3351594169" sldId="340"/>
            <ac:spMk id="3" creationId="{22F7335D-E700-F56C-78E3-CF5898348590}"/>
          </ac:spMkLst>
        </pc:spChg>
        <pc:spChg chg="del">
          <ac:chgData name="Kelly Adams" userId="56286dc5-c445-4c81-8317-5d717359e7df" providerId="ADAL" clId="{889C9D1D-481A-4743-B0A4-88A98A776260}" dt="2023-08-18T10:33:13.942" v="1213" actId="478"/>
          <ac:spMkLst>
            <pc:docMk/>
            <pc:sldMk cId="3351594169" sldId="340"/>
            <ac:spMk id="4" creationId="{06B89A96-0D69-BEC4-0229-B31F86F6D294}"/>
          </ac:spMkLst>
        </pc:spChg>
        <pc:spChg chg="add mod">
          <ac:chgData name="Kelly Adams" userId="56286dc5-c445-4c81-8317-5d717359e7df" providerId="ADAL" clId="{889C9D1D-481A-4743-B0A4-88A98A776260}" dt="2023-08-18T10:46:04.797" v="2045" actId="404"/>
          <ac:spMkLst>
            <pc:docMk/>
            <pc:sldMk cId="3351594169" sldId="340"/>
            <ac:spMk id="7" creationId="{76B3FCB4-4CBD-75F8-675C-B137CB0D2F76}"/>
          </ac:spMkLst>
        </pc:spChg>
        <pc:picChg chg="add mod">
          <ac:chgData name="Kelly Adams" userId="56286dc5-c445-4c81-8317-5d717359e7df" providerId="ADAL" clId="{889C9D1D-481A-4743-B0A4-88A98A776260}" dt="2023-08-18T10:45:53.595" v="2034" actId="1076"/>
          <ac:picMkLst>
            <pc:docMk/>
            <pc:sldMk cId="3351594169" sldId="340"/>
            <ac:picMk id="3074" creationId="{AFBB2CE1-AAE8-5129-8DAB-AD4BB3563307}"/>
          </ac:picMkLst>
        </pc:picChg>
      </pc:sldChg>
      <pc:sldChg chg="addSp delSp modSp new mod">
        <pc:chgData name="Kelly Adams" userId="56286dc5-c445-4c81-8317-5d717359e7df" providerId="ADAL" clId="{889C9D1D-481A-4743-B0A4-88A98A776260}" dt="2023-08-18T10:45:22.647" v="2028" actId="1076"/>
        <pc:sldMkLst>
          <pc:docMk/>
          <pc:sldMk cId="1432772870" sldId="341"/>
        </pc:sldMkLst>
        <pc:spChg chg="mod">
          <ac:chgData name="Kelly Adams" userId="56286dc5-c445-4c81-8317-5d717359e7df" providerId="ADAL" clId="{889C9D1D-481A-4743-B0A4-88A98A776260}" dt="2023-08-18T10:44:44.979" v="2007" actId="26606"/>
          <ac:spMkLst>
            <pc:docMk/>
            <pc:sldMk cId="1432772870" sldId="341"/>
            <ac:spMk id="2" creationId="{8F9E5383-4556-0166-B7AE-0282CE533C58}"/>
          </ac:spMkLst>
        </pc:spChg>
        <pc:spChg chg="del">
          <ac:chgData name="Kelly Adams" userId="56286dc5-c445-4c81-8317-5d717359e7df" providerId="ADAL" clId="{889C9D1D-481A-4743-B0A4-88A98A776260}" dt="2023-08-18T10:43:46.952" v="1999" actId="478"/>
          <ac:spMkLst>
            <pc:docMk/>
            <pc:sldMk cId="1432772870" sldId="341"/>
            <ac:spMk id="3" creationId="{5855AA06-76EF-D2A0-68F3-C3BD255CD58F}"/>
          </ac:spMkLst>
        </pc:spChg>
        <pc:spChg chg="mod">
          <ac:chgData name="Kelly Adams" userId="56286dc5-c445-4c81-8317-5d717359e7df" providerId="ADAL" clId="{889C9D1D-481A-4743-B0A4-88A98A776260}" dt="2023-08-18T10:45:02.799" v="2017" actId="27636"/>
          <ac:spMkLst>
            <pc:docMk/>
            <pc:sldMk cId="1432772870" sldId="341"/>
            <ac:spMk id="4" creationId="{FFA53900-C7CF-A641-3FC1-88338B589D6B}"/>
          </ac:spMkLst>
        </pc:spChg>
        <pc:spChg chg="mod">
          <ac:chgData name="Kelly Adams" userId="56286dc5-c445-4c81-8317-5d717359e7df" providerId="ADAL" clId="{889C9D1D-481A-4743-B0A4-88A98A776260}" dt="2023-08-18T10:44:44.979" v="2007" actId="26606"/>
          <ac:spMkLst>
            <pc:docMk/>
            <pc:sldMk cId="1432772870" sldId="341"/>
            <ac:spMk id="5" creationId="{C79BCF72-C089-D7D0-6E56-667469F248A0}"/>
          </ac:spMkLst>
        </pc:spChg>
        <pc:spChg chg="add mod">
          <ac:chgData name="Kelly Adams" userId="56286dc5-c445-4c81-8317-5d717359e7df" providerId="ADAL" clId="{889C9D1D-481A-4743-B0A4-88A98A776260}" dt="2023-08-18T10:45:22.647" v="2028" actId="1076"/>
          <ac:spMkLst>
            <pc:docMk/>
            <pc:sldMk cId="1432772870" sldId="341"/>
            <ac:spMk id="7" creationId="{22FCA7BF-817C-129E-D140-AF8937E0C35A}"/>
          </ac:spMkLst>
        </pc:spChg>
        <pc:picChg chg="add mod ord">
          <ac:chgData name="Kelly Adams" userId="56286dc5-c445-4c81-8317-5d717359e7df" providerId="ADAL" clId="{889C9D1D-481A-4743-B0A4-88A98A776260}" dt="2023-08-18T10:44:54.633" v="2011" actId="1076"/>
          <ac:picMkLst>
            <pc:docMk/>
            <pc:sldMk cId="1432772870" sldId="341"/>
            <ac:picMk id="2050" creationId="{4B30F928-4713-DD94-6EC1-CAD83EBB544F}"/>
          </ac:picMkLst>
        </pc:picChg>
      </pc:sldChg>
      <pc:sldChg chg="addSp delSp modSp new mod">
        <pc:chgData name="Kelly Adams" userId="56286dc5-c445-4c81-8317-5d717359e7df" providerId="ADAL" clId="{889C9D1D-481A-4743-B0A4-88A98A776260}" dt="2023-08-18T10:51:25.198" v="2077" actId="404"/>
        <pc:sldMkLst>
          <pc:docMk/>
          <pc:sldMk cId="3328972931" sldId="342"/>
        </pc:sldMkLst>
        <pc:spChg chg="mod">
          <ac:chgData name="Kelly Adams" userId="56286dc5-c445-4c81-8317-5d717359e7df" providerId="ADAL" clId="{889C9D1D-481A-4743-B0A4-88A98A776260}" dt="2023-08-18T10:48:52.099" v="2053" actId="20577"/>
          <ac:spMkLst>
            <pc:docMk/>
            <pc:sldMk cId="3328972931" sldId="342"/>
            <ac:spMk id="2" creationId="{70E2AD8E-2D7A-62A5-1BEF-79975D8A255C}"/>
          </ac:spMkLst>
        </pc:spChg>
        <pc:spChg chg="del">
          <ac:chgData name="Kelly Adams" userId="56286dc5-c445-4c81-8317-5d717359e7df" providerId="ADAL" clId="{889C9D1D-481A-4743-B0A4-88A98A776260}" dt="2023-08-18T10:48:59.256" v="2055" actId="478"/>
          <ac:spMkLst>
            <pc:docMk/>
            <pc:sldMk cId="3328972931" sldId="342"/>
            <ac:spMk id="3" creationId="{40032F7B-8AD1-26F9-9633-67714801BC44}"/>
          </ac:spMkLst>
        </pc:spChg>
        <pc:spChg chg="del">
          <ac:chgData name="Kelly Adams" userId="56286dc5-c445-4c81-8317-5d717359e7df" providerId="ADAL" clId="{889C9D1D-481A-4743-B0A4-88A98A776260}" dt="2023-08-18T10:48:53.880" v="2054"/>
          <ac:spMkLst>
            <pc:docMk/>
            <pc:sldMk cId="3328972931" sldId="342"/>
            <ac:spMk id="4" creationId="{F74FDBE6-3895-8122-0453-D7D161CD15D4}"/>
          </ac:spMkLst>
        </pc:spChg>
        <pc:spChg chg="add del mod">
          <ac:chgData name="Kelly Adams" userId="56286dc5-c445-4c81-8317-5d717359e7df" providerId="ADAL" clId="{889C9D1D-481A-4743-B0A4-88A98A776260}" dt="2023-08-18T10:50:55.380" v="2062" actId="478"/>
          <ac:spMkLst>
            <pc:docMk/>
            <pc:sldMk cId="3328972931" sldId="342"/>
            <ac:spMk id="6" creationId="{72397AAD-E7F5-CF24-786D-8AB69C003E19}"/>
          </ac:spMkLst>
        </pc:spChg>
        <pc:spChg chg="add mod">
          <ac:chgData name="Kelly Adams" userId="56286dc5-c445-4c81-8317-5d717359e7df" providerId="ADAL" clId="{889C9D1D-481A-4743-B0A4-88A98A776260}" dt="2023-08-18T10:51:25.198" v="2077" actId="404"/>
          <ac:spMkLst>
            <pc:docMk/>
            <pc:sldMk cId="3328972931" sldId="342"/>
            <ac:spMk id="8" creationId="{9C08578A-89E5-C259-0221-370AD0186583}"/>
          </ac:spMkLst>
        </pc:spChg>
        <pc:picChg chg="add del mod">
          <ac:chgData name="Kelly Adams" userId="56286dc5-c445-4c81-8317-5d717359e7df" providerId="ADAL" clId="{889C9D1D-481A-4743-B0A4-88A98A776260}" dt="2023-08-18T10:50:52.570" v="2060" actId="478"/>
          <ac:picMkLst>
            <pc:docMk/>
            <pc:sldMk cId="3328972931" sldId="342"/>
            <ac:picMk id="4098" creationId="{AC03FAB1-62CB-D81A-D865-441C0D53B5FB}"/>
          </ac:picMkLst>
        </pc:picChg>
        <pc:picChg chg="add mod">
          <ac:chgData name="Kelly Adams" userId="56286dc5-c445-4c81-8317-5d717359e7df" providerId="ADAL" clId="{889C9D1D-481A-4743-B0A4-88A98A776260}" dt="2023-08-18T10:51:00.031" v="2065" actId="1076"/>
          <ac:picMkLst>
            <pc:docMk/>
            <pc:sldMk cId="3328972931" sldId="342"/>
            <ac:picMk id="4100" creationId="{86AA6AA8-64C7-6A8D-4B10-0FE15FE859A6}"/>
          </ac:picMkLst>
        </pc:picChg>
      </pc:sldChg>
    </pc:docChg>
  </pc:docChgLst>
  <pc:docChgLst>
    <pc:chgData name="Kelly Adams" userId="56286dc5-c445-4c81-8317-5d717359e7df" providerId="ADAL" clId="{9B9A262F-44BD-4945-9FAB-8DBD5BB300E0}"/>
    <pc:docChg chg="undo redo custSel addSld delSld modSld sldOrd">
      <pc:chgData name="Kelly Adams" userId="56286dc5-c445-4c81-8317-5d717359e7df" providerId="ADAL" clId="{9B9A262F-44BD-4945-9FAB-8DBD5BB300E0}" dt="2023-05-24T13:00:08.134" v="4772" actId="20577"/>
      <pc:docMkLst>
        <pc:docMk/>
      </pc:docMkLst>
      <pc:sldChg chg="modSp mod">
        <pc:chgData name="Kelly Adams" userId="56286dc5-c445-4c81-8317-5d717359e7df" providerId="ADAL" clId="{9B9A262F-44BD-4945-9FAB-8DBD5BB300E0}" dt="2023-05-24T12:57:02.063" v="4650" actId="20577"/>
        <pc:sldMkLst>
          <pc:docMk/>
          <pc:sldMk cId="3468600219" sldId="295"/>
        </pc:sldMkLst>
        <pc:spChg chg="mod">
          <ac:chgData name="Kelly Adams" userId="56286dc5-c445-4c81-8317-5d717359e7df" providerId="ADAL" clId="{9B9A262F-44BD-4945-9FAB-8DBD5BB300E0}" dt="2023-05-23T11:25:55.031" v="41" actId="20577"/>
          <ac:spMkLst>
            <pc:docMk/>
            <pc:sldMk cId="3468600219" sldId="295"/>
            <ac:spMk id="3" creationId="{C5664AFA-B410-114F-98AA-DF745C195FF2}"/>
          </ac:spMkLst>
        </pc:spChg>
        <pc:spChg chg="mod">
          <ac:chgData name="Kelly Adams" userId="56286dc5-c445-4c81-8317-5d717359e7df" providerId="ADAL" clId="{9B9A262F-44BD-4945-9FAB-8DBD5BB300E0}" dt="2023-05-24T12:57:02.063" v="4650" actId="20577"/>
          <ac:spMkLst>
            <pc:docMk/>
            <pc:sldMk cId="3468600219" sldId="295"/>
            <ac:spMk id="4" creationId="{0F5F4BF8-C54B-994F-B7E5-182005EED1A9}"/>
          </ac:spMkLst>
        </pc:spChg>
      </pc:sldChg>
      <pc:sldChg chg="addSp modSp mod modTransition modClrScheme chgLayout">
        <pc:chgData name="Kelly Adams" userId="56286dc5-c445-4c81-8317-5d717359e7df" providerId="ADAL" clId="{9B9A262F-44BD-4945-9FAB-8DBD5BB300E0}" dt="2023-05-23T12:40:45.748" v="1067" actId="1076"/>
        <pc:sldMkLst>
          <pc:docMk/>
          <pc:sldMk cId="1988286216" sldId="296"/>
        </pc:sldMkLst>
        <pc:spChg chg="mod ord">
          <ac:chgData name="Kelly Adams" userId="56286dc5-c445-4c81-8317-5d717359e7df" providerId="ADAL" clId="{9B9A262F-44BD-4945-9FAB-8DBD5BB300E0}" dt="2023-05-23T12:40:06.801" v="1050" actId="26606"/>
          <ac:spMkLst>
            <pc:docMk/>
            <pc:sldMk cId="1988286216" sldId="296"/>
            <ac:spMk id="2" creationId="{3C28436F-2DA4-4846-8A12-1156A10FA99B}"/>
          </ac:spMkLst>
        </pc:spChg>
        <pc:spChg chg="mod">
          <ac:chgData name="Kelly Adams" userId="56286dc5-c445-4c81-8317-5d717359e7df" providerId="ADAL" clId="{9B9A262F-44BD-4945-9FAB-8DBD5BB300E0}" dt="2023-05-23T12:40:06.801" v="1050" actId="26606"/>
          <ac:spMkLst>
            <pc:docMk/>
            <pc:sldMk cId="1988286216" sldId="296"/>
            <ac:spMk id="3" creationId="{8E8CEEBA-8F66-4D40-8DC0-BABD9A419877}"/>
          </ac:spMkLst>
        </pc:spChg>
        <pc:spChg chg="mod">
          <ac:chgData name="Kelly Adams" userId="56286dc5-c445-4c81-8317-5d717359e7df" providerId="ADAL" clId="{9B9A262F-44BD-4945-9FAB-8DBD5BB300E0}" dt="2023-05-23T12:40:24.837" v="1058" actId="1076"/>
          <ac:spMkLst>
            <pc:docMk/>
            <pc:sldMk cId="1988286216" sldId="296"/>
            <ac:spMk id="4" creationId="{B1C1DCFE-7EE4-834C-BB7D-23C967545BC7}"/>
          </ac:spMkLst>
        </pc:spChg>
        <pc:spChg chg="add mod">
          <ac:chgData name="Kelly Adams" userId="56286dc5-c445-4c81-8317-5d717359e7df" providerId="ADAL" clId="{9B9A262F-44BD-4945-9FAB-8DBD5BB300E0}" dt="2023-05-23T12:40:45.748" v="1067" actId="1076"/>
          <ac:spMkLst>
            <pc:docMk/>
            <pc:sldMk cId="1988286216" sldId="296"/>
            <ac:spMk id="6" creationId="{75FADA07-3620-7B22-CA15-45CA5AD85E40}"/>
          </ac:spMkLst>
        </pc:spChg>
        <pc:picChg chg="add mod ord">
          <ac:chgData name="Kelly Adams" userId="56286dc5-c445-4c81-8317-5d717359e7df" providerId="ADAL" clId="{9B9A262F-44BD-4945-9FAB-8DBD5BB300E0}" dt="2023-05-23T12:40:12.212" v="1052" actId="1076"/>
          <ac:picMkLst>
            <pc:docMk/>
            <pc:sldMk cId="1988286216" sldId="296"/>
            <ac:picMk id="1026" creationId="{73511296-40D1-8B4A-FB08-DD898E842950}"/>
          </ac:picMkLst>
        </pc:picChg>
      </pc:sldChg>
      <pc:sldChg chg="addSp delSp modSp mod">
        <pc:chgData name="Kelly Adams" userId="56286dc5-c445-4c81-8317-5d717359e7df" providerId="ADAL" clId="{9B9A262F-44BD-4945-9FAB-8DBD5BB300E0}" dt="2023-05-23T12:49:41.176" v="1267" actId="20577"/>
        <pc:sldMkLst>
          <pc:docMk/>
          <pc:sldMk cId="204168956" sldId="297"/>
        </pc:sldMkLst>
        <pc:spChg chg="mod ord">
          <ac:chgData name="Kelly Adams" userId="56286dc5-c445-4c81-8317-5d717359e7df" providerId="ADAL" clId="{9B9A262F-44BD-4945-9FAB-8DBD5BB300E0}" dt="2023-05-23T12:46:36.423" v="1249" actId="26606"/>
          <ac:spMkLst>
            <pc:docMk/>
            <pc:sldMk cId="204168956" sldId="297"/>
            <ac:spMk id="2" creationId="{D75CB7A6-C3DB-B24D-9D73-E1172C2D67E7}"/>
          </ac:spMkLst>
        </pc:spChg>
        <pc:spChg chg="mod">
          <ac:chgData name="Kelly Adams" userId="56286dc5-c445-4c81-8317-5d717359e7df" providerId="ADAL" clId="{9B9A262F-44BD-4945-9FAB-8DBD5BB300E0}" dt="2023-05-23T12:46:36.423" v="1249" actId="26606"/>
          <ac:spMkLst>
            <pc:docMk/>
            <pc:sldMk cId="204168956" sldId="297"/>
            <ac:spMk id="3" creationId="{6CBEB899-9170-F849-A282-47A153120C9E}"/>
          </ac:spMkLst>
        </pc:spChg>
        <pc:spChg chg="del mod">
          <ac:chgData name="Kelly Adams" userId="56286dc5-c445-4c81-8317-5d717359e7df" providerId="ADAL" clId="{9B9A262F-44BD-4945-9FAB-8DBD5BB300E0}" dt="2023-05-23T12:49:17.630" v="1256" actId="478"/>
          <ac:spMkLst>
            <pc:docMk/>
            <pc:sldMk cId="204168956" sldId="297"/>
            <ac:spMk id="4" creationId="{AD545165-F9DB-4149-970B-381EE0CC1F6B}"/>
          </ac:spMkLst>
        </pc:spChg>
        <pc:spChg chg="del">
          <ac:chgData name="Kelly Adams" userId="56286dc5-c445-4c81-8317-5d717359e7df" providerId="ADAL" clId="{9B9A262F-44BD-4945-9FAB-8DBD5BB300E0}" dt="2023-05-23T12:46:33.358" v="1247" actId="478"/>
          <ac:spMkLst>
            <pc:docMk/>
            <pc:sldMk cId="204168956" sldId="297"/>
            <ac:spMk id="5" creationId="{A8A9B86D-0A40-224B-B892-DCD70A6A0A1A}"/>
          </ac:spMkLst>
        </pc:spChg>
        <pc:spChg chg="add del mod">
          <ac:chgData name="Kelly Adams" userId="56286dc5-c445-4c81-8317-5d717359e7df" providerId="ADAL" clId="{9B9A262F-44BD-4945-9FAB-8DBD5BB300E0}" dt="2023-05-23T12:46:36.423" v="1249" actId="26606"/>
          <ac:spMkLst>
            <pc:docMk/>
            <pc:sldMk cId="204168956" sldId="297"/>
            <ac:spMk id="6" creationId="{65A8B8C4-9E85-412B-0482-B77DFAD73C58}"/>
          </ac:spMkLst>
        </pc:spChg>
        <pc:spChg chg="add del mod">
          <ac:chgData name="Kelly Adams" userId="56286dc5-c445-4c81-8317-5d717359e7df" providerId="ADAL" clId="{9B9A262F-44BD-4945-9FAB-8DBD5BB300E0}" dt="2023-05-23T12:49:20.070" v="1257" actId="478"/>
          <ac:spMkLst>
            <pc:docMk/>
            <pc:sldMk cId="204168956" sldId="297"/>
            <ac:spMk id="8" creationId="{405CDD85-A0E5-0A7B-8988-5251FC16C41C}"/>
          </ac:spMkLst>
        </pc:spChg>
        <pc:spChg chg="add mod">
          <ac:chgData name="Kelly Adams" userId="56286dc5-c445-4c81-8317-5d717359e7df" providerId="ADAL" clId="{9B9A262F-44BD-4945-9FAB-8DBD5BB300E0}" dt="2023-05-23T12:49:41.176" v="1267" actId="20577"/>
          <ac:spMkLst>
            <pc:docMk/>
            <pc:sldMk cId="204168956" sldId="297"/>
            <ac:spMk id="10" creationId="{2104B5D6-1B3E-4901-1132-6B62D017E757}"/>
          </ac:spMkLst>
        </pc:spChg>
        <pc:picChg chg="add del">
          <ac:chgData name="Kelly Adams" userId="56286dc5-c445-4c81-8317-5d717359e7df" providerId="ADAL" clId="{9B9A262F-44BD-4945-9FAB-8DBD5BB300E0}" dt="2023-05-23T12:46:33.358" v="1247" actId="478"/>
          <ac:picMkLst>
            <pc:docMk/>
            <pc:sldMk cId="204168956" sldId="297"/>
            <ac:picMk id="2050" creationId="{9C9EE07D-BD8E-60A0-E3CE-91CC247C605D}"/>
          </ac:picMkLst>
        </pc:picChg>
        <pc:picChg chg="add del mod">
          <ac:chgData name="Kelly Adams" userId="56286dc5-c445-4c81-8317-5d717359e7df" providerId="ADAL" clId="{9B9A262F-44BD-4945-9FAB-8DBD5BB300E0}" dt="2023-05-23T12:48:05.284" v="1250" actId="478"/>
          <ac:picMkLst>
            <pc:docMk/>
            <pc:sldMk cId="204168956" sldId="297"/>
            <ac:picMk id="2052" creationId="{43887215-F04B-98B0-8CAB-15E962CD7814}"/>
          </ac:picMkLst>
        </pc:picChg>
        <pc:picChg chg="add mod">
          <ac:chgData name="Kelly Adams" userId="56286dc5-c445-4c81-8317-5d717359e7df" providerId="ADAL" clId="{9B9A262F-44BD-4945-9FAB-8DBD5BB300E0}" dt="2023-05-23T12:48:11.592" v="1253" actId="14100"/>
          <ac:picMkLst>
            <pc:docMk/>
            <pc:sldMk cId="204168956" sldId="297"/>
            <ac:picMk id="2054" creationId="{62DD3542-792D-A9F6-AC0A-584363D662B5}"/>
          </ac:picMkLst>
        </pc:picChg>
        <pc:picChg chg="add mod">
          <ac:chgData name="Kelly Adams" userId="56286dc5-c445-4c81-8317-5d717359e7df" providerId="ADAL" clId="{9B9A262F-44BD-4945-9FAB-8DBD5BB300E0}" dt="2023-05-23T12:49:26.425" v="1260" actId="1076"/>
          <ac:picMkLst>
            <pc:docMk/>
            <pc:sldMk cId="204168956" sldId="297"/>
            <ac:picMk id="2056" creationId="{0EC45B2F-CA3A-5A58-C6F7-2D12090B5178}"/>
          </ac:picMkLst>
        </pc:picChg>
      </pc:sldChg>
      <pc:sldChg chg="del">
        <pc:chgData name="Kelly Adams" userId="56286dc5-c445-4c81-8317-5d717359e7df" providerId="ADAL" clId="{9B9A262F-44BD-4945-9FAB-8DBD5BB300E0}" dt="2023-05-23T10:28:31.349" v="0" actId="47"/>
        <pc:sldMkLst>
          <pc:docMk/>
          <pc:sldMk cId="93341430" sldId="317"/>
        </pc:sldMkLst>
      </pc:sldChg>
      <pc:sldChg chg="del">
        <pc:chgData name="Kelly Adams" userId="56286dc5-c445-4c81-8317-5d717359e7df" providerId="ADAL" clId="{9B9A262F-44BD-4945-9FAB-8DBD5BB300E0}" dt="2023-05-23T12:49:54.427" v="1273" actId="47"/>
        <pc:sldMkLst>
          <pc:docMk/>
          <pc:sldMk cId="3529840621" sldId="320"/>
        </pc:sldMkLst>
      </pc:sldChg>
      <pc:sldChg chg="del">
        <pc:chgData name="Kelly Adams" userId="56286dc5-c445-4c81-8317-5d717359e7df" providerId="ADAL" clId="{9B9A262F-44BD-4945-9FAB-8DBD5BB300E0}" dt="2023-05-23T12:49:52.994" v="1269" actId="47"/>
        <pc:sldMkLst>
          <pc:docMk/>
          <pc:sldMk cId="574441270" sldId="322"/>
        </pc:sldMkLst>
      </pc:sldChg>
      <pc:sldChg chg="del">
        <pc:chgData name="Kelly Adams" userId="56286dc5-c445-4c81-8317-5d717359e7df" providerId="ADAL" clId="{9B9A262F-44BD-4945-9FAB-8DBD5BB300E0}" dt="2023-05-23T10:28:33.303" v="7" actId="47"/>
        <pc:sldMkLst>
          <pc:docMk/>
          <pc:sldMk cId="688447329" sldId="324"/>
        </pc:sldMkLst>
      </pc:sldChg>
      <pc:sldChg chg="del">
        <pc:chgData name="Kelly Adams" userId="56286dc5-c445-4c81-8317-5d717359e7df" providerId="ADAL" clId="{9B9A262F-44BD-4945-9FAB-8DBD5BB300E0}" dt="2023-05-23T10:28:32.359" v="3" actId="47"/>
        <pc:sldMkLst>
          <pc:docMk/>
          <pc:sldMk cId="1167607029" sldId="325"/>
        </pc:sldMkLst>
      </pc:sldChg>
      <pc:sldChg chg="del">
        <pc:chgData name="Kelly Adams" userId="56286dc5-c445-4c81-8317-5d717359e7df" providerId="ADAL" clId="{9B9A262F-44BD-4945-9FAB-8DBD5BB300E0}" dt="2023-05-23T12:49:55.794" v="1274" actId="47"/>
        <pc:sldMkLst>
          <pc:docMk/>
          <pc:sldMk cId="3127770063" sldId="326"/>
        </pc:sldMkLst>
      </pc:sldChg>
      <pc:sldChg chg="del">
        <pc:chgData name="Kelly Adams" userId="56286dc5-c445-4c81-8317-5d717359e7df" providerId="ADAL" clId="{9B9A262F-44BD-4945-9FAB-8DBD5BB300E0}" dt="2023-05-23T10:28:31.639" v="1" actId="47"/>
        <pc:sldMkLst>
          <pc:docMk/>
          <pc:sldMk cId="3221904537" sldId="327"/>
        </pc:sldMkLst>
      </pc:sldChg>
      <pc:sldChg chg="del">
        <pc:chgData name="Kelly Adams" userId="56286dc5-c445-4c81-8317-5d717359e7df" providerId="ADAL" clId="{9B9A262F-44BD-4945-9FAB-8DBD5BB300E0}" dt="2023-05-23T10:28:32.819" v="5" actId="47"/>
        <pc:sldMkLst>
          <pc:docMk/>
          <pc:sldMk cId="1564769481" sldId="328"/>
        </pc:sldMkLst>
      </pc:sldChg>
      <pc:sldChg chg="modSp mod">
        <pc:chgData name="Kelly Adams" userId="56286dc5-c445-4c81-8317-5d717359e7df" providerId="ADAL" clId="{9B9A262F-44BD-4945-9FAB-8DBD5BB300E0}" dt="2023-05-23T12:41:24.479" v="1093" actId="404"/>
        <pc:sldMkLst>
          <pc:docMk/>
          <pc:sldMk cId="3164830884" sldId="329"/>
        </pc:sldMkLst>
        <pc:spChg chg="mod">
          <ac:chgData name="Kelly Adams" userId="56286dc5-c445-4c81-8317-5d717359e7df" providerId="ADAL" clId="{9B9A262F-44BD-4945-9FAB-8DBD5BB300E0}" dt="2023-05-23T12:41:24.479" v="1093" actId="404"/>
          <ac:spMkLst>
            <pc:docMk/>
            <pc:sldMk cId="3164830884" sldId="329"/>
            <ac:spMk id="2" creationId="{44E514AC-672A-DA4C-B166-98A6CFD30E70}"/>
          </ac:spMkLst>
        </pc:spChg>
        <pc:spChg chg="mod">
          <ac:chgData name="Kelly Adams" userId="56286dc5-c445-4c81-8317-5d717359e7df" providerId="ADAL" clId="{9B9A262F-44BD-4945-9FAB-8DBD5BB300E0}" dt="2023-05-23T10:28:45.398" v="9"/>
          <ac:spMkLst>
            <pc:docMk/>
            <pc:sldMk cId="3164830884" sldId="329"/>
            <ac:spMk id="3" creationId="{0785A7D2-529E-934E-9AFD-317FCD80C057}"/>
          </ac:spMkLst>
        </pc:spChg>
      </pc:sldChg>
      <pc:sldChg chg="add del">
        <pc:chgData name="Kelly Adams" userId="56286dc5-c445-4c81-8317-5d717359e7df" providerId="ADAL" clId="{9B9A262F-44BD-4945-9FAB-8DBD5BB300E0}" dt="2023-05-23T12:50:00.677" v="1276"/>
        <pc:sldMkLst>
          <pc:docMk/>
          <pc:sldMk cId="417593202" sldId="330"/>
        </pc:sldMkLst>
      </pc:sldChg>
      <pc:sldChg chg="modSp add mod modNotesTx">
        <pc:chgData name="Kelly Adams" userId="56286dc5-c445-4c81-8317-5d717359e7df" providerId="ADAL" clId="{9B9A262F-44BD-4945-9FAB-8DBD5BB300E0}" dt="2023-05-23T13:00:03.776" v="2064" actId="20577"/>
        <pc:sldMkLst>
          <pc:docMk/>
          <pc:sldMk cId="3422120918" sldId="330"/>
        </pc:sldMkLst>
        <pc:spChg chg="mod">
          <ac:chgData name="Kelly Adams" userId="56286dc5-c445-4c81-8317-5d717359e7df" providerId="ADAL" clId="{9B9A262F-44BD-4945-9FAB-8DBD5BB300E0}" dt="2023-05-23T12:50:17.459" v="1306" actId="20577"/>
          <ac:spMkLst>
            <pc:docMk/>
            <pc:sldMk cId="3422120918" sldId="330"/>
            <ac:spMk id="3" creationId="{C5664AFA-B410-114F-98AA-DF745C195FF2}"/>
          </ac:spMkLst>
        </pc:spChg>
        <pc:spChg chg="mod">
          <ac:chgData name="Kelly Adams" userId="56286dc5-c445-4c81-8317-5d717359e7df" providerId="ADAL" clId="{9B9A262F-44BD-4945-9FAB-8DBD5BB300E0}" dt="2023-05-23T13:00:03.776" v="2064" actId="20577"/>
          <ac:spMkLst>
            <pc:docMk/>
            <pc:sldMk cId="3422120918" sldId="330"/>
            <ac:spMk id="4" creationId="{0F5F4BF8-C54B-994F-B7E5-182005EED1A9}"/>
          </ac:spMkLst>
        </pc:spChg>
      </pc:sldChg>
      <pc:sldChg chg="addSp modSp new mod">
        <pc:chgData name="Kelly Adams" userId="56286dc5-c445-4c81-8317-5d717359e7df" providerId="ADAL" clId="{9B9A262F-44BD-4945-9FAB-8DBD5BB300E0}" dt="2023-05-23T15:01:59.540" v="2795" actId="12"/>
        <pc:sldMkLst>
          <pc:docMk/>
          <pc:sldMk cId="917662402" sldId="331"/>
        </pc:sldMkLst>
        <pc:spChg chg="mod">
          <ac:chgData name="Kelly Adams" userId="56286dc5-c445-4c81-8317-5d717359e7df" providerId="ADAL" clId="{9B9A262F-44BD-4945-9FAB-8DBD5BB300E0}" dt="2023-05-23T14:51:07.655" v="2101" actId="20577"/>
          <ac:spMkLst>
            <pc:docMk/>
            <pc:sldMk cId="917662402" sldId="331"/>
            <ac:spMk id="2" creationId="{B75902A5-2710-0256-DE7D-ED7BB44F7F1F}"/>
          </ac:spMkLst>
        </pc:spChg>
        <pc:spChg chg="mod">
          <ac:chgData name="Kelly Adams" userId="56286dc5-c445-4c81-8317-5d717359e7df" providerId="ADAL" clId="{9B9A262F-44BD-4945-9FAB-8DBD5BB300E0}" dt="2023-05-23T15:01:59.540" v="2795" actId="12"/>
          <ac:spMkLst>
            <pc:docMk/>
            <pc:sldMk cId="917662402" sldId="331"/>
            <ac:spMk id="3" creationId="{38218732-4588-92AD-E3E3-482A14DB7E58}"/>
          </ac:spMkLst>
        </pc:spChg>
        <pc:spChg chg="add mod">
          <ac:chgData name="Kelly Adams" userId="56286dc5-c445-4c81-8317-5d717359e7df" providerId="ADAL" clId="{9B9A262F-44BD-4945-9FAB-8DBD5BB300E0}" dt="2023-05-23T14:55:55.250" v="2337" actId="20577"/>
          <ac:spMkLst>
            <pc:docMk/>
            <pc:sldMk cId="917662402" sldId="331"/>
            <ac:spMk id="6" creationId="{DE32F7B6-2B21-702B-BC05-2445119334A5}"/>
          </ac:spMkLst>
        </pc:spChg>
        <pc:picChg chg="add mod">
          <ac:chgData name="Kelly Adams" userId="56286dc5-c445-4c81-8317-5d717359e7df" providerId="ADAL" clId="{9B9A262F-44BD-4945-9FAB-8DBD5BB300E0}" dt="2023-05-23T14:55:28.399" v="2330" actId="1076"/>
          <ac:picMkLst>
            <pc:docMk/>
            <pc:sldMk cId="917662402" sldId="331"/>
            <ac:picMk id="3074" creationId="{F7EF7A19-0586-0321-C61D-51C419D33CE9}"/>
          </ac:picMkLst>
        </pc:picChg>
      </pc:sldChg>
      <pc:sldChg chg="del">
        <pc:chgData name="Kelly Adams" userId="56286dc5-c445-4c81-8317-5d717359e7df" providerId="ADAL" clId="{9B9A262F-44BD-4945-9FAB-8DBD5BB300E0}" dt="2023-05-23T12:49:54.111" v="1272" actId="47"/>
        <pc:sldMkLst>
          <pc:docMk/>
          <pc:sldMk cId="2026634403" sldId="331"/>
        </pc:sldMkLst>
      </pc:sldChg>
      <pc:sldChg chg="del">
        <pc:chgData name="Kelly Adams" userId="56286dc5-c445-4c81-8317-5d717359e7df" providerId="ADAL" clId="{9B9A262F-44BD-4945-9FAB-8DBD5BB300E0}" dt="2023-05-23T12:49:52.644" v="1268" actId="47"/>
        <pc:sldMkLst>
          <pc:docMk/>
          <pc:sldMk cId="1342745127" sldId="332"/>
        </pc:sldMkLst>
      </pc:sldChg>
      <pc:sldChg chg="addSp delSp modSp new mod modClrScheme chgLayout">
        <pc:chgData name="Kelly Adams" userId="56286dc5-c445-4c81-8317-5d717359e7df" providerId="ADAL" clId="{9B9A262F-44BD-4945-9FAB-8DBD5BB300E0}" dt="2023-05-24T13:00:08.134" v="4772" actId="20577"/>
        <pc:sldMkLst>
          <pc:docMk/>
          <pc:sldMk cId="2942378101" sldId="332"/>
        </pc:sldMkLst>
        <pc:spChg chg="del mod ord">
          <ac:chgData name="Kelly Adams" userId="56286dc5-c445-4c81-8317-5d717359e7df" providerId="ADAL" clId="{9B9A262F-44BD-4945-9FAB-8DBD5BB300E0}" dt="2023-05-23T14:56:27.027" v="2339" actId="700"/>
          <ac:spMkLst>
            <pc:docMk/>
            <pc:sldMk cId="2942378101" sldId="332"/>
            <ac:spMk id="2" creationId="{C764A2CF-2BD3-86CF-FF71-9854977CD8A4}"/>
          </ac:spMkLst>
        </pc:spChg>
        <pc:spChg chg="del mod ord">
          <ac:chgData name="Kelly Adams" userId="56286dc5-c445-4c81-8317-5d717359e7df" providerId="ADAL" clId="{9B9A262F-44BD-4945-9FAB-8DBD5BB300E0}" dt="2023-05-23T14:56:27.027" v="2339" actId="700"/>
          <ac:spMkLst>
            <pc:docMk/>
            <pc:sldMk cId="2942378101" sldId="332"/>
            <ac:spMk id="3" creationId="{B214D4AC-B814-C514-1A68-48D5BF758C1D}"/>
          </ac:spMkLst>
        </pc:spChg>
        <pc:spChg chg="mod ord">
          <ac:chgData name="Kelly Adams" userId="56286dc5-c445-4c81-8317-5d717359e7df" providerId="ADAL" clId="{9B9A262F-44BD-4945-9FAB-8DBD5BB300E0}" dt="2023-05-23T14:56:27.027" v="2339" actId="700"/>
          <ac:spMkLst>
            <pc:docMk/>
            <pc:sldMk cId="2942378101" sldId="332"/>
            <ac:spMk id="4" creationId="{6BD95D9F-D349-C81F-C323-AA7EBEB53CB5}"/>
          </ac:spMkLst>
        </pc:spChg>
        <pc:spChg chg="add mod ord">
          <ac:chgData name="Kelly Adams" userId="56286dc5-c445-4c81-8317-5d717359e7df" providerId="ADAL" clId="{9B9A262F-44BD-4945-9FAB-8DBD5BB300E0}" dt="2023-05-23T14:56:44.358" v="2373" actId="20577"/>
          <ac:spMkLst>
            <pc:docMk/>
            <pc:sldMk cId="2942378101" sldId="332"/>
            <ac:spMk id="5" creationId="{BEF26847-15E5-6C7E-33D3-4503835CCC85}"/>
          </ac:spMkLst>
        </pc:spChg>
        <pc:spChg chg="add mod ord">
          <ac:chgData name="Kelly Adams" userId="56286dc5-c445-4c81-8317-5d717359e7df" providerId="ADAL" clId="{9B9A262F-44BD-4945-9FAB-8DBD5BB300E0}" dt="2023-05-24T13:00:08.134" v="4772" actId="20577"/>
          <ac:spMkLst>
            <pc:docMk/>
            <pc:sldMk cId="2942378101" sldId="332"/>
            <ac:spMk id="6" creationId="{0F2E6CD4-DB7D-CDF4-2E0A-83ED339F32D3}"/>
          </ac:spMkLst>
        </pc:spChg>
      </pc:sldChg>
      <pc:sldChg chg="del">
        <pc:chgData name="Kelly Adams" userId="56286dc5-c445-4c81-8317-5d717359e7df" providerId="ADAL" clId="{9B9A262F-44BD-4945-9FAB-8DBD5BB300E0}" dt="2023-05-23T12:49:53.577" v="1271" actId="47"/>
        <pc:sldMkLst>
          <pc:docMk/>
          <pc:sldMk cId="1523572276" sldId="333"/>
        </pc:sldMkLst>
      </pc:sldChg>
      <pc:sldChg chg="addSp delSp modSp new mod modClrScheme chgLayout">
        <pc:chgData name="Kelly Adams" userId="56286dc5-c445-4c81-8317-5d717359e7df" providerId="ADAL" clId="{9B9A262F-44BD-4945-9FAB-8DBD5BB300E0}" dt="2023-05-24T12:24:58.459" v="3422" actId="700"/>
        <pc:sldMkLst>
          <pc:docMk/>
          <pc:sldMk cId="1987182698" sldId="333"/>
        </pc:sldMkLst>
        <pc:spChg chg="del mod ord">
          <ac:chgData name="Kelly Adams" userId="56286dc5-c445-4c81-8317-5d717359e7df" providerId="ADAL" clId="{9B9A262F-44BD-4945-9FAB-8DBD5BB300E0}" dt="2023-05-23T14:56:56.225" v="2375" actId="700"/>
          <ac:spMkLst>
            <pc:docMk/>
            <pc:sldMk cId="1987182698" sldId="333"/>
            <ac:spMk id="2" creationId="{D06F2434-0F45-4930-1C1A-758ECDD78F7E}"/>
          </ac:spMkLst>
        </pc:spChg>
        <pc:spChg chg="del mod ord">
          <ac:chgData name="Kelly Adams" userId="56286dc5-c445-4c81-8317-5d717359e7df" providerId="ADAL" clId="{9B9A262F-44BD-4945-9FAB-8DBD5BB300E0}" dt="2023-05-23T14:56:56.225" v="2375" actId="700"/>
          <ac:spMkLst>
            <pc:docMk/>
            <pc:sldMk cId="1987182698" sldId="333"/>
            <ac:spMk id="3" creationId="{BBE9F70C-8EEA-BEC6-68E3-3F4F23241AE1}"/>
          </ac:spMkLst>
        </pc:spChg>
        <pc:spChg chg="mod ord">
          <ac:chgData name="Kelly Adams" userId="56286dc5-c445-4c81-8317-5d717359e7df" providerId="ADAL" clId="{9B9A262F-44BD-4945-9FAB-8DBD5BB300E0}" dt="2023-05-24T12:24:58.459" v="3422" actId="700"/>
          <ac:spMkLst>
            <pc:docMk/>
            <pc:sldMk cId="1987182698" sldId="333"/>
            <ac:spMk id="4" creationId="{C0052844-526A-81B1-39C2-2629A228FD6F}"/>
          </ac:spMkLst>
        </pc:spChg>
        <pc:spChg chg="add mod ord">
          <ac:chgData name="Kelly Adams" userId="56286dc5-c445-4c81-8317-5d717359e7df" providerId="ADAL" clId="{9B9A262F-44BD-4945-9FAB-8DBD5BB300E0}" dt="2023-05-24T12:24:58.459" v="3422" actId="700"/>
          <ac:spMkLst>
            <pc:docMk/>
            <pc:sldMk cId="1987182698" sldId="333"/>
            <ac:spMk id="5" creationId="{DD0C87BB-8AA0-A0FB-298C-E0013D8D7583}"/>
          </ac:spMkLst>
        </pc:spChg>
        <pc:spChg chg="add mod ord">
          <ac:chgData name="Kelly Adams" userId="56286dc5-c445-4c81-8317-5d717359e7df" providerId="ADAL" clId="{9B9A262F-44BD-4945-9FAB-8DBD5BB300E0}" dt="2023-05-24T12:24:58.459" v="3422" actId="700"/>
          <ac:spMkLst>
            <pc:docMk/>
            <pc:sldMk cId="1987182698" sldId="333"/>
            <ac:spMk id="6" creationId="{1764770F-93A9-3A63-00F0-716378244CF4}"/>
          </ac:spMkLst>
        </pc:spChg>
        <pc:spChg chg="add mod">
          <ac:chgData name="Kelly Adams" userId="56286dc5-c445-4c81-8317-5d717359e7df" providerId="ADAL" clId="{9B9A262F-44BD-4945-9FAB-8DBD5BB300E0}" dt="2023-05-23T15:08:12.326" v="3406" actId="1076"/>
          <ac:spMkLst>
            <pc:docMk/>
            <pc:sldMk cId="1987182698" sldId="333"/>
            <ac:spMk id="8" creationId="{C0563111-6873-A5D4-9FC1-B2EECD228425}"/>
          </ac:spMkLst>
        </pc:spChg>
        <pc:spChg chg="add mod">
          <ac:chgData name="Kelly Adams" userId="56286dc5-c445-4c81-8317-5d717359e7df" providerId="ADAL" clId="{9B9A262F-44BD-4945-9FAB-8DBD5BB300E0}" dt="2023-05-23T15:09:56.205" v="3418" actId="1076"/>
          <ac:spMkLst>
            <pc:docMk/>
            <pc:sldMk cId="1987182698" sldId="333"/>
            <ac:spMk id="11" creationId="{97543B19-0597-9287-D016-BF0C9241C90E}"/>
          </ac:spMkLst>
        </pc:spChg>
        <pc:picChg chg="add mod">
          <ac:chgData name="Kelly Adams" userId="56286dc5-c445-4c81-8317-5d717359e7df" providerId="ADAL" clId="{9B9A262F-44BD-4945-9FAB-8DBD5BB300E0}" dt="2023-05-23T15:09:58.729" v="3420" actId="1076"/>
          <ac:picMkLst>
            <pc:docMk/>
            <pc:sldMk cId="1987182698" sldId="333"/>
            <ac:picMk id="9" creationId="{ABA4A39D-05AA-C68B-0DE3-D772B6A44388}"/>
          </ac:picMkLst>
        </pc:picChg>
        <pc:picChg chg="add mod">
          <ac:chgData name="Kelly Adams" userId="56286dc5-c445-4c81-8317-5d717359e7df" providerId="ADAL" clId="{9B9A262F-44BD-4945-9FAB-8DBD5BB300E0}" dt="2023-05-23T15:07:50.068" v="3394" actId="14100"/>
          <ac:picMkLst>
            <pc:docMk/>
            <pc:sldMk cId="1987182698" sldId="333"/>
            <ac:picMk id="4098" creationId="{F370370A-8F46-7FED-6CB7-036F35DEEDEF}"/>
          </ac:picMkLst>
        </pc:picChg>
      </pc:sldChg>
      <pc:sldChg chg="del">
        <pc:chgData name="Kelly Adams" userId="56286dc5-c445-4c81-8317-5d717359e7df" providerId="ADAL" clId="{9B9A262F-44BD-4945-9FAB-8DBD5BB300E0}" dt="2023-05-23T12:49:53.311" v="1270" actId="47"/>
        <pc:sldMkLst>
          <pc:docMk/>
          <pc:sldMk cId="1825382019" sldId="334"/>
        </pc:sldMkLst>
      </pc:sldChg>
      <pc:sldChg chg="modSp new del mod">
        <pc:chgData name="Kelly Adams" userId="56286dc5-c445-4c81-8317-5d717359e7df" providerId="ADAL" clId="{9B9A262F-44BD-4945-9FAB-8DBD5BB300E0}" dt="2023-05-24T12:41:03.759" v="3527" actId="47"/>
        <pc:sldMkLst>
          <pc:docMk/>
          <pc:sldMk cId="2180247478" sldId="334"/>
        </pc:sldMkLst>
        <pc:spChg chg="mod">
          <ac:chgData name="Kelly Adams" userId="56286dc5-c445-4c81-8317-5d717359e7df" providerId="ADAL" clId="{9B9A262F-44BD-4945-9FAB-8DBD5BB300E0}" dt="2023-05-24T12:28:51.768" v="3487" actId="20577"/>
          <ac:spMkLst>
            <pc:docMk/>
            <pc:sldMk cId="2180247478" sldId="334"/>
            <ac:spMk id="2" creationId="{03E74B94-85C5-FFBE-8842-FA93425EB176}"/>
          </ac:spMkLst>
        </pc:spChg>
      </pc:sldChg>
      <pc:sldChg chg="modSp new del mod ord">
        <pc:chgData name="Kelly Adams" userId="56286dc5-c445-4c81-8317-5d717359e7df" providerId="ADAL" clId="{9B9A262F-44BD-4945-9FAB-8DBD5BB300E0}" dt="2023-05-24T12:41:02.568" v="3526" actId="47"/>
        <pc:sldMkLst>
          <pc:docMk/>
          <pc:sldMk cId="3960891618" sldId="335"/>
        </pc:sldMkLst>
        <pc:spChg chg="mod">
          <ac:chgData name="Kelly Adams" userId="56286dc5-c445-4c81-8317-5d717359e7df" providerId="ADAL" clId="{9B9A262F-44BD-4945-9FAB-8DBD5BB300E0}" dt="2023-05-24T12:28:41.632" v="3455" actId="20577"/>
          <ac:spMkLst>
            <pc:docMk/>
            <pc:sldMk cId="3960891618" sldId="335"/>
            <ac:spMk id="2" creationId="{13D376EF-B3AE-D8E8-732B-30FE918A1F15}"/>
          </ac:spMkLst>
        </pc:spChg>
      </pc:sldChg>
      <pc:sldChg chg="del">
        <pc:chgData name="Kelly Adams" userId="56286dc5-c445-4c81-8317-5d717359e7df" providerId="ADAL" clId="{9B9A262F-44BD-4945-9FAB-8DBD5BB300E0}" dt="2023-05-23T10:28:33.068" v="6" actId="47"/>
        <pc:sldMkLst>
          <pc:docMk/>
          <pc:sldMk cId="2065880124" sldId="336"/>
        </pc:sldMkLst>
      </pc:sldChg>
      <pc:sldChg chg="modSp add mod modNotesTx">
        <pc:chgData name="Kelly Adams" userId="56286dc5-c445-4c81-8317-5d717359e7df" providerId="ADAL" clId="{9B9A262F-44BD-4945-9FAB-8DBD5BB300E0}" dt="2023-05-24T12:57:38.007" v="4665" actId="1035"/>
        <pc:sldMkLst>
          <pc:docMk/>
          <pc:sldMk cId="3577547574" sldId="336"/>
        </pc:sldMkLst>
        <pc:spChg chg="mod">
          <ac:chgData name="Kelly Adams" userId="56286dc5-c445-4c81-8317-5d717359e7df" providerId="ADAL" clId="{9B9A262F-44BD-4945-9FAB-8DBD5BB300E0}" dt="2023-05-24T12:41:06.148" v="3529" actId="20577"/>
          <ac:spMkLst>
            <pc:docMk/>
            <pc:sldMk cId="3577547574" sldId="336"/>
            <ac:spMk id="2" creationId="{13D376EF-B3AE-D8E8-732B-30FE918A1F15}"/>
          </ac:spMkLst>
        </pc:spChg>
        <pc:spChg chg="mod">
          <ac:chgData name="Kelly Adams" userId="56286dc5-c445-4c81-8317-5d717359e7df" providerId="ADAL" clId="{9B9A262F-44BD-4945-9FAB-8DBD5BB300E0}" dt="2023-05-24T12:57:38.007" v="4665" actId="1035"/>
          <ac:spMkLst>
            <pc:docMk/>
            <pc:sldMk cId="3577547574" sldId="336"/>
            <ac:spMk id="3" creationId="{E95D8F96-2134-3AE0-E8FA-AC235C32F716}"/>
          </ac:spMkLst>
        </pc:spChg>
      </pc:sldChg>
      <pc:sldChg chg="addSp delSp modSp add mod">
        <pc:chgData name="Kelly Adams" userId="56286dc5-c445-4c81-8317-5d717359e7df" providerId="ADAL" clId="{9B9A262F-44BD-4945-9FAB-8DBD5BB300E0}" dt="2023-05-24T12:51:33.731" v="4473" actId="1076"/>
        <pc:sldMkLst>
          <pc:docMk/>
          <pc:sldMk cId="236998866" sldId="337"/>
        </pc:sldMkLst>
        <pc:spChg chg="mod">
          <ac:chgData name="Kelly Adams" userId="56286dc5-c445-4c81-8317-5d717359e7df" providerId="ADAL" clId="{9B9A262F-44BD-4945-9FAB-8DBD5BB300E0}" dt="2023-05-24T12:29:55.192" v="3525" actId="20577"/>
          <ac:spMkLst>
            <pc:docMk/>
            <pc:sldMk cId="236998866" sldId="337"/>
            <ac:spMk id="2" creationId="{03E74B94-85C5-FFBE-8842-FA93425EB176}"/>
          </ac:spMkLst>
        </pc:spChg>
        <pc:spChg chg="del">
          <ac:chgData name="Kelly Adams" userId="56286dc5-c445-4c81-8317-5d717359e7df" providerId="ADAL" clId="{9B9A262F-44BD-4945-9FAB-8DBD5BB300E0}" dt="2023-05-24T12:50:31.160" v="4460"/>
          <ac:spMkLst>
            <pc:docMk/>
            <pc:sldMk cId="236998866" sldId="337"/>
            <ac:spMk id="3" creationId="{270ABE83-AF4E-0CD4-5A5A-B013AD4BCAF7}"/>
          </ac:spMkLst>
        </pc:spChg>
        <pc:spChg chg="add mod">
          <ac:chgData name="Kelly Adams" userId="56286dc5-c445-4c81-8317-5d717359e7df" providerId="ADAL" clId="{9B9A262F-44BD-4945-9FAB-8DBD5BB300E0}" dt="2023-05-24T12:51:13.638" v="4468" actId="1076"/>
          <ac:spMkLst>
            <pc:docMk/>
            <pc:sldMk cId="236998866" sldId="337"/>
            <ac:spMk id="6" creationId="{5CA18AC5-E177-1543-B0EA-A9F8807F4BF6}"/>
          </ac:spMkLst>
        </pc:spChg>
        <pc:spChg chg="add mod">
          <ac:chgData name="Kelly Adams" userId="56286dc5-c445-4c81-8317-5d717359e7df" providerId="ADAL" clId="{9B9A262F-44BD-4945-9FAB-8DBD5BB300E0}" dt="2023-05-24T12:51:33.731" v="4473" actId="1076"/>
          <ac:spMkLst>
            <pc:docMk/>
            <pc:sldMk cId="236998866" sldId="337"/>
            <ac:spMk id="8" creationId="{8E888896-96F2-8EF7-8A91-2B63E73107A3}"/>
          </ac:spMkLst>
        </pc:spChg>
        <pc:picChg chg="add mod">
          <ac:chgData name="Kelly Adams" userId="56286dc5-c445-4c81-8317-5d717359e7df" providerId="ADAL" clId="{9B9A262F-44BD-4945-9FAB-8DBD5BB300E0}" dt="2023-05-24T12:51:10.755" v="4467" actId="1076"/>
          <ac:picMkLst>
            <pc:docMk/>
            <pc:sldMk cId="236998866" sldId="337"/>
            <ac:picMk id="5122" creationId="{BDD99C8D-C71A-CBB4-25C9-996A771316B0}"/>
          </ac:picMkLst>
        </pc:picChg>
        <pc:picChg chg="add mod">
          <ac:chgData name="Kelly Adams" userId="56286dc5-c445-4c81-8317-5d717359e7df" providerId="ADAL" clId="{9B9A262F-44BD-4945-9FAB-8DBD5BB300E0}" dt="2023-05-24T12:51:23.026" v="4471" actId="1076"/>
          <ac:picMkLst>
            <pc:docMk/>
            <pc:sldMk cId="236998866" sldId="337"/>
            <ac:picMk id="5124" creationId="{A876AEE5-DABC-7C5B-81CC-2B20F41CE723}"/>
          </ac:picMkLst>
        </pc:picChg>
      </pc:sldChg>
      <pc:sldChg chg="del">
        <pc:chgData name="Kelly Adams" userId="56286dc5-c445-4c81-8317-5d717359e7df" providerId="ADAL" clId="{9B9A262F-44BD-4945-9FAB-8DBD5BB300E0}" dt="2023-05-23T10:28:32.634" v="4" actId="47"/>
        <pc:sldMkLst>
          <pc:docMk/>
          <pc:sldMk cId="2729443007" sldId="337"/>
        </pc:sldMkLst>
      </pc:sldChg>
      <pc:sldChg chg="del">
        <pc:chgData name="Kelly Adams" userId="56286dc5-c445-4c81-8317-5d717359e7df" providerId="ADAL" clId="{9B9A262F-44BD-4945-9FAB-8DBD5BB300E0}" dt="2023-05-23T10:28:31.969" v="2" actId="47"/>
        <pc:sldMkLst>
          <pc:docMk/>
          <pc:sldMk cId="1583543207" sldId="338"/>
        </pc:sldMkLst>
      </pc:sldChg>
      <pc:sldChg chg="addSp delSp modSp new mod modClrScheme chgLayout">
        <pc:chgData name="Kelly Adams" userId="56286dc5-c445-4c81-8317-5d717359e7df" providerId="ADAL" clId="{9B9A262F-44BD-4945-9FAB-8DBD5BB300E0}" dt="2023-05-24T12:59:42.897" v="4769" actId="27636"/>
        <pc:sldMkLst>
          <pc:docMk/>
          <pc:sldMk cId="3601131317" sldId="338"/>
        </pc:sldMkLst>
        <pc:spChg chg="del mod ord">
          <ac:chgData name="Kelly Adams" userId="56286dc5-c445-4c81-8317-5d717359e7df" providerId="ADAL" clId="{9B9A262F-44BD-4945-9FAB-8DBD5BB300E0}" dt="2023-05-24T12:53:57.935" v="4541" actId="700"/>
          <ac:spMkLst>
            <pc:docMk/>
            <pc:sldMk cId="3601131317" sldId="338"/>
            <ac:spMk id="2" creationId="{40DEC653-4A97-8A80-32F6-0CAB2A91C037}"/>
          </ac:spMkLst>
        </pc:spChg>
        <pc:spChg chg="del mod ord">
          <ac:chgData name="Kelly Adams" userId="56286dc5-c445-4c81-8317-5d717359e7df" providerId="ADAL" clId="{9B9A262F-44BD-4945-9FAB-8DBD5BB300E0}" dt="2023-05-24T12:53:57.935" v="4541" actId="700"/>
          <ac:spMkLst>
            <pc:docMk/>
            <pc:sldMk cId="3601131317" sldId="338"/>
            <ac:spMk id="3" creationId="{591215ED-3E3F-ABEB-EBAA-AE7148DF16B5}"/>
          </ac:spMkLst>
        </pc:spChg>
        <pc:spChg chg="mod ord">
          <ac:chgData name="Kelly Adams" userId="56286dc5-c445-4c81-8317-5d717359e7df" providerId="ADAL" clId="{9B9A262F-44BD-4945-9FAB-8DBD5BB300E0}" dt="2023-05-24T12:58:13.234" v="4666" actId="700"/>
          <ac:spMkLst>
            <pc:docMk/>
            <pc:sldMk cId="3601131317" sldId="338"/>
            <ac:spMk id="4" creationId="{7D0A11DB-DF49-AF6E-4335-ACC55B3D1B14}"/>
          </ac:spMkLst>
        </pc:spChg>
        <pc:spChg chg="add del mod ord">
          <ac:chgData name="Kelly Adams" userId="56286dc5-c445-4c81-8317-5d717359e7df" providerId="ADAL" clId="{9B9A262F-44BD-4945-9FAB-8DBD5BB300E0}" dt="2023-05-24T12:58:13.234" v="4666" actId="700"/>
          <ac:spMkLst>
            <pc:docMk/>
            <pc:sldMk cId="3601131317" sldId="338"/>
            <ac:spMk id="5" creationId="{42FE6C32-3025-4B5D-F1EB-4338204AAD76}"/>
          </ac:spMkLst>
        </pc:spChg>
        <pc:spChg chg="add del mod ord">
          <ac:chgData name="Kelly Adams" userId="56286dc5-c445-4c81-8317-5d717359e7df" providerId="ADAL" clId="{9B9A262F-44BD-4945-9FAB-8DBD5BB300E0}" dt="2023-05-24T12:58:13.234" v="4666" actId="700"/>
          <ac:spMkLst>
            <pc:docMk/>
            <pc:sldMk cId="3601131317" sldId="338"/>
            <ac:spMk id="6" creationId="{4D11DC9B-C744-AA75-FD6D-FEB3B598B545}"/>
          </ac:spMkLst>
        </pc:spChg>
        <pc:spChg chg="add del mod ord">
          <ac:chgData name="Kelly Adams" userId="56286dc5-c445-4c81-8317-5d717359e7df" providerId="ADAL" clId="{9B9A262F-44BD-4945-9FAB-8DBD5BB300E0}" dt="2023-05-24T12:59:42.897" v="4769" actId="27636"/>
          <ac:spMkLst>
            <pc:docMk/>
            <pc:sldMk cId="3601131317" sldId="338"/>
            <ac:spMk id="7" creationId="{922C3EBC-5819-6C7E-CE40-DB1C3A3436DB}"/>
          </ac:spMkLst>
        </pc:spChg>
        <pc:spChg chg="add del mod ord">
          <ac:chgData name="Kelly Adams" userId="56286dc5-c445-4c81-8317-5d717359e7df" providerId="ADAL" clId="{9B9A262F-44BD-4945-9FAB-8DBD5BB300E0}" dt="2023-05-24T12:59:39.182" v="4767" actId="478"/>
          <ac:spMkLst>
            <pc:docMk/>
            <pc:sldMk cId="3601131317" sldId="338"/>
            <ac:spMk id="8" creationId="{20645B0A-E810-995D-6A45-552EB7932E37}"/>
          </ac:spMkLst>
        </pc:spChg>
        <pc:spChg chg="add del mod">
          <ac:chgData name="Kelly Adams" userId="56286dc5-c445-4c81-8317-5d717359e7df" providerId="ADAL" clId="{9B9A262F-44BD-4945-9FAB-8DBD5BB300E0}" dt="2023-05-24T12:59:37.208" v="4766" actId="478"/>
          <ac:spMkLst>
            <pc:docMk/>
            <pc:sldMk cId="3601131317" sldId="338"/>
            <ac:spMk id="10" creationId="{A652F886-F3A5-DC9E-AD5C-6ECF335B68D1}"/>
          </ac:spMkLst>
        </pc:spChg>
      </pc:sldChg>
    </pc:docChg>
  </pc:docChgLst>
  <pc:docChgLst>
    <pc:chgData name="Kelly Adams" userId="S::kelly.adams@pearson.com::56286dc5-c445-4c81-8317-5d717359e7df" providerId="AD" clId="Web-{7FA83CDB-0F1F-124C-8C4E-1D3B820E826A}"/>
    <pc:docChg chg="sldOrd">
      <pc:chgData name="Kelly Adams" userId="S::kelly.adams@pearson.com::56286dc5-c445-4c81-8317-5d717359e7df" providerId="AD" clId="Web-{7FA83CDB-0F1F-124C-8C4E-1D3B820E826A}" dt="2023-05-23T10:25:54.120" v="0"/>
      <pc:docMkLst>
        <pc:docMk/>
      </pc:docMkLst>
      <pc:sldChg chg="ord">
        <pc:chgData name="Kelly Adams" userId="S::kelly.adams@pearson.com::56286dc5-c445-4c81-8317-5d717359e7df" providerId="AD" clId="Web-{7FA83CDB-0F1F-124C-8C4E-1D3B820E826A}" dt="2023-05-23T10:25:54.120" v="0"/>
        <pc:sldMkLst>
          <pc:docMk/>
          <pc:sldMk cId="3164830884" sldId="32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411239B-6751-674B-BBF8-A04DCD1AE48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5B4D93-119D-C443-BF3F-566C4E4C3AF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97ABFCC-F0E2-2D45-9B7A-16E93F0C421B}" type="datetimeFigureOut">
              <a:rPr lang="en-US"/>
              <a:pPr>
                <a:defRPr/>
              </a:pPr>
              <a:t>10/16/2023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6BA918A4-BB7D-AF41-BE50-4F7FFC56044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C478C91D-7988-F040-80F8-49907E6C23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8CE234-EDC1-614C-A085-2285B03BC02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937E29-1D26-0549-B180-2750D6D7603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BAF1D13-1771-6641-9B07-2FC25F0FAF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Content Slide color accent left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AF1D13-1771-6641-9B07-2FC25F0FAF6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7942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AF1D13-1771-6641-9B07-2FC25F0FAF6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6294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Closing Slide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BAF1D13-1771-6641-9B07-2FC25F0FAF6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5800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AB65259-F1A0-2A4F-B433-2D30793D51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5497513"/>
            <a:ext cx="1547812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7410849-7EC9-46FE-8DED-8D2C5CC835F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68122" y="0"/>
            <a:ext cx="10223878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7920" y="586286"/>
            <a:ext cx="4182350" cy="2369187"/>
          </a:xfrm>
          <a:prstGeom prst="rect">
            <a:avLst/>
          </a:prstGeom>
          <a:solidFill>
            <a:schemeClr val="bg1"/>
          </a:solidFill>
        </p:spPr>
        <p:txBody>
          <a:bodyPr lIns="273600" tIns="180000"/>
          <a:lstStyle/>
          <a:p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65932B0-A39E-F54F-8DD4-F827A2104A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87552" y="566928"/>
            <a:ext cx="0" cy="3676650"/>
          </a:xfrm>
          <a:prstGeom prst="line">
            <a:avLst/>
          </a:prstGeom>
          <a:ln w="63500">
            <a:solidFill>
              <a:srgbClr val="93E8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1017951" y="2955473"/>
            <a:ext cx="4180854" cy="1253935"/>
          </a:xfrm>
          <a:prstGeom prst="rect">
            <a:avLst/>
          </a:prstGeom>
          <a:solidFill>
            <a:schemeClr val="bg1"/>
          </a:solidFill>
        </p:spPr>
        <p:txBody>
          <a:bodyPr lIns="273600"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624DE9C-5609-3C40-8934-CCB095F531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275763" y="6488113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A223C01-11D7-E049-8252-D38AEC7B21E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218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accent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744ED8C-8847-EA41-9338-C6E46B61F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555625"/>
            <a:ext cx="1019175" cy="1158875"/>
          </a:xfrm>
          <a:prstGeom prst="rect">
            <a:avLst/>
          </a:prstGeom>
          <a:solidFill>
            <a:srgbClr val="93E8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183729" y="571500"/>
            <a:ext cx="9966871" cy="111918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2C1CAAB-00F4-184E-88C4-75D6880DC45E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1183729" y="1893888"/>
            <a:ext cx="9972675" cy="447516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>
              <a:buFontTx/>
              <a:buNone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>
              <a:buFontTx/>
              <a:buNone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>
              <a:buFontTx/>
              <a:buNone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>
              <a:buFontTx/>
              <a:buNone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/>
              <a:t>Click to edit content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AC23712-3DEB-F145-81F4-D8A1E3A47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036638" y="555625"/>
            <a:ext cx="0" cy="1154113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1202A0-9646-4147-8DBB-1BF33177D5D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C2BAD-9516-2B47-9900-7FC05ED2F0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900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accent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8B21293-6FA6-7445-BD11-05A0ADD6C2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142921" y="555625"/>
            <a:ext cx="1049079" cy="1158875"/>
          </a:xfrm>
          <a:prstGeom prst="rect">
            <a:avLst/>
          </a:prstGeom>
          <a:solidFill>
            <a:srgbClr val="93E8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000849" y="571500"/>
            <a:ext cx="9966871" cy="111918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6184F5C8-ABB1-E340-AD72-5AC3A5C2A92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989760" y="1893888"/>
            <a:ext cx="9972675" cy="447516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>
              <a:buFontTx/>
              <a:buNone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>
              <a:buFontTx/>
              <a:buNone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>
              <a:buFontTx/>
              <a:buNone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>
              <a:buFontTx/>
              <a:buNone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/>
              <a:t>Click to edit content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9563D79-D413-6C4E-AF46-45AD23481D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1131550" y="555625"/>
            <a:ext cx="0" cy="1154113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6DE9E4-24AE-FD46-93D2-E9B05008A6D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9BB740-7204-9B4C-9E22-6EC5FC26FE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9938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_ 2 column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8D6D37C-7584-E94F-BD5E-47BD8D7190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555625"/>
            <a:ext cx="1019175" cy="1158875"/>
          </a:xfrm>
          <a:prstGeom prst="rect">
            <a:avLst/>
          </a:prstGeom>
          <a:solidFill>
            <a:srgbClr val="93E8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183729" y="571500"/>
            <a:ext cx="9966871" cy="111918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3BC62C5E-ABAA-C345-B3BA-BEDA7732E3B8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262800" y="1895681"/>
            <a:ext cx="4883915" cy="447516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>
              <a:buFontTx/>
              <a:buNone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>
              <a:buFontTx/>
              <a:buNone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>
              <a:buFontTx/>
              <a:buNone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>
              <a:buFontTx/>
              <a:buNone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/>
              <a:t>Click to edit content</a:t>
            </a:r>
          </a:p>
        </p:txBody>
      </p: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CC0DC4FF-3BCC-4043-AC81-2145CE625517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1183729" y="1893888"/>
            <a:ext cx="4883915" cy="447516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>
              <a:buFontTx/>
              <a:buNone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914400" indent="0">
              <a:buFontTx/>
              <a:buNone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371600" indent="0">
              <a:buFontTx/>
              <a:buNone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28800" indent="0">
              <a:buFontTx/>
              <a:buNone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</a:lstStyle>
          <a:p>
            <a:pPr lvl="0"/>
            <a:r>
              <a:rPr lang="en-US" dirty="0"/>
              <a:t>Click to edit content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7829038-C33E-E14F-A39E-A9A3AB5CFB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036638" y="555625"/>
            <a:ext cx="0" cy="1154113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683BD36-B2E0-E34D-A0C0-77A7165923F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0F2AA-7572-DC4D-AB68-865F32F517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716827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3DC312F-B9C0-D744-AD30-A434A20A7D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01810" y="0"/>
            <a:ext cx="10290190" cy="6858000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622D27A-F32D-EB48-9A03-1735E6735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60438" y="555625"/>
            <a:ext cx="0" cy="5164138"/>
          </a:xfrm>
          <a:prstGeom prst="line">
            <a:avLst/>
          </a:prstGeom>
          <a:ln w="63500">
            <a:solidFill>
              <a:srgbClr val="93E8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001680" y="574675"/>
            <a:ext cx="6135687" cy="2339975"/>
          </a:xfrm>
          <a:prstGeom prst="rect">
            <a:avLst/>
          </a:prstGeom>
          <a:solidFill>
            <a:schemeClr val="bg1"/>
          </a:solidFill>
        </p:spPr>
        <p:txBody>
          <a:bodyPr lIns="273600" tIns="180000" anchor="t" anchorCtr="0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BA9BF079-2451-A341-87BE-81C474B9E10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1001680" y="2728885"/>
            <a:ext cx="6135688" cy="2990878"/>
          </a:xfrm>
          <a:prstGeom prst="rect">
            <a:avLst/>
          </a:prstGeom>
          <a:solidFill>
            <a:schemeClr val="bg1"/>
          </a:solidFill>
        </p:spPr>
        <p:txBody>
          <a:bodyPr lIns="273600"/>
          <a:lstStyle>
            <a:lvl1pPr marL="0" indent="0">
              <a:buFontTx/>
              <a:buNone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B299BF0-56A4-6243-9705-509FD3434C3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95438-EECC-A345-B33C-CAAAFDC6CD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3053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Content slide with photo 2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7A58855-A5D2-4F64-98FE-895EDDFE9C2A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901825" y="0"/>
            <a:ext cx="10290175" cy="6858000"/>
          </a:xfrm>
          <a:prstGeom prst="rect">
            <a:avLst/>
          </a:prstGeom>
          <a:solidFill>
            <a:srgbClr val="A3ACAC"/>
          </a:solidFill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insert picture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003613" y="555625"/>
            <a:ext cx="6092510" cy="2273300"/>
          </a:xfrm>
          <a:prstGeom prst="rect">
            <a:avLst/>
          </a:prstGeom>
          <a:solidFill>
            <a:schemeClr val="bg1"/>
          </a:solidFill>
        </p:spPr>
        <p:txBody>
          <a:bodyPr lIns="273600" tIns="180000" anchor="t" anchorCtr="0">
            <a:normAutofit/>
          </a:bodyPr>
          <a:lstStyle>
            <a:lvl1pPr>
              <a:spcBef>
                <a:spcPts val="0"/>
              </a:spcBef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BA9BF079-2451-A341-87BE-81C474B9E109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1003881" y="2728912"/>
            <a:ext cx="6073913" cy="2990851"/>
          </a:xfrm>
          <a:prstGeom prst="rect">
            <a:avLst/>
          </a:prstGeom>
          <a:solidFill>
            <a:schemeClr val="bg1"/>
          </a:solidFill>
        </p:spPr>
        <p:txBody>
          <a:bodyPr lIns="273600" tIns="91440"/>
          <a:lstStyle>
            <a:lvl1pPr marL="0" indent="0">
              <a:buFontTx/>
              <a:buNone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622D27A-F32D-EB48-9A03-1735E67359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60438" y="555625"/>
            <a:ext cx="0" cy="5164138"/>
          </a:xfrm>
          <a:prstGeom prst="line">
            <a:avLst/>
          </a:prstGeom>
          <a:ln w="63500">
            <a:solidFill>
              <a:srgbClr val="93E8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B299BF0-56A4-6243-9705-509FD3434C3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95438-EECC-A345-B33C-CAAAFDC6CD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14874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phot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851D66-1278-2749-A103-F964992148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208821" y="-1"/>
            <a:ext cx="1983179" cy="3396342"/>
          </a:xfrm>
          <a:prstGeom prst="rect">
            <a:avLst/>
          </a:prstGeom>
          <a:solidFill>
            <a:srgbClr val="93E8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0442BF-1B48-8B43-BC34-80C73F38FC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3350" t="1" r="273" b="16811"/>
          <a:stretch/>
        </p:blipFill>
        <p:spPr>
          <a:xfrm>
            <a:off x="2226366" y="0"/>
            <a:ext cx="8885581" cy="570506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3A46BF2-4302-0B48-8AEA-10EA3FBA8B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257063"/>
            <a:ext cx="4064000" cy="4600937"/>
          </a:xfrm>
          <a:prstGeom prst="rect">
            <a:avLst/>
          </a:prstGeom>
          <a:solidFill>
            <a:srgbClr val="93E8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723991" y="1698171"/>
            <a:ext cx="4381228" cy="1877247"/>
          </a:xfrm>
          <a:prstGeom prst="rect">
            <a:avLst/>
          </a:prstGeom>
          <a:solidFill>
            <a:schemeClr val="bg1"/>
          </a:solidFill>
        </p:spPr>
        <p:txBody>
          <a:bodyPr lIns="274320" tIns="182880" rIns="274320" anchor="t" anchorCtr="0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A5CFF35-7F70-D343-A37F-864CE104FBED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23991" y="3555577"/>
            <a:ext cx="4381228" cy="2822074"/>
          </a:xfrm>
          <a:prstGeom prst="rect">
            <a:avLst/>
          </a:prstGeom>
          <a:solidFill>
            <a:schemeClr val="bg1"/>
          </a:solidFill>
        </p:spPr>
        <p:txBody>
          <a:bodyPr lIns="274320"/>
          <a:lstStyle>
            <a:lvl1pPr marL="0" indent="0">
              <a:buFontTx/>
              <a:buNone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BA35C7A-29D6-D040-9CCD-0B926B59C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686917" y="1678329"/>
            <a:ext cx="0" cy="4699322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D457E9F-B60E-4441-973F-8145897D092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01B88-A952-2044-9F37-BB636F0880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6715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Content slide with photo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EEFADC4-EC7F-BB47-A249-3856E0233A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0208821" y="-1"/>
            <a:ext cx="1983179" cy="3396342"/>
          </a:xfrm>
          <a:prstGeom prst="rect">
            <a:avLst/>
          </a:prstGeom>
          <a:solidFill>
            <a:srgbClr val="93E8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922AF418-C0A7-434D-97D1-E711909142E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225675" y="0"/>
            <a:ext cx="8886825" cy="5716361"/>
          </a:xfrm>
          <a:prstGeom prst="rect">
            <a:avLst/>
          </a:prstGeom>
          <a:solidFill>
            <a:srgbClr val="A3ACAC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insert picture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3A46BF2-4302-0B48-8AEA-10EA3FBA8B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2257063"/>
            <a:ext cx="4064000" cy="4600937"/>
          </a:xfrm>
          <a:prstGeom prst="rect">
            <a:avLst/>
          </a:prstGeom>
          <a:solidFill>
            <a:srgbClr val="93E8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718468" y="1687945"/>
            <a:ext cx="4361337" cy="1820429"/>
          </a:xfrm>
          <a:prstGeom prst="rect">
            <a:avLst/>
          </a:prstGeom>
          <a:solidFill>
            <a:schemeClr val="bg1"/>
          </a:solidFill>
        </p:spPr>
        <p:txBody>
          <a:bodyPr lIns="273600" tIns="180000" rIns="182880" bIns="46800" anchor="t" anchorCtr="0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A5CFF35-7F70-D343-A37F-864CE104FBED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18467" y="3508375"/>
            <a:ext cx="4361337" cy="2869276"/>
          </a:xfrm>
          <a:prstGeom prst="rect">
            <a:avLst/>
          </a:prstGeom>
          <a:solidFill>
            <a:schemeClr val="bg1"/>
          </a:solidFill>
        </p:spPr>
        <p:txBody>
          <a:bodyPr lIns="274320" tIns="91440"/>
          <a:lstStyle>
            <a:lvl1pPr marL="0" indent="0">
              <a:buFontTx/>
              <a:buNone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BA35C7A-29D6-D040-9CCD-0B926B59C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686917" y="1678329"/>
            <a:ext cx="0" cy="4699322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D457E9F-B60E-4441-973F-8145897D092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01B88-A952-2044-9F37-BB636F0880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32557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photo 1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12B1CBC-EB73-B140-9941-D9E961F1B7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1"/>
            <a:ext cx="1983179" cy="3396342"/>
          </a:xfrm>
          <a:prstGeom prst="rect">
            <a:avLst/>
          </a:prstGeom>
          <a:solidFill>
            <a:srgbClr val="93E8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494689-C6C2-A64B-8C35-09134E0C51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183" t="5696" r="-1"/>
          <a:stretch/>
        </p:blipFill>
        <p:spPr>
          <a:xfrm>
            <a:off x="974034" y="0"/>
            <a:ext cx="9093867" cy="570506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3A46BF2-4302-0B48-8AEA-10EA3FBA8B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66265" y="2257063"/>
            <a:ext cx="4025735" cy="4600937"/>
          </a:xfrm>
          <a:prstGeom prst="rect">
            <a:avLst/>
          </a:prstGeom>
          <a:solidFill>
            <a:srgbClr val="93E8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6997330" y="1601603"/>
            <a:ext cx="4651777" cy="1827397"/>
          </a:xfrm>
          <a:prstGeom prst="rect">
            <a:avLst/>
          </a:prstGeom>
          <a:solidFill>
            <a:schemeClr val="bg1"/>
          </a:solidFill>
        </p:spPr>
        <p:txBody>
          <a:bodyPr lIns="273600" tIns="180000" bIns="46800" anchor="t" anchorCtr="0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38256B0E-5F5C-094C-858F-44441C2ED7EE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997330" y="3429000"/>
            <a:ext cx="4651777" cy="2871925"/>
          </a:xfrm>
          <a:prstGeom prst="rect">
            <a:avLst/>
          </a:prstGeom>
          <a:solidFill>
            <a:schemeClr val="bg1"/>
          </a:solidFill>
        </p:spPr>
        <p:txBody>
          <a:bodyPr lIns="273600"/>
          <a:lstStyle>
            <a:lvl1pPr marL="0" indent="0">
              <a:buFontTx/>
              <a:buNone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BA35C7A-29D6-D040-9CCD-0B926B59CE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1686759" y="1601603"/>
            <a:ext cx="0" cy="4699322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D457E9F-B60E-4441-973F-8145897D092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01B88-A952-2044-9F37-BB636F0880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5085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Content slide with photo 1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018BA40-E181-5841-87C4-F22942E421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-1"/>
            <a:ext cx="1983179" cy="3396342"/>
          </a:xfrm>
          <a:prstGeom prst="rect">
            <a:avLst/>
          </a:prstGeom>
          <a:solidFill>
            <a:srgbClr val="93E8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43398AF-B101-4BBC-9DEC-D84DFFCAA97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74725" y="0"/>
            <a:ext cx="9093200" cy="5705475"/>
          </a:xfrm>
          <a:prstGeom prst="rect">
            <a:avLst/>
          </a:prstGeom>
          <a:solidFill>
            <a:srgbClr val="A3ACAC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insert picture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3A46BF2-4302-0B48-8AEA-10EA3FBA8B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166265" y="2257063"/>
            <a:ext cx="4025735" cy="4600937"/>
          </a:xfrm>
          <a:prstGeom prst="rect">
            <a:avLst/>
          </a:prstGeom>
          <a:solidFill>
            <a:srgbClr val="93E8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6971552" y="1601604"/>
            <a:ext cx="4684490" cy="1899800"/>
          </a:xfrm>
          <a:prstGeom prst="rect">
            <a:avLst/>
          </a:prstGeom>
          <a:solidFill>
            <a:schemeClr val="bg1"/>
          </a:solidFill>
        </p:spPr>
        <p:txBody>
          <a:bodyPr lIns="273600" tIns="180000" anchor="t" anchorCtr="0"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38256B0E-5F5C-094C-858F-44441C2ED7EE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971553" y="3448322"/>
            <a:ext cx="4684489" cy="2852603"/>
          </a:xfrm>
          <a:prstGeom prst="rect">
            <a:avLst/>
          </a:prstGeom>
          <a:solidFill>
            <a:schemeClr val="bg1"/>
          </a:solidFill>
        </p:spPr>
        <p:txBody>
          <a:bodyPr lIns="273600" tIns="91440"/>
          <a:lstStyle>
            <a:lvl1pPr marL="0" indent="0">
              <a:buFontTx/>
              <a:buNone/>
              <a:defRPr sz="1600" b="0" i="0"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lvl="0"/>
            <a:r>
              <a:rPr lang="en-US" dirty="0"/>
              <a:t>Click to add content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D457E9F-B60E-4441-973F-8145897D092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901B88-A952-2044-9F37-BB636F0880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0FC61BE-60FD-9F4B-89C7-4C1733B8C5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1686759" y="1601603"/>
            <a:ext cx="0" cy="4699322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2961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F922B5C-BA05-9E4D-8439-B23F209A3742}"/>
              </a:ext>
            </a:extLst>
          </p:cNvPr>
          <p:cNvSpPr/>
          <p:nvPr/>
        </p:nvSpPr>
        <p:spPr>
          <a:xfrm>
            <a:off x="2028825" y="0"/>
            <a:ext cx="10163175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FC347114-1E37-9846-A432-8906A41702B0}"/>
              </a:ext>
            </a:extLst>
          </p:cNvPr>
          <p:cNvCxnSpPr>
            <a:cxnSpLocks/>
          </p:cNvCxnSpPr>
          <p:nvPr/>
        </p:nvCxnSpPr>
        <p:spPr>
          <a:xfrm flipV="1">
            <a:off x="992188" y="1706563"/>
            <a:ext cx="0" cy="2887662"/>
          </a:xfrm>
          <a:prstGeom prst="line">
            <a:avLst/>
          </a:prstGeom>
          <a:ln w="63500">
            <a:solidFill>
              <a:srgbClr val="93E8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30512D-8768-8140-AE61-8D3F982A05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9D03B-B0CE-F149-B9E8-CD52DE1054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98DE12B-F318-0044-A300-BB4D3DE09E68}"/>
              </a:ext>
            </a:extLst>
          </p:cNvPr>
          <p:cNvSpPr/>
          <p:nvPr userDrawn="1"/>
        </p:nvSpPr>
        <p:spPr>
          <a:xfrm>
            <a:off x="1035170" y="1701800"/>
            <a:ext cx="6858758" cy="2887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D8E748F9-4DD9-C84B-BA2C-5BA2008DB99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35170" y="1701800"/>
            <a:ext cx="6901736" cy="2887662"/>
          </a:xfrm>
          <a:prstGeom prst="rect">
            <a:avLst/>
          </a:prstGeom>
          <a:solidFill>
            <a:schemeClr val="bg1"/>
          </a:solidFill>
        </p:spPr>
        <p:txBody>
          <a:bodyPr lIns="273600" tIns="180000" rIns="182880" bIns="46800" anchor="ctr" anchorCtr="0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Divider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25970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108760E-2A64-6C42-8F96-E7682515D2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/>
          <a:stretch/>
        </p:blipFill>
        <p:spPr>
          <a:xfrm>
            <a:off x="1905000" y="0"/>
            <a:ext cx="10287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AB65259-F1A0-2A4F-B433-2D30793D51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5497513"/>
            <a:ext cx="1547812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65932B0-A39E-F54F-8DD4-F827A2104A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89013" y="565150"/>
            <a:ext cx="0" cy="3676650"/>
          </a:xfrm>
          <a:prstGeom prst="line">
            <a:avLst/>
          </a:prstGeom>
          <a:ln w="63500">
            <a:solidFill>
              <a:srgbClr val="93E8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6269" y="577850"/>
            <a:ext cx="4180852" cy="2377623"/>
          </a:xfrm>
          <a:prstGeom prst="rect">
            <a:avLst/>
          </a:prstGeom>
          <a:solidFill>
            <a:schemeClr val="bg1"/>
          </a:solidFill>
        </p:spPr>
        <p:txBody>
          <a:bodyPr lIns="273600" tIns="180000" bIns="4680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1026269" y="2955473"/>
            <a:ext cx="4180853" cy="1246547"/>
          </a:xfrm>
          <a:prstGeom prst="rect">
            <a:avLst/>
          </a:prstGeom>
          <a:solidFill>
            <a:schemeClr val="bg1"/>
          </a:solidFill>
        </p:spPr>
        <p:txBody>
          <a:bodyPr lIns="273600"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624DE9C-5609-3C40-8934-CCB095F531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275763" y="6488113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223C01-11D7-E049-8252-D38AEC7B21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64825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Pearson Logo&#10;&#10;Description automatically generated with medium confidence">
            <a:extLst>
              <a:ext uri="{FF2B5EF4-FFF2-40B4-BE49-F238E27FC236}">
                <a16:creationId xmlns:a16="http://schemas.microsoft.com/office/drawing/2014/main" id="{08A350FE-0EC2-E14A-9D3E-CB51507DCC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613" y="1432628"/>
            <a:ext cx="4387850" cy="346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DF612D3-C737-F54B-B339-E0F7609EDD5A}"/>
              </a:ext>
            </a:extLst>
          </p:cNvPr>
          <p:cNvSpPr txBox="1"/>
          <p:nvPr userDrawn="1"/>
        </p:nvSpPr>
        <p:spPr>
          <a:xfrm>
            <a:off x="5464885" y="2122077"/>
            <a:ext cx="118334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b="0" i="0" dirty="0">
                <a:solidFill>
                  <a:srgbClr val="007FA3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End of presentation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90F0966-B511-B84F-9F28-A57A718120A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80C5F-12B6-0A4C-9B93-F09F5C5E9F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8099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-accessi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541525-2E6D-49C0-8779-13EE63536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59240" y="6311900"/>
            <a:ext cx="2743200" cy="365125"/>
          </a:xfrm>
          <a:prstGeom prst="rect">
            <a:avLst/>
          </a:prstGeom>
        </p:spPr>
        <p:txBody>
          <a:bodyPr/>
          <a:lstStyle/>
          <a:p>
            <a:fld id="{F9A32ACD-E19E-41C2-B7E1-C19650DECB95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3" descr="Pearson Logo&#10;&#10;Description automatically generated with medium confidence">
            <a:extLst>
              <a:ext uri="{FF2B5EF4-FFF2-40B4-BE49-F238E27FC236}">
                <a16:creationId xmlns:a16="http://schemas.microsoft.com/office/drawing/2014/main" id="{BB2481F5-D62B-44C1-B85A-CDB0279C59F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613" y="1417638"/>
            <a:ext cx="4387850" cy="3467100"/>
          </a:xfrm>
          <a:prstGeom prst="rect">
            <a:avLst/>
          </a:prstGeom>
          <a:solidFill>
            <a:schemeClr val="bg1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8589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itle Slide 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E5570E7-1A1D-4113-8CB6-4C73458688FA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273300" y="0"/>
            <a:ext cx="9918697" cy="6853238"/>
          </a:xfrm>
          <a:prstGeom prst="rect">
            <a:avLst/>
          </a:prstGeom>
          <a:solidFill>
            <a:srgbClr val="A3ACAC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insert picture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1949" y="576943"/>
            <a:ext cx="4061216" cy="2389778"/>
          </a:xfrm>
          <a:prstGeom prst="rect">
            <a:avLst/>
          </a:prstGeom>
          <a:solidFill>
            <a:schemeClr val="bg1"/>
          </a:solidFill>
        </p:spPr>
        <p:txBody>
          <a:bodyPr lIns="273600" tIns="18000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1021949" y="2966721"/>
            <a:ext cx="4058485" cy="1275079"/>
          </a:xfrm>
          <a:prstGeom prst="rect">
            <a:avLst/>
          </a:prstGeom>
          <a:solidFill>
            <a:schemeClr val="bg1"/>
          </a:solidFill>
        </p:spPr>
        <p:txBody>
          <a:bodyPr lIns="273600"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B65259-F1A0-2A4F-B433-2D30793D51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5497513"/>
            <a:ext cx="1547812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65932B0-A39E-F54F-8DD4-F827A2104A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89013" y="565150"/>
            <a:ext cx="0" cy="3676650"/>
          </a:xfrm>
          <a:prstGeom prst="line">
            <a:avLst/>
          </a:prstGeom>
          <a:ln w="63500">
            <a:solidFill>
              <a:srgbClr val="93E8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624DE9C-5609-3C40-8934-CCB095F531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9275763" y="6488113"/>
            <a:ext cx="27432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223C01-11D7-E049-8252-D38AEC7B21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775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036BB36-3C99-C34C-B289-33A3A2B0E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93506" y="0"/>
            <a:ext cx="10298494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D34DD50-A150-F346-8CA6-DC3DFA4686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2244725"/>
            <a:ext cx="4041775" cy="4613275"/>
          </a:xfrm>
          <a:prstGeom prst="rect">
            <a:avLst/>
          </a:prstGeom>
          <a:solidFill>
            <a:srgbClr val="93E8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E2D351A7-A44D-7745-8C4C-03503B3DB0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239713"/>
            <a:ext cx="1547813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17D1088-45D1-4D4A-9A89-7D61BA508D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3388" y="1695450"/>
            <a:ext cx="0" cy="4602163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465589" y="1695450"/>
            <a:ext cx="4216580" cy="3359876"/>
          </a:xfrm>
          <a:prstGeom prst="rect">
            <a:avLst/>
          </a:prstGeom>
          <a:solidFill>
            <a:schemeClr val="bg1"/>
          </a:solidFill>
        </p:spPr>
        <p:txBody>
          <a:bodyPr lIns="273600" tIns="180000" rIns="91440" bIns="46800" anchor="t" anchorCtr="0"/>
          <a:lstStyle>
            <a:lvl1pPr algn="l"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465590" y="5055326"/>
            <a:ext cx="4216580" cy="1234349"/>
          </a:xfrm>
          <a:prstGeom prst="rect">
            <a:avLst/>
          </a:prstGeom>
          <a:solidFill>
            <a:schemeClr val="bg1"/>
          </a:solidFill>
        </p:spPr>
        <p:txBody>
          <a:bodyPr lIns="273600"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0BB4A60-29F7-3D4E-A51D-D6FF11ABE4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D3964CD-E85C-F247-89D1-B35C7FB7DD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1265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itle slide 2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D34DD50-A150-F346-8CA6-DC3DFA4686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2244725"/>
            <a:ext cx="4041775" cy="4613275"/>
          </a:xfrm>
          <a:prstGeom prst="rect">
            <a:avLst/>
          </a:prstGeom>
          <a:solidFill>
            <a:srgbClr val="93E8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A1F898B-FAE9-4D86-960F-90B653B5180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2217738" y="0"/>
            <a:ext cx="9974262" cy="6858000"/>
          </a:xfrm>
          <a:prstGeom prst="rect">
            <a:avLst/>
          </a:prstGeom>
          <a:solidFill>
            <a:srgbClr val="A3ACAC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insert picture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468314" y="1695450"/>
            <a:ext cx="3822192" cy="3518807"/>
          </a:xfrm>
          <a:prstGeom prst="rect">
            <a:avLst/>
          </a:prstGeom>
          <a:solidFill>
            <a:schemeClr val="bg1"/>
          </a:solidFill>
        </p:spPr>
        <p:txBody>
          <a:bodyPr lIns="273600" tIns="180000" bIns="46800" anchor="t" anchorCtr="0"/>
          <a:lstStyle>
            <a:lvl1pPr algn="l"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468314" y="5075400"/>
            <a:ext cx="3822192" cy="1204718"/>
          </a:xfrm>
          <a:prstGeom prst="rect">
            <a:avLst/>
          </a:prstGeom>
          <a:solidFill>
            <a:schemeClr val="bg1"/>
          </a:solidFill>
        </p:spPr>
        <p:txBody>
          <a:bodyPr lIns="273600" tIns="182880"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4">
            <a:extLst>
              <a:ext uri="{FF2B5EF4-FFF2-40B4-BE49-F238E27FC236}">
                <a16:creationId xmlns:a16="http://schemas.microsoft.com/office/drawing/2014/main" id="{E2D351A7-A44D-7745-8C4C-03503B3DB0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239713"/>
            <a:ext cx="1547813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17D1088-45D1-4D4A-9A89-7D61BA508D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3388" y="1695450"/>
            <a:ext cx="0" cy="4602163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0BB4A60-29F7-3D4E-A51D-D6FF11ABE4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D3964CD-E85C-F247-89D1-B35C7FB7DD2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3987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3A9EBCB-A696-8548-86C6-E4F061F88A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4037" r="7846" b="4507"/>
          <a:stretch/>
        </p:blipFill>
        <p:spPr>
          <a:xfrm>
            <a:off x="1993284" y="0"/>
            <a:ext cx="10198712" cy="68580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91430FE-6CC8-9F4B-8A9D-85A24F744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47713" y="2225675"/>
            <a:ext cx="0" cy="4021138"/>
          </a:xfrm>
          <a:prstGeom prst="line">
            <a:avLst/>
          </a:prstGeom>
          <a:ln w="63500">
            <a:solidFill>
              <a:srgbClr val="93E8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781146" y="2225675"/>
            <a:ext cx="4368703" cy="2607582"/>
          </a:xfrm>
          <a:prstGeom prst="rect">
            <a:avLst/>
          </a:prstGeom>
          <a:solidFill>
            <a:schemeClr val="bg1"/>
          </a:solidFill>
        </p:spPr>
        <p:txBody>
          <a:bodyPr lIns="273600" tIns="180000" rIns="91440" bIns="4680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781146" y="4702288"/>
            <a:ext cx="4368703" cy="1544525"/>
          </a:xfrm>
          <a:prstGeom prst="rect">
            <a:avLst/>
          </a:prstGeom>
          <a:solidFill>
            <a:schemeClr val="bg1"/>
          </a:solidFill>
        </p:spPr>
        <p:txBody>
          <a:bodyPr lIns="273600" anchor="t"/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9AD97B1-572F-EA4B-A8CE-33D28A5CBB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039F2-BC33-8D49-9EC7-EBD9628392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" name="Picture 4">
            <a:extLst>
              <a:ext uri="{FF2B5EF4-FFF2-40B4-BE49-F238E27FC236}">
                <a16:creationId xmlns:a16="http://schemas.microsoft.com/office/drawing/2014/main" id="{41C34609-7271-CF4F-81B7-1D33031D91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239713"/>
            <a:ext cx="1547813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0648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itle slide 3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A91430FE-6CC8-9F4B-8A9D-85A24F744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47713" y="2225675"/>
            <a:ext cx="0" cy="4021138"/>
          </a:xfrm>
          <a:prstGeom prst="line">
            <a:avLst/>
          </a:prstGeom>
          <a:ln w="63500">
            <a:solidFill>
              <a:srgbClr val="93E8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218FE5E-0AD1-430C-938B-9C9520E7186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993284" y="0"/>
            <a:ext cx="10182928" cy="6839712"/>
          </a:xfrm>
          <a:prstGeom prst="rect">
            <a:avLst/>
          </a:prstGeom>
          <a:solidFill>
            <a:srgbClr val="A3ACAC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insert picture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781148" y="2225675"/>
            <a:ext cx="4368703" cy="2542268"/>
          </a:xfrm>
          <a:prstGeom prst="rect">
            <a:avLst/>
          </a:prstGeom>
          <a:solidFill>
            <a:schemeClr val="bg1"/>
          </a:solidFill>
        </p:spPr>
        <p:txBody>
          <a:bodyPr lIns="274320" tIns="180000" rIns="91440"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Subtitle 1">
            <a:extLst>
              <a:ext uri="{FF2B5EF4-FFF2-40B4-BE49-F238E27FC236}">
                <a16:creationId xmlns:a16="http://schemas.microsoft.com/office/drawing/2014/main" id="{DA5B2C57-6727-4047-AD63-87E2498B7E9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81148" y="4767942"/>
            <a:ext cx="4368701" cy="1475695"/>
          </a:xfrm>
          <a:prstGeom prst="rect">
            <a:avLst/>
          </a:prstGeom>
          <a:solidFill>
            <a:schemeClr val="bg1"/>
          </a:solidFill>
        </p:spPr>
        <p:txBody>
          <a:bodyPr lIns="182880" tIns="91440"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9AD97B1-572F-EA4B-A8CE-33D28A5CBB9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039F2-BC33-8D49-9EC7-EBD9628392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1" name="Picture 4">
            <a:extLst>
              <a:ext uri="{FF2B5EF4-FFF2-40B4-BE49-F238E27FC236}">
                <a16:creationId xmlns:a16="http://schemas.microsoft.com/office/drawing/2014/main" id="{14C4704F-102A-4849-99D0-8B121C3F8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239713"/>
            <a:ext cx="1547813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333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AF49AB9-ED06-5D4A-B185-0CD59BD7A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84375" y="0"/>
            <a:ext cx="10207625" cy="6858000"/>
          </a:xfrm>
          <a:prstGeom prst="rect">
            <a:avLst/>
          </a:prstGeom>
          <a:solidFill>
            <a:srgbClr val="93E8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6C6F61-BA41-144D-B6FE-E8A9E2E4B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3571" t="30062" r="25128" b="11244"/>
          <a:stretch/>
        </p:blipFill>
        <p:spPr>
          <a:xfrm>
            <a:off x="0" y="1669774"/>
            <a:ext cx="8156577" cy="5188226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7515421" y="577850"/>
            <a:ext cx="3597488" cy="3431247"/>
          </a:xfrm>
          <a:prstGeom prst="rect">
            <a:avLst/>
          </a:prstGeom>
          <a:solidFill>
            <a:schemeClr val="bg1"/>
          </a:solidFill>
        </p:spPr>
        <p:txBody>
          <a:bodyPr lIns="273600" tIns="274320" anchor="t" anchorCtr="0"/>
          <a:lstStyle>
            <a:lvl1pPr algn="l"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1" name="Subtitle 2"/>
          <p:cNvSpPr>
            <a:spLocks noGrp="1"/>
          </p:cNvSpPr>
          <p:nvPr>
            <p:ph type="subTitle" idx="1"/>
          </p:nvPr>
        </p:nvSpPr>
        <p:spPr>
          <a:xfrm>
            <a:off x="7515421" y="4013859"/>
            <a:ext cx="3597487" cy="1158216"/>
          </a:xfrm>
          <a:prstGeom prst="rect">
            <a:avLst/>
          </a:prstGeom>
          <a:solidFill>
            <a:schemeClr val="bg1"/>
          </a:solidFill>
        </p:spPr>
        <p:txBody>
          <a:bodyPr lIns="273600" rIns="90000"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2D77FD4-D276-424C-88E8-25E8B84319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1139489" y="568325"/>
            <a:ext cx="0" cy="460375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EFAE6E9B-DFFB-9D4C-884F-65F4D0A124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239713"/>
            <a:ext cx="1547813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11C53FD-8B93-304B-A4BA-37BE3ED828F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39E1D-6812-3F44-9317-2804B1690F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064183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itle Slide 4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7BF40AA-AE6F-5749-8C97-DE3834BA09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984374" y="0"/>
            <a:ext cx="10207625" cy="6858000"/>
          </a:xfrm>
          <a:prstGeom prst="rect">
            <a:avLst/>
          </a:prstGeom>
          <a:solidFill>
            <a:srgbClr val="93E8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Picture Placeholder 15">
            <a:extLst>
              <a:ext uri="{FF2B5EF4-FFF2-40B4-BE49-F238E27FC236}">
                <a16:creationId xmlns:a16="http://schemas.microsoft.com/office/drawing/2014/main" id="{6EF18240-552B-1149-9D44-905FD72272E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" y="1466850"/>
            <a:ext cx="10735160" cy="539115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to insert a picture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82D310E-7115-43AA-A189-B37D28B723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474625" y="568326"/>
            <a:ext cx="3630471" cy="4603749"/>
          </a:xfrm>
          <a:prstGeom prst="rect">
            <a:avLst/>
          </a:prstGeom>
          <a:solidFill>
            <a:schemeClr val="bg1"/>
          </a:solidFill>
        </p:spPr>
        <p:txBody>
          <a:bodyPr lIns="273600" tIns="274320" rIns="274320"/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">
            <a:extLst>
              <a:ext uri="{FF2B5EF4-FFF2-40B4-BE49-F238E27FC236}">
                <a16:creationId xmlns:a16="http://schemas.microsoft.com/office/drawing/2014/main" id="{CE068109-718D-4B25-993B-72D6B892A70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474625" y="4006471"/>
            <a:ext cx="3630587" cy="1165604"/>
          </a:xfrm>
          <a:prstGeom prst="rect">
            <a:avLst/>
          </a:prstGeom>
          <a:solidFill>
            <a:schemeClr val="bg1"/>
          </a:solidFill>
        </p:spPr>
        <p:txBody>
          <a:bodyPr lIns="273600" rIns="90000"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A9DC1FD-8034-E548-95C2-CD957F1D00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239713"/>
            <a:ext cx="1547813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3FADDC1B-22E5-C441-BDA9-8EEB86CF33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56944-AAA6-A948-ABFF-0210BDF7DF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17382D9-3746-3141-8A7A-B32826C50D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11139489" y="568325"/>
            <a:ext cx="0" cy="460375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6422300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20655D-586E-6845-AE67-B05206A8CA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09088" y="648811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>
              <a:defRPr/>
            </a:pPr>
            <a:fld id="{8AA4DBC8-4739-8E4E-8BD6-5C75040D97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843" r:id="rId2"/>
    <p:sldLayoutId id="2147483844" r:id="rId3"/>
    <p:sldLayoutId id="2147483788" r:id="rId4"/>
    <p:sldLayoutId id="2147483845" r:id="rId5"/>
    <p:sldLayoutId id="2147483790" r:id="rId6"/>
    <p:sldLayoutId id="2147483846" r:id="rId7"/>
    <p:sldLayoutId id="2147483792" r:id="rId8"/>
    <p:sldLayoutId id="2147483847" r:id="rId9"/>
    <p:sldLayoutId id="2147483794" r:id="rId10"/>
    <p:sldLayoutId id="2147483795" r:id="rId11"/>
    <p:sldLayoutId id="2147483796" r:id="rId12"/>
    <p:sldLayoutId id="2147483799" r:id="rId13"/>
    <p:sldLayoutId id="2147483853" r:id="rId14"/>
    <p:sldLayoutId id="2147483797" r:id="rId15"/>
    <p:sldLayoutId id="2147483854" r:id="rId16"/>
    <p:sldLayoutId id="2147483806" r:id="rId17"/>
    <p:sldLayoutId id="2147483856" r:id="rId18"/>
    <p:sldLayoutId id="2147483801" r:id="rId19"/>
    <p:sldLayoutId id="2147483804" r:id="rId20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500" kern="1200">
          <a:solidFill>
            <a:schemeClr val="tx1"/>
          </a:solidFill>
          <a:latin typeface="Open Sans Light" panose="020B0306030504020204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Open Sans Light" panose="020B0306030504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Open Sans Light" panose="020B0306030504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Open Sans Light" panose="020B0306030504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Open Sans Light" panose="020B030603050402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Open Sans Light" panose="020B030603050402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Open Sans Light" panose="020B030603050402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Open Sans Light" panose="020B030603050402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500">
          <a:solidFill>
            <a:schemeClr val="tx1"/>
          </a:solidFill>
          <a:latin typeface="Open Sans Light" panose="020B030603050402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100" b="1" kern="1200">
          <a:solidFill>
            <a:schemeClr val="tx1"/>
          </a:solidFill>
          <a:latin typeface="Open Sans Semibold" panose="020B0606030504020204" pitchFamily="34" charset="0"/>
          <a:ea typeface="Open Sans Semibold" panose="020B0606030504020204" pitchFamily="34" charset="0"/>
          <a:cs typeface="Open Sans Semibold" panose="020B0606030504020204" pitchFamily="34" charset="0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Open Sans Light" panose="020B0306030504020204" pitchFamily="34" charset="0"/>
          <a:ea typeface="+mn-ea"/>
          <a:cs typeface="Open Sans Semibold" panose="020B0606030504020204" pitchFamily="34" charset="0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 Light" panose="020B0306030504020204" pitchFamily="34" charset="0"/>
          <a:ea typeface="+mn-ea"/>
          <a:cs typeface="Open Sans Semibold" panose="020B0606030504020204" pitchFamily="34" charset="0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Open Sans Light" panose="020B0306030504020204" pitchFamily="34" charset="0"/>
          <a:ea typeface="+mn-ea"/>
          <a:cs typeface="Open Sans Semibold" panose="020B0606030504020204" pitchFamily="34" charset="0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Open Sans Light" panose="020B0306030504020204" pitchFamily="34" charset="0"/>
          <a:ea typeface="+mn-ea"/>
          <a:cs typeface="Open Sans Semibold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EFBE019F-BB70-4532-98EF-4F269AC366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59240" y="631190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latin typeface="Open Sans" panose="020B0606030504020204"/>
              </a:defRPr>
            </a:lvl1pPr>
          </a:lstStyle>
          <a:p>
            <a:pPr>
              <a:defRPr/>
            </a:pPr>
            <a:fld id="{EEAC2BAD-9516-2B47-9900-7FC05ED2F00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24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brain-question-mark-alzheimer-s-2546101/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nterest.co.uk/pin/527202700106782829/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qualifications.pearson.com/en/qualifications/btec-entry-level-level-1-and-level-1-introductory.html" TargetMode="Externa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514AC-672A-DA4C-B166-98A6CFD30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269" y="577850"/>
            <a:ext cx="4263486" cy="2377623"/>
          </a:xfrm>
        </p:spPr>
        <p:txBody>
          <a:bodyPr/>
          <a:lstStyle/>
          <a:p>
            <a:r>
              <a:rPr lang="en-US" sz="3200" dirty="0"/>
              <a:t>Dyspraxia in the Level 1 Classroom- What to look out for and how to support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85A7D2-529E-934E-9AFD-317FCD80C0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26269" y="2955473"/>
            <a:ext cx="4263486" cy="1246547"/>
          </a:xfrm>
        </p:spPr>
        <p:txBody>
          <a:bodyPr/>
          <a:lstStyle/>
          <a:p>
            <a:r>
              <a:rPr lang="en-US" dirty="0"/>
              <a:t>Kelly Adams</a:t>
            </a:r>
          </a:p>
          <a:p>
            <a:r>
              <a:rPr lang="en-US" dirty="0"/>
              <a:t>Product Manager Level 1 below including Workskills and Personal Growth and Wellbeing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2E79F0-AD4E-8C4E-9132-4EBFD47A148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A223C01-11D7-E049-8252-D38AEC7B21E1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830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5664AFA-B410-114F-98AA-DF745C195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Dyspraxia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5F4BF8-C54B-994F-B7E5-182005EED1A9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236078" y="1909100"/>
            <a:ext cx="6929493" cy="4475162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800" b="0" i="0" dirty="0">
                <a:solidFill>
                  <a:srgbClr val="37415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Dyspraxia, also known as Developmental Coordination Disorder (DCD), is a neurological condition that affects a person's ability to plan and coordinate physical movements.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800" dirty="0">
                <a:solidFill>
                  <a:srgbClr val="37415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These can include Fine Motor Skills (small muscles) and Gross Motor Skills (large muscles)</a:t>
            </a:r>
            <a:endParaRPr lang="en-GB" sz="2800" b="0" i="0" dirty="0">
              <a:solidFill>
                <a:srgbClr val="374151"/>
              </a:solidFill>
              <a:effectLst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800" b="0" i="0" dirty="0">
                <a:solidFill>
                  <a:srgbClr val="37415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Prevalence: It affects approximately 5-10% of the population, with varying degrees of severity.</a:t>
            </a:r>
          </a:p>
          <a:p>
            <a:endParaRPr lang="en-US" sz="24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4A3A573-3ED0-4442-AFED-CE304F539C5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EEAC2BAD-9516-2B47-9900-7FC05ED2F002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2050" name="Picture 2" descr="r/neurodiversity - a diagram of a dyspraxia">
            <a:extLst>
              <a:ext uri="{FF2B5EF4-FFF2-40B4-BE49-F238E27FC236}">
                <a16:creationId xmlns:a16="http://schemas.microsoft.com/office/drawing/2014/main" id="{104E7C76-874D-FB58-DBE1-6B5BE17BA1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3063" y="1792722"/>
            <a:ext cx="5358938" cy="4019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0F96209-28F7-0F40-FC76-0C83475CBBCC}"/>
              </a:ext>
            </a:extLst>
          </p:cNvPr>
          <p:cNvSpPr txBox="1"/>
          <p:nvPr/>
        </p:nvSpPr>
        <p:spPr>
          <a:xfrm>
            <a:off x="10025149" y="1844116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(c)</a:t>
            </a:r>
          </a:p>
        </p:txBody>
      </p:sp>
    </p:spTree>
    <p:extLst>
      <p:ext uri="{BB962C8B-B14F-4D97-AF65-F5344CB8AC3E}">
        <p14:creationId xmlns:p14="http://schemas.microsoft.com/office/powerpoint/2010/main" val="34686002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15548-B661-DC4F-D0CD-C20AC94BE7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Symptoms of Dyspraxia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613724-A374-A42F-9194-3BC8108F4E5D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Poor fine and gross motor skills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Difficulty with tasks like tying shoelaces, buttoning clothes, or using cutlery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Balance and spatial awareness challenges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Poor handwriting and drawing skills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Difficulty with organization and time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Trouble with hand-eye coordination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May have difficulties with spelling and punctuation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Effect's ability to process large amounts of reading fully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Sensory sensitivities may be present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4A1EC0-C404-190F-A21F-4ADFEC75118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EEAC2BAD-9516-2B47-9900-7FC05ED2F00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3074" name="Picture 2" descr="Button clipart 20 free Cliparts | Download images on Clipground 2023">
            <a:extLst>
              <a:ext uri="{FF2B5EF4-FFF2-40B4-BE49-F238E27FC236}">
                <a16:creationId xmlns:a16="http://schemas.microsoft.com/office/drawing/2014/main" id="{AE903D07-3919-3C77-4CE5-60EDB6F8B8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712008" y="3383280"/>
            <a:ext cx="1737360" cy="173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20528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kull with a brain and question marks">
            <a:extLst>
              <a:ext uri="{FF2B5EF4-FFF2-40B4-BE49-F238E27FC236}">
                <a16:creationId xmlns:a16="http://schemas.microsoft.com/office/drawing/2014/main" id="{52B4DCED-610D-F079-4DB6-7D0D53A649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74725" y="795401"/>
            <a:ext cx="9093200" cy="4114673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5C7A20E-1CE0-514F-0C8B-B51DF5F87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1552" y="1601604"/>
            <a:ext cx="4684490" cy="1899800"/>
          </a:xfrm>
        </p:spPr>
        <p:txBody>
          <a:bodyPr anchor="t">
            <a:normAutofit/>
          </a:bodyPr>
          <a:lstStyle/>
          <a:p>
            <a:r>
              <a:rPr lang="en-GB" dirty="0"/>
              <a:t>Challenges for the learner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ADA90E-A99D-9BC0-34F1-569031FCD302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971553" y="2959332"/>
            <a:ext cx="4684489" cy="3690850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1700" b="1" i="0" dirty="0">
                <a:effectLst/>
              </a:rPr>
              <a:t>Fine Motor Skills</a:t>
            </a:r>
            <a:r>
              <a:rPr lang="en-GB" sz="1700" b="0" i="0" dirty="0">
                <a:effectLst/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700" b="0" i="0" dirty="0">
                <a:effectLst/>
              </a:rPr>
              <a:t>Challenges in writing, drawing, and using small tools.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700" b="1" i="0" dirty="0">
                <a:effectLst/>
              </a:rPr>
              <a:t>Gross Motor Skills</a:t>
            </a:r>
            <a:r>
              <a:rPr lang="en-GB" sz="1700" b="0" i="0" dirty="0">
                <a:effectLst/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700" b="0" i="0" dirty="0">
                <a:effectLst/>
              </a:rPr>
              <a:t>Difficulty in sports, physical education, and navigating the physical environment.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700" b="1" i="0" dirty="0">
                <a:effectLst/>
              </a:rPr>
              <a:t>Organizational Skills</a:t>
            </a:r>
            <a:r>
              <a:rPr lang="en-GB" sz="1700" b="0" i="0" dirty="0">
                <a:effectLst/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700" b="0" i="0" dirty="0">
                <a:effectLst/>
              </a:rPr>
              <a:t>Struggles with planning, time management, and keeping track of belongings.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1700" b="1" i="0" dirty="0">
                <a:effectLst/>
              </a:rPr>
              <a:t>Social and Emotional Impact</a:t>
            </a:r>
            <a:r>
              <a:rPr lang="en-GB" sz="1700" b="0" i="0" dirty="0">
                <a:effectLst/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sz="1700" b="0" i="0" dirty="0">
                <a:effectLst/>
              </a:rPr>
              <a:t>Frustration, anxiety, and a potential impact on self-esteem</a:t>
            </a:r>
          </a:p>
          <a:p>
            <a:endParaRPr lang="en-GB" sz="1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6D0EE2-D5FE-C426-E8C1-56B834C9911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9209088" y="6488113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  <a:defRPr/>
            </a:pPr>
            <a:fld id="{EEAC2BAD-9516-2B47-9900-7FC05ED2F002}" type="slidenum">
              <a:rPr lang="en-US" smtClean="0"/>
              <a:pPr>
                <a:spcAft>
                  <a:spcPts val="600"/>
                </a:spcAft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115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22D4C-4FF2-2F62-5101-F603789A4B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Strategies to support Level 1 learners with Dyspraxia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05256C-7C7B-001B-C296-EC76DA0DA84E}"/>
              </a:ext>
            </a:extLst>
          </p:cNvPr>
          <p:cNvSpPr>
            <a:spLocks noGrp="1"/>
          </p:cNvSpPr>
          <p:nvPr>
            <p:ph sz="quarter" idx="16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GB" sz="2400" b="1" i="0" dirty="0">
                <a:solidFill>
                  <a:srgbClr val="37415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Occupational Therapy</a:t>
            </a:r>
            <a:r>
              <a:rPr lang="en-GB" sz="2400" b="0" i="0" dirty="0">
                <a:solidFill>
                  <a:srgbClr val="37415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Helps improve fine and gross motor skills.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400" b="1" i="0" dirty="0">
                <a:solidFill>
                  <a:srgbClr val="37415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Assistive Technology</a:t>
            </a:r>
            <a:r>
              <a:rPr lang="en-GB" sz="2400" b="0" i="0" dirty="0">
                <a:solidFill>
                  <a:srgbClr val="37415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Tools and software to aid in writing, organization, and note-taking.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400" b="1" i="0" dirty="0">
                <a:solidFill>
                  <a:srgbClr val="37415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Individualized Education Plans (IEPs)</a:t>
            </a:r>
            <a:r>
              <a:rPr lang="en-GB" sz="2400" b="0" i="0" dirty="0">
                <a:solidFill>
                  <a:srgbClr val="37415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Tailored support in schools, including accommodations and modifications.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400" b="1" i="0" dirty="0">
                <a:solidFill>
                  <a:srgbClr val="37415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Structured Routines</a:t>
            </a:r>
            <a:r>
              <a:rPr lang="en-GB" sz="2400" b="0" i="0" dirty="0">
                <a:solidFill>
                  <a:srgbClr val="37415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Consistent schedules and visual aids for organization.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GB" sz="2400" b="1" i="0" dirty="0">
                <a:solidFill>
                  <a:srgbClr val="37415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Sensory Support</a:t>
            </a:r>
            <a:r>
              <a:rPr lang="en-GB" sz="2400" b="0" i="0" dirty="0">
                <a:solidFill>
                  <a:srgbClr val="374151"/>
                </a:solidFill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 Addressing sensory sensitivities and providing sensory breaks.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F7CBD7-6999-4B2D-9657-82E98E22E52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EEAC2BAD-9516-2B47-9900-7FC05ED2F00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4819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2E06DA-E2D7-D1FD-7674-B52145C8B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Links between </a:t>
            </a:r>
            <a:r>
              <a:rPr lang="en-GB" dirty="0" err="1"/>
              <a:t>SpLD</a:t>
            </a:r>
            <a:r>
              <a:rPr lang="en-GB" dirty="0"/>
              <a:t> conditions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84E4DC-B3AD-8B51-55D4-AF6BA28EE0B6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EEAC2BAD-9516-2B47-9900-7FC05ED2F00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1026" name="Picture 2" descr="Pin on Books Worth Reading">
            <a:extLst>
              <a:ext uri="{FF2B5EF4-FFF2-40B4-BE49-F238E27FC236}">
                <a16:creationId xmlns:a16="http://schemas.microsoft.com/office/drawing/2014/main" id="{05166720-F606-8C17-3323-A5E00A4240E3}"/>
              </a:ext>
            </a:extLst>
          </p:cNvPr>
          <p:cNvPicPr>
            <a:picLocks noGrp="1" noChangeAspect="1" noChangeArrowheads="1"/>
          </p:cNvPicPr>
          <p:nvPr>
            <p:ph sz="quarter" idx="16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693" y="1609280"/>
            <a:ext cx="6423212" cy="4677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4AA9092-FAA2-91DB-B321-284E622F1FF6}"/>
              </a:ext>
            </a:extLst>
          </p:cNvPr>
          <p:cNvSpPr txBox="1"/>
          <p:nvPr/>
        </p:nvSpPr>
        <p:spPr>
          <a:xfrm>
            <a:off x="239712" y="6387584"/>
            <a:ext cx="610001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hlinkClick r:id="rId3"/>
              </a:rPr>
              <a:t>©Pin on Books Worth Reading (pinterest.co.uk)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3592952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922C3EBC-5819-6C7E-CE40-DB1C3A343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680" y="574675"/>
            <a:ext cx="5848299" cy="3500020"/>
          </a:xfrm>
        </p:spPr>
        <p:txBody>
          <a:bodyPr>
            <a:normAutofit/>
          </a:bodyPr>
          <a:lstStyle/>
          <a:p>
            <a:r>
              <a:rPr lang="en-GB" dirty="0"/>
              <a:t>To discover more about the qualifications we offer in this suite please visit</a:t>
            </a:r>
            <a:br>
              <a:rPr lang="en-GB" dirty="0"/>
            </a:br>
            <a:r>
              <a:rPr lang="en-GB" dirty="0">
                <a:hlinkClick r:id="rId2"/>
              </a:rPr>
              <a:t>BTEC Entry Level | Level 1 | Level 1 Introductory | Pearson qualifications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0A11DB-DF49-AF6E-4335-ACC55B3D1B1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449BB740-7204-9B4C-9E22-6EC5FC26FE50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131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983F0-5100-46F3-B9CE-C3A2F40CD22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612423" y="3019546"/>
            <a:ext cx="967153" cy="221029"/>
          </a:xfrm>
          <a:prstGeom prst="rect">
            <a:avLst/>
          </a:prstGeom>
        </p:spPr>
        <p:txBody>
          <a:bodyPr/>
          <a:lstStyle/>
          <a:p>
            <a:r>
              <a:rPr lang="en-US" sz="400" dirty="0">
                <a:solidFill>
                  <a:srgbClr val="007FA3"/>
                </a:solidFill>
              </a:rPr>
              <a:t>End of Presentation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4D0855-A5E9-47A8-8BAE-07C3DB10C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32ACD-E19E-41C2-B7E1-C19650DECB9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029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Pearson New VI colors">
      <a:dk1>
        <a:srgbClr val="000000"/>
      </a:dk1>
      <a:lt1>
        <a:srgbClr val="FFFFFF"/>
      </a:lt1>
      <a:dk2>
        <a:srgbClr val="002F56"/>
      </a:dk2>
      <a:lt2>
        <a:srgbClr val="DEE1E1"/>
      </a:lt2>
      <a:accent1>
        <a:srgbClr val="D2DA0D"/>
      </a:accent1>
      <a:accent2>
        <a:srgbClr val="94E6E9"/>
      </a:accent2>
      <a:accent3>
        <a:srgbClr val="FFBA1C"/>
      </a:accent3>
      <a:accent4>
        <a:srgbClr val="FF7479"/>
      </a:accent4>
      <a:accent5>
        <a:srgbClr val="83BD00"/>
      </a:accent5>
      <a:accent6>
        <a:srgbClr val="11B2A5"/>
      </a:accent6>
      <a:hlink>
        <a:srgbClr val="007FA3"/>
      </a:hlink>
      <a:folHlink>
        <a:srgbClr val="9D007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4" id="{5C88237D-8817-144F-BF7C-A60170470934}" vid="{7B8DA1B8-EF55-E844-B6B8-5DBFC66AD915}"/>
    </a:ext>
  </a:extLst>
</a:theme>
</file>

<file path=ppt/theme/theme2.xml><?xml version="1.0" encoding="utf-8"?>
<a:theme xmlns:a="http://schemas.openxmlformats.org/drawingml/2006/main" name="Pearson Templat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A88EE29F7CDD44E88F6C8392B922B38" ma:contentTypeVersion="16" ma:contentTypeDescription="Create a new document." ma:contentTypeScope="" ma:versionID="bc5bcf5e71d36f39ba8f666d93a7089f">
  <xsd:schema xmlns:xsd="http://www.w3.org/2001/XMLSchema" xmlns:xs="http://www.w3.org/2001/XMLSchema" xmlns:p="http://schemas.microsoft.com/office/2006/metadata/properties" xmlns:ns2="b0f09caa-f429-4751-ab0b-091a725ac5c6" xmlns:ns3="74c4bf92-85c4-4956-8b14-e5174d64b705" targetNamespace="http://schemas.microsoft.com/office/2006/metadata/properties" ma:root="true" ma:fieldsID="a179b85ecfea301abdc4cee0761c741a" ns2:_="" ns3:_="">
    <xsd:import namespace="b0f09caa-f429-4751-ab0b-091a725ac5c6"/>
    <xsd:import namespace="74c4bf92-85c4-4956-8b14-e5174d64b70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f09caa-f429-4751-ab0b-091a725ac5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46342d94-4a90-4c9b-8c88-cb4c8647e98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c4bf92-85c4-4956-8b14-e5174d64b70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29078343-ec99-474e-82b8-0e7a15ae6e73}" ma:internalName="TaxCatchAll" ma:showField="CatchAllData" ma:web="74c4bf92-85c4-4956-8b14-e5174d64b70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0f09caa-f429-4751-ab0b-091a725ac5c6">
      <Terms xmlns="http://schemas.microsoft.com/office/infopath/2007/PartnerControls"/>
    </lcf76f155ced4ddcb4097134ff3c332f>
    <TaxCatchAll xmlns="74c4bf92-85c4-4956-8b14-e5174d64b70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81EDBC4-B4A3-4772-B703-237822FFCC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0f09caa-f429-4751-ab0b-091a725ac5c6"/>
    <ds:schemaRef ds:uri="74c4bf92-85c4-4956-8b14-e5174d64b70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56DF4A1-A0A4-470D-8392-D1EE1FA5E239}">
  <ds:schemaRefs>
    <ds:schemaRef ds:uri="http://schemas.microsoft.com/office/2006/metadata/properties"/>
    <ds:schemaRef ds:uri="http://schemas.microsoft.com/office/infopath/2007/PartnerControls"/>
    <ds:schemaRef ds:uri="b0f09caa-f429-4751-ab0b-091a725ac5c6"/>
    <ds:schemaRef ds:uri="74c4bf92-85c4-4956-8b14-e5174d64b705"/>
  </ds:schemaRefs>
</ds:datastoreItem>
</file>

<file path=customXml/itemProps3.xml><?xml version="1.0" encoding="utf-8"?>
<ds:datastoreItem xmlns:ds="http://schemas.openxmlformats.org/officeDocument/2006/customXml" ds:itemID="{78B1173B-0F38-4546-A859-6FC3C53FEE3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19320</TotalTime>
  <Words>366</Words>
  <Application>Microsoft Office PowerPoint</Application>
  <PresentationFormat>Widescreen</PresentationFormat>
  <Paragraphs>50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Open Sans</vt:lpstr>
      <vt:lpstr>Open Sans Light</vt:lpstr>
      <vt:lpstr>Open Sans Semibold</vt:lpstr>
      <vt:lpstr>Office Theme</vt:lpstr>
      <vt:lpstr>Pearson Templates</vt:lpstr>
      <vt:lpstr>Dyspraxia in the Level 1 Classroom- What to look out for and how to support</vt:lpstr>
      <vt:lpstr>What is Dyspraxia</vt:lpstr>
      <vt:lpstr>Symptoms of Dyspraxia</vt:lpstr>
      <vt:lpstr>Challenges for the learner</vt:lpstr>
      <vt:lpstr>Strategies to support Level 1 learners with Dyspraxia</vt:lpstr>
      <vt:lpstr>Links between SpLD conditions</vt:lpstr>
      <vt:lpstr>To discover more about the qualifications we offer in this suite please visit BTEC Entry Level | Level 1 | Level 1 Introductory | Pearson qualifications</vt:lpstr>
      <vt:lpstr>End of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Abraham, Stacey</dc:creator>
  <cp:lastModifiedBy>Kelly Adams</cp:lastModifiedBy>
  <cp:revision>141</cp:revision>
  <dcterms:created xsi:type="dcterms:W3CDTF">2021-02-03T20:14:39Z</dcterms:created>
  <dcterms:modified xsi:type="dcterms:W3CDTF">2023-10-16T11:18:36Z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0x010100FA88EE29F7CDD44E88F6C8392B922B38</vt:lpwstr>
  </property>
  <property fmtid="{D5CDD505-2E9C-101B-9397-08002B2CF9AE}" pid="3" name="MediaServiceImageTags">
    <vt:lpwstr/>
  </property>
</Properties>
</file>