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8" r:id="rId5"/>
  </p:sldMasterIdLst>
  <p:notesMasterIdLst>
    <p:notesMasterId r:id="rId14"/>
  </p:notesMasterIdLst>
  <p:sldIdLst>
    <p:sldId id="329" r:id="rId6"/>
    <p:sldId id="342" r:id="rId7"/>
    <p:sldId id="343" r:id="rId8"/>
    <p:sldId id="344" r:id="rId9"/>
    <p:sldId id="345" r:id="rId10"/>
    <p:sldId id="358" r:id="rId11"/>
    <p:sldId id="338" r:id="rId12"/>
    <p:sldId id="303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8EC"/>
    <a:srgbClr val="FFBA1C"/>
    <a:srgbClr val="DFE0E1"/>
    <a:srgbClr val="A3ACAC"/>
    <a:srgbClr val="9D017E"/>
    <a:srgbClr val="10B2A7"/>
    <a:srgbClr val="82BD00"/>
    <a:srgbClr val="FE767A"/>
    <a:srgbClr val="00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C9D1D-481A-4743-B0A4-88A98A776260}" v="23" dt="2023-08-18T10:51:2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6" autoAdjust="0"/>
    <p:restoredTop sz="86455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002" y="78"/>
      </p:cViewPr>
      <p:guideLst>
        <p:guide orient="horz" pos="213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lin, Teenya" userId="c88e598f-0f8a-4187-8d84-9da9fa2fa948" providerId="ADAL" clId="{AA76B370-B61D-4C29-9391-6459512509D5}"/>
    <pc:docChg chg="undo custSel modMainMaster">
      <pc:chgData name="Franklin, Teenya" userId="c88e598f-0f8a-4187-8d84-9da9fa2fa948" providerId="ADAL" clId="{AA76B370-B61D-4C29-9391-6459512509D5}" dt="2021-11-02T16:24:04.737" v="43" actId="692"/>
      <pc:docMkLst>
        <pc:docMk/>
      </pc:docMkLst>
      <pc:sldMasterChg chg="modSldLayout">
        <pc:chgData name="Franklin, Teenya" userId="c88e598f-0f8a-4187-8d84-9da9fa2fa948" providerId="ADAL" clId="{AA76B370-B61D-4C29-9391-6459512509D5}" dt="2021-11-02T16:24:04.737" v="43" actId="692"/>
        <pc:sldMasterMkLst>
          <pc:docMk/>
          <pc:sldMasterMk cId="0" sldId="2147483648"/>
        </pc:sldMasterMkLst>
        <pc:sldLayoutChg chg="modSp mod">
          <pc:chgData name="Franklin, Teenya" userId="c88e598f-0f8a-4187-8d84-9da9fa2fa948" providerId="ADAL" clId="{AA76B370-B61D-4C29-9391-6459512509D5}" dt="2021-11-02T16:24:04.737" v="43" actId="692"/>
          <pc:sldLayoutMkLst>
            <pc:docMk/>
            <pc:sldMasterMk cId="0" sldId="2147483648"/>
            <pc:sldLayoutMk cId="4075218925" sldId="2147483786"/>
          </pc:sldLayoutMkLst>
          <pc:cxnChg chg="mod">
            <ac:chgData name="Franklin, Teenya" userId="c88e598f-0f8a-4187-8d84-9da9fa2fa948" providerId="ADAL" clId="{AA76B370-B61D-4C29-9391-6459512509D5}" dt="2021-11-02T16:24:04.737" v="43" actId="692"/>
            <ac:cxnSpMkLst>
              <pc:docMk/>
              <pc:sldMasterMk cId="0" sldId="2147483648"/>
              <pc:sldLayoutMk cId="4075218925" sldId="2147483786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3" v="40" actId="207"/>
          <pc:sldLayoutMkLst>
            <pc:docMk/>
            <pc:sldMasterMk cId="0" sldId="2147483648"/>
            <pc:sldLayoutMk cId="2187126578" sldId="2147483788"/>
          </pc:sldLayoutMkLst>
          <pc:spChg chg="mod">
            <ac:chgData name="Franklin, Teenya" userId="c88e598f-0f8a-4187-8d84-9da9fa2fa948" providerId="ADAL" clId="{AA76B370-B61D-4C29-9391-6459512509D5}" dt="2021-11-02T16:23:33.333" v="40" actId="207"/>
            <ac:spMkLst>
              <pc:docMk/>
              <pc:sldMasterMk cId="0" sldId="2147483648"/>
              <pc:sldLayoutMk cId="2187126578" sldId="2147483788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5" v="38" actId="692"/>
          <pc:sldLayoutMkLst>
            <pc:docMk/>
            <pc:sldMasterMk cId="0" sldId="2147483648"/>
            <pc:sldLayoutMk cId="2080648818" sldId="2147483790"/>
          </pc:sldLayoutMkLst>
          <pc:cxnChg chg="mod">
            <ac:chgData name="Franklin, Teenya" userId="c88e598f-0f8a-4187-8d84-9da9fa2fa948" providerId="ADAL" clId="{AA76B370-B61D-4C29-9391-6459512509D5}" dt="2021-11-02T16:23:33.325" v="38" actId="692"/>
            <ac:cxnSpMkLst>
              <pc:docMk/>
              <pc:sldMasterMk cId="0" sldId="2147483648"/>
              <pc:sldLayoutMk cId="2080648818" sldId="2147483790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6" v="36" actId="207"/>
          <pc:sldLayoutMkLst>
            <pc:docMk/>
            <pc:sldMasterMk cId="0" sldId="2147483648"/>
            <pc:sldLayoutMk cId="2951064183" sldId="2147483792"/>
          </pc:sldLayoutMkLst>
          <pc:spChg chg="mod">
            <ac:chgData name="Franklin, Teenya" userId="c88e598f-0f8a-4187-8d84-9da9fa2fa948" providerId="ADAL" clId="{AA76B370-B61D-4C29-9391-6459512509D5}" dt="2021-11-02T16:23:33.316" v="36" actId="207"/>
            <ac:spMkLst>
              <pc:docMk/>
              <pc:sldMasterMk cId="0" sldId="2147483648"/>
              <pc:sldLayoutMk cId="2951064183" sldId="2147483792"/>
              <ac:spMk id="4" creationId="{AAF49AB9-ED06-5D4A-B185-0CD59BD7AAA7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8" v="34" actId="207"/>
          <pc:sldLayoutMkLst>
            <pc:docMk/>
            <pc:sldMasterMk cId="0" sldId="2147483648"/>
            <pc:sldLayoutMk cId="3194900377" sldId="2147483794"/>
          </pc:sldLayoutMkLst>
          <pc:spChg chg="mod">
            <ac:chgData name="Franklin, Teenya" userId="c88e598f-0f8a-4187-8d84-9da9fa2fa948" providerId="ADAL" clId="{AA76B370-B61D-4C29-9391-6459512509D5}" dt="2021-11-02T16:23:33.308" v="34" actId="207"/>
            <ac:spMkLst>
              <pc:docMk/>
              <pc:sldMasterMk cId="0" sldId="2147483648"/>
              <pc:sldLayoutMk cId="3194900377" sldId="2147483794"/>
              <ac:spMk id="4" creationId="{A744ED8C-8847-EA41-9338-C6E46B61F79E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2" v="33" actId="207"/>
          <pc:sldLayoutMkLst>
            <pc:docMk/>
            <pc:sldMasterMk cId="0" sldId="2147483648"/>
            <pc:sldLayoutMk cId="615993817" sldId="2147483795"/>
          </pc:sldLayoutMkLst>
          <pc:spChg chg="mod">
            <ac:chgData name="Franklin, Teenya" userId="c88e598f-0f8a-4187-8d84-9da9fa2fa948" providerId="ADAL" clId="{AA76B370-B61D-4C29-9391-6459512509D5}" dt="2021-11-02T16:23:33.302" v="33" actId="207"/>
            <ac:spMkLst>
              <pc:docMk/>
              <pc:sldMasterMk cId="0" sldId="2147483648"/>
              <pc:sldLayoutMk cId="615993817" sldId="2147483795"/>
              <ac:spMk id="4" creationId="{38B21293-6FA6-7445-BD11-05A0ADD6C222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9" v="32" actId="207"/>
          <pc:sldLayoutMkLst>
            <pc:docMk/>
            <pc:sldMasterMk cId="0" sldId="2147483648"/>
            <pc:sldLayoutMk cId="3526716827" sldId="2147483796"/>
          </pc:sldLayoutMkLst>
          <pc:spChg chg="mod">
            <ac:chgData name="Franklin, Teenya" userId="c88e598f-0f8a-4187-8d84-9da9fa2fa948" providerId="ADAL" clId="{AA76B370-B61D-4C29-9391-6459512509D5}" dt="2021-11-02T16:23:33.299" v="32" actId="207"/>
            <ac:spMkLst>
              <pc:docMk/>
              <pc:sldMasterMk cId="0" sldId="2147483648"/>
              <pc:sldLayoutMk cId="3526716827" sldId="2147483796"/>
              <ac:spMk id="5" creationId="{D8D6D37C-7584-E94F-BD5E-47BD8D71902C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86" v="29" actId="207"/>
          <pc:sldLayoutMkLst>
            <pc:docMk/>
            <pc:sldMasterMk cId="0" sldId="2147483648"/>
            <pc:sldLayoutMk cId="3616671501" sldId="2147483797"/>
          </pc:sldLayoutMkLst>
          <pc:spChg chg="mod">
            <ac:chgData name="Franklin, Teenya" userId="c88e598f-0f8a-4187-8d84-9da9fa2fa948" providerId="ADAL" clId="{AA76B370-B61D-4C29-9391-6459512509D5}" dt="2021-11-02T16:23:33.286" v="29" actId="207"/>
            <ac:spMkLst>
              <pc:docMk/>
              <pc:sldMasterMk cId="0" sldId="2147483648"/>
              <pc:sldLayoutMk cId="3616671501" sldId="2147483797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5" v="31" actId="692"/>
          <pc:sldLayoutMkLst>
            <pc:docMk/>
            <pc:sldMasterMk cId="0" sldId="2147483648"/>
            <pc:sldLayoutMk cId="3226305302" sldId="2147483799"/>
          </pc:sldLayoutMkLst>
          <pc:cxnChg chg="mod">
            <ac:chgData name="Franklin, Teenya" userId="c88e598f-0f8a-4187-8d84-9da9fa2fa948" providerId="ADAL" clId="{AA76B370-B61D-4C29-9391-6459512509D5}" dt="2021-11-02T16:23:33.295" v="31" actId="692"/>
            <ac:cxnSpMkLst>
              <pc:docMk/>
              <pc:sldMasterMk cId="0" sldId="2147483648"/>
              <pc:sldLayoutMk cId="3226305302" sldId="2147483799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65" v="22" actId="692"/>
          <pc:sldLayoutMkLst>
            <pc:docMk/>
            <pc:sldMasterMk cId="0" sldId="2147483648"/>
            <pc:sldLayoutMk cId="1025970217" sldId="2147483801"/>
          </pc:sldLayoutMkLst>
          <pc:cxnChg chg="mod">
            <ac:chgData name="Franklin, Teenya" userId="c88e598f-0f8a-4187-8d84-9da9fa2fa948" providerId="ADAL" clId="{AA76B370-B61D-4C29-9391-6459512509D5}" dt="2021-11-02T16:23:33.265" v="22" actId="692"/>
            <ac:cxnSpMkLst>
              <pc:docMk/>
              <pc:sldMasterMk cId="0" sldId="2147483648"/>
              <pc:sldLayoutMk cId="1025970217" sldId="2147483801"/>
              <ac:cxnSpMk id="5" creationId="{FC347114-1E37-9846-A432-8906A41702B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79" v="26" actId="207"/>
          <pc:sldLayoutMkLst>
            <pc:docMk/>
            <pc:sldMasterMk cId="0" sldId="2147483648"/>
            <pc:sldLayoutMk cId="2109508516" sldId="2147483806"/>
          </pc:sldLayoutMkLst>
          <pc:spChg chg="mod">
            <ac:chgData name="Franklin, Teenya" userId="c88e598f-0f8a-4187-8d84-9da9fa2fa948" providerId="ADAL" clId="{AA76B370-B61D-4C29-9391-6459512509D5}" dt="2021-11-02T16:23:33.279" v="26" actId="207"/>
            <ac:spMkLst>
              <pc:docMk/>
              <pc:sldMasterMk cId="0" sldId="2147483648"/>
              <pc:sldLayoutMk cId="2109508516" sldId="2147483806"/>
              <ac:spMk id="9" creationId="{912B1CBC-EB73-B140-9941-D9E961F1B730}"/>
            </ac:spMkLst>
          </pc:spChg>
          <pc:spChg chg="mod">
            <ac:chgData name="Franklin, Teenya" userId="c88e598f-0f8a-4187-8d84-9da9fa2fa948" providerId="ADAL" clId="{AA76B370-B61D-4C29-9391-6459512509D5}" dt="2021-11-02T16:23:33.275" v="25" actId="207"/>
            <ac:spMkLst>
              <pc:docMk/>
              <pc:sldMasterMk cId="0" sldId="2147483648"/>
              <pc:sldLayoutMk cId="2109508516" sldId="2147483806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57.172" v="42" actId="692"/>
          <pc:sldLayoutMkLst>
            <pc:docMk/>
            <pc:sldMasterMk cId="0" sldId="2147483648"/>
            <pc:sldLayoutMk cId="3056482528" sldId="2147483843"/>
          </pc:sldLayoutMkLst>
          <pc:cxnChg chg="mod">
            <ac:chgData name="Franklin, Teenya" userId="c88e598f-0f8a-4187-8d84-9da9fa2fa948" providerId="ADAL" clId="{AA76B370-B61D-4C29-9391-6459512509D5}" dt="2021-11-02T16:23:57.172" v="42" actId="692"/>
            <ac:cxnSpMkLst>
              <pc:docMk/>
              <pc:sldMasterMk cId="0" sldId="2147483648"/>
              <pc:sldLayoutMk cId="3056482528" sldId="2147483843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6" v="41" actId="692"/>
          <pc:sldLayoutMkLst>
            <pc:docMk/>
            <pc:sldMasterMk cId="0" sldId="2147483648"/>
            <pc:sldLayoutMk cId="2678775490" sldId="2147483844"/>
          </pc:sldLayoutMkLst>
          <pc:cxnChg chg="mod">
            <ac:chgData name="Franklin, Teenya" userId="c88e598f-0f8a-4187-8d84-9da9fa2fa948" providerId="ADAL" clId="{AA76B370-B61D-4C29-9391-6459512509D5}" dt="2021-11-02T16:23:33.336" v="41" actId="692"/>
            <ac:cxnSpMkLst>
              <pc:docMk/>
              <pc:sldMasterMk cId="0" sldId="2147483648"/>
              <pc:sldLayoutMk cId="2678775490" sldId="2147483844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28" v="39" actId="207"/>
          <pc:sldLayoutMkLst>
            <pc:docMk/>
            <pc:sldMasterMk cId="0" sldId="2147483648"/>
            <pc:sldLayoutMk cId="953987429" sldId="2147483845"/>
          </pc:sldLayoutMkLst>
          <pc:spChg chg="mod">
            <ac:chgData name="Franklin, Teenya" userId="c88e598f-0f8a-4187-8d84-9da9fa2fa948" providerId="ADAL" clId="{AA76B370-B61D-4C29-9391-6459512509D5}" dt="2021-11-02T16:23:33.328" v="39" actId="207"/>
            <ac:spMkLst>
              <pc:docMk/>
              <pc:sldMasterMk cId="0" sldId="2147483648"/>
              <pc:sldLayoutMk cId="953987429" sldId="2147483845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0" v="37" actId="692"/>
          <pc:sldLayoutMkLst>
            <pc:docMk/>
            <pc:sldMasterMk cId="0" sldId="2147483648"/>
            <pc:sldLayoutMk cId="364333791" sldId="2147483846"/>
          </pc:sldLayoutMkLst>
          <pc:cxnChg chg="mod">
            <ac:chgData name="Franklin, Teenya" userId="c88e598f-0f8a-4187-8d84-9da9fa2fa948" providerId="ADAL" clId="{AA76B370-B61D-4C29-9391-6459512509D5}" dt="2021-11-02T16:23:33.320" v="37" actId="692"/>
            <ac:cxnSpMkLst>
              <pc:docMk/>
              <pc:sldMasterMk cId="0" sldId="2147483648"/>
              <pc:sldLayoutMk cId="364333791" sldId="2147483846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2" v="35" actId="207"/>
          <pc:sldLayoutMkLst>
            <pc:docMk/>
            <pc:sldMasterMk cId="0" sldId="2147483648"/>
            <pc:sldLayoutMk cId="3996422300" sldId="2147483847"/>
          </pc:sldLayoutMkLst>
          <pc:spChg chg="mod">
            <ac:chgData name="Franklin, Teenya" userId="c88e598f-0f8a-4187-8d84-9da9fa2fa948" providerId="ADAL" clId="{AA76B370-B61D-4C29-9391-6459512509D5}" dt="2021-11-02T16:23:33.312" v="35" actId="207"/>
            <ac:spMkLst>
              <pc:docMk/>
              <pc:sldMasterMk cId="0" sldId="2147483648"/>
              <pc:sldLayoutMk cId="3996422300" sldId="2147483847"/>
              <ac:spMk id="4" creationId="{17BF40AA-AE6F-5749-8C97-DE3834BA09D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2" v="30" actId="692"/>
          <pc:sldLayoutMkLst>
            <pc:docMk/>
            <pc:sldMasterMk cId="0" sldId="2147483648"/>
            <pc:sldLayoutMk cId="1832148746" sldId="2147483853"/>
          </pc:sldLayoutMkLst>
          <pc:cxnChg chg="mod">
            <ac:chgData name="Franklin, Teenya" userId="c88e598f-0f8a-4187-8d84-9da9fa2fa948" providerId="ADAL" clId="{AA76B370-B61D-4C29-9391-6459512509D5}" dt="2021-11-02T16:23:33.292" v="30" actId="692"/>
            <ac:cxnSpMkLst>
              <pc:docMk/>
              <pc:sldMasterMk cId="0" sldId="2147483648"/>
              <pc:sldLayoutMk cId="1832148746" sldId="2147483853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85" v="28" actId="207"/>
          <pc:sldLayoutMkLst>
            <pc:docMk/>
            <pc:sldMasterMk cId="0" sldId="2147483648"/>
            <pc:sldLayoutMk cId="3584325575" sldId="2147483854"/>
          </pc:sldLayoutMkLst>
          <pc:spChg chg="mod">
            <ac:chgData name="Franklin, Teenya" userId="c88e598f-0f8a-4187-8d84-9da9fa2fa948" providerId="ADAL" clId="{AA76B370-B61D-4C29-9391-6459512509D5}" dt="2021-11-02T16:23:33.280" v="27" actId="207"/>
            <ac:spMkLst>
              <pc:docMk/>
              <pc:sldMasterMk cId="0" sldId="2147483648"/>
              <pc:sldLayoutMk cId="3584325575" sldId="2147483854"/>
              <ac:spMk id="9" creationId="{EEEFADC4-EC7F-BB47-A249-3856E0233A27}"/>
            </ac:spMkLst>
          </pc:spChg>
          <pc:spChg chg="mod">
            <ac:chgData name="Franklin, Teenya" userId="c88e598f-0f8a-4187-8d84-9da9fa2fa948" providerId="ADAL" clId="{AA76B370-B61D-4C29-9391-6459512509D5}" dt="2021-11-02T16:23:33.285" v="28" actId="207"/>
            <ac:spMkLst>
              <pc:docMk/>
              <pc:sldMasterMk cId="0" sldId="2147483648"/>
              <pc:sldLayoutMk cId="3584325575" sldId="2147483854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73" v="24" actId="207"/>
          <pc:sldLayoutMkLst>
            <pc:docMk/>
            <pc:sldMasterMk cId="0" sldId="2147483648"/>
            <pc:sldLayoutMk cId="422296132" sldId="2147483856"/>
          </pc:sldLayoutMkLst>
          <pc:spChg chg="mod">
            <ac:chgData name="Franklin, Teenya" userId="c88e598f-0f8a-4187-8d84-9da9fa2fa948" providerId="ADAL" clId="{AA76B370-B61D-4C29-9391-6459512509D5}" dt="2021-11-02T16:23:33.273" v="24" actId="207"/>
            <ac:spMkLst>
              <pc:docMk/>
              <pc:sldMasterMk cId="0" sldId="2147483648"/>
              <pc:sldLayoutMk cId="422296132" sldId="2147483856"/>
              <ac:spMk id="12" creationId="{B018BA40-E181-5841-87C4-F22942E4215F}"/>
            </ac:spMkLst>
          </pc:spChg>
          <pc:spChg chg="mod">
            <ac:chgData name="Franklin, Teenya" userId="c88e598f-0f8a-4187-8d84-9da9fa2fa948" providerId="ADAL" clId="{AA76B370-B61D-4C29-9391-6459512509D5}" dt="2021-11-02T16:23:33.268" v="23" actId="207"/>
            <ac:spMkLst>
              <pc:docMk/>
              <pc:sldMasterMk cId="0" sldId="2147483648"/>
              <pc:sldLayoutMk cId="422296132" sldId="2147483856"/>
              <ac:spMk id="14" creationId="{D3A46BF2-4302-0B48-8AEA-10EA3FBA8BDD}"/>
            </ac:spMkLst>
          </pc:spChg>
        </pc:sldLayoutChg>
      </pc:sldMasterChg>
    </pc:docChg>
  </pc:docChgLst>
  <pc:docChgLst>
    <pc:chgData name="Kelly Adams" userId="56286dc5-c445-4c81-8317-5d717359e7df" providerId="ADAL" clId="{889C9D1D-481A-4743-B0A4-88A98A776260}"/>
    <pc:docChg chg="undo custSel addSld delSld modSld">
      <pc:chgData name="Kelly Adams" userId="56286dc5-c445-4c81-8317-5d717359e7df" providerId="ADAL" clId="{889C9D1D-481A-4743-B0A4-88A98A776260}" dt="2023-08-18T10:51:25.198" v="2077" actId="404"/>
      <pc:docMkLst>
        <pc:docMk/>
      </pc:docMkLst>
      <pc:sldChg chg="modSp mod">
        <pc:chgData name="Kelly Adams" userId="56286dc5-c445-4c81-8317-5d717359e7df" providerId="ADAL" clId="{889C9D1D-481A-4743-B0A4-88A98A776260}" dt="2023-08-18T10:19:04.860" v="1054" actId="20577"/>
        <pc:sldMkLst>
          <pc:docMk/>
          <pc:sldMk cId="3468600219" sldId="295"/>
        </pc:sldMkLst>
        <pc:spChg chg="mod">
          <ac:chgData name="Kelly Adams" userId="56286dc5-c445-4c81-8317-5d717359e7df" providerId="ADAL" clId="{889C9D1D-481A-4743-B0A4-88A98A776260}" dt="2023-08-17T14:54:14.411" v="140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889C9D1D-481A-4743-B0A4-88A98A776260}" dt="2023-08-18T10:19:04.860" v="1054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modSp del mod">
        <pc:chgData name="Kelly Adams" userId="56286dc5-c445-4c81-8317-5d717359e7df" providerId="ADAL" clId="{889C9D1D-481A-4743-B0A4-88A98A776260}" dt="2023-08-18T10:32:46.388" v="1205" actId="47"/>
        <pc:sldMkLst>
          <pc:docMk/>
          <pc:sldMk cId="1988286216" sldId="296"/>
        </pc:sldMkLst>
        <pc:spChg chg="mod">
          <ac:chgData name="Kelly Adams" userId="56286dc5-c445-4c81-8317-5d717359e7df" providerId="ADAL" clId="{889C9D1D-481A-4743-B0A4-88A98A776260}" dt="2023-08-17T14:54:33.072" v="188" actId="20577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889C9D1D-481A-4743-B0A4-88A98A776260}" dt="2023-08-17T14:54:36.496" v="189" actId="20577"/>
          <ac:spMkLst>
            <pc:docMk/>
            <pc:sldMk cId="1988286216" sldId="296"/>
            <ac:spMk id="4" creationId="{B1C1DCFE-7EE4-834C-BB7D-23C967545BC7}"/>
          </ac:spMkLst>
        </pc:spChg>
      </pc:sldChg>
      <pc:sldChg chg="del">
        <pc:chgData name="Kelly Adams" userId="56286dc5-c445-4c81-8317-5d717359e7df" providerId="ADAL" clId="{889C9D1D-481A-4743-B0A4-88A98A776260}" dt="2023-08-17T14:53:59.672" v="109" actId="47"/>
        <pc:sldMkLst>
          <pc:docMk/>
          <pc:sldMk cId="204168956" sldId="297"/>
        </pc:sldMkLst>
      </pc:sldChg>
      <pc:sldChg chg="modSp mod">
        <pc:chgData name="Kelly Adams" userId="56286dc5-c445-4c81-8317-5d717359e7df" providerId="ADAL" clId="{889C9D1D-481A-4743-B0A4-88A98A776260}" dt="2023-08-17T14:53:43.849" v="108" actId="14100"/>
        <pc:sldMkLst>
          <pc:docMk/>
          <pc:sldMk cId="3164830884" sldId="329"/>
        </pc:sldMkLst>
        <pc:spChg chg="mod">
          <ac:chgData name="Kelly Adams" userId="56286dc5-c445-4c81-8317-5d717359e7df" providerId="ADAL" clId="{889C9D1D-481A-4743-B0A4-88A98A776260}" dt="2023-08-17T14:53:40.908" v="107" actId="14100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889C9D1D-481A-4743-B0A4-88A98A776260}" dt="2023-08-17T14:53:43.849" v="108" actId="14100"/>
          <ac:spMkLst>
            <pc:docMk/>
            <pc:sldMk cId="3164830884" sldId="329"/>
            <ac:spMk id="3" creationId="{0785A7D2-529E-934E-9AFD-317FCD80C057}"/>
          </ac:spMkLst>
        </pc:spChg>
      </pc:sldChg>
      <pc:sldChg chg="del">
        <pc:chgData name="Kelly Adams" userId="56286dc5-c445-4c81-8317-5d717359e7df" providerId="ADAL" clId="{889C9D1D-481A-4743-B0A4-88A98A776260}" dt="2023-08-17T14:54:01.215" v="110" actId="47"/>
        <pc:sldMkLst>
          <pc:docMk/>
          <pc:sldMk cId="3422120918" sldId="330"/>
        </pc:sldMkLst>
      </pc:sldChg>
      <pc:sldChg chg="del">
        <pc:chgData name="Kelly Adams" userId="56286dc5-c445-4c81-8317-5d717359e7df" providerId="ADAL" clId="{889C9D1D-481A-4743-B0A4-88A98A776260}" dt="2023-08-17T14:54:02.190" v="111" actId="47"/>
        <pc:sldMkLst>
          <pc:docMk/>
          <pc:sldMk cId="917662402" sldId="331"/>
        </pc:sldMkLst>
      </pc:sldChg>
      <pc:sldChg chg="del">
        <pc:chgData name="Kelly Adams" userId="56286dc5-c445-4c81-8317-5d717359e7df" providerId="ADAL" clId="{889C9D1D-481A-4743-B0A4-88A98A776260}" dt="2023-08-17T14:54:03.006" v="112" actId="47"/>
        <pc:sldMkLst>
          <pc:docMk/>
          <pc:sldMk cId="2942378101" sldId="332"/>
        </pc:sldMkLst>
      </pc:sldChg>
      <pc:sldChg chg="del">
        <pc:chgData name="Kelly Adams" userId="56286dc5-c445-4c81-8317-5d717359e7df" providerId="ADAL" clId="{889C9D1D-481A-4743-B0A4-88A98A776260}" dt="2023-08-17T14:54:04.028" v="113" actId="47"/>
        <pc:sldMkLst>
          <pc:docMk/>
          <pc:sldMk cId="1987182698" sldId="333"/>
        </pc:sldMkLst>
      </pc:sldChg>
      <pc:sldChg chg="del">
        <pc:chgData name="Kelly Adams" userId="56286dc5-c445-4c81-8317-5d717359e7df" providerId="ADAL" clId="{889C9D1D-481A-4743-B0A4-88A98A776260}" dt="2023-08-17T14:54:04.799" v="114" actId="47"/>
        <pc:sldMkLst>
          <pc:docMk/>
          <pc:sldMk cId="3577547574" sldId="336"/>
        </pc:sldMkLst>
      </pc:sldChg>
      <pc:sldChg chg="del">
        <pc:chgData name="Kelly Adams" userId="56286dc5-c445-4c81-8317-5d717359e7df" providerId="ADAL" clId="{889C9D1D-481A-4743-B0A4-88A98A776260}" dt="2023-08-17T14:54:05.333" v="115" actId="47"/>
        <pc:sldMkLst>
          <pc:docMk/>
          <pc:sldMk cId="236998866" sldId="337"/>
        </pc:sldMkLst>
      </pc:sldChg>
      <pc:sldChg chg="addSp modSp new mod modTransition modClrScheme chgLayout">
        <pc:chgData name="Kelly Adams" userId="56286dc5-c445-4c81-8317-5d717359e7df" providerId="ADAL" clId="{889C9D1D-481A-4743-B0A4-88A98A776260}" dt="2023-08-18T10:28:14.368" v="1203" actId="403"/>
        <pc:sldMkLst>
          <pc:docMk/>
          <pc:sldMk cId="2143532547" sldId="339"/>
        </pc:sldMkLst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2" creationId="{C30B3E37-A80D-7354-022F-87064FB341FF}"/>
          </ac:spMkLst>
        </pc:spChg>
        <pc:spChg chg="mod">
          <ac:chgData name="Kelly Adams" userId="56286dc5-c445-4c81-8317-5d717359e7df" providerId="ADAL" clId="{889C9D1D-481A-4743-B0A4-88A98A776260}" dt="2023-08-18T10:28:14.368" v="1203" actId="403"/>
          <ac:spMkLst>
            <pc:docMk/>
            <pc:sldMk cId="2143532547" sldId="339"/>
            <ac:spMk id="3" creationId="{E0AA8B24-412A-E961-F5B3-A99568BE8549}"/>
          </ac:spMkLst>
        </pc:spChg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4" creationId="{3CA26F52-731E-87B6-1F00-C870D87F37A3}"/>
          </ac:spMkLst>
        </pc:spChg>
        <pc:spChg chg="add mod">
          <ac:chgData name="Kelly Adams" userId="56286dc5-c445-4c81-8317-5d717359e7df" providerId="ADAL" clId="{889C9D1D-481A-4743-B0A4-88A98A776260}" dt="2023-08-18T10:23:43.839" v="1078" actId="1076"/>
          <ac:spMkLst>
            <pc:docMk/>
            <pc:sldMk cId="2143532547" sldId="339"/>
            <ac:spMk id="6" creationId="{D3114E7A-13BA-112C-B84E-64606A523C5D}"/>
          </ac:spMkLst>
        </pc:spChg>
        <pc:picChg chg="add mod ord">
          <ac:chgData name="Kelly Adams" userId="56286dc5-c445-4c81-8317-5d717359e7df" providerId="ADAL" clId="{889C9D1D-481A-4743-B0A4-88A98A776260}" dt="2023-08-18T10:19:57.597" v="1059" actId="14100"/>
          <ac:picMkLst>
            <pc:docMk/>
            <pc:sldMk cId="2143532547" sldId="339"/>
            <ac:picMk id="1026" creationId="{F1FFC8DA-3996-6C9F-BBC5-0866C4BC1E7B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6:04.797" v="2045" actId="404"/>
        <pc:sldMkLst>
          <pc:docMk/>
          <pc:sldMk cId="3351594169" sldId="340"/>
        </pc:sldMkLst>
        <pc:spChg chg="mod">
          <ac:chgData name="Kelly Adams" userId="56286dc5-c445-4c81-8317-5d717359e7df" providerId="ADAL" clId="{889C9D1D-481A-4743-B0A4-88A98A776260}" dt="2023-08-18T10:32:51.640" v="1212" actId="20577"/>
          <ac:spMkLst>
            <pc:docMk/>
            <pc:sldMk cId="3351594169" sldId="340"/>
            <ac:spMk id="2" creationId="{705F84CB-94EA-C13F-D5EB-1949EB7AD926}"/>
          </ac:spMkLst>
        </pc:spChg>
        <pc:spChg chg="del">
          <ac:chgData name="Kelly Adams" userId="56286dc5-c445-4c81-8317-5d717359e7df" providerId="ADAL" clId="{889C9D1D-481A-4743-B0A4-88A98A776260}" dt="2023-08-18T10:33:15.703" v="1214" actId="478"/>
          <ac:spMkLst>
            <pc:docMk/>
            <pc:sldMk cId="3351594169" sldId="340"/>
            <ac:spMk id="3" creationId="{22F7335D-E700-F56C-78E3-CF5898348590}"/>
          </ac:spMkLst>
        </pc:spChg>
        <pc:spChg chg="del">
          <ac:chgData name="Kelly Adams" userId="56286dc5-c445-4c81-8317-5d717359e7df" providerId="ADAL" clId="{889C9D1D-481A-4743-B0A4-88A98A776260}" dt="2023-08-18T10:33:13.942" v="1213" actId="478"/>
          <ac:spMkLst>
            <pc:docMk/>
            <pc:sldMk cId="3351594169" sldId="340"/>
            <ac:spMk id="4" creationId="{06B89A96-0D69-BEC4-0229-B31F86F6D294}"/>
          </ac:spMkLst>
        </pc:spChg>
        <pc:spChg chg="add mod">
          <ac:chgData name="Kelly Adams" userId="56286dc5-c445-4c81-8317-5d717359e7df" providerId="ADAL" clId="{889C9D1D-481A-4743-B0A4-88A98A776260}" dt="2023-08-18T10:46:04.797" v="2045" actId="404"/>
          <ac:spMkLst>
            <pc:docMk/>
            <pc:sldMk cId="3351594169" sldId="340"/>
            <ac:spMk id="7" creationId="{76B3FCB4-4CBD-75F8-675C-B137CB0D2F76}"/>
          </ac:spMkLst>
        </pc:spChg>
        <pc:picChg chg="add mod">
          <ac:chgData name="Kelly Adams" userId="56286dc5-c445-4c81-8317-5d717359e7df" providerId="ADAL" clId="{889C9D1D-481A-4743-B0A4-88A98A776260}" dt="2023-08-18T10:45:53.595" v="2034" actId="1076"/>
          <ac:picMkLst>
            <pc:docMk/>
            <pc:sldMk cId="3351594169" sldId="340"/>
            <ac:picMk id="3074" creationId="{AFBB2CE1-AAE8-5129-8DAB-AD4BB3563307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5:22.647" v="2028" actId="1076"/>
        <pc:sldMkLst>
          <pc:docMk/>
          <pc:sldMk cId="1432772870" sldId="341"/>
        </pc:sldMkLst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2" creationId="{8F9E5383-4556-0166-B7AE-0282CE533C58}"/>
          </ac:spMkLst>
        </pc:spChg>
        <pc:spChg chg="del">
          <ac:chgData name="Kelly Adams" userId="56286dc5-c445-4c81-8317-5d717359e7df" providerId="ADAL" clId="{889C9D1D-481A-4743-B0A4-88A98A776260}" dt="2023-08-18T10:43:46.952" v="1999" actId="478"/>
          <ac:spMkLst>
            <pc:docMk/>
            <pc:sldMk cId="1432772870" sldId="341"/>
            <ac:spMk id="3" creationId="{5855AA06-76EF-D2A0-68F3-C3BD255CD58F}"/>
          </ac:spMkLst>
        </pc:spChg>
        <pc:spChg chg="mod">
          <ac:chgData name="Kelly Adams" userId="56286dc5-c445-4c81-8317-5d717359e7df" providerId="ADAL" clId="{889C9D1D-481A-4743-B0A4-88A98A776260}" dt="2023-08-18T10:45:02.799" v="2017" actId="27636"/>
          <ac:spMkLst>
            <pc:docMk/>
            <pc:sldMk cId="1432772870" sldId="341"/>
            <ac:spMk id="4" creationId="{FFA53900-C7CF-A641-3FC1-88338B589D6B}"/>
          </ac:spMkLst>
        </pc:spChg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5" creationId="{C79BCF72-C089-D7D0-6E56-667469F248A0}"/>
          </ac:spMkLst>
        </pc:spChg>
        <pc:spChg chg="add mod">
          <ac:chgData name="Kelly Adams" userId="56286dc5-c445-4c81-8317-5d717359e7df" providerId="ADAL" clId="{889C9D1D-481A-4743-B0A4-88A98A776260}" dt="2023-08-18T10:45:22.647" v="2028" actId="1076"/>
          <ac:spMkLst>
            <pc:docMk/>
            <pc:sldMk cId="1432772870" sldId="341"/>
            <ac:spMk id="7" creationId="{22FCA7BF-817C-129E-D140-AF8937E0C35A}"/>
          </ac:spMkLst>
        </pc:spChg>
        <pc:picChg chg="add mod ord">
          <ac:chgData name="Kelly Adams" userId="56286dc5-c445-4c81-8317-5d717359e7df" providerId="ADAL" clId="{889C9D1D-481A-4743-B0A4-88A98A776260}" dt="2023-08-18T10:44:54.633" v="2011" actId="1076"/>
          <ac:picMkLst>
            <pc:docMk/>
            <pc:sldMk cId="1432772870" sldId="341"/>
            <ac:picMk id="2050" creationId="{4B30F928-4713-DD94-6EC1-CAD83EBB544F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51:25.198" v="2077" actId="404"/>
        <pc:sldMkLst>
          <pc:docMk/>
          <pc:sldMk cId="3328972931" sldId="342"/>
        </pc:sldMkLst>
        <pc:spChg chg="mod">
          <ac:chgData name="Kelly Adams" userId="56286dc5-c445-4c81-8317-5d717359e7df" providerId="ADAL" clId="{889C9D1D-481A-4743-B0A4-88A98A776260}" dt="2023-08-18T10:48:52.099" v="2053" actId="20577"/>
          <ac:spMkLst>
            <pc:docMk/>
            <pc:sldMk cId="3328972931" sldId="342"/>
            <ac:spMk id="2" creationId="{70E2AD8E-2D7A-62A5-1BEF-79975D8A255C}"/>
          </ac:spMkLst>
        </pc:spChg>
        <pc:spChg chg="del">
          <ac:chgData name="Kelly Adams" userId="56286dc5-c445-4c81-8317-5d717359e7df" providerId="ADAL" clId="{889C9D1D-481A-4743-B0A4-88A98A776260}" dt="2023-08-18T10:48:59.256" v="2055" actId="478"/>
          <ac:spMkLst>
            <pc:docMk/>
            <pc:sldMk cId="3328972931" sldId="342"/>
            <ac:spMk id="3" creationId="{40032F7B-8AD1-26F9-9633-67714801BC44}"/>
          </ac:spMkLst>
        </pc:spChg>
        <pc:spChg chg="del">
          <ac:chgData name="Kelly Adams" userId="56286dc5-c445-4c81-8317-5d717359e7df" providerId="ADAL" clId="{889C9D1D-481A-4743-B0A4-88A98A776260}" dt="2023-08-18T10:48:53.880" v="2054"/>
          <ac:spMkLst>
            <pc:docMk/>
            <pc:sldMk cId="3328972931" sldId="342"/>
            <ac:spMk id="4" creationId="{F74FDBE6-3895-8122-0453-D7D161CD15D4}"/>
          </ac:spMkLst>
        </pc:spChg>
        <pc:spChg chg="add del mod">
          <ac:chgData name="Kelly Adams" userId="56286dc5-c445-4c81-8317-5d717359e7df" providerId="ADAL" clId="{889C9D1D-481A-4743-B0A4-88A98A776260}" dt="2023-08-18T10:50:55.380" v="2062" actId="478"/>
          <ac:spMkLst>
            <pc:docMk/>
            <pc:sldMk cId="3328972931" sldId="342"/>
            <ac:spMk id="6" creationId="{72397AAD-E7F5-CF24-786D-8AB69C003E19}"/>
          </ac:spMkLst>
        </pc:spChg>
        <pc:spChg chg="add mod">
          <ac:chgData name="Kelly Adams" userId="56286dc5-c445-4c81-8317-5d717359e7df" providerId="ADAL" clId="{889C9D1D-481A-4743-B0A4-88A98A776260}" dt="2023-08-18T10:51:25.198" v="2077" actId="404"/>
          <ac:spMkLst>
            <pc:docMk/>
            <pc:sldMk cId="3328972931" sldId="342"/>
            <ac:spMk id="8" creationId="{9C08578A-89E5-C259-0221-370AD0186583}"/>
          </ac:spMkLst>
        </pc:spChg>
        <pc:picChg chg="add del mod">
          <ac:chgData name="Kelly Adams" userId="56286dc5-c445-4c81-8317-5d717359e7df" providerId="ADAL" clId="{889C9D1D-481A-4743-B0A4-88A98A776260}" dt="2023-08-18T10:50:52.570" v="2060" actId="478"/>
          <ac:picMkLst>
            <pc:docMk/>
            <pc:sldMk cId="3328972931" sldId="342"/>
            <ac:picMk id="4098" creationId="{AC03FAB1-62CB-D81A-D865-441C0D53B5FB}"/>
          </ac:picMkLst>
        </pc:picChg>
        <pc:picChg chg="add mod">
          <ac:chgData name="Kelly Adams" userId="56286dc5-c445-4c81-8317-5d717359e7df" providerId="ADAL" clId="{889C9D1D-481A-4743-B0A4-88A98A776260}" dt="2023-08-18T10:51:00.031" v="2065" actId="1076"/>
          <ac:picMkLst>
            <pc:docMk/>
            <pc:sldMk cId="3328972931" sldId="342"/>
            <ac:picMk id="4100" creationId="{86AA6AA8-64C7-6A8D-4B10-0FE15FE859A6}"/>
          </ac:picMkLst>
        </pc:picChg>
      </pc:sldChg>
    </pc:docChg>
  </pc:docChgLst>
  <pc:docChgLst>
    <pc:chgData name="Kelly Adams" userId="56286dc5-c445-4c81-8317-5d717359e7df" providerId="ADAL" clId="{9B9A262F-44BD-4945-9FAB-8DBD5BB300E0}"/>
    <pc:docChg chg="undo redo custSel addSld delSld modSld sldOrd">
      <pc:chgData name="Kelly Adams" userId="56286dc5-c445-4c81-8317-5d717359e7df" providerId="ADAL" clId="{9B9A262F-44BD-4945-9FAB-8DBD5BB300E0}" dt="2023-05-24T13:00:08.134" v="4772" actId="20577"/>
      <pc:docMkLst>
        <pc:docMk/>
      </pc:docMkLst>
      <pc:sldChg chg="modSp mod">
        <pc:chgData name="Kelly Adams" userId="56286dc5-c445-4c81-8317-5d717359e7df" providerId="ADAL" clId="{9B9A262F-44BD-4945-9FAB-8DBD5BB300E0}" dt="2023-05-24T12:57:02.063" v="4650" actId="20577"/>
        <pc:sldMkLst>
          <pc:docMk/>
          <pc:sldMk cId="3468600219" sldId="295"/>
        </pc:sldMkLst>
        <pc:spChg chg="mod">
          <ac:chgData name="Kelly Adams" userId="56286dc5-c445-4c81-8317-5d717359e7df" providerId="ADAL" clId="{9B9A262F-44BD-4945-9FAB-8DBD5BB300E0}" dt="2023-05-23T11:25:55.031" v="41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4T12:57:02.063" v="4650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addSp modSp mod modTransition modClrScheme chgLayout">
        <pc:chgData name="Kelly Adams" userId="56286dc5-c445-4c81-8317-5d717359e7df" providerId="ADAL" clId="{9B9A262F-44BD-4945-9FAB-8DBD5BB300E0}" dt="2023-05-23T12:40:45.748" v="1067" actId="1076"/>
        <pc:sldMkLst>
          <pc:docMk/>
          <pc:sldMk cId="1988286216" sldId="296"/>
        </pc:sldMkLst>
        <pc:spChg chg="mod or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2" creationId="{3C28436F-2DA4-4846-8A12-1156A10FA99B}"/>
          </ac:spMkLst>
        </pc:spChg>
        <pc:spChg chg="mo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9B9A262F-44BD-4945-9FAB-8DBD5BB300E0}" dt="2023-05-23T12:40:24.837" v="1058" actId="1076"/>
          <ac:spMkLst>
            <pc:docMk/>
            <pc:sldMk cId="1988286216" sldId="296"/>
            <ac:spMk id="4" creationId="{B1C1DCFE-7EE4-834C-BB7D-23C967545BC7}"/>
          </ac:spMkLst>
        </pc:spChg>
        <pc:spChg chg="add mod">
          <ac:chgData name="Kelly Adams" userId="56286dc5-c445-4c81-8317-5d717359e7df" providerId="ADAL" clId="{9B9A262F-44BD-4945-9FAB-8DBD5BB300E0}" dt="2023-05-23T12:40:45.748" v="1067" actId="1076"/>
          <ac:spMkLst>
            <pc:docMk/>
            <pc:sldMk cId="1988286216" sldId="296"/>
            <ac:spMk id="6" creationId="{75FADA07-3620-7B22-CA15-45CA5AD85E40}"/>
          </ac:spMkLst>
        </pc:spChg>
        <pc:picChg chg="add mod ord">
          <ac:chgData name="Kelly Adams" userId="56286dc5-c445-4c81-8317-5d717359e7df" providerId="ADAL" clId="{9B9A262F-44BD-4945-9FAB-8DBD5BB300E0}" dt="2023-05-23T12:40:12.212" v="1052" actId="1076"/>
          <ac:picMkLst>
            <pc:docMk/>
            <pc:sldMk cId="1988286216" sldId="296"/>
            <ac:picMk id="1026" creationId="{73511296-40D1-8B4A-FB08-DD898E842950}"/>
          </ac:picMkLst>
        </pc:picChg>
      </pc:sldChg>
      <pc:sldChg chg="addSp delSp modSp mod">
        <pc:chgData name="Kelly Adams" userId="56286dc5-c445-4c81-8317-5d717359e7df" providerId="ADAL" clId="{9B9A262F-44BD-4945-9FAB-8DBD5BB300E0}" dt="2023-05-23T12:49:41.176" v="1267" actId="20577"/>
        <pc:sldMkLst>
          <pc:docMk/>
          <pc:sldMk cId="204168956" sldId="297"/>
        </pc:sldMkLst>
        <pc:spChg chg="mod or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2" creationId="{D75CB7A6-C3DB-B24D-9D73-E1172C2D67E7}"/>
          </ac:spMkLst>
        </pc:spChg>
        <pc:spChg chg="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3" creationId="{6CBEB899-9170-F849-A282-47A153120C9E}"/>
          </ac:spMkLst>
        </pc:spChg>
        <pc:spChg chg="del mod">
          <ac:chgData name="Kelly Adams" userId="56286dc5-c445-4c81-8317-5d717359e7df" providerId="ADAL" clId="{9B9A262F-44BD-4945-9FAB-8DBD5BB300E0}" dt="2023-05-23T12:49:17.630" v="1256" actId="478"/>
          <ac:spMkLst>
            <pc:docMk/>
            <pc:sldMk cId="204168956" sldId="297"/>
            <ac:spMk id="4" creationId="{AD545165-F9DB-4149-970B-381EE0CC1F6B}"/>
          </ac:spMkLst>
        </pc:spChg>
        <pc:spChg chg="del">
          <ac:chgData name="Kelly Adams" userId="56286dc5-c445-4c81-8317-5d717359e7df" providerId="ADAL" clId="{9B9A262F-44BD-4945-9FAB-8DBD5BB300E0}" dt="2023-05-23T12:46:33.358" v="1247" actId="478"/>
          <ac:spMkLst>
            <pc:docMk/>
            <pc:sldMk cId="204168956" sldId="297"/>
            <ac:spMk id="5" creationId="{A8A9B86D-0A40-224B-B892-DCD70A6A0A1A}"/>
          </ac:spMkLst>
        </pc:spChg>
        <pc:spChg chg="add del 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6" creationId="{65A8B8C4-9E85-412B-0482-B77DFAD73C58}"/>
          </ac:spMkLst>
        </pc:spChg>
        <pc:spChg chg="add del mod">
          <ac:chgData name="Kelly Adams" userId="56286dc5-c445-4c81-8317-5d717359e7df" providerId="ADAL" clId="{9B9A262F-44BD-4945-9FAB-8DBD5BB300E0}" dt="2023-05-23T12:49:20.070" v="1257" actId="478"/>
          <ac:spMkLst>
            <pc:docMk/>
            <pc:sldMk cId="204168956" sldId="297"/>
            <ac:spMk id="8" creationId="{405CDD85-A0E5-0A7B-8988-5251FC16C41C}"/>
          </ac:spMkLst>
        </pc:spChg>
        <pc:spChg chg="add mod">
          <ac:chgData name="Kelly Adams" userId="56286dc5-c445-4c81-8317-5d717359e7df" providerId="ADAL" clId="{9B9A262F-44BD-4945-9FAB-8DBD5BB300E0}" dt="2023-05-23T12:49:41.176" v="1267" actId="20577"/>
          <ac:spMkLst>
            <pc:docMk/>
            <pc:sldMk cId="204168956" sldId="297"/>
            <ac:spMk id="10" creationId="{2104B5D6-1B3E-4901-1132-6B62D017E757}"/>
          </ac:spMkLst>
        </pc:spChg>
        <pc:picChg chg="add del">
          <ac:chgData name="Kelly Adams" userId="56286dc5-c445-4c81-8317-5d717359e7df" providerId="ADAL" clId="{9B9A262F-44BD-4945-9FAB-8DBD5BB300E0}" dt="2023-05-23T12:46:33.358" v="1247" actId="478"/>
          <ac:picMkLst>
            <pc:docMk/>
            <pc:sldMk cId="204168956" sldId="297"/>
            <ac:picMk id="2050" creationId="{9C9EE07D-BD8E-60A0-E3CE-91CC247C605D}"/>
          </ac:picMkLst>
        </pc:picChg>
        <pc:picChg chg="add del mod">
          <ac:chgData name="Kelly Adams" userId="56286dc5-c445-4c81-8317-5d717359e7df" providerId="ADAL" clId="{9B9A262F-44BD-4945-9FAB-8DBD5BB300E0}" dt="2023-05-23T12:48:05.284" v="1250" actId="478"/>
          <ac:picMkLst>
            <pc:docMk/>
            <pc:sldMk cId="204168956" sldId="297"/>
            <ac:picMk id="2052" creationId="{43887215-F04B-98B0-8CAB-15E962CD7814}"/>
          </ac:picMkLst>
        </pc:picChg>
        <pc:picChg chg="add mod">
          <ac:chgData name="Kelly Adams" userId="56286dc5-c445-4c81-8317-5d717359e7df" providerId="ADAL" clId="{9B9A262F-44BD-4945-9FAB-8DBD5BB300E0}" dt="2023-05-23T12:48:11.592" v="1253" actId="14100"/>
          <ac:picMkLst>
            <pc:docMk/>
            <pc:sldMk cId="204168956" sldId="297"/>
            <ac:picMk id="2054" creationId="{62DD3542-792D-A9F6-AC0A-584363D662B5}"/>
          </ac:picMkLst>
        </pc:picChg>
        <pc:picChg chg="add mod">
          <ac:chgData name="Kelly Adams" userId="56286dc5-c445-4c81-8317-5d717359e7df" providerId="ADAL" clId="{9B9A262F-44BD-4945-9FAB-8DBD5BB300E0}" dt="2023-05-23T12:49:26.425" v="1260" actId="1076"/>
          <ac:picMkLst>
            <pc:docMk/>
            <pc:sldMk cId="204168956" sldId="297"/>
            <ac:picMk id="2056" creationId="{0EC45B2F-CA3A-5A58-C6F7-2D12090B5178}"/>
          </ac:picMkLst>
        </pc:picChg>
      </pc:sldChg>
      <pc:sldChg chg="del">
        <pc:chgData name="Kelly Adams" userId="56286dc5-c445-4c81-8317-5d717359e7df" providerId="ADAL" clId="{9B9A262F-44BD-4945-9FAB-8DBD5BB300E0}" dt="2023-05-23T10:28:31.349" v="0" actId="47"/>
        <pc:sldMkLst>
          <pc:docMk/>
          <pc:sldMk cId="93341430" sldId="317"/>
        </pc:sldMkLst>
      </pc:sldChg>
      <pc:sldChg chg="del">
        <pc:chgData name="Kelly Adams" userId="56286dc5-c445-4c81-8317-5d717359e7df" providerId="ADAL" clId="{9B9A262F-44BD-4945-9FAB-8DBD5BB300E0}" dt="2023-05-23T12:49:54.427" v="1273" actId="47"/>
        <pc:sldMkLst>
          <pc:docMk/>
          <pc:sldMk cId="3529840621" sldId="320"/>
        </pc:sldMkLst>
      </pc:sldChg>
      <pc:sldChg chg="del">
        <pc:chgData name="Kelly Adams" userId="56286dc5-c445-4c81-8317-5d717359e7df" providerId="ADAL" clId="{9B9A262F-44BD-4945-9FAB-8DBD5BB300E0}" dt="2023-05-23T12:49:52.994" v="1269" actId="47"/>
        <pc:sldMkLst>
          <pc:docMk/>
          <pc:sldMk cId="574441270" sldId="322"/>
        </pc:sldMkLst>
      </pc:sldChg>
      <pc:sldChg chg="del">
        <pc:chgData name="Kelly Adams" userId="56286dc5-c445-4c81-8317-5d717359e7df" providerId="ADAL" clId="{9B9A262F-44BD-4945-9FAB-8DBD5BB300E0}" dt="2023-05-23T10:28:33.303" v="7" actId="47"/>
        <pc:sldMkLst>
          <pc:docMk/>
          <pc:sldMk cId="688447329" sldId="324"/>
        </pc:sldMkLst>
      </pc:sldChg>
      <pc:sldChg chg="del">
        <pc:chgData name="Kelly Adams" userId="56286dc5-c445-4c81-8317-5d717359e7df" providerId="ADAL" clId="{9B9A262F-44BD-4945-9FAB-8DBD5BB300E0}" dt="2023-05-23T10:28:32.359" v="3" actId="47"/>
        <pc:sldMkLst>
          <pc:docMk/>
          <pc:sldMk cId="1167607029" sldId="325"/>
        </pc:sldMkLst>
      </pc:sldChg>
      <pc:sldChg chg="del">
        <pc:chgData name="Kelly Adams" userId="56286dc5-c445-4c81-8317-5d717359e7df" providerId="ADAL" clId="{9B9A262F-44BD-4945-9FAB-8DBD5BB300E0}" dt="2023-05-23T12:49:55.794" v="1274" actId="47"/>
        <pc:sldMkLst>
          <pc:docMk/>
          <pc:sldMk cId="3127770063" sldId="326"/>
        </pc:sldMkLst>
      </pc:sldChg>
      <pc:sldChg chg="del">
        <pc:chgData name="Kelly Adams" userId="56286dc5-c445-4c81-8317-5d717359e7df" providerId="ADAL" clId="{9B9A262F-44BD-4945-9FAB-8DBD5BB300E0}" dt="2023-05-23T10:28:31.639" v="1" actId="47"/>
        <pc:sldMkLst>
          <pc:docMk/>
          <pc:sldMk cId="3221904537" sldId="327"/>
        </pc:sldMkLst>
      </pc:sldChg>
      <pc:sldChg chg="del">
        <pc:chgData name="Kelly Adams" userId="56286dc5-c445-4c81-8317-5d717359e7df" providerId="ADAL" clId="{9B9A262F-44BD-4945-9FAB-8DBD5BB300E0}" dt="2023-05-23T10:28:32.819" v="5" actId="47"/>
        <pc:sldMkLst>
          <pc:docMk/>
          <pc:sldMk cId="1564769481" sldId="328"/>
        </pc:sldMkLst>
      </pc:sldChg>
      <pc:sldChg chg="modSp mod">
        <pc:chgData name="Kelly Adams" userId="56286dc5-c445-4c81-8317-5d717359e7df" providerId="ADAL" clId="{9B9A262F-44BD-4945-9FAB-8DBD5BB300E0}" dt="2023-05-23T12:41:24.479" v="1093" actId="404"/>
        <pc:sldMkLst>
          <pc:docMk/>
          <pc:sldMk cId="3164830884" sldId="329"/>
        </pc:sldMkLst>
        <pc:spChg chg="mod">
          <ac:chgData name="Kelly Adams" userId="56286dc5-c445-4c81-8317-5d717359e7df" providerId="ADAL" clId="{9B9A262F-44BD-4945-9FAB-8DBD5BB300E0}" dt="2023-05-23T12:41:24.479" v="1093" actId="404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9B9A262F-44BD-4945-9FAB-8DBD5BB300E0}" dt="2023-05-23T10:28:45.398" v="9"/>
          <ac:spMkLst>
            <pc:docMk/>
            <pc:sldMk cId="3164830884" sldId="329"/>
            <ac:spMk id="3" creationId="{0785A7D2-529E-934E-9AFD-317FCD80C057}"/>
          </ac:spMkLst>
        </pc:spChg>
      </pc:sldChg>
      <pc:sldChg chg="add del">
        <pc:chgData name="Kelly Adams" userId="56286dc5-c445-4c81-8317-5d717359e7df" providerId="ADAL" clId="{9B9A262F-44BD-4945-9FAB-8DBD5BB300E0}" dt="2023-05-23T12:50:00.677" v="1276"/>
        <pc:sldMkLst>
          <pc:docMk/>
          <pc:sldMk cId="417593202" sldId="330"/>
        </pc:sldMkLst>
      </pc:sldChg>
      <pc:sldChg chg="modSp add mod modNotesTx">
        <pc:chgData name="Kelly Adams" userId="56286dc5-c445-4c81-8317-5d717359e7df" providerId="ADAL" clId="{9B9A262F-44BD-4945-9FAB-8DBD5BB300E0}" dt="2023-05-23T13:00:03.776" v="2064" actId="20577"/>
        <pc:sldMkLst>
          <pc:docMk/>
          <pc:sldMk cId="3422120918" sldId="330"/>
        </pc:sldMkLst>
        <pc:spChg chg="mod">
          <ac:chgData name="Kelly Adams" userId="56286dc5-c445-4c81-8317-5d717359e7df" providerId="ADAL" clId="{9B9A262F-44BD-4945-9FAB-8DBD5BB300E0}" dt="2023-05-23T12:50:17.459" v="1306" actId="20577"/>
          <ac:spMkLst>
            <pc:docMk/>
            <pc:sldMk cId="3422120918" sldId="330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3T13:00:03.776" v="2064" actId="20577"/>
          <ac:spMkLst>
            <pc:docMk/>
            <pc:sldMk cId="3422120918" sldId="330"/>
            <ac:spMk id="4" creationId="{0F5F4BF8-C54B-994F-B7E5-182005EED1A9}"/>
          </ac:spMkLst>
        </pc:spChg>
      </pc:sldChg>
      <pc:sldChg chg="addSp modSp new mod">
        <pc:chgData name="Kelly Adams" userId="56286dc5-c445-4c81-8317-5d717359e7df" providerId="ADAL" clId="{9B9A262F-44BD-4945-9FAB-8DBD5BB300E0}" dt="2023-05-23T15:01:59.540" v="2795" actId="12"/>
        <pc:sldMkLst>
          <pc:docMk/>
          <pc:sldMk cId="917662402" sldId="331"/>
        </pc:sldMkLst>
        <pc:spChg chg="mod">
          <ac:chgData name="Kelly Adams" userId="56286dc5-c445-4c81-8317-5d717359e7df" providerId="ADAL" clId="{9B9A262F-44BD-4945-9FAB-8DBD5BB300E0}" dt="2023-05-23T14:51:07.655" v="2101" actId="20577"/>
          <ac:spMkLst>
            <pc:docMk/>
            <pc:sldMk cId="917662402" sldId="331"/>
            <ac:spMk id="2" creationId="{B75902A5-2710-0256-DE7D-ED7BB44F7F1F}"/>
          </ac:spMkLst>
        </pc:spChg>
        <pc:spChg chg="mod">
          <ac:chgData name="Kelly Adams" userId="56286dc5-c445-4c81-8317-5d717359e7df" providerId="ADAL" clId="{9B9A262F-44BD-4945-9FAB-8DBD5BB300E0}" dt="2023-05-23T15:01:59.540" v="2795" actId="12"/>
          <ac:spMkLst>
            <pc:docMk/>
            <pc:sldMk cId="917662402" sldId="331"/>
            <ac:spMk id="3" creationId="{38218732-4588-92AD-E3E3-482A14DB7E58}"/>
          </ac:spMkLst>
        </pc:spChg>
        <pc:spChg chg="add mod">
          <ac:chgData name="Kelly Adams" userId="56286dc5-c445-4c81-8317-5d717359e7df" providerId="ADAL" clId="{9B9A262F-44BD-4945-9FAB-8DBD5BB300E0}" dt="2023-05-23T14:55:55.250" v="2337" actId="20577"/>
          <ac:spMkLst>
            <pc:docMk/>
            <pc:sldMk cId="917662402" sldId="331"/>
            <ac:spMk id="6" creationId="{DE32F7B6-2B21-702B-BC05-2445119334A5}"/>
          </ac:spMkLst>
        </pc:spChg>
        <pc:picChg chg="add mod">
          <ac:chgData name="Kelly Adams" userId="56286dc5-c445-4c81-8317-5d717359e7df" providerId="ADAL" clId="{9B9A262F-44BD-4945-9FAB-8DBD5BB300E0}" dt="2023-05-23T14:55:28.399" v="2330" actId="1076"/>
          <ac:picMkLst>
            <pc:docMk/>
            <pc:sldMk cId="917662402" sldId="331"/>
            <ac:picMk id="3074" creationId="{F7EF7A19-0586-0321-C61D-51C419D33CE9}"/>
          </ac:picMkLst>
        </pc:picChg>
      </pc:sldChg>
      <pc:sldChg chg="del">
        <pc:chgData name="Kelly Adams" userId="56286dc5-c445-4c81-8317-5d717359e7df" providerId="ADAL" clId="{9B9A262F-44BD-4945-9FAB-8DBD5BB300E0}" dt="2023-05-23T12:49:54.111" v="1272" actId="47"/>
        <pc:sldMkLst>
          <pc:docMk/>
          <pc:sldMk cId="2026634403" sldId="331"/>
        </pc:sldMkLst>
      </pc:sldChg>
      <pc:sldChg chg="del">
        <pc:chgData name="Kelly Adams" userId="56286dc5-c445-4c81-8317-5d717359e7df" providerId="ADAL" clId="{9B9A262F-44BD-4945-9FAB-8DBD5BB300E0}" dt="2023-05-23T12:49:52.644" v="1268" actId="47"/>
        <pc:sldMkLst>
          <pc:docMk/>
          <pc:sldMk cId="1342745127" sldId="332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3:00:08.134" v="4772" actId="20577"/>
        <pc:sldMkLst>
          <pc:docMk/>
          <pc:sldMk cId="2942378101" sldId="332"/>
        </pc:sldMkLst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2" creationId="{C764A2CF-2BD3-86CF-FF71-9854977CD8A4}"/>
          </ac:spMkLst>
        </pc:spChg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3" creationId="{B214D4AC-B814-C514-1A68-48D5BF758C1D}"/>
          </ac:spMkLst>
        </pc:spChg>
        <pc:spChg chg="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4" creationId="{6BD95D9F-D349-C81F-C323-AA7EBEB53CB5}"/>
          </ac:spMkLst>
        </pc:spChg>
        <pc:spChg chg="add mod ord">
          <ac:chgData name="Kelly Adams" userId="56286dc5-c445-4c81-8317-5d717359e7df" providerId="ADAL" clId="{9B9A262F-44BD-4945-9FAB-8DBD5BB300E0}" dt="2023-05-23T14:56:44.358" v="2373" actId="20577"/>
          <ac:spMkLst>
            <pc:docMk/>
            <pc:sldMk cId="2942378101" sldId="332"/>
            <ac:spMk id="5" creationId="{BEF26847-15E5-6C7E-33D3-4503835CCC85}"/>
          </ac:spMkLst>
        </pc:spChg>
        <pc:spChg chg="add mod ord">
          <ac:chgData name="Kelly Adams" userId="56286dc5-c445-4c81-8317-5d717359e7df" providerId="ADAL" clId="{9B9A262F-44BD-4945-9FAB-8DBD5BB300E0}" dt="2023-05-24T13:00:08.134" v="4772" actId="20577"/>
          <ac:spMkLst>
            <pc:docMk/>
            <pc:sldMk cId="2942378101" sldId="332"/>
            <ac:spMk id="6" creationId="{0F2E6CD4-DB7D-CDF4-2E0A-83ED339F32D3}"/>
          </ac:spMkLst>
        </pc:spChg>
      </pc:sldChg>
      <pc:sldChg chg="del">
        <pc:chgData name="Kelly Adams" userId="56286dc5-c445-4c81-8317-5d717359e7df" providerId="ADAL" clId="{9B9A262F-44BD-4945-9FAB-8DBD5BB300E0}" dt="2023-05-23T12:49:53.577" v="1271" actId="47"/>
        <pc:sldMkLst>
          <pc:docMk/>
          <pc:sldMk cId="1523572276" sldId="333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24:58.459" v="3422" actId="700"/>
        <pc:sldMkLst>
          <pc:docMk/>
          <pc:sldMk cId="1987182698" sldId="333"/>
        </pc:sldMkLst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2" creationId="{D06F2434-0F45-4930-1C1A-758ECDD78F7E}"/>
          </ac:spMkLst>
        </pc:spChg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3" creationId="{BBE9F70C-8EEA-BEC6-68E3-3F4F23241AE1}"/>
          </ac:spMkLst>
        </pc:spChg>
        <pc:spChg chg="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4" creationId="{C0052844-526A-81B1-39C2-2629A228FD6F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5" creationId="{DD0C87BB-8AA0-A0FB-298C-E0013D8D7583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6" creationId="{1764770F-93A9-3A63-00F0-716378244CF4}"/>
          </ac:spMkLst>
        </pc:spChg>
        <pc:spChg chg="add mod">
          <ac:chgData name="Kelly Adams" userId="56286dc5-c445-4c81-8317-5d717359e7df" providerId="ADAL" clId="{9B9A262F-44BD-4945-9FAB-8DBD5BB300E0}" dt="2023-05-23T15:08:12.326" v="3406" actId="1076"/>
          <ac:spMkLst>
            <pc:docMk/>
            <pc:sldMk cId="1987182698" sldId="333"/>
            <ac:spMk id="8" creationId="{C0563111-6873-A5D4-9FC1-B2EECD228425}"/>
          </ac:spMkLst>
        </pc:spChg>
        <pc:spChg chg="add mod">
          <ac:chgData name="Kelly Adams" userId="56286dc5-c445-4c81-8317-5d717359e7df" providerId="ADAL" clId="{9B9A262F-44BD-4945-9FAB-8DBD5BB300E0}" dt="2023-05-23T15:09:56.205" v="3418" actId="1076"/>
          <ac:spMkLst>
            <pc:docMk/>
            <pc:sldMk cId="1987182698" sldId="333"/>
            <ac:spMk id="11" creationId="{97543B19-0597-9287-D016-BF0C9241C90E}"/>
          </ac:spMkLst>
        </pc:spChg>
        <pc:picChg chg="add mod">
          <ac:chgData name="Kelly Adams" userId="56286dc5-c445-4c81-8317-5d717359e7df" providerId="ADAL" clId="{9B9A262F-44BD-4945-9FAB-8DBD5BB300E0}" dt="2023-05-23T15:09:58.729" v="3420" actId="1076"/>
          <ac:picMkLst>
            <pc:docMk/>
            <pc:sldMk cId="1987182698" sldId="333"/>
            <ac:picMk id="9" creationId="{ABA4A39D-05AA-C68B-0DE3-D772B6A44388}"/>
          </ac:picMkLst>
        </pc:picChg>
        <pc:picChg chg="add mod">
          <ac:chgData name="Kelly Adams" userId="56286dc5-c445-4c81-8317-5d717359e7df" providerId="ADAL" clId="{9B9A262F-44BD-4945-9FAB-8DBD5BB300E0}" dt="2023-05-23T15:07:50.068" v="3394" actId="14100"/>
          <ac:picMkLst>
            <pc:docMk/>
            <pc:sldMk cId="1987182698" sldId="333"/>
            <ac:picMk id="4098" creationId="{F370370A-8F46-7FED-6CB7-036F35DEEDEF}"/>
          </ac:picMkLst>
        </pc:picChg>
      </pc:sldChg>
      <pc:sldChg chg="del">
        <pc:chgData name="Kelly Adams" userId="56286dc5-c445-4c81-8317-5d717359e7df" providerId="ADAL" clId="{9B9A262F-44BD-4945-9FAB-8DBD5BB300E0}" dt="2023-05-23T12:49:53.311" v="1270" actId="47"/>
        <pc:sldMkLst>
          <pc:docMk/>
          <pc:sldMk cId="1825382019" sldId="334"/>
        </pc:sldMkLst>
      </pc:sldChg>
      <pc:sldChg chg="modSp new del mod">
        <pc:chgData name="Kelly Adams" userId="56286dc5-c445-4c81-8317-5d717359e7df" providerId="ADAL" clId="{9B9A262F-44BD-4945-9FAB-8DBD5BB300E0}" dt="2023-05-24T12:41:03.759" v="3527" actId="47"/>
        <pc:sldMkLst>
          <pc:docMk/>
          <pc:sldMk cId="2180247478" sldId="334"/>
        </pc:sldMkLst>
        <pc:spChg chg="mod">
          <ac:chgData name="Kelly Adams" userId="56286dc5-c445-4c81-8317-5d717359e7df" providerId="ADAL" clId="{9B9A262F-44BD-4945-9FAB-8DBD5BB300E0}" dt="2023-05-24T12:28:51.768" v="3487" actId="20577"/>
          <ac:spMkLst>
            <pc:docMk/>
            <pc:sldMk cId="2180247478" sldId="334"/>
            <ac:spMk id="2" creationId="{03E74B94-85C5-FFBE-8842-FA93425EB176}"/>
          </ac:spMkLst>
        </pc:spChg>
      </pc:sldChg>
      <pc:sldChg chg="modSp new del mod ord">
        <pc:chgData name="Kelly Adams" userId="56286dc5-c445-4c81-8317-5d717359e7df" providerId="ADAL" clId="{9B9A262F-44BD-4945-9FAB-8DBD5BB300E0}" dt="2023-05-24T12:41:02.568" v="3526" actId="47"/>
        <pc:sldMkLst>
          <pc:docMk/>
          <pc:sldMk cId="3960891618" sldId="335"/>
        </pc:sldMkLst>
        <pc:spChg chg="mod">
          <ac:chgData name="Kelly Adams" userId="56286dc5-c445-4c81-8317-5d717359e7df" providerId="ADAL" clId="{9B9A262F-44BD-4945-9FAB-8DBD5BB300E0}" dt="2023-05-24T12:28:41.632" v="3455" actId="20577"/>
          <ac:spMkLst>
            <pc:docMk/>
            <pc:sldMk cId="3960891618" sldId="335"/>
            <ac:spMk id="2" creationId="{13D376EF-B3AE-D8E8-732B-30FE918A1F15}"/>
          </ac:spMkLst>
        </pc:spChg>
      </pc:sldChg>
      <pc:sldChg chg="del">
        <pc:chgData name="Kelly Adams" userId="56286dc5-c445-4c81-8317-5d717359e7df" providerId="ADAL" clId="{9B9A262F-44BD-4945-9FAB-8DBD5BB300E0}" dt="2023-05-23T10:28:33.068" v="6" actId="47"/>
        <pc:sldMkLst>
          <pc:docMk/>
          <pc:sldMk cId="2065880124" sldId="336"/>
        </pc:sldMkLst>
      </pc:sldChg>
      <pc:sldChg chg="modSp add mod modNotesTx">
        <pc:chgData name="Kelly Adams" userId="56286dc5-c445-4c81-8317-5d717359e7df" providerId="ADAL" clId="{9B9A262F-44BD-4945-9FAB-8DBD5BB300E0}" dt="2023-05-24T12:57:38.007" v="4665" actId="1035"/>
        <pc:sldMkLst>
          <pc:docMk/>
          <pc:sldMk cId="3577547574" sldId="336"/>
        </pc:sldMkLst>
        <pc:spChg chg="mod">
          <ac:chgData name="Kelly Adams" userId="56286dc5-c445-4c81-8317-5d717359e7df" providerId="ADAL" clId="{9B9A262F-44BD-4945-9FAB-8DBD5BB300E0}" dt="2023-05-24T12:41:06.148" v="3529" actId="20577"/>
          <ac:spMkLst>
            <pc:docMk/>
            <pc:sldMk cId="3577547574" sldId="336"/>
            <ac:spMk id="2" creationId="{13D376EF-B3AE-D8E8-732B-30FE918A1F15}"/>
          </ac:spMkLst>
        </pc:spChg>
        <pc:spChg chg="mod">
          <ac:chgData name="Kelly Adams" userId="56286dc5-c445-4c81-8317-5d717359e7df" providerId="ADAL" clId="{9B9A262F-44BD-4945-9FAB-8DBD5BB300E0}" dt="2023-05-24T12:57:38.007" v="4665" actId="1035"/>
          <ac:spMkLst>
            <pc:docMk/>
            <pc:sldMk cId="3577547574" sldId="336"/>
            <ac:spMk id="3" creationId="{E95D8F96-2134-3AE0-E8FA-AC235C32F716}"/>
          </ac:spMkLst>
        </pc:spChg>
      </pc:sldChg>
      <pc:sldChg chg="addSp delSp modSp add mod">
        <pc:chgData name="Kelly Adams" userId="56286dc5-c445-4c81-8317-5d717359e7df" providerId="ADAL" clId="{9B9A262F-44BD-4945-9FAB-8DBD5BB300E0}" dt="2023-05-24T12:51:33.731" v="4473" actId="1076"/>
        <pc:sldMkLst>
          <pc:docMk/>
          <pc:sldMk cId="236998866" sldId="337"/>
        </pc:sldMkLst>
        <pc:spChg chg="mod">
          <ac:chgData name="Kelly Adams" userId="56286dc5-c445-4c81-8317-5d717359e7df" providerId="ADAL" clId="{9B9A262F-44BD-4945-9FAB-8DBD5BB300E0}" dt="2023-05-24T12:29:55.192" v="3525" actId="20577"/>
          <ac:spMkLst>
            <pc:docMk/>
            <pc:sldMk cId="236998866" sldId="337"/>
            <ac:spMk id="2" creationId="{03E74B94-85C5-FFBE-8842-FA93425EB176}"/>
          </ac:spMkLst>
        </pc:spChg>
        <pc:spChg chg="del">
          <ac:chgData name="Kelly Adams" userId="56286dc5-c445-4c81-8317-5d717359e7df" providerId="ADAL" clId="{9B9A262F-44BD-4945-9FAB-8DBD5BB300E0}" dt="2023-05-24T12:50:31.160" v="4460"/>
          <ac:spMkLst>
            <pc:docMk/>
            <pc:sldMk cId="236998866" sldId="337"/>
            <ac:spMk id="3" creationId="{270ABE83-AF4E-0CD4-5A5A-B013AD4BCAF7}"/>
          </ac:spMkLst>
        </pc:spChg>
        <pc:spChg chg="add mod">
          <ac:chgData name="Kelly Adams" userId="56286dc5-c445-4c81-8317-5d717359e7df" providerId="ADAL" clId="{9B9A262F-44BD-4945-9FAB-8DBD5BB300E0}" dt="2023-05-24T12:51:13.638" v="4468" actId="1076"/>
          <ac:spMkLst>
            <pc:docMk/>
            <pc:sldMk cId="236998866" sldId="337"/>
            <ac:spMk id="6" creationId="{5CA18AC5-E177-1543-B0EA-A9F8807F4BF6}"/>
          </ac:spMkLst>
        </pc:spChg>
        <pc:spChg chg="add mod">
          <ac:chgData name="Kelly Adams" userId="56286dc5-c445-4c81-8317-5d717359e7df" providerId="ADAL" clId="{9B9A262F-44BD-4945-9FAB-8DBD5BB300E0}" dt="2023-05-24T12:51:33.731" v="4473" actId="1076"/>
          <ac:spMkLst>
            <pc:docMk/>
            <pc:sldMk cId="236998866" sldId="337"/>
            <ac:spMk id="8" creationId="{8E888896-96F2-8EF7-8A91-2B63E73107A3}"/>
          </ac:spMkLst>
        </pc:spChg>
        <pc:picChg chg="add mod">
          <ac:chgData name="Kelly Adams" userId="56286dc5-c445-4c81-8317-5d717359e7df" providerId="ADAL" clId="{9B9A262F-44BD-4945-9FAB-8DBD5BB300E0}" dt="2023-05-24T12:51:10.755" v="4467" actId="1076"/>
          <ac:picMkLst>
            <pc:docMk/>
            <pc:sldMk cId="236998866" sldId="337"/>
            <ac:picMk id="5122" creationId="{BDD99C8D-C71A-CBB4-25C9-996A771316B0}"/>
          </ac:picMkLst>
        </pc:picChg>
        <pc:picChg chg="add mod">
          <ac:chgData name="Kelly Adams" userId="56286dc5-c445-4c81-8317-5d717359e7df" providerId="ADAL" clId="{9B9A262F-44BD-4945-9FAB-8DBD5BB300E0}" dt="2023-05-24T12:51:23.026" v="4471" actId="1076"/>
          <ac:picMkLst>
            <pc:docMk/>
            <pc:sldMk cId="236998866" sldId="337"/>
            <ac:picMk id="5124" creationId="{A876AEE5-DABC-7C5B-81CC-2B20F41CE723}"/>
          </ac:picMkLst>
        </pc:picChg>
      </pc:sldChg>
      <pc:sldChg chg="del">
        <pc:chgData name="Kelly Adams" userId="56286dc5-c445-4c81-8317-5d717359e7df" providerId="ADAL" clId="{9B9A262F-44BD-4945-9FAB-8DBD5BB300E0}" dt="2023-05-23T10:28:32.634" v="4" actId="47"/>
        <pc:sldMkLst>
          <pc:docMk/>
          <pc:sldMk cId="2729443007" sldId="337"/>
        </pc:sldMkLst>
      </pc:sldChg>
      <pc:sldChg chg="del">
        <pc:chgData name="Kelly Adams" userId="56286dc5-c445-4c81-8317-5d717359e7df" providerId="ADAL" clId="{9B9A262F-44BD-4945-9FAB-8DBD5BB300E0}" dt="2023-05-23T10:28:31.969" v="2" actId="47"/>
        <pc:sldMkLst>
          <pc:docMk/>
          <pc:sldMk cId="1583543207" sldId="338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59:42.897" v="4769" actId="27636"/>
        <pc:sldMkLst>
          <pc:docMk/>
          <pc:sldMk cId="3601131317" sldId="338"/>
        </pc:sldMkLst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2" creationId="{40DEC653-4A97-8A80-32F6-0CAB2A91C037}"/>
          </ac:spMkLst>
        </pc:spChg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3" creationId="{591215ED-3E3F-ABEB-EBAA-AE7148DF16B5}"/>
          </ac:spMkLst>
        </pc:spChg>
        <pc:spChg chg="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4" creationId="{7D0A11DB-DF49-AF6E-4335-ACC55B3D1B14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5" creationId="{42FE6C32-3025-4B5D-F1EB-4338204AAD76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6" creationId="{4D11DC9B-C744-AA75-FD6D-FEB3B598B545}"/>
          </ac:spMkLst>
        </pc:spChg>
        <pc:spChg chg="add del mod ord">
          <ac:chgData name="Kelly Adams" userId="56286dc5-c445-4c81-8317-5d717359e7df" providerId="ADAL" clId="{9B9A262F-44BD-4945-9FAB-8DBD5BB300E0}" dt="2023-05-24T12:59:42.897" v="4769" actId="27636"/>
          <ac:spMkLst>
            <pc:docMk/>
            <pc:sldMk cId="3601131317" sldId="338"/>
            <ac:spMk id="7" creationId="{922C3EBC-5819-6C7E-CE40-DB1C3A3436DB}"/>
          </ac:spMkLst>
        </pc:spChg>
        <pc:spChg chg="add del mod ord">
          <ac:chgData name="Kelly Adams" userId="56286dc5-c445-4c81-8317-5d717359e7df" providerId="ADAL" clId="{9B9A262F-44BD-4945-9FAB-8DBD5BB300E0}" dt="2023-05-24T12:59:39.182" v="4767" actId="478"/>
          <ac:spMkLst>
            <pc:docMk/>
            <pc:sldMk cId="3601131317" sldId="338"/>
            <ac:spMk id="8" creationId="{20645B0A-E810-995D-6A45-552EB7932E37}"/>
          </ac:spMkLst>
        </pc:spChg>
        <pc:spChg chg="add del mod">
          <ac:chgData name="Kelly Adams" userId="56286dc5-c445-4c81-8317-5d717359e7df" providerId="ADAL" clId="{9B9A262F-44BD-4945-9FAB-8DBD5BB300E0}" dt="2023-05-24T12:59:37.208" v="4766" actId="478"/>
          <ac:spMkLst>
            <pc:docMk/>
            <pc:sldMk cId="3601131317" sldId="338"/>
            <ac:spMk id="10" creationId="{A652F886-F3A5-DC9E-AD5C-6ECF335B68D1}"/>
          </ac:spMkLst>
        </pc:spChg>
      </pc:sldChg>
    </pc:docChg>
  </pc:docChgLst>
  <pc:docChgLst>
    <pc:chgData name="Kelly Adams" userId="S::kelly.adams@pearson.com::56286dc5-c445-4c81-8317-5d717359e7df" providerId="AD" clId="Web-{7FA83CDB-0F1F-124C-8C4E-1D3B820E826A}"/>
    <pc:docChg chg="sldOrd">
      <pc:chgData name="Kelly Adams" userId="S::kelly.adams@pearson.com::56286dc5-c445-4c81-8317-5d717359e7df" providerId="AD" clId="Web-{7FA83CDB-0F1F-124C-8C4E-1D3B820E826A}" dt="2023-05-23T10:25:54.120" v="0"/>
      <pc:docMkLst>
        <pc:docMk/>
      </pc:docMkLst>
      <pc:sldChg chg="ord">
        <pc:chgData name="Kelly Adams" userId="S::kelly.adams@pearson.com::56286dc5-c445-4c81-8317-5d717359e7df" providerId="AD" clId="Web-{7FA83CDB-0F1F-124C-8C4E-1D3B820E826A}" dt="2023-05-23T10:25:54.120" v="0"/>
        <pc:sldMkLst>
          <pc:docMk/>
          <pc:sldMk cId="3164830884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Closing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10849-7EC9-46FE-8DED-8D2C5CC83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8122" y="0"/>
            <a:ext cx="102238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20" y="586286"/>
            <a:ext cx="4182350" cy="2369187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552" y="566928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17951" y="2955473"/>
            <a:ext cx="4180854" cy="125393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83729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BC62C5E-ABAA-C345-B3BA-BEDA7732E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2800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0DC4FF-3BCC-4043-AC81-2145CE6255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3729" y="1893888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312F-B9C0-D744-AD30-A434A20A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1680" y="574675"/>
            <a:ext cx="6135687" cy="2339975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1680" y="2728885"/>
            <a:ext cx="6135688" cy="2990878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58855-A5D2-4F64-98FE-895EDDFE9C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1825" y="0"/>
            <a:ext cx="10290175" cy="6858000"/>
          </a:xfrm>
          <a:prstGeom prst="rect">
            <a:avLst/>
          </a:prstGeom>
          <a:solidFill>
            <a:srgbClr val="A3ACAC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3881" y="2728912"/>
            <a:ext cx="6073913" cy="2990851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51D66-1278-2749-A103-F9649921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42BF-1B48-8B43-BC34-80C73F38F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3991" y="1698171"/>
            <a:ext cx="4381228" cy="1877247"/>
          </a:xfrm>
          <a:prstGeom prst="rect">
            <a:avLst/>
          </a:prstGeom>
          <a:solidFill>
            <a:schemeClr val="bg1"/>
          </a:solidFill>
        </p:spPr>
        <p:txBody>
          <a:bodyPr lIns="274320" tIns="182880" rIns="27432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3991" y="3555577"/>
            <a:ext cx="4381228" cy="2822074"/>
          </a:xfrm>
          <a:prstGeom prst="rect">
            <a:avLst/>
          </a:prstGeom>
          <a:solidFill>
            <a:schemeClr val="bg1"/>
          </a:solidFill>
        </p:spPr>
        <p:txBody>
          <a:bodyPr lIns="27432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EFADC4-EC7F-BB47-A249-3856E023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2AF418-C0A7-434D-97D1-E71190914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5675" y="0"/>
            <a:ext cx="8886825" cy="5716361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68" y="1687945"/>
            <a:ext cx="4361337" cy="1820429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8467" y="3508375"/>
            <a:ext cx="4361337" cy="2869276"/>
          </a:xfrm>
          <a:prstGeom prst="rect">
            <a:avLst/>
          </a:prstGeom>
          <a:solidFill>
            <a:schemeClr val="bg1"/>
          </a:solidFill>
        </p:spPr>
        <p:txBody>
          <a:bodyPr lIns="27432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2B1CBC-EB73-B140-9941-D9E961F1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94689-C6C2-A64B-8C35-09134E0C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97330" y="1601603"/>
            <a:ext cx="4651777" cy="182739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7330" y="3429000"/>
            <a:ext cx="4651777" cy="287192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BA40-E181-5841-87C4-F22942E4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3398AF-B101-4BBC-9DEC-D84DFFCA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4725" y="0"/>
            <a:ext cx="9093200" cy="5705475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1552" y="1601604"/>
            <a:ext cx="4684490" cy="18998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71553" y="3448322"/>
            <a:ext cx="4684489" cy="2852603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C61BE-60FD-9F4B-89C7-4C1733B8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DE12B-F318-0044-A300-BB4D3DE09E68}"/>
              </a:ext>
            </a:extLst>
          </p:cNvPr>
          <p:cNvSpPr/>
          <p:nvPr userDrawn="1"/>
        </p:nvSpPr>
        <p:spPr>
          <a:xfrm>
            <a:off x="1035170" y="1701800"/>
            <a:ext cx="6858758" cy="288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748F9-4DD9-C84B-BA2C-5BA2008DB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1701800"/>
            <a:ext cx="6901736" cy="288766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ctr" anchorCtr="0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8760E-2A64-6C42-8F96-E7682515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69" y="577850"/>
            <a:ext cx="4180852" cy="2377623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180853" cy="1246547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82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 userDrawn="1"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570E7-1A1D-4113-8CB6-4C73458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3300" y="0"/>
            <a:ext cx="9918697" cy="6853238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576943"/>
            <a:ext cx="4061216" cy="2389778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1949" y="2966721"/>
            <a:ext cx="4058485" cy="127507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BB36-3C99-C34C-B289-33A3A2B0E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0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589" y="1695450"/>
            <a:ext cx="4216580" cy="3359876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5590" y="5055326"/>
            <a:ext cx="4216580" cy="123434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F898B-FAE9-4D86-960F-90B653B518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7738" y="0"/>
            <a:ext cx="9974262" cy="6858000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8314" y="1695450"/>
            <a:ext cx="3822192" cy="351880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8314" y="5075400"/>
            <a:ext cx="3822192" cy="1204718"/>
          </a:xfrm>
          <a:prstGeom prst="rect">
            <a:avLst/>
          </a:prstGeom>
          <a:solidFill>
            <a:schemeClr val="bg1"/>
          </a:solidFill>
        </p:spPr>
        <p:txBody>
          <a:bodyPr lIns="273600" tIns="18288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9EBCB-A696-8548-86C6-E4F061F8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198712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1146" y="2225675"/>
            <a:ext cx="4368703" cy="260758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1146" y="4702288"/>
            <a:ext cx="4368703" cy="1544525"/>
          </a:xfrm>
          <a:prstGeom prst="rect">
            <a:avLst/>
          </a:prstGeom>
          <a:solidFill>
            <a:schemeClr val="bg1"/>
          </a:solidFill>
        </p:spPr>
        <p:txBody>
          <a:bodyPr lIns="273600"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C34609-7271-CF4F-81B7-1D33031D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18FE5E-0AD1-430C-938B-9C9520E718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284" y="0"/>
            <a:ext cx="10182928" cy="6839712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81148" y="2225675"/>
            <a:ext cx="4368703" cy="2542268"/>
          </a:xfrm>
          <a:prstGeom prst="rect">
            <a:avLst/>
          </a:prstGeom>
          <a:solidFill>
            <a:schemeClr val="bg1"/>
          </a:solidFill>
        </p:spPr>
        <p:txBody>
          <a:bodyPr lIns="274320" tIns="180000" rIns="9144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A5B2C57-6727-4047-AD63-87E2498B7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148" y="4767942"/>
            <a:ext cx="4368701" cy="1475695"/>
          </a:xfrm>
          <a:prstGeom prst="rect">
            <a:avLst/>
          </a:prstGeom>
          <a:solidFill>
            <a:schemeClr val="bg1"/>
          </a:solidFill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4C4704F-102A-4849-99D0-8B121C3F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6F61-BA41-144D-B6FE-E8A9E2E4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56577" cy="51882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515421" y="577850"/>
            <a:ext cx="3597488" cy="3431247"/>
          </a:xfrm>
          <a:prstGeom prst="rect">
            <a:avLst/>
          </a:prstGeom>
          <a:solidFill>
            <a:schemeClr val="bg1"/>
          </a:solidFill>
        </p:spPr>
        <p:txBody>
          <a:bodyPr lIns="273600" tIns="27432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515421" y="4013859"/>
            <a:ext cx="3597487" cy="1158216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AE6E9B-DFFB-9D4C-884F-65F4D0A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4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466850"/>
            <a:ext cx="10735160" cy="5391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D310E-7115-43AA-A189-B37D28B72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25" y="568326"/>
            <a:ext cx="3630471" cy="4603749"/>
          </a:xfrm>
          <a:prstGeom prst="rect">
            <a:avLst/>
          </a:prstGeom>
          <a:solidFill>
            <a:schemeClr val="bg1"/>
          </a:solidFill>
        </p:spPr>
        <p:txBody>
          <a:bodyPr lIns="273600" tIns="274320" rIns="27432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E068109-718D-4B25-993B-72D6B892A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4625" y="4006471"/>
            <a:ext cx="3630587" cy="1165604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DC1FD-8034-E548-95C2-CD957F1D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382D9-3746-3141-8A7A-B32826C5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43" r:id="rId2"/>
    <p:sldLayoutId id="2147483844" r:id="rId3"/>
    <p:sldLayoutId id="2147483788" r:id="rId4"/>
    <p:sldLayoutId id="2147483845" r:id="rId5"/>
    <p:sldLayoutId id="2147483790" r:id="rId6"/>
    <p:sldLayoutId id="2147483846" r:id="rId7"/>
    <p:sldLayoutId id="2147483792" r:id="rId8"/>
    <p:sldLayoutId id="2147483847" r:id="rId9"/>
    <p:sldLayoutId id="2147483794" r:id="rId10"/>
    <p:sldLayoutId id="2147483795" r:id="rId11"/>
    <p:sldLayoutId id="2147483796" r:id="rId12"/>
    <p:sldLayoutId id="2147483799" r:id="rId13"/>
    <p:sldLayoutId id="2147483853" r:id="rId14"/>
    <p:sldLayoutId id="2147483797" r:id="rId15"/>
    <p:sldLayoutId id="2147483854" r:id="rId16"/>
    <p:sldLayoutId id="2147483806" r:id="rId17"/>
    <p:sldLayoutId id="2147483856" r:id="rId18"/>
    <p:sldLayoutId id="2147483801" r:id="rId19"/>
    <p:sldLayoutId id="2147483804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yscalculiaheadlines.com/dyscalculia-is-so-much-mor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entacionandujar.es/2017/07/14/evaluacion-la-discalculia-caso-comentado-incluid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527202700106782829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qualifications.pearson.com/en/qualifications/btec-entry-level-level-1-and-level-1-introductory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14AC-672A-DA4C-B166-98A6CFD3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577850"/>
            <a:ext cx="4263486" cy="2377623"/>
          </a:xfrm>
        </p:spPr>
        <p:txBody>
          <a:bodyPr/>
          <a:lstStyle/>
          <a:p>
            <a:r>
              <a:rPr lang="en-US" sz="3200" dirty="0"/>
              <a:t>Dyscalculia in the Level 1 Classroom- What to look out for and how to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A7D2-529E-934E-9AFD-317FCD80C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263486" cy="1246547"/>
          </a:xfrm>
        </p:spPr>
        <p:txBody>
          <a:bodyPr/>
          <a:lstStyle/>
          <a:p>
            <a:r>
              <a:rPr lang="en-US" dirty="0"/>
              <a:t>Kelly Adams</a:t>
            </a:r>
          </a:p>
          <a:p>
            <a:r>
              <a:rPr lang="en-US" dirty="0"/>
              <a:t>Product Manager Level 1 below including Workskills and Personal Growth and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E79F0-AD4E-8C4E-9132-4EBFD47A1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446F-EF14-C5BC-0D45-42EC6327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Dyscalculia?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6BC7-3404-F545-743C-29A587ECD2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83730" y="1893888"/>
            <a:ext cx="5682584" cy="4475162"/>
          </a:xfrm>
        </p:spPr>
        <p:txBody>
          <a:bodyPr/>
          <a:lstStyle/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Dyscalculia is a learning disability characterized by difficulty in understanding and working with numbers, arithmetic concepts, and mathematical symbols.</a:t>
            </a:r>
          </a:p>
          <a:p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affects approximately 5-7% of the population, with varying degrees of severity.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3AD0-4661-17DA-1B34-82B853FA37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098" name="Picture 2" descr="Dyscalculia is so much more - Dyscalculia HeadlinesDyscalculia Headlines">
            <a:extLst>
              <a:ext uri="{FF2B5EF4-FFF2-40B4-BE49-F238E27FC236}">
                <a16:creationId xmlns:a16="http://schemas.microsoft.com/office/drawing/2014/main" id="{2F836487-F165-5EA5-50D6-63F12836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70" y="1316269"/>
            <a:ext cx="45148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E367D-756C-42F1-9F19-FB2F5EF1D143}"/>
              </a:ext>
            </a:extLst>
          </p:cNvPr>
          <p:cNvSpPr txBox="1"/>
          <p:nvPr/>
        </p:nvSpPr>
        <p:spPr>
          <a:xfrm>
            <a:off x="7103226" y="6087448"/>
            <a:ext cx="6093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©Dyscalculia is so much more - Dyscalculia </a:t>
            </a:r>
            <a:r>
              <a:rPr lang="en-GB" sz="1200" dirty="0" err="1">
                <a:hlinkClick r:id="rId3"/>
              </a:rPr>
              <a:t>HeadlinesDyscalculia</a:t>
            </a:r>
            <a:r>
              <a:rPr lang="en-GB" sz="1200" dirty="0">
                <a:hlinkClick r:id="rId3"/>
              </a:rPr>
              <a:t> Headlines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2739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ild leaning on a chalkboard&#10;&#10;Description automatically generated">
            <a:extLst>
              <a:ext uri="{FF2B5EF4-FFF2-40B4-BE49-F238E27FC236}">
                <a16:creationId xmlns:a16="http://schemas.microsoft.com/office/drawing/2014/main" id="{29146B59-2E73-4199-0FBE-D805082C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725" y="863600"/>
            <a:ext cx="9093200" cy="39782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8F858-4D58-4021-48DB-3AF6ECB2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52" y="1601604"/>
            <a:ext cx="4684490" cy="1899800"/>
          </a:xfrm>
        </p:spPr>
        <p:txBody>
          <a:bodyPr anchor="t">
            <a:normAutofit/>
          </a:bodyPr>
          <a:lstStyle/>
          <a:p>
            <a:r>
              <a:rPr lang="en-GB" i="0">
                <a:effectLst/>
              </a:rPr>
              <a:t>Symptoms of Dyscalculia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8634-9FEB-FBEB-71C8-AD3D5CDE1B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71552" y="3146140"/>
            <a:ext cx="4684489" cy="339147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</a:rPr>
              <a:t>Difficulty in understanding basic number concepts (e.g., counting, place value).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</a:rPr>
              <a:t>Struggles with arithmetic operations (addition, subtraction, multiplication, and division).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</a:rPr>
              <a:t>Challenges with telling time, understanding money, and measuring.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</a:rPr>
              <a:t>Poor sense of estimation and quantity.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</a:rPr>
              <a:t>Difficulty in grasping mathematical symbols and concepts.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</a:rPr>
              <a:t>Inconsistent mathematical performance</a:t>
            </a:r>
            <a:r>
              <a:rPr lang="en-GB" sz="1500" b="0" i="0" dirty="0">
                <a:effectLst/>
              </a:rPr>
              <a:t>.</a:t>
            </a:r>
          </a:p>
          <a:p>
            <a:endParaRPr lang="en-GB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7D9CF-D3DD-CE99-D68C-F40578D222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09088" y="64881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AC2BAD-9516-2B47-9900-7FC05ED2F002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19AC0-D761-0F02-D9B7-A35902B59FA9}"/>
              </a:ext>
            </a:extLst>
          </p:cNvPr>
          <p:cNvSpPr txBox="1"/>
          <p:nvPr/>
        </p:nvSpPr>
        <p:spPr>
          <a:xfrm>
            <a:off x="974725" y="5074082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latin typeface="+mn-lt"/>
                <a:hlinkClick r:id="rId3" tooltip="https://www.orientacionandujar.es/2017/07/14/evaluacion-la-discalculia-caso-comentado-incluid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latin typeface="+mn-lt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12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ck hour hand at 12 and minute hand at ten">
            <a:extLst>
              <a:ext uri="{FF2B5EF4-FFF2-40B4-BE49-F238E27FC236}">
                <a16:creationId xmlns:a16="http://schemas.microsoft.com/office/drawing/2014/main" id="{AECEB3B5-1EE2-C511-92DE-A06F08EF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34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A20E-1CE0-514F-0C8B-B51DF5F8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</p:spPr>
        <p:txBody>
          <a:bodyPr anchor="t">
            <a:normAutofit/>
          </a:bodyPr>
          <a:lstStyle/>
          <a:p>
            <a:r>
              <a:rPr lang="en-GB" dirty="0"/>
              <a:t>Challenges for the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A90E-A99D-9BC0-34F1-569031FCD3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72999" y="1828800"/>
            <a:ext cx="6073913" cy="469317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b="1" i="0" dirty="0">
                <a:effectLst/>
              </a:rPr>
              <a:t>Academic Challenges</a:t>
            </a:r>
            <a:r>
              <a:rPr lang="en-GB" sz="26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Poor performance in math-related subjects.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i="0" dirty="0">
                <a:effectLst/>
              </a:rPr>
              <a:t>Low Confidence</a:t>
            </a:r>
            <a:r>
              <a:rPr lang="en-GB" sz="26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Frustration and reduced self-esteem can develop.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i="0" dirty="0">
                <a:effectLst/>
              </a:rPr>
              <a:t>Time Management</a:t>
            </a:r>
            <a:r>
              <a:rPr lang="en-GB" sz="26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Difficulty in planning and estimating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i="0" dirty="0">
                <a:effectLst/>
              </a:rPr>
              <a:t>Spatial Awareness</a:t>
            </a:r>
            <a:r>
              <a:rPr lang="en-GB" sz="26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</a:rPr>
              <a:t>Challenges with spatial and geometric concepts</a:t>
            </a:r>
            <a:r>
              <a:rPr lang="en-GB" sz="1800" b="0" i="0" dirty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D0EE2-D5FE-C426-E8C1-56B834C991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09088" y="64881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AC2BAD-9516-2B47-9900-7FC05ED2F002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2D4C-4FF2-2F62-5101-F603789A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 to support Level 1 learners with Dyscalculia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5256C-7C7B-001B-C296-EC76DA0DA84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Multisensory Instruction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Using visual, auditory, and tactile methods to teach mathematical concepts.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Concrete Examples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Relating math problems to real-life situations.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Individualized Education Plans (IEPs)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Tailored support in schools, including accommodations and modifications.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Assistive Technology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Tools and software for calculation and problem-solving.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 Time and Support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Providing additional time for math-related tasks.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 Anxiety Management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Techniques to reduce anxiety related to maths.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7CBD7-6999-4B2D-9657-82E98E22E5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06DA-E2D7-D1FD-7674-B52145C8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between </a:t>
            </a:r>
            <a:r>
              <a:rPr lang="en-GB" dirty="0" err="1"/>
              <a:t>SpLD</a:t>
            </a:r>
            <a:r>
              <a:rPr lang="en-GB" dirty="0"/>
              <a:t>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4E4DC-B3AD-8B51-55D4-AF6BA28E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Pin on Books Worth Reading">
            <a:extLst>
              <a:ext uri="{FF2B5EF4-FFF2-40B4-BE49-F238E27FC236}">
                <a16:creationId xmlns:a16="http://schemas.microsoft.com/office/drawing/2014/main" id="{05166720-F606-8C17-3323-A5E00A4240E3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93" y="1609280"/>
            <a:ext cx="6423212" cy="46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A9092-FAA2-91DB-B321-284E622F1FF6}"/>
              </a:ext>
            </a:extLst>
          </p:cNvPr>
          <p:cNvSpPr txBox="1"/>
          <p:nvPr/>
        </p:nvSpPr>
        <p:spPr>
          <a:xfrm>
            <a:off x="239712" y="6387584"/>
            <a:ext cx="6100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©Pin on Books Worth Reading (pinterest.co.uk)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9295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2C3EBC-5819-6C7E-CE40-DB1C3A34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0" y="574675"/>
            <a:ext cx="5848299" cy="3500020"/>
          </a:xfrm>
        </p:spPr>
        <p:txBody>
          <a:bodyPr>
            <a:normAutofit/>
          </a:bodyPr>
          <a:lstStyle/>
          <a:p>
            <a:r>
              <a:rPr lang="en-GB" dirty="0"/>
              <a:t>To discover more about the qualifications we offer in this suite please visit</a:t>
            </a:r>
            <a:br>
              <a:rPr lang="en-GB" dirty="0"/>
            </a:br>
            <a:r>
              <a:rPr lang="en-GB" dirty="0">
                <a:hlinkClick r:id="rId2"/>
              </a:rPr>
              <a:t>BTEC Entry Level | Level 1 | Level 1 Introductory | Pearson qualifications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A11DB-DF49-AF6E-4335-ACC55B3D1B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83F0-5100-46F3-B9CE-C3A2F40C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2423" y="3019546"/>
            <a:ext cx="967153" cy="221029"/>
          </a:xfrm>
          <a:prstGeom prst="rect">
            <a:avLst/>
          </a:prstGeom>
        </p:spPr>
        <p:txBody>
          <a:bodyPr/>
          <a:lstStyle/>
          <a:p>
            <a:r>
              <a:rPr lang="en-US" sz="400" dirty="0">
                <a:solidFill>
                  <a:srgbClr val="007FA3"/>
                </a:solidFill>
              </a:rPr>
              <a:t>End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0855-A5E9-47A8-8BAE-07C3DB10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2ACD-E19E-41C2-B7E1-C19650DEC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8EE29F7CDD44E88F6C8392B922B38" ma:contentTypeVersion="16" ma:contentTypeDescription="Create a new document." ma:contentTypeScope="" ma:versionID="bc5bcf5e71d36f39ba8f666d93a7089f">
  <xsd:schema xmlns:xsd="http://www.w3.org/2001/XMLSchema" xmlns:xs="http://www.w3.org/2001/XMLSchema" xmlns:p="http://schemas.microsoft.com/office/2006/metadata/properties" xmlns:ns2="b0f09caa-f429-4751-ab0b-091a725ac5c6" xmlns:ns3="74c4bf92-85c4-4956-8b14-e5174d64b705" targetNamespace="http://schemas.microsoft.com/office/2006/metadata/properties" ma:root="true" ma:fieldsID="a179b85ecfea301abdc4cee0761c741a" ns2:_="" ns3:_="">
    <xsd:import namespace="b0f09caa-f429-4751-ab0b-091a725ac5c6"/>
    <xsd:import namespace="74c4bf92-85c4-4956-8b14-e5174d64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09caa-f429-4751-ab0b-091a725ac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bf92-85c4-4956-8b14-e5174d64b7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9078343-ec99-474e-82b8-0e7a15ae6e73}" ma:internalName="TaxCatchAll" ma:showField="CatchAllData" ma:web="74c4bf92-85c4-4956-8b14-e5174d64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f09caa-f429-4751-ab0b-091a725ac5c6">
      <Terms xmlns="http://schemas.microsoft.com/office/infopath/2007/PartnerControls"/>
    </lcf76f155ced4ddcb4097134ff3c332f>
    <TaxCatchAll xmlns="74c4bf92-85c4-4956-8b14-e5174d64b7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EDBC4-B4A3-4772-B703-237822FFC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09caa-f429-4751-ab0b-091a725ac5c6"/>
    <ds:schemaRef ds:uri="74c4bf92-85c4-4956-8b14-e5174d64b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DF4A1-A0A4-470D-8392-D1EE1FA5E239}">
  <ds:schemaRefs>
    <ds:schemaRef ds:uri="http://schemas.microsoft.com/office/2006/metadata/properties"/>
    <ds:schemaRef ds:uri="http://schemas.microsoft.com/office/infopath/2007/PartnerControls"/>
    <ds:schemaRef ds:uri="b0f09caa-f429-4751-ab0b-091a725ac5c6"/>
    <ds:schemaRef ds:uri="74c4bf92-85c4-4956-8b14-e5174d64b705"/>
  </ds:schemaRefs>
</ds:datastoreItem>
</file>

<file path=customXml/itemProps3.xml><?xml version="1.0" encoding="utf-8"?>
<ds:datastoreItem xmlns:ds="http://schemas.openxmlformats.org/officeDocument/2006/customXml" ds:itemID="{78B1173B-0F38-4546-A859-6FC3C53FE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19320</TotalTime>
  <Words>339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Pearson Templates</vt:lpstr>
      <vt:lpstr>Dyscalculia in the Level 1 Classroom- What to look out for and how to support</vt:lpstr>
      <vt:lpstr>What is Dyscalculia?</vt:lpstr>
      <vt:lpstr>Symptoms of Dyscalculia</vt:lpstr>
      <vt:lpstr>Challenges for the learner</vt:lpstr>
      <vt:lpstr>Strategies to support Level 1 learners with Dyscalculia</vt:lpstr>
      <vt:lpstr>Links between SpLD conditions</vt:lpstr>
      <vt:lpstr>To discover more about the qualifications we offer in this suite please visit BTEC Entry Level | Level 1 | Level 1 Introductory | Pearson qualifications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Kelly Adams</cp:lastModifiedBy>
  <cp:revision>141</cp:revision>
  <dcterms:created xsi:type="dcterms:W3CDTF">2021-02-03T20:14:39Z</dcterms:created>
  <dcterms:modified xsi:type="dcterms:W3CDTF">2023-10-16T11:19:13Z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0x010100FA88EE29F7CDD44E88F6C8392B922B38</vt:lpwstr>
  </property>
  <property fmtid="{D5CDD505-2E9C-101B-9397-08002B2CF9AE}" pid="3" name="MediaServiceImageTags">
    <vt:lpwstr/>
  </property>
</Properties>
</file>