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8" r:id="rId5"/>
  </p:sldMasterIdLst>
  <p:notesMasterIdLst>
    <p:notesMasterId r:id="rId22"/>
  </p:notesMasterIdLst>
  <p:sldIdLst>
    <p:sldId id="332" r:id="rId6"/>
    <p:sldId id="340" r:id="rId7"/>
    <p:sldId id="341" r:id="rId8"/>
    <p:sldId id="342" r:id="rId9"/>
    <p:sldId id="346" r:id="rId10"/>
    <p:sldId id="343" r:id="rId11"/>
    <p:sldId id="344" r:id="rId12"/>
    <p:sldId id="345" r:id="rId13"/>
    <p:sldId id="347" r:id="rId14"/>
    <p:sldId id="348" r:id="rId15"/>
    <p:sldId id="349" r:id="rId16"/>
    <p:sldId id="350" r:id="rId17"/>
    <p:sldId id="351" r:id="rId18"/>
    <p:sldId id="352" r:id="rId19"/>
    <p:sldId id="353" r:id="rId20"/>
    <p:sldId id="303"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D8A779-6192-65F4-6767-3777FED42F44}" name="Knowles, Laura" initials="KL" userId="S::laura.knowles@pearson.com::2e1997ff-801b-4315-adf5-bc9f128d03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7E"/>
    <a:srgbClr val="11B2A5"/>
    <a:srgbClr val="83BD00"/>
    <a:srgbClr val="FF7479"/>
    <a:srgbClr val="FFBA1C"/>
    <a:srgbClr val="93E8EC"/>
    <a:srgbClr val="DFE0E1"/>
    <a:srgbClr val="A3ACAC"/>
    <a:srgbClr val="9D017E"/>
    <a:srgbClr val="10B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1C00F0-13FD-C26F-0DF1-9F5739B1258C}" v="3" dt="2023-07-10T14:10:38.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78" y="1104"/>
      </p:cViewPr>
      <p:guideLst>
        <p:guide orient="horz" pos="2136"/>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dams" userId="S::kelly.adams@pearson.com::56286dc5-c445-4c81-8317-5d717359e7df" providerId="AD" clId="Web-{B61C00F0-13FD-C26F-0DF1-9F5739B1258C}"/>
    <pc:docChg chg="addSld modSld">
      <pc:chgData name="Kelly Adams" userId="S::kelly.adams@pearson.com::56286dc5-c445-4c81-8317-5d717359e7df" providerId="AD" clId="Web-{B61C00F0-13FD-C26F-0DF1-9F5739B1258C}" dt="2023-07-10T14:10:38.761" v="1"/>
      <pc:docMkLst>
        <pc:docMk/>
      </pc:docMkLst>
      <pc:sldChg chg="modSp">
        <pc:chgData name="Kelly Adams" userId="S::kelly.adams@pearson.com::56286dc5-c445-4c81-8317-5d717359e7df" providerId="AD" clId="Web-{B61C00F0-13FD-C26F-0DF1-9F5739B1258C}" dt="2023-07-10T14:10:30.011" v="0" actId="20577"/>
        <pc:sldMkLst>
          <pc:docMk/>
          <pc:sldMk cId="1342745127" sldId="332"/>
        </pc:sldMkLst>
        <pc:spChg chg="mod">
          <ac:chgData name="Kelly Adams" userId="S::kelly.adams@pearson.com::56286dc5-c445-4c81-8317-5d717359e7df" providerId="AD" clId="Web-{B61C00F0-13FD-C26F-0DF1-9F5739B1258C}" dt="2023-07-10T14:10:30.011" v="0" actId="20577"/>
          <ac:spMkLst>
            <pc:docMk/>
            <pc:sldMk cId="1342745127" sldId="332"/>
            <ac:spMk id="2" creationId="{AAD9BDE9-5C5F-9F4E-9ABC-79815C3E9F53}"/>
          </ac:spMkLst>
        </pc:spChg>
      </pc:sldChg>
      <pc:sldChg chg="add">
        <pc:chgData name="Kelly Adams" userId="S::kelly.adams@pearson.com::56286dc5-c445-4c81-8317-5d717359e7df" providerId="AD" clId="Web-{B61C00F0-13FD-C26F-0DF1-9F5739B1258C}" dt="2023-07-10T14:10:38.761" v="1"/>
        <pc:sldMkLst>
          <pc:docMk/>
          <pc:sldMk cId="1520348050" sldId="340"/>
        </pc:sldMkLst>
      </pc:sldChg>
      <pc:sldMasterChg chg="addSldLayout">
        <pc:chgData name="Kelly Adams" userId="S::kelly.adams@pearson.com::56286dc5-c445-4c81-8317-5d717359e7df" providerId="AD" clId="Web-{B61C00F0-13FD-C26F-0DF1-9F5739B1258C}" dt="2023-07-10T14:10:38.761" v="1"/>
        <pc:sldMasterMkLst>
          <pc:docMk/>
          <pc:sldMasterMk cId="0" sldId="2147483648"/>
        </pc:sldMasterMkLst>
        <pc:sldLayoutChg chg="add">
          <pc:chgData name="Kelly Adams" userId="S::kelly.adams@pearson.com::56286dc5-c445-4c81-8317-5d717359e7df" providerId="AD" clId="Web-{B61C00F0-13FD-C26F-0DF1-9F5739B1258C}" dt="2023-07-10T14:10:38.761" v="1"/>
          <pc:sldLayoutMkLst>
            <pc:docMk/>
            <pc:sldMasterMk cId="0" sldId="2147483648"/>
            <pc:sldLayoutMk cId="3955343937" sldId="21474838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239B-6751-674B-BBF8-A04DCD1AE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5B4D93-119D-C443-BF3F-566C4E4C3A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ABFCC-F0E2-2D45-9B7A-16E93F0C421B}" type="datetimeFigureOut">
              <a:rPr lang="en-US"/>
              <a:pPr>
                <a:defRPr/>
              </a:pPr>
              <a:t>7/17/2023</a:t>
            </a:fld>
            <a:endParaRPr lang="en-US"/>
          </a:p>
        </p:txBody>
      </p:sp>
      <p:sp>
        <p:nvSpPr>
          <p:cNvPr id="4" name="Slide Image Placeholder 3">
            <a:extLst>
              <a:ext uri="{FF2B5EF4-FFF2-40B4-BE49-F238E27FC236}">
                <a16:creationId xmlns:a16="http://schemas.microsoft.com/office/drawing/2014/main" id="{6BA918A4-BB7D-AF41-BE50-4F7FFC5604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78C91D-7988-F040-80F8-49907E6C23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8CE234-EDC1-614C-A085-2285B03BC02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9937E29-1D26-0549-B180-2750D6D7603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AF1D13-1771-6641-9B07-2FC25F0FAF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2</a:t>
            </a:fld>
            <a:endParaRPr lang="en-US"/>
          </a:p>
        </p:txBody>
      </p:sp>
    </p:spTree>
    <p:extLst>
      <p:ext uri="{BB962C8B-B14F-4D97-AF65-F5344CB8AC3E}">
        <p14:creationId xmlns:p14="http://schemas.microsoft.com/office/powerpoint/2010/main" val="183005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prioritise shopping list and time wisely. They may want to plan a route and alternative method of transport.</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3</a:t>
            </a:fld>
            <a:endParaRPr lang="en-US"/>
          </a:p>
        </p:txBody>
      </p:sp>
    </p:spTree>
    <p:extLst>
      <p:ext uri="{BB962C8B-B14F-4D97-AF65-F5344CB8AC3E}">
        <p14:creationId xmlns:p14="http://schemas.microsoft.com/office/powerpoint/2010/main" val="123374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this activity is to get learners to consider the length of time tasks take. They should then prioritise these tasks and consider a plan to achieve them.</a:t>
            </a:r>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15</a:t>
            </a:fld>
            <a:endParaRPr lang="en-US"/>
          </a:p>
        </p:txBody>
      </p:sp>
    </p:spTree>
    <p:extLst>
      <p:ext uri="{BB962C8B-B14F-4D97-AF65-F5344CB8AC3E}">
        <p14:creationId xmlns:p14="http://schemas.microsoft.com/office/powerpoint/2010/main" val="176032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Closing Slide</a:t>
            </a:r>
          </a:p>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16</a:t>
            </a:fld>
            <a:endParaRPr lang="en-US"/>
          </a:p>
        </p:txBody>
      </p:sp>
    </p:spTree>
    <p:extLst>
      <p:ext uri="{BB962C8B-B14F-4D97-AF65-F5344CB8AC3E}">
        <p14:creationId xmlns:p14="http://schemas.microsoft.com/office/powerpoint/2010/main" val="3990580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410849-7EC9-46FE-8DED-8D2C5CC835FB}"/>
              </a:ext>
            </a:extLst>
          </p:cNvPr>
          <p:cNvPicPr>
            <a:picLocks noChangeAspect="1"/>
          </p:cNvPicPr>
          <p:nvPr userDrawn="1"/>
        </p:nvPicPr>
        <p:blipFill>
          <a:blip r:embed="rId3"/>
          <a:stretch>
            <a:fillRect/>
          </a:stretch>
        </p:blipFill>
        <p:spPr>
          <a:xfrm>
            <a:off x="1968122" y="0"/>
            <a:ext cx="10223878" cy="6858000"/>
          </a:xfrm>
          <a:prstGeom prst="rect">
            <a:avLst/>
          </a:prstGeom>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4075218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319490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61599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352671682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C312F-B9C0-D744-AD30-A434A20A7DE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901810" y="0"/>
            <a:ext cx="10290190"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322630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832148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rotWithShape="1">
          <a:blip r:embed="rId2"/>
          <a:srcRect l="13350" t="1" r="273" b="16811"/>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61667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584325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rotWithShape="1">
          <a:blip r:embed="rId2"/>
          <a:srcRect l="-183" t="5696" r="-1"/>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2109508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6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102597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a:srcRect/>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305648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955343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67858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267877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893506" y="0"/>
            <a:ext cx="10298494"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21871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95398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rotWithShape="1">
          <a:blip r:embed="rId2"/>
          <a:srcRect t="4037" r="7846" b="4507"/>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3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rotWithShape="1">
          <a:blip r:embed="rId2"/>
          <a:srcRect l="13571" t="30062" r="25128" b="11244"/>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295106418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2230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843" r:id="rId2"/>
    <p:sldLayoutId id="2147483844" r:id="rId3"/>
    <p:sldLayoutId id="2147483788" r:id="rId4"/>
    <p:sldLayoutId id="2147483845" r:id="rId5"/>
    <p:sldLayoutId id="2147483790" r:id="rId6"/>
    <p:sldLayoutId id="2147483846" r:id="rId7"/>
    <p:sldLayoutId id="2147483792" r:id="rId8"/>
    <p:sldLayoutId id="2147483847" r:id="rId9"/>
    <p:sldLayoutId id="2147483794" r:id="rId10"/>
    <p:sldLayoutId id="2147483795" r:id="rId11"/>
    <p:sldLayoutId id="2147483796" r:id="rId12"/>
    <p:sldLayoutId id="2147483799" r:id="rId13"/>
    <p:sldLayoutId id="2147483853" r:id="rId14"/>
    <p:sldLayoutId id="2147483797" r:id="rId15"/>
    <p:sldLayoutId id="2147483854" r:id="rId16"/>
    <p:sldLayoutId id="2147483806" r:id="rId17"/>
    <p:sldLayoutId id="2147483856" r:id="rId18"/>
    <p:sldLayoutId id="2147483801" r:id="rId19"/>
    <p:sldLayoutId id="2147483804" r:id="rId20"/>
    <p:sldLayoutId id="2147483857" r:id="rId21"/>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110224056"/>
      </p:ext>
    </p:extLst>
  </p:cSld>
  <p:clrMap bg1="lt1" tx1="dk1" bg2="lt2" tx2="dk2" accent1="accent1" accent2="accent2" accent3="accent3" accent4="accent4" accent5="accent5" accent6="accent6" hlink="hlink" folHlink="folHlink"/>
  <p:sldLayoutIdLst>
    <p:sldLayoutId id="214748384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hyperlink" Target="https://openclipart.org/detail/267907/pencil-notes" TargetMode="External"/><Relationship Id="rId13" Type="http://schemas.openxmlformats.org/officeDocument/2006/relationships/hyperlink" Target="https://creativecommons.org/licenses/by-nc-sa/3.0/" TargetMode="External"/><Relationship Id="rId3" Type="http://schemas.openxmlformats.org/officeDocument/2006/relationships/image" Target="../media/image11.jpg"/><Relationship Id="rId7" Type="http://schemas.openxmlformats.org/officeDocument/2006/relationships/image" Target="../media/image13.png"/><Relationship Id="rId12" Type="http://schemas.openxmlformats.org/officeDocument/2006/relationships/hyperlink" Target="https://www.flickr.com/photos/shifted/3638509701" TargetMode="External"/><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hyperlink" Target="https://creativecommons.org/licenses/by/3.0/" TargetMode="External"/><Relationship Id="rId11" Type="http://schemas.openxmlformats.org/officeDocument/2006/relationships/image" Target="../media/image15.jpg"/><Relationship Id="rId5" Type="http://schemas.openxmlformats.org/officeDocument/2006/relationships/hyperlink" Target="https://googlesystem.blogspot.com/2011/06/google-calendars-design-refresh.html" TargetMode="External"/><Relationship Id="rId15" Type="http://schemas.openxmlformats.org/officeDocument/2006/relationships/hyperlink" Target="https://www.amazon.com/Day-Timer-Multi-Pocket-Organizer-Black-Cover/dp/B008F2X1BU" TargetMode="External"/><Relationship Id="rId10" Type="http://schemas.openxmlformats.org/officeDocument/2006/relationships/hyperlink" Target="https://googlesystem.blogspot.com/2007/09/iphone-interface-for-google-calendar.html" TargetMode="External"/><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BDE9-5C5F-9F4E-9ABC-79815C3E9F53}"/>
              </a:ext>
            </a:extLst>
          </p:cNvPr>
          <p:cNvSpPr>
            <a:spLocks noGrp="1"/>
          </p:cNvSpPr>
          <p:nvPr>
            <p:ph type="title"/>
          </p:nvPr>
        </p:nvSpPr>
        <p:spPr/>
        <p:txBody>
          <a:bodyPr lIns="274320" tIns="182880" rIns="274320" bIns="45720" anchor="t" anchorCtr="0">
            <a:normAutofit/>
          </a:bodyPr>
          <a:lstStyle/>
          <a:p>
            <a:r>
              <a:rPr lang="en-US" dirty="0">
                <a:latin typeface="Open Sans Light"/>
                <a:ea typeface="Open Sans Light"/>
                <a:cs typeface="Open Sans Light"/>
              </a:rPr>
              <a:t>BTEC LEVEL 1 Intro </a:t>
            </a:r>
          </a:p>
        </p:txBody>
      </p:sp>
      <p:sp>
        <p:nvSpPr>
          <p:cNvPr id="3" name="Content Placeholder 2">
            <a:extLst>
              <a:ext uri="{FF2B5EF4-FFF2-40B4-BE49-F238E27FC236}">
                <a16:creationId xmlns:a16="http://schemas.microsoft.com/office/drawing/2014/main" id="{8B1A1C59-0678-5A49-B6B4-72860564E13A}"/>
              </a:ext>
            </a:extLst>
          </p:cNvPr>
          <p:cNvSpPr>
            <a:spLocks noGrp="1"/>
          </p:cNvSpPr>
          <p:nvPr>
            <p:ph sz="quarter" idx="16"/>
          </p:nvPr>
        </p:nvSpPr>
        <p:spPr/>
        <p:txBody>
          <a:bodyPr/>
          <a:lstStyle/>
          <a:p>
            <a:r>
              <a:rPr lang="en-US" sz="4000" dirty="0"/>
              <a:t>A1 Being Organised</a:t>
            </a:r>
          </a:p>
        </p:txBody>
      </p:sp>
      <p:sp>
        <p:nvSpPr>
          <p:cNvPr id="4" name="Slide Number Placeholder 3">
            <a:extLst>
              <a:ext uri="{FF2B5EF4-FFF2-40B4-BE49-F238E27FC236}">
                <a16:creationId xmlns:a16="http://schemas.microsoft.com/office/drawing/2014/main" id="{DCC7CE49-5F04-EF4B-9DE8-4FFE7158D7C5}"/>
              </a:ext>
            </a:extLst>
          </p:cNvPr>
          <p:cNvSpPr>
            <a:spLocks noGrp="1"/>
          </p:cNvSpPr>
          <p:nvPr>
            <p:ph type="sldNum" sz="quarter" idx="15"/>
          </p:nvPr>
        </p:nvSpPr>
        <p:spPr/>
        <p:txBody>
          <a:bodyPr/>
          <a:lstStyle/>
          <a:p>
            <a:pPr>
              <a:defRPr/>
            </a:pPr>
            <a:fld id="{E8901B88-A952-2044-9F37-BB636F0880BE}" type="slidenum">
              <a:rPr lang="en-US" smtClean="0"/>
              <a:pPr>
                <a:defRPr/>
              </a:pPr>
              <a:t>1</a:t>
            </a:fld>
            <a:endParaRPr lang="en-US"/>
          </a:p>
        </p:txBody>
      </p:sp>
    </p:spTree>
    <p:extLst>
      <p:ext uri="{BB962C8B-B14F-4D97-AF65-F5344CB8AC3E}">
        <p14:creationId xmlns:p14="http://schemas.microsoft.com/office/powerpoint/2010/main" val="134274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CD81-F3C3-4615-C963-3035AD25F157}"/>
              </a:ext>
            </a:extLst>
          </p:cNvPr>
          <p:cNvSpPr>
            <a:spLocks noGrp="1"/>
          </p:cNvSpPr>
          <p:nvPr>
            <p:ph type="title"/>
          </p:nvPr>
        </p:nvSpPr>
        <p:spPr/>
        <p:txBody>
          <a:bodyPr/>
          <a:lstStyle/>
          <a:p>
            <a:r>
              <a:rPr lang="en-GB" dirty="0"/>
              <a:t>Time management- potential consequences</a:t>
            </a:r>
          </a:p>
        </p:txBody>
      </p:sp>
      <p:sp>
        <p:nvSpPr>
          <p:cNvPr id="3" name="Content Placeholder 2">
            <a:extLst>
              <a:ext uri="{FF2B5EF4-FFF2-40B4-BE49-F238E27FC236}">
                <a16:creationId xmlns:a16="http://schemas.microsoft.com/office/drawing/2014/main" id="{F8BA7D15-A8A4-BA3B-2ACC-889E42B1E633}"/>
              </a:ext>
            </a:extLst>
          </p:cNvPr>
          <p:cNvSpPr>
            <a:spLocks noGrp="1"/>
          </p:cNvSpPr>
          <p:nvPr>
            <p:ph sz="quarter" idx="16"/>
          </p:nvPr>
        </p:nvSpPr>
        <p:spPr>
          <a:xfrm>
            <a:off x="1109662" y="3322972"/>
            <a:ext cx="9972675" cy="4475162"/>
          </a:xfrm>
        </p:spPr>
        <p:txBody>
          <a:bodyPr/>
          <a:lstStyle/>
          <a:p>
            <a:r>
              <a:rPr lang="en-GB" sz="4000" dirty="0"/>
              <a:t>Did not have any structure to your day?</a:t>
            </a:r>
          </a:p>
        </p:txBody>
      </p:sp>
      <p:sp>
        <p:nvSpPr>
          <p:cNvPr id="4" name="Slide Number Placeholder 3">
            <a:extLst>
              <a:ext uri="{FF2B5EF4-FFF2-40B4-BE49-F238E27FC236}">
                <a16:creationId xmlns:a16="http://schemas.microsoft.com/office/drawing/2014/main" id="{CA88790A-D2F5-8E38-874E-5D16A09AAA29}"/>
              </a:ext>
            </a:extLst>
          </p:cNvPr>
          <p:cNvSpPr>
            <a:spLocks noGrp="1"/>
          </p:cNvSpPr>
          <p:nvPr>
            <p:ph type="sldNum" sz="quarter" idx="15"/>
          </p:nvPr>
        </p:nvSpPr>
        <p:spPr/>
        <p:txBody>
          <a:bodyPr/>
          <a:lstStyle/>
          <a:p>
            <a:pPr>
              <a:defRPr/>
            </a:pPr>
            <a:fld id="{449BB740-7204-9B4C-9E22-6EC5FC26FE50}" type="slidenum">
              <a:rPr lang="en-US" smtClean="0"/>
              <a:pPr>
                <a:defRPr/>
              </a:pPr>
              <a:t>10</a:t>
            </a:fld>
            <a:endParaRPr lang="en-US"/>
          </a:p>
        </p:txBody>
      </p:sp>
      <p:sp>
        <p:nvSpPr>
          <p:cNvPr id="5" name="TextBox 4">
            <a:extLst>
              <a:ext uri="{FF2B5EF4-FFF2-40B4-BE49-F238E27FC236}">
                <a16:creationId xmlns:a16="http://schemas.microsoft.com/office/drawing/2014/main" id="{D5083001-D27B-4726-D551-506FAD0150A9}"/>
              </a:ext>
            </a:extLst>
          </p:cNvPr>
          <p:cNvSpPr txBox="1"/>
          <p:nvPr/>
        </p:nvSpPr>
        <p:spPr>
          <a:xfrm>
            <a:off x="4716379" y="5486400"/>
            <a:ext cx="6365958" cy="523220"/>
          </a:xfrm>
          <a:prstGeom prst="rect">
            <a:avLst/>
          </a:prstGeom>
          <a:noFill/>
        </p:spPr>
        <p:txBody>
          <a:bodyPr wrap="square" rtlCol="0">
            <a:spAutoFit/>
          </a:bodyPr>
          <a:lstStyle/>
          <a:p>
            <a:pPr algn="r"/>
            <a:r>
              <a:rPr lang="en-GB" sz="2800" dirty="0"/>
              <a:t>In the a) long Term and b) short Term</a:t>
            </a:r>
          </a:p>
        </p:txBody>
      </p:sp>
    </p:spTree>
    <p:extLst>
      <p:ext uri="{BB962C8B-B14F-4D97-AF65-F5344CB8AC3E}">
        <p14:creationId xmlns:p14="http://schemas.microsoft.com/office/powerpoint/2010/main" val="3758438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CD81-F3C3-4615-C963-3035AD25F157}"/>
              </a:ext>
            </a:extLst>
          </p:cNvPr>
          <p:cNvSpPr>
            <a:spLocks noGrp="1"/>
          </p:cNvSpPr>
          <p:nvPr>
            <p:ph type="title"/>
          </p:nvPr>
        </p:nvSpPr>
        <p:spPr/>
        <p:txBody>
          <a:bodyPr/>
          <a:lstStyle/>
          <a:p>
            <a:r>
              <a:rPr lang="en-GB" dirty="0"/>
              <a:t>Time management- potential consequences</a:t>
            </a:r>
          </a:p>
        </p:txBody>
      </p:sp>
      <p:sp>
        <p:nvSpPr>
          <p:cNvPr id="3" name="Content Placeholder 2">
            <a:extLst>
              <a:ext uri="{FF2B5EF4-FFF2-40B4-BE49-F238E27FC236}">
                <a16:creationId xmlns:a16="http://schemas.microsoft.com/office/drawing/2014/main" id="{F8BA7D15-A8A4-BA3B-2ACC-889E42B1E633}"/>
              </a:ext>
            </a:extLst>
          </p:cNvPr>
          <p:cNvSpPr>
            <a:spLocks noGrp="1"/>
          </p:cNvSpPr>
          <p:nvPr>
            <p:ph sz="quarter" idx="16"/>
          </p:nvPr>
        </p:nvSpPr>
        <p:spPr>
          <a:xfrm>
            <a:off x="1109662" y="3322972"/>
            <a:ext cx="9972675" cy="4475162"/>
          </a:xfrm>
        </p:spPr>
        <p:txBody>
          <a:bodyPr/>
          <a:lstStyle/>
          <a:p>
            <a:r>
              <a:rPr lang="en-GB" sz="4000" dirty="0"/>
              <a:t>Forgot to set your alarm clock?</a:t>
            </a:r>
          </a:p>
        </p:txBody>
      </p:sp>
      <p:sp>
        <p:nvSpPr>
          <p:cNvPr id="4" name="Slide Number Placeholder 3">
            <a:extLst>
              <a:ext uri="{FF2B5EF4-FFF2-40B4-BE49-F238E27FC236}">
                <a16:creationId xmlns:a16="http://schemas.microsoft.com/office/drawing/2014/main" id="{CA88790A-D2F5-8E38-874E-5D16A09AAA29}"/>
              </a:ext>
            </a:extLst>
          </p:cNvPr>
          <p:cNvSpPr>
            <a:spLocks noGrp="1"/>
          </p:cNvSpPr>
          <p:nvPr>
            <p:ph type="sldNum" sz="quarter" idx="15"/>
          </p:nvPr>
        </p:nvSpPr>
        <p:spPr/>
        <p:txBody>
          <a:bodyPr/>
          <a:lstStyle/>
          <a:p>
            <a:pPr>
              <a:defRPr/>
            </a:pPr>
            <a:fld id="{449BB740-7204-9B4C-9E22-6EC5FC26FE50}" type="slidenum">
              <a:rPr lang="en-US" smtClean="0"/>
              <a:pPr>
                <a:defRPr/>
              </a:pPr>
              <a:t>11</a:t>
            </a:fld>
            <a:endParaRPr lang="en-US"/>
          </a:p>
        </p:txBody>
      </p:sp>
      <p:sp>
        <p:nvSpPr>
          <p:cNvPr id="5" name="TextBox 4">
            <a:extLst>
              <a:ext uri="{FF2B5EF4-FFF2-40B4-BE49-F238E27FC236}">
                <a16:creationId xmlns:a16="http://schemas.microsoft.com/office/drawing/2014/main" id="{D5083001-D27B-4726-D551-506FAD0150A9}"/>
              </a:ext>
            </a:extLst>
          </p:cNvPr>
          <p:cNvSpPr txBox="1"/>
          <p:nvPr/>
        </p:nvSpPr>
        <p:spPr>
          <a:xfrm>
            <a:off x="4716379" y="5486400"/>
            <a:ext cx="6365958" cy="523220"/>
          </a:xfrm>
          <a:prstGeom prst="rect">
            <a:avLst/>
          </a:prstGeom>
          <a:noFill/>
        </p:spPr>
        <p:txBody>
          <a:bodyPr wrap="square" rtlCol="0">
            <a:spAutoFit/>
          </a:bodyPr>
          <a:lstStyle/>
          <a:p>
            <a:pPr algn="r"/>
            <a:r>
              <a:rPr lang="en-GB" sz="2800" dirty="0"/>
              <a:t>In the a) long Term and b) short Term</a:t>
            </a:r>
          </a:p>
        </p:txBody>
      </p:sp>
    </p:spTree>
    <p:extLst>
      <p:ext uri="{BB962C8B-B14F-4D97-AF65-F5344CB8AC3E}">
        <p14:creationId xmlns:p14="http://schemas.microsoft.com/office/powerpoint/2010/main" val="320389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p view of a calendar with a red pen on top">
            <a:extLst>
              <a:ext uri="{FF2B5EF4-FFF2-40B4-BE49-F238E27FC236}">
                <a16:creationId xmlns:a16="http://schemas.microsoft.com/office/drawing/2014/main" id="{0959834C-80AC-1C5B-B808-5741AD55E623}"/>
              </a:ext>
            </a:extLst>
          </p:cNvPr>
          <p:cNvPicPr>
            <a:picLocks noChangeAspect="1"/>
          </p:cNvPicPr>
          <p:nvPr/>
        </p:nvPicPr>
        <p:blipFill rotWithShape="1">
          <a:blip r:embed="rId2">
            <a:alphaModFix amt="35000"/>
          </a:blip>
          <a:srcRect l="2112" r="-2" b="-2"/>
          <a:stretch/>
        </p:blipFill>
        <p:spPr>
          <a:xfrm>
            <a:off x="1993284" y="16052"/>
            <a:ext cx="10182928" cy="6839702"/>
          </a:xfrm>
          <a:prstGeom prst="rect">
            <a:avLst/>
          </a:prstGeom>
          <a:noFill/>
        </p:spPr>
      </p:pic>
      <p:sp>
        <p:nvSpPr>
          <p:cNvPr id="2" name="Title 1">
            <a:extLst>
              <a:ext uri="{FF2B5EF4-FFF2-40B4-BE49-F238E27FC236}">
                <a16:creationId xmlns:a16="http://schemas.microsoft.com/office/drawing/2014/main" id="{0EC7B59E-140E-7677-5ACD-1867D8D3C6D5}"/>
              </a:ext>
            </a:extLst>
          </p:cNvPr>
          <p:cNvSpPr>
            <a:spLocks noGrp="1"/>
          </p:cNvSpPr>
          <p:nvPr>
            <p:ph type="title"/>
          </p:nvPr>
        </p:nvSpPr>
        <p:spPr>
          <a:xfrm>
            <a:off x="15788" y="2656089"/>
            <a:ext cx="4368703" cy="2542268"/>
          </a:xfrm>
        </p:spPr>
        <p:txBody>
          <a:bodyPr>
            <a:normAutofit/>
          </a:bodyPr>
          <a:lstStyle/>
          <a:p>
            <a:r>
              <a:rPr lang="en-GB" dirty="0"/>
              <a:t>How can you organise your time??</a:t>
            </a:r>
          </a:p>
        </p:txBody>
      </p:sp>
      <p:sp>
        <p:nvSpPr>
          <p:cNvPr id="4" name="Slide Number Placeholder 3">
            <a:extLst>
              <a:ext uri="{FF2B5EF4-FFF2-40B4-BE49-F238E27FC236}">
                <a16:creationId xmlns:a16="http://schemas.microsoft.com/office/drawing/2014/main" id="{90D99D63-6136-A8EA-371A-C378128139CB}"/>
              </a:ext>
            </a:extLst>
          </p:cNvPr>
          <p:cNvSpPr>
            <a:spLocks noGrp="1"/>
          </p:cNvSpPr>
          <p:nvPr>
            <p:ph type="sldNum" sz="quarter" idx="10"/>
          </p:nvPr>
        </p:nvSpPr>
        <p:spPr>
          <a:xfrm>
            <a:off x="9209088" y="6488113"/>
            <a:ext cx="2743200" cy="365125"/>
          </a:xfrm>
        </p:spPr>
        <p:txBody>
          <a:bodyPr anchor="ctr">
            <a:normAutofit/>
          </a:bodyPr>
          <a:lstStyle/>
          <a:p>
            <a:pPr>
              <a:spcAft>
                <a:spcPts val="600"/>
              </a:spcAft>
              <a:defRPr/>
            </a:pPr>
            <a:fld id="{449BB740-7204-9B4C-9E22-6EC5FC26FE50}" type="slidenum">
              <a:rPr lang="en-US" smtClean="0"/>
              <a:pPr>
                <a:spcAft>
                  <a:spcPts val="600"/>
                </a:spcAft>
                <a:defRPr/>
              </a:pPr>
              <a:t>12</a:t>
            </a:fld>
            <a:endParaRPr lang="en-US"/>
          </a:p>
        </p:txBody>
      </p:sp>
      <p:pic>
        <p:nvPicPr>
          <p:cNvPr id="10" name="Picture 9" descr="Calendar on table">
            <a:extLst>
              <a:ext uri="{FF2B5EF4-FFF2-40B4-BE49-F238E27FC236}">
                <a16:creationId xmlns:a16="http://schemas.microsoft.com/office/drawing/2014/main" id="{3F91996A-1031-B262-A17B-6C380B1972B0}"/>
              </a:ext>
            </a:extLst>
          </p:cNvPr>
          <p:cNvPicPr>
            <a:picLocks noChangeAspect="1"/>
          </p:cNvPicPr>
          <p:nvPr/>
        </p:nvPicPr>
        <p:blipFill rotWithShape="1">
          <a:blip r:embed="rId3"/>
          <a:srcRect r="35711" b="2454"/>
          <a:stretch/>
        </p:blipFill>
        <p:spPr>
          <a:xfrm>
            <a:off x="8972519" y="3496809"/>
            <a:ext cx="2979769" cy="3013419"/>
          </a:xfrm>
          <a:prstGeom prst="rect">
            <a:avLst/>
          </a:prstGeom>
          <a:ln w="38100">
            <a:solidFill>
              <a:schemeClr val="tx1"/>
            </a:solidFill>
          </a:ln>
        </p:spPr>
      </p:pic>
      <p:pic>
        <p:nvPicPr>
          <p:cNvPr id="15" name="Picture 14" descr="A screenshot of a calendar&#10;&#10;Description automatically generated">
            <a:extLst>
              <a:ext uri="{FF2B5EF4-FFF2-40B4-BE49-F238E27FC236}">
                <a16:creationId xmlns:a16="http://schemas.microsoft.com/office/drawing/2014/main" id="{21A86483-AF28-0EEC-398F-904E4FECFAD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058918" y="4099291"/>
            <a:ext cx="3544101" cy="2215063"/>
          </a:xfrm>
          <a:prstGeom prst="rect">
            <a:avLst/>
          </a:prstGeom>
          <a:ln w="38100">
            <a:solidFill>
              <a:schemeClr val="tx1"/>
            </a:solidFill>
          </a:ln>
        </p:spPr>
      </p:pic>
      <p:sp>
        <p:nvSpPr>
          <p:cNvPr id="16" name="TextBox 15">
            <a:extLst>
              <a:ext uri="{FF2B5EF4-FFF2-40B4-BE49-F238E27FC236}">
                <a16:creationId xmlns:a16="http://schemas.microsoft.com/office/drawing/2014/main" id="{042A466A-13F1-2DCF-2053-A57549C5875E}"/>
              </a:ext>
            </a:extLst>
          </p:cNvPr>
          <p:cNvSpPr txBox="1"/>
          <p:nvPr/>
        </p:nvSpPr>
        <p:spPr>
          <a:xfrm>
            <a:off x="5408636" y="6402038"/>
            <a:ext cx="3194384" cy="230832"/>
          </a:xfrm>
          <a:prstGeom prst="rect">
            <a:avLst/>
          </a:prstGeom>
          <a:noFill/>
          <a:ln w="38100">
            <a:solidFill>
              <a:schemeClr val="tx1"/>
            </a:solidFill>
          </a:ln>
        </p:spPr>
        <p:txBody>
          <a:bodyPr wrap="square" rtlCol="0">
            <a:spAutoFit/>
          </a:bodyPr>
          <a:lstStyle/>
          <a:p>
            <a:r>
              <a:rPr lang="en-GB" sz="900" dirty="0">
                <a:hlinkClick r:id="rId5" tooltip="https://googlesystem.blogspot.com/2011/06/google-calendars-design-refresh.html"/>
              </a:rPr>
              <a:t>©This Photo</a:t>
            </a:r>
            <a:r>
              <a:rPr lang="en-GB" sz="900" dirty="0"/>
              <a:t> by Unknown Author is licensed under </a:t>
            </a:r>
            <a:r>
              <a:rPr lang="en-GB" sz="900" dirty="0">
                <a:hlinkClick r:id="rId6" tooltip="https://creativecommons.org/licenses/by/3.0/"/>
              </a:rPr>
              <a:t>CC BY</a:t>
            </a:r>
            <a:endParaRPr lang="en-GB" sz="900" dirty="0"/>
          </a:p>
        </p:txBody>
      </p:sp>
      <p:pic>
        <p:nvPicPr>
          <p:cNvPr id="18" name="Picture 17" descr="A yellow pencil with black text&#10;&#10;Description automatically generated">
            <a:extLst>
              <a:ext uri="{FF2B5EF4-FFF2-40B4-BE49-F238E27FC236}">
                <a16:creationId xmlns:a16="http://schemas.microsoft.com/office/drawing/2014/main" id="{F3E6BA1A-F19E-9616-869B-0707181D5F9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161995" y="4455612"/>
            <a:ext cx="1712173" cy="2215063"/>
          </a:xfrm>
          <a:prstGeom prst="rect">
            <a:avLst/>
          </a:prstGeom>
          <a:ln w="28575">
            <a:solidFill>
              <a:schemeClr val="tx1"/>
            </a:solidFill>
          </a:ln>
        </p:spPr>
      </p:pic>
      <p:pic>
        <p:nvPicPr>
          <p:cNvPr id="20" name="Picture 19" descr="A close-up of a cell phone&#10;&#10;Description automatically generated">
            <a:extLst>
              <a:ext uri="{FF2B5EF4-FFF2-40B4-BE49-F238E27FC236}">
                <a16:creationId xmlns:a16="http://schemas.microsoft.com/office/drawing/2014/main" id="{E78A854F-A9DE-5448-4045-4EB22A5D18A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067196" y="88650"/>
            <a:ext cx="2493774" cy="3381557"/>
          </a:xfrm>
          <a:prstGeom prst="rect">
            <a:avLst/>
          </a:prstGeom>
          <a:ln w="28575">
            <a:solidFill>
              <a:schemeClr val="tx1"/>
            </a:solidFill>
          </a:ln>
        </p:spPr>
      </p:pic>
      <p:sp>
        <p:nvSpPr>
          <p:cNvPr id="21" name="TextBox 20">
            <a:extLst>
              <a:ext uri="{FF2B5EF4-FFF2-40B4-BE49-F238E27FC236}">
                <a16:creationId xmlns:a16="http://schemas.microsoft.com/office/drawing/2014/main" id="{0BE22F61-A92B-EC4D-9622-8D43ACF9CA56}"/>
              </a:ext>
            </a:extLst>
          </p:cNvPr>
          <p:cNvSpPr txBox="1"/>
          <p:nvPr/>
        </p:nvSpPr>
        <p:spPr>
          <a:xfrm>
            <a:off x="6096000" y="3557891"/>
            <a:ext cx="2381250" cy="369332"/>
          </a:xfrm>
          <a:prstGeom prst="rect">
            <a:avLst/>
          </a:prstGeom>
          <a:noFill/>
        </p:spPr>
        <p:txBody>
          <a:bodyPr wrap="square" rtlCol="0">
            <a:spAutoFit/>
          </a:bodyPr>
          <a:lstStyle/>
          <a:p>
            <a:r>
              <a:rPr lang="en-GB" sz="900" dirty="0">
                <a:hlinkClick r:id="rId10" tooltip="https://googlesystem.blogspot.com/2007/09/iphone-interface-for-google-calendar.html"/>
              </a:rPr>
              <a:t>© This Photo</a:t>
            </a:r>
            <a:r>
              <a:rPr lang="en-GB" sz="900" dirty="0"/>
              <a:t> by Unknown Author is licensed under </a:t>
            </a:r>
            <a:r>
              <a:rPr lang="en-GB" sz="900" dirty="0">
                <a:hlinkClick r:id="rId6" tooltip="https://creativecommons.org/licenses/by/3.0/"/>
              </a:rPr>
              <a:t>CC BY</a:t>
            </a:r>
            <a:endParaRPr lang="en-GB" sz="900" dirty="0"/>
          </a:p>
        </p:txBody>
      </p:sp>
      <p:pic>
        <p:nvPicPr>
          <p:cNvPr id="26" name="Picture 25" descr="A screenshot of a phone&#10;&#10;Description automatically generated">
            <a:extLst>
              <a:ext uri="{FF2B5EF4-FFF2-40B4-BE49-F238E27FC236}">
                <a16:creationId xmlns:a16="http://schemas.microsoft.com/office/drawing/2014/main" id="{0666B58A-1777-5308-98B6-9A3C64A4C68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972519" y="110656"/>
            <a:ext cx="2167024" cy="3250535"/>
          </a:xfrm>
          <a:prstGeom prst="rect">
            <a:avLst/>
          </a:prstGeom>
          <a:ln w="28575">
            <a:solidFill>
              <a:schemeClr val="tx1"/>
            </a:solidFill>
          </a:ln>
        </p:spPr>
      </p:pic>
      <p:sp>
        <p:nvSpPr>
          <p:cNvPr id="27" name="TextBox 26">
            <a:extLst>
              <a:ext uri="{FF2B5EF4-FFF2-40B4-BE49-F238E27FC236}">
                <a16:creationId xmlns:a16="http://schemas.microsoft.com/office/drawing/2014/main" id="{FAF3427A-F57C-05A0-CD59-2DE16DC9452C}"/>
              </a:ext>
            </a:extLst>
          </p:cNvPr>
          <p:cNvSpPr txBox="1"/>
          <p:nvPr/>
        </p:nvSpPr>
        <p:spPr>
          <a:xfrm>
            <a:off x="11318580" y="1694760"/>
            <a:ext cx="726419" cy="1061829"/>
          </a:xfrm>
          <a:prstGeom prst="rect">
            <a:avLst/>
          </a:prstGeom>
          <a:noFill/>
        </p:spPr>
        <p:txBody>
          <a:bodyPr wrap="square" rtlCol="0">
            <a:spAutoFit/>
          </a:bodyPr>
          <a:lstStyle/>
          <a:p>
            <a:r>
              <a:rPr lang="en-GB" sz="900" dirty="0">
                <a:hlinkClick r:id="rId12" tooltip="https://www.flickr.com/photos/shifted/3638509701"/>
              </a:rPr>
              <a:t>©This Photo</a:t>
            </a:r>
            <a:r>
              <a:rPr lang="en-GB" sz="900" dirty="0"/>
              <a:t> by Unknown Author is licensed under </a:t>
            </a:r>
            <a:r>
              <a:rPr lang="en-GB" sz="900" dirty="0">
                <a:hlinkClick r:id="rId13" tooltip="https://creativecommons.org/licenses/by-nc-sa/3.0/"/>
              </a:rPr>
              <a:t>CC BY-SA-NC</a:t>
            </a:r>
            <a:endParaRPr lang="en-GB" sz="900" dirty="0"/>
          </a:p>
        </p:txBody>
      </p:sp>
      <p:pic>
        <p:nvPicPr>
          <p:cNvPr id="2050" name="Picture 2" descr="Amazon.com : Day-Timer Desk Size Multi-Pocket Organizer, 5 1/2 x 8 1/2 ...">
            <a:extLst>
              <a:ext uri="{FF2B5EF4-FFF2-40B4-BE49-F238E27FC236}">
                <a16:creationId xmlns:a16="http://schemas.microsoft.com/office/drawing/2014/main" id="{28EE3D8F-F700-BDDE-DF4F-BFA61811EA7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1954" y="517851"/>
            <a:ext cx="3079520" cy="21350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EC7C948-BBBB-6A7B-0FA2-D25D694BF8F4}"/>
              </a:ext>
            </a:extLst>
          </p:cNvPr>
          <p:cNvSpPr txBox="1"/>
          <p:nvPr/>
        </p:nvSpPr>
        <p:spPr>
          <a:xfrm>
            <a:off x="1422093" y="9686"/>
            <a:ext cx="4673907" cy="430887"/>
          </a:xfrm>
          <a:prstGeom prst="rect">
            <a:avLst/>
          </a:prstGeom>
          <a:noFill/>
        </p:spPr>
        <p:txBody>
          <a:bodyPr wrap="square">
            <a:spAutoFit/>
          </a:bodyPr>
          <a:lstStyle/>
          <a:p>
            <a:r>
              <a:rPr lang="en-GB" sz="1050" dirty="0">
                <a:hlinkClick r:id="rId15"/>
              </a:rPr>
              <a:t>©Amazon.com : Day-Timer Desk Size Multi-Pocket Organizer, 5 1/2 x 8 1/2 Page Size, Black Cover (40671) : Appointment Books And Planners : Office Products</a:t>
            </a:r>
            <a:endParaRPr lang="en-GB" sz="1050" dirty="0"/>
          </a:p>
        </p:txBody>
      </p:sp>
    </p:spTree>
    <p:extLst>
      <p:ext uri="{BB962C8B-B14F-4D97-AF65-F5344CB8AC3E}">
        <p14:creationId xmlns:p14="http://schemas.microsoft.com/office/powerpoint/2010/main" val="6065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lat lay of assorted office supplies">
            <a:extLst>
              <a:ext uri="{FF2B5EF4-FFF2-40B4-BE49-F238E27FC236}">
                <a16:creationId xmlns:a16="http://schemas.microsoft.com/office/drawing/2014/main" id="{831E9E7A-9B3A-EC0B-35A3-B647C4C01A59}"/>
              </a:ext>
            </a:extLst>
          </p:cNvPr>
          <p:cNvPicPr>
            <a:picLocks noChangeAspect="1"/>
          </p:cNvPicPr>
          <p:nvPr/>
        </p:nvPicPr>
        <p:blipFill>
          <a:blip r:embed="rId2"/>
          <a:stretch>
            <a:fillRect/>
          </a:stretch>
        </p:blipFill>
        <p:spPr>
          <a:xfrm>
            <a:off x="2643481" y="0"/>
            <a:ext cx="8051212" cy="5716361"/>
          </a:xfrm>
          <a:prstGeom prst="rect">
            <a:avLst/>
          </a:prstGeom>
          <a:noFill/>
        </p:spPr>
      </p:pic>
      <p:sp>
        <p:nvSpPr>
          <p:cNvPr id="6" name="Title 5">
            <a:extLst>
              <a:ext uri="{FF2B5EF4-FFF2-40B4-BE49-F238E27FC236}">
                <a16:creationId xmlns:a16="http://schemas.microsoft.com/office/drawing/2014/main" id="{F34D1DD0-8FF5-9D35-9CD2-883C516F8E2B}"/>
              </a:ext>
            </a:extLst>
          </p:cNvPr>
          <p:cNvSpPr>
            <a:spLocks noGrp="1"/>
          </p:cNvSpPr>
          <p:nvPr>
            <p:ph type="title"/>
          </p:nvPr>
        </p:nvSpPr>
        <p:spPr>
          <a:xfrm>
            <a:off x="718468" y="1687945"/>
            <a:ext cx="4361337" cy="1820429"/>
          </a:xfrm>
        </p:spPr>
        <p:txBody>
          <a:bodyPr anchor="t">
            <a:normAutofit/>
          </a:bodyPr>
          <a:lstStyle/>
          <a:p>
            <a:r>
              <a:rPr lang="en-GB" dirty="0"/>
              <a:t>Filing and Folders</a:t>
            </a:r>
          </a:p>
        </p:txBody>
      </p:sp>
      <p:sp>
        <p:nvSpPr>
          <p:cNvPr id="7" name="Content Placeholder 6">
            <a:extLst>
              <a:ext uri="{FF2B5EF4-FFF2-40B4-BE49-F238E27FC236}">
                <a16:creationId xmlns:a16="http://schemas.microsoft.com/office/drawing/2014/main" id="{F9AF2114-052D-DA34-FCCF-2E3D0E4748FE}"/>
              </a:ext>
            </a:extLst>
          </p:cNvPr>
          <p:cNvSpPr>
            <a:spLocks noGrp="1"/>
          </p:cNvSpPr>
          <p:nvPr>
            <p:ph sz="quarter" idx="16"/>
          </p:nvPr>
        </p:nvSpPr>
        <p:spPr>
          <a:xfrm>
            <a:off x="718467" y="3508375"/>
            <a:ext cx="4361337" cy="2869276"/>
          </a:xfrm>
          <a:prstGeom prst="rect">
            <a:avLst/>
          </a:prstGeom>
        </p:spPr>
        <p:txBody>
          <a:bodyPr>
            <a:normAutofit lnSpcReduction="10000"/>
          </a:bodyPr>
          <a:lstStyle/>
          <a:p>
            <a:r>
              <a:rPr lang="en-GB" sz="2400" dirty="0"/>
              <a:t>How can we label paper files and folders ?</a:t>
            </a:r>
          </a:p>
          <a:p>
            <a:endParaRPr lang="en-GB" sz="2400" dirty="0"/>
          </a:p>
          <a:p>
            <a:endParaRPr lang="en-GB" sz="2400" dirty="0"/>
          </a:p>
          <a:p>
            <a:endParaRPr lang="en-GB" sz="2400" dirty="0"/>
          </a:p>
          <a:p>
            <a:r>
              <a:rPr lang="en-GB" sz="2400" dirty="0"/>
              <a:t>How about electronic files and folders?</a:t>
            </a:r>
          </a:p>
        </p:txBody>
      </p:sp>
      <p:sp>
        <p:nvSpPr>
          <p:cNvPr id="5" name="Slide Number Placeholder 4">
            <a:extLst>
              <a:ext uri="{FF2B5EF4-FFF2-40B4-BE49-F238E27FC236}">
                <a16:creationId xmlns:a16="http://schemas.microsoft.com/office/drawing/2014/main" id="{750528DD-A5D6-A1B2-E1B0-2BD7226015AD}"/>
              </a:ext>
            </a:extLst>
          </p:cNvPr>
          <p:cNvSpPr>
            <a:spLocks noGrp="1"/>
          </p:cNvSpPr>
          <p:nvPr>
            <p:ph type="sldNum" sz="quarter" idx="15"/>
          </p:nvPr>
        </p:nvSpPr>
        <p:spPr>
          <a:xfrm>
            <a:off x="9209088" y="6488113"/>
            <a:ext cx="2743200" cy="365125"/>
          </a:xfrm>
        </p:spPr>
        <p:txBody>
          <a:bodyPr anchor="ctr">
            <a:normAutofit/>
          </a:bodyPr>
          <a:lstStyle/>
          <a:p>
            <a:pPr>
              <a:spcAft>
                <a:spcPts val="600"/>
              </a:spcAft>
              <a:defRPr/>
            </a:pPr>
            <a:fld id="{F43039F2-BC33-8D49-9EC7-EBD9628392EE}" type="slidenum">
              <a:rPr lang="en-US" smtClean="0"/>
              <a:pPr>
                <a:spcAft>
                  <a:spcPts val="600"/>
                </a:spcAft>
                <a:defRPr/>
              </a:pPr>
              <a:t>13</a:t>
            </a:fld>
            <a:endParaRPr lang="en-US"/>
          </a:p>
        </p:txBody>
      </p:sp>
    </p:spTree>
    <p:extLst>
      <p:ext uri="{BB962C8B-B14F-4D97-AF65-F5344CB8AC3E}">
        <p14:creationId xmlns:p14="http://schemas.microsoft.com/office/powerpoint/2010/main" val="1905733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F6F734-4CEB-F74A-179C-26B511355C97}"/>
              </a:ext>
            </a:extLst>
          </p:cNvPr>
          <p:cNvSpPr>
            <a:spLocks noGrp="1"/>
          </p:cNvSpPr>
          <p:nvPr>
            <p:ph type="title"/>
          </p:nvPr>
        </p:nvSpPr>
        <p:spPr/>
        <p:txBody>
          <a:bodyPr/>
          <a:lstStyle/>
          <a:p>
            <a:r>
              <a:rPr lang="en-GB" dirty="0"/>
              <a:t>Planning using a planner</a:t>
            </a:r>
          </a:p>
        </p:txBody>
      </p:sp>
      <p:sp>
        <p:nvSpPr>
          <p:cNvPr id="7" name="Content Placeholder 6">
            <a:extLst>
              <a:ext uri="{FF2B5EF4-FFF2-40B4-BE49-F238E27FC236}">
                <a16:creationId xmlns:a16="http://schemas.microsoft.com/office/drawing/2014/main" id="{485D3523-0EEC-3046-30B7-2E306F4EA96C}"/>
              </a:ext>
            </a:extLst>
          </p:cNvPr>
          <p:cNvSpPr>
            <a:spLocks noGrp="1"/>
          </p:cNvSpPr>
          <p:nvPr>
            <p:ph sz="quarter" idx="16"/>
          </p:nvPr>
        </p:nvSpPr>
        <p:spPr/>
        <p:txBody>
          <a:bodyPr/>
          <a:lstStyle/>
          <a:p>
            <a:r>
              <a:rPr lang="en-GB" sz="2800" dirty="0"/>
              <a:t>How can this be done?</a:t>
            </a:r>
          </a:p>
          <a:p>
            <a:endParaRPr lang="en-GB" sz="2800" dirty="0"/>
          </a:p>
          <a:p>
            <a:endParaRPr lang="en-GB" sz="2800" dirty="0"/>
          </a:p>
          <a:p>
            <a:endParaRPr lang="en-GB" sz="2800" dirty="0"/>
          </a:p>
          <a:p>
            <a:endParaRPr lang="en-GB" sz="2800" dirty="0"/>
          </a:p>
          <a:p>
            <a:r>
              <a:rPr lang="en-GB" sz="2800" dirty="0">
                <a:solidFill>
                  <a:srgbClr val="FF0000"/>
                </a:solidFill>
              </a:rPr>
              <a:t>Let’s practice these skills with a partner. </a:t>
            </a:r>
          </a:p>
          <a:p>
            <a:r>
              <a:rPr lang="en-GB" sz="2800" dirty="0"/>
              <a:t>Identify a planner you would like to use and work with a partner to construct a weekly plan for them to follow.</a:t>
            </a:r>
          </a:p>
          <a:p>
            <a:endParaRPr lang="en-GB" sz="2000" dirty="0"/>
          </a:p>
          <a:p>
            <a:endParaRPr lang="en-GB" sz="2000" dirty="0"/>
          </a:p>
          <a:p>
            <a:endParaRPr lang="en-GB" sz="2000" dirty="0"/>
          </a:p>
          <a:p>
            <a:endParaRPr lang="en-GB" sz="2000" dirty="0"/>
          </a:p>
          <a:p>
            <a:endParaRPr lang="en-GB" sz="2000" dirty="0"/>
          </a:p>
        </p:txBody>
      </p:sp>
      <p:sp>
        <p:nvSpPr>
          <p:cNvPr id="5" name="Slide Number Placeholder 4">
            <a:extLst>
              <a:ext uri="{FF2B5EF4-FFF2-40B4-BE49-F238E27FC236}">
                <a16:creationId xmlns:a16="http://schemas.microsoft.com/office/drawing/2014/main" id="{AC980A5F-C9B5-5068-28D6-18EB1AD00E17}"/>
              </a:ext>
            </a:extLst>
          </p:cNvPr>
          <p:cNvSpPr>
            <a:spLocks noGrp="1"/>
          </p:cNvSpPr>
          <p:nvPr>
            <p:ph type="sldNum" sz="quarter" idx="15"/>
          </p:nvPr>
        </p:nvSpPr>
        <p:spPr/>
        <p:txBody>
          <a:bodyPr/>
          <a:lstStyle/>
          <a:p>
            <a:pPr>
              <a:defRPr/>
            </a:pPr>
            <a:fld id="{E8901B88-A952-2044-9F37-BB636F0880BE}" type="slidenum">
              <a:rPr lang="en-US" smtClean="0"/>
              <a:pPr>
                <a:defRPr/>
              </a:pPr>
              <a:t>14</a:t>
            </a:fld>
            <a:endParaRPr lang="en-US"/>
          </a:p>
        </p:txBody>
      </p:sp>
      <p:pic>
        <p:nvPicPr>
          <p:cNvPr id="3074" name="Picture 2" descr="How to Start Using a Planner to Organize Your Life - 7 Genius Tips ...">
            <a:extLst>
              <a:ext uri="{FF2B5EF4-FFF2-40B4-BE49-F238E27FC236}">
                <a16:creationId xmlns:a16="http://schemas.microsoft.com/office/drawing/2014/main" id="{C9A9675A-C55D-357C-A31A-03F5AD7F8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193" y="831851"/>
            <a:ext cx="4876800" cy="325755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28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4B18-F7BE-9246-0F12-4E5D0DB76C7D}"/>
              </a:ext>
            </a:extLst>
          </p:cNvPr>
          <p:cNvSpPr>
            <a:spLocks noGrp="1"/>
          </p:cNvSpPr>
          <p:nvPr>
            <p:ph type="title"/>
          </p:nvPr>
        </p:nvSpPr>
        <p:spPr/>
        <p:txBody>
          <a:bodyPr/>
          <a:lstStyle/>
          <a:p>
            <a:r>
              <a:rPr lang="en-GB" dirty="0"/>
              <a:t>How long should each task take?</a:t>
            </a:r>
          </a:p>
        </p:txBody>
      </p:sp>
      <p:sp>
        <p:nvSpPr>
          <p:cNvPr id="3" name="Content Placeholder 2">
            <a:extLst>
              <a:ext uri="{FF2B5EF4-FFF2-40B4-BE49-F238E27FC236}">
                <a16:creationId xmlns:a16="http://schemas.microsoft.com/office/drawing/2014/main" id="{FCA2E570-B586-F635-2CAD-95519D0F41E5}"/>
              </a:ext>
            </a:extLst>
          </p:cNvPr>
          <p:cNvSpPr>
            <a:spLocks noGrp="1"/>
          </p:cNvSpPr>
          <p:nvPr>
            <p:ph sz="quarter" idx="16"/>
          </p:nvPr>
        </p:nvSpPr>
        <p:spPr/>
        <p:txBody>
          <a:bodyPr/>
          <a:lstStyle/>
          <a:p>
            <a:r>
              <a:rPr lang="en-GB" sz="2400" dirty="0"/>
              <a:t>1) Writing a letter to a Pen pal in Spain wishing them Happy Birthday. Their birthday is in 2 weeks time.</a:t>
            </a:r>
          </a:p>
          <a:p>
            <a:r>
              <a:rPr lang="en-GB" sz="2400" dirty="0"/>
              <a:t>2)Completing your English homework due on Friday describing what you did last weekend.</a:t>
            </a:r>
          </a:p>
          <a:p>
            <a:r>
              <a:rPr lang="en-GB" sz="2400" dirty="0"/>
              <a:t>3)Calling a relative to talk about going to stay in the summer holiday</a:t>
            </a:r>
          </a:p>
          <a:p>
            <a:r>
              <a:rPr lang="en-GB" sz="2400" dirty="0"/>
              <a:t>4) Attend drum practice at the local church on Wednesday</a:t>
            </a:r>
          </a:p>
          <a:p>
            <a:r>
              <a:rPr lang="en-GB" sz="2400" dirty="0"/>
              <a:t>5) Play in a computer game tournament with 3 friends</a:t>
            </a:r>
          </a:p>
          <a:p>
            <a:r>
              <a:rPr lang="en-GB" sz="2400" dirty="0"/>
              <a:t>6) Learn how to make a Cottage Pie</a:t>
            </a:r>
          </a:p>
          <a:p>
            <a:r>
              <a:rPr lang="en-GB" sz="2400" dirty="0"/>
              <a:t>7) Go to corner shop to buy potatoes for Cottage Pie</a:t>
            </a:r>
          </a:p>
          <a:p>
            <a:r>
              <a:rPr lang="en-GB" sz="2400" dirty="0"/>
              <a:t>8) Wash up dishes</a:t>
            </a:r>
          </a:p>
          <a:p>
            <a:endParaRPr lang="en-GB" sz="2400" dirty="0"/>
          </a:p>
          <a:p>
            <a:endParaRPr lang="en-GB" sz="2400" dirty="0"/>
          </a:p>
        </p:txBody>
      </p:sp>
      <p:sp>
        <p:nvSpPr>
          <p:cNvPr id="4" name="Slide Number Placeholder 3">
            <a:extLst>
              <a:ext uri="{FF2B5EF4-FFF2-40B4-BE49-F238E27FC236}">
                <a16:creationId xmlns:a16="http://schemas.microsoft.com/office/drawing/2014/main" id="{05AF76BE-6E71-0DDF-D8C9-F1E0891CC7DA}"/>
              </a:ext>
            </a:extLst>
          </p:cNvPr>
          <p:cNvSpPr>
            <a:spLocks noGrp="1"/>
          </p:cNvSpPr>
          <p:nvPr>
            <p:ph type="sldNum" sz="quarter" idx="15"/>
          </p:nvPr>
        </p:nvSpPr>
        <p:spPr/>
        <p:txBody>
          <a:bodyPr/>
          <a:lstStyle/>
          <a:p>
            <a:pPr>
              <a:defRPr/>
            </a:pPr>
            <a:fld id="{EEAC2BAD-9516-2B47-9900-7FC05ED2F002}" type="slidenum">
              <a:rPr lang="en-US" smtClean="0"/>
              <a:pPr>
                <a:defRPr/>
              </a:pPr>
              <a:t>15</a:t>
            </a:fld>
            <a:endParaRPr lang="en-US"/>
          </a:p>
        </p:txBody>
      </p:sp>
    </p:spTree>
    <p:extLst>
      <p:ext uri="{BB962C8B-B14F-4D97-AF65-F5344CB8AC3E}">
        <p14:creationId xmlns:p14="http://schemas.microsoft.com/office/powerpoint/2010/main" val="2001347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
        <p:nvSpPr>
          <p:cNvPr id="3" name="Slide Number Placeholder 2">
            <a:extLst>
              <a:ext uri="{FF2B5EF4-FFF2-40B4-BE49-F238E27FC236}">
                <a16:creationId xmlns:a16="http://schemas.microsoft.com/office/drawing/2014/main" id="{914D0855-A5E9-47A8-8BAE-07C3DB10C02C}"/>
              </a:ext>
            </a:extLst>
          </p:cNvPr>
          <p:cNvSpPr>
            <a:spLocks noGrp="1"/>
          </p:cNvSpPr>
          <p:nvPr>
            <p:ph type="sldNum" sz="quarter" idx="12"/>
          </p:nvPr>
        </p:nvSpPr>
        <p:spPr/>
        <p:txBody>
          <a:bodyPr/>
          <a:lstStyle/>
          <a:p>
            <a:fld id="{F9A32ACD-E19E-41C2-B7E1-C19650DECB95}" type="slidenum">
              <a:rPr lang="en-US" smtClean="0"/>
              <a:t>16</a:t>
            </a:fld>
            <a:endParaRPr lang="en-US"/>
          </a:p>
        </p:txBody>
      </p:sp>
    </p:spTree>
    <p:extLst>
      <p:ext uri="{BB962C8B-B14F-4D97-AF65-F5344CB8AC3E}">
        <p14:creationId xmlns:p14="http://schemas.microsoft.com/office/powerpoint/2010/main" val="14950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D4FC-2AA2-7976-FC11-FC321AE8D528}"/>
              </a:ext>
            </a:extLst>
          </p:cNvPr>
          <p:cNvSpPr>
            <a:spLocks noGrp="1"/>
          </p:cNvSpPr>
          <p:nvPr>
            <p:ph type="title"/>
          </p:nvPr>
        </p:nvSpPr>
        <p:spPr/>
        <p:txBody>
          <a:bodyPr/>
          <a:lstStyle/>
          <a:p>
            <a:r>
              <a:rPr lang="en-GB" dirty="0"/>
              <a:t>Using this resource</a:t>
            </a:r>
          </a:p>
        </p:txBody>
      </p:sp>
      <p:sp>
        <p:nvSpPr>
          <p:cNvPr id="3" name="Content Placeholder 2">
            <a:extLst>
              <a:ext uri="{FF2B5EF4-FFF2-40B4-BE49-F238E27FC236}">
                <a16:creationId xmlns:a16="http://schemas.microsoft.com/office/drawing/2014/main" id="{DA328298-93E8-98AE-6709-1BD1B0BFD450}"/>
              </a:ext>
            </a:extLst>
          </p:cNvPr>
          <p:cNvSpPr>
            <a:spLocks noGrp="1"/>
          </p:cNvSpPr>
          <p:nvPr>
            <p:ph sz="quarter" idx="16"/>
          </p:nvPr>
        </p:nvSpPr>
        <p:spPr/>
        <p:txBody>
          <a:bodyPr/>
          <a:lstStyle/>
          <a:p>
            <a:r>
              <a:rPr lang="en-GB" sz="2000" dirty="0"/>
              <a:t>This resource is provided to you by Pearson for educational use as part of the Level 1 Introductory qualification suite.</a:t>
            </a:r>
          </a:p>
          <a:p>
            <a:r>
              <a:rPr lang="en-GB" sz="2000" dirty="0"/>
              <a:t>The resource is a starting point to teaching the named unit on the title page. The intended purpose of this resource is to support teaching by helping to explore some of the key themes within the unit.</a:t>
            </a:r>
          </a:p>
          <a:p>
            <a:r>
              <a:rPr lang="en-GB" sz="2000" dirty="0"/>
              <a:t>This resource does not cover nor is intended to cover all the full content for the unit and should be used in conjunction with additional teaching and learning materials to ensure full coverage.</a:t>
            </a:r>
          </a:p>
          <a:p>
            <a:r>
              <a:rPr lang="en-GB" sz="2000" dirty="0"/>
              <a:t>All content is accurate at of time of publication and should be reviewed by the user before use in the classroom to ensure it is appropriate for centre needs</a:t>
            </a:r>
          </a:p>
          <a:p>
            <a:r>
              <a:rPr lang="en-GB" sz="2000" dirty="0"/>
              <a:t>Any external content has been fully credited with the owner of the resource </a:t>
            </a:r>
          </a:p>
        </p:txBody>
      </p:sp>
      <p:sp>
        <p:nvSpPr>
          <p:cNvPr id="4" name="Slide Number Placeholder 3">
            <a:extLst>
              <a:ext uri="{FF2B5EF4-FFF2-40B4-BE49-F238E27FC236}">
                <a16:creationId xmlns:a16="http://schemas.microsoft.com/office/drawing/2014/main" id="{62050D36-87A6-4699-F807-63DF991A8998}"/>
              </a:ext>
            </a:extLst>
          </p:cNvPr>
          <p:cNvSpPr>
            <a:spLocks noGrp="1"/>
          </p:cNvSpPr>
          <p:nvPr>
            <p:ph type="sldNum" sz="quarter" idx="15"/>
          </p:nvPr>
        </p:nvSpPr>
        <p:spPr/>
        <p:txBody>
          <a:bodyPr/>
          <a:lstStyle/>
          <a:p>
            <a:pPr>
              <a:defRPr/>
            </a:pPr>
            <a:fld id="{EEAC2BAD-9516-2B47-9900-7FC05ED2F002}" type="slidenum">
              <a:rPr lang="en-US" smtClean="0"/>
              <a:pPr>
                <a:defRPr/>
              </a:pPr>
              <a:t>2</a:t>
            </a:fld>
            <a:endParaRPr lang="en-US"/>
          </a:p>
        </p:txBody>
      </p:sp>
    </p:spTree>
    <p:extLst>
      <p:ext uri="{BB962C8B-B14F-4D97-AF65-F5344CB8AC3E}">
        <p14:creationId xmlns:p14="http://schemas.microsoft.com/office/powerpoint/2010/main" val="152034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9820-3189-5EFE-D4A8-1B79A84A9954}"/>
              </a:ext>
            </a:extLst>
          </p:cNvPr>
          <p:cNvSpPr>
            <a:spLocks noGrp="1"/>
          </p:cNvSpPr>
          <p:nvPr>
            <p:ph type="title"/>
          </p:nvPr>
        </p:nvSpPr>
        <p:spPr>
          <a:xfrm>
            <a:off x="613817" y="571500"/>
            <a:ext cx="9966871" cy="1119188"/>
          </a:xfrm>
        </p:spPr>
        <p:txBody>
          <a:bodyPr anchor="ctr">
            <a:normAutofit/>
          </a:bodyPr>
          <a:lstStyle/>
          <a:p>
            <a:r>
              <a:rPr lang="en-GB" dirty="0"/>
              <a:t>Prioritising Tasks</a:t>
            </a:r>
          </a:p>
        </p:txBody>
      </p:sp>
      <p:sp>
        <p:nvSpPr>
          <p:cNvPr id="12" name="Content Placeholder 2">
            <a:extLst>
              <a:ext uri="{FF2B5EF4-FFF2-40B4-BE49-F238E27FC236}">
                <a16:creationId xmlns:a16="http://schemas.microsoft.com/office/drawing/2014/main" id="{1A06DD35-BD5E-387D-17DD-8943EDF9E32E}"/>
              </a:ext>
            </a:extLst>
          </p:cNvPr>
          <p:cNvSpPr>
            <a:spLocks noGrp="1"/>
          </p:cNvSpPr>
          <p:nvPr>
            <p:ph sz="quarter" idx="16"/>
          </p:nvPr>
        </p:nvSpPr>
        <p:spPr>
          <a:xfrm>
            <a:off x="513347" y="1690688"/>
            <a:ext cx="4957012" cy="5319712"/>
          </a:xfrm>
        </p:spPr>
        <p:txBody>
          <a:bodyPr>
            <a:normAutofit fontScale="92500" lnSpcReduction="10000"/>
          </a:bodyPr>
          <a:lstStyle/>
          <a:p>
            <a:r>
              <a:rPr lang="en-GB" sz="2200" dirty="0"/>
              <a:t>You need to go into the town/city centre</a:t>
            </a:r>
          </a:p>
          <a:p>
            <a:r>
              <a:rPr lang="en-GB" sz="2200" dirty="0"/>
              <a:t>You only have 2 hours</a:t>
            </a:r>
          </a:p>
          <a:p>
            <a:r>
              <a:rPr lang="en-GB" sz="2200" dirty="0"/>
              <a:t>Each of the items you want to buy comes from a different store. Ideally you would like to buy all of them.</a:t>
            </a:r>
          </a:p>
          <a:p>
            <a:r>
              <a:rPr lang="en-GB" sz="2200" dirty="0"/>
              <a:t>You usually go by bus from school, however the direct bus to town is delayed for 30 minutes</a:t>
            </a:r>
          </a:p>
          <a:p>
            <a:r>
              <a:rPr lang="en-GB" sz="2200" dirty="0"/>
              <a:t>You have £20</a:t>
            </a:r>
          </a:p>
          <a:p>
            <a:endParaRPr lang="en-GB" sz="2000" dirty="0"/>
          </a:p>
          <a:p>
            <a:r>
              <a:rPr lang="en-GB" sz="2000" b="1" dirty="0"/>
              <a:t>Plan your route to town</a:t>
            </a:r>
          </a:p>
          <a:p>
            <a:r>
              <a:rPr lang="en-GB" sz="2000" b="1" dirty="0"/>
              <a:t>Consider what on the shopping list is essential and which is not</a:t>
            </a:r>
          </a:p>
          <a:p>
            <a:r>
              <a:rPr lang="en-GB" sz="2000" b="1" dirty="0"/>
              <a:t>Plan how you will collect the items</a:t>
            </a:r>
          </a:p>
          <a:p>
            <a:r>
              <a:rPr lang="en-GB" sz="2000" b="1" dirty="0"/>
              <a:t>Consider what the items might cost and how you might pay</a:t>
            </a:r>
          </a:p>
        </p:txBody>
      </p:sp>
      <p:sp>
        <p:nvSpPr>
          <p:cNvPr id="4" name="Slide Number Placeholder 3">
            <a:extLst>
              <a:ext uri="{FF2B5EF4-FFF2-40B4-BE49-F238E27FC236}">
                <a16:creationId xmlns:a16="http://schemas.microsoft.com/office/drawing/2014/main" id="{6BB36776-ADA7-8067-A1ED-9301854979FA}"/>
              </a:ext>
            </a:extLst>
          </p:cNvPr>
          <p:cNvSpPr>
            <a:spLocks noGrp="1"/>
          </p:cNvSpPr>
          <p:nvPr>
            <p:ph type="sldNum" sz="quarter" idx="15"/>
          </p:nvPr>
        </p:nvSpPr>
        <p:spPr>
          <a:xfrm>
            <a:off x="9209088" y="6488113"/>
            <a:ext cx="2743200" cy="365125"/>
          </a:xfrm>
        </p:spPr>
        <p:txBody>
          <a:bodyPr anchor="ctr">
            <a:normAutofit/>
          </a:bodyPr>
          <a:lstStyle/>
          <a:p>
            <a:pPr>
              <a:spcAft>
                <a:spcPts val="600"/>
              </a:spcAft>
              <a:defRPr/>
            </a:pPr>
            <a:fld id="{EEAC2BAD-9516-2B47-9900-7FC05ED2F002}" type="slidenum">
              <a:rPr lang="en-US" smtClean="0"/>
              <a:pPr>
                <a:spcAft>
                  <a:spcPts val="600"/>
                </a:spcAft>
                <a:defRPr/>
              </a:pPr>
              <a:t>3</a:t>
            </a:fld>
            <a:endParaRPr lang="en-US"/>
          </a:p>
        </p:txBody>
      </p:sp>
      <p:sp>
        <p:nvSpPr>
          <p:cNvPr id="7" name="Flowchart: Document 6">
            <a:extLst>
              <a:ext uri="{FF2B5EF4-FFF2-40B4-BE49-F238E27FC236}">
                <a16:creationId xmlns:a16="http://schemas.microsoft.com/office/drawing/2014/main" id="{B45B7B85-685C-BDD6-7EB0-5BC67B4CFB34}"/>
              </a:ext>
            </a:extLst>
          </p:cNvPr>
          <p:cNvSpPr/>
          <p:nvPr/>
        </p:nvSpPr>
        <p:spPr>
          <a:xfrm>
            <a:off x="5464815" y="571500"/>
            <a:ext cx="5508449" cy="6102016"/>
          </a:xfrm>
          <a:prstGeom prst="flowChartDocumen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a:p>
            <a:pPr algn="ctr"/>
            <a:r>
              <a:rPr lang="en-GB" sz="3600" b="1" u="sng" dirty="0">
                <a:solidFill>
                  <a:schemeClr val="tx1"/>
                </a:solidFill>
              </a:rPr>
              <a:t>Shopping List</a:t>
            </a:r>
          </a:p>
          <a:p>
            <a:pPr marL="342900" indent="-342900" algn="ctr">
              <a:buAutoNum type="arabicParenR"/>
            </a:pPr>
            <a:r>
              <a:rPr lang="en-GB" sz="2400" dirty="0">
                <a:solidFill>
                  <a:schemeClr val="tx1"/>
                </a:solidFill>
              </a:rPr>
              <a:t>Birthday Card for Ronnie on Monday</a:t>
            </a:r>
          </a:p>
          <a:p>
            <a:pPr marL="342900" indent="-342900" algn="ctr">
              <a:buAutoNum type="arabicParenR"/>
            </a:pPr>
            <a:r>
              <a:rPr lang="en-GB" sz="2400" dirty="0">
                <a:solidFill>
                  <a:schemeClr val="tx1"/>
                </a:solidFill>
              </a:rPr>
              <a:t>Friend’s grandma’s 50</a:t>
            </a:r>
            <a:r>
              <a:rPr lang="en-GB" sz="2400" baseline="30000" dirty="0">
                <a:solidFill>
                  <a:schemeClr val="tx1"/>
                </a:solidFill>
              </a:rPr>
              <a:t>th</a:t>
            </a:r>
            <a:r>
              <a:rPr lang="en-GB" sz="2400" dirty="0">
                <a:solidFill>
                  <a:schemeClr val="tx1"/>
                </a:solidFill>
              </a:rPr>
              <a:t> Wedding anniversary gift</a:t>
            </a:r>
          </a:p>
          <a:p>
            <a:pPr marL="342900" indent="-342900" algn="ctr">
              <a:buAutoNum type="arabicParenR"/>
            </a:pPr>
            <a:r>
              <a:rPr lang="en-GB" sz="2400" dirty="0">
                <a:solidFill>
                  <a:schemeClr val="tx1"/>
                </a:solidFill>
              </a:rPr>
              <a:t>24 pack crisps</a:t>
            </a:r>
          </a:p>
          <a:p>
            <a:pPr marL="342900" indent="-342900" algn="ctr">
              <a:buAutoNum type="arabicParenR"/>
            </a:pPr>
            <a:r>
              <a:rPr lang="en-GB" sz="2400" dirty="0">
                <a:solidFill>
                  <a:schemeClr val="tx1"/>
                </a:solidFill>
              </a:rPr>
              <a:t>Mobile phone charger</a:t>
            </a:r>
          </a:p>
          <a:p>
            <a:pPr marL="342900" indent="-342900" algn="ctr">
              <a:buAutoNum type="arabicParenR"/>
            </a:pPr>
            <a:r>
              <a:rPr lang="en-GB" sz="2400" dirty="0">
                <a:solidFill>
                  <a:schemeClr val="tx1"/>
                </a:solidFill>
              </a:rPr>
              <a:t>Paper plates for party Saturday night</a:t>
            </a:r>
          </a:p>
          <a:p>
            <a:pPr marL="342900" indent="-342900" algn="ctr">
              <a:buAutoNum type="arabicParenR"/>
            </a:pPr>
            <a:r>
              <a:rPr lang="en-GB" sz="2400" dirty="0">
                <a:solidFill>
                  <a:schemeClr val="tx1"/>
                </a:solidFill>
              </a:rPr>
              <a:t>1kg oranges</a:t>
            </a:r>
          </a:p>
          <a:p>
            <a:pPr marL="342900" indent="-342900" algn="ctr">
              <a:buAutoNum type="arabicParenR"/>
            </a:pPr>
            <a:r>
              <a:rPr lang="en-GB" sz="2400" dirty="0">
                <a:solidFill>
                  <a:schemeClr val="tx1"/>
                </a:solidFill>
              </a:rPr>
              <a:t>Something for tonight’s meal</a:t>
            </a:r>
          </a:p>
          <a:p>
            <a:pPr marL="342900" indent="-342900" algn="ctr">
              <a:buAutoNum type="arabicParenR"/>
            </a:pPr>
            <a:r>
              <a:rPr lang="en-GB" sz="2400" dirty="0">
                <a:solidFill>
                  <a:schemeClr val="tx1"/>
                </a:solidFill>
              </a:rPr>
              <a:t>Flea treatment for cat</a:t>
            </a:r>
          </a:p>
          <a:p>
            <a:pPr marL="342900" indent="-342900" algn="ctr">
              <a:buAutoNum type="arabicParenR"/>
            </a:pPr>
            <a:r>
              <a:rPr lang="en-GB" sz="2400" dirty="0">
                <a:solidFill>
                  <a:schemeClr val="tx1"/>
                </a:solidFill>
              </a:rPr>
              <a:t>Sunflower seeds</a:t>
            </a:r>
          </a:p>
          <a:p>
            <a:pPr marL="342900" indent="-342900" algn="ctr">
              <a:buAutoNum type="arabicParenR"/>
            </a:pPr>
            <a:r>
              <a:rPr lang="en-GB" sz="2400" dirty="0">
                <a:solidFill>
                  <a:schemeClr val="tx1"/>
                </a:solidFill>
              </a:rPr>
              <a:t> Pencil case for school/college</a:t>
            </a:r>
          </a:p>
          <a:p>
            <a:pPr algn="ctr"/>
            <a:endParaRPr lang="en-GB" b="1" dirty="0">
              <a:solidFill>
                <a:schemeClr val="tx1"/>
              </a:solidFill>
            </a:endParaRPr>
          </a:p>
          <a:p>
            <a:pPr marL="342900" indent="-342900" algn="ctr">
              <a:buAutoNum type="arabicParenR"/>
            </a:pPr>
            <a:endParaRPr lang="en-GB" b="1" dirty="0">
              <a:solidFill>
                <a:schemeClr val="tx1"/>
              </a:solidFill>
            </a:endParaRPr>
          </a:p>
        </p:txBody>
      </p:sp>
    </p:spTree>
    <p:extLst>
      <p:ext uri="{BB962C8B-B14F-4D97-AF65-F5344CB8AC3E}">
        <p14:creationId xmlns:p14="http://schemas.microsoft.com/office/powerpoint/2010/main" val="1022810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CD81-F3C3-4615-C963-3035AD25F157}"/>
              </a:ext>
            </a:extLst>
          </p:cNvPr>
          <p:cNvSpPr>
            <a:spLocks noGrp="1"/>
          </p:cNvSpPr>
          <p:nvPr>
            <p:ph type="title"/>
          </p:nvPr>
        </p:nvSpPr>
        <p:spPr/>
        <p:txBody>
          <a:bodyPr/>
          <a:lstStyle/>
          <a:p>
            <a:r>
              <a:rPr lang="en-GB" dirty="0"/>
              <a:t>Time management- potential consequences</a:t>
            </a:r>
          </a:p>
        </p:txBody>
      </p:sp>
      <p:sp>
        <p:nvSpPr>
          <p:cNvPr id="3" name="Content Placeholder 2">
            <a:extLst>
              <a:ext uri="{FF2B5EF4-FFF2-40B4-BE49-F238E27FC236}">
                <a16:creationId xmlns:a16="http://schemas.microsoft.com/office/drawing/2014/main" id="{F8BA7D15-A8A4-BA3B-2ACC-889E42B1E633}"/>
              </a:ext>
            </a:extLst>
          </p:cNvPr>
          <p:cNvSpPr>
            <a:spLocks noGrp="1"/>
          </p:cNvSpPr>
          <p:nvPr>
            <p:ph sz="quarter" idx="16"/>
          </p:nvPr>
        </p:nvSpPr>
        <p:spPr>
          <a:xfrm>
            <a:off x="1109662" y="3322972"/>
            <a:ext cx="9972675" cy="4475162"/>
          </a:xfrm>
        </p:spPr>
        <p:txBody>
          <a:bodyPr/>
          <a:lstStyle/>
          <a:p>
            <a:r>
              <a:rPr lang="en-GB" sz="4000" dirty="0"/>
              <a:t>What might be the potential consequences to yourself be if you:</a:t>
            </a:r>
          </a:p>
        </p:txBody>
      </p:sp>
      <p:sp>
        <p:nvSpPr>
          <p:cNvPr id="4" name="Slide Number Placeholder 3">
            <a:extLst>
              <a:ext uri="{FF2B5EF4-FFF2-40B4-BE49-F238E27FC236}">
                <a16:creationId xmlns:a16="http://schemas.microsoft.com/office/drawing/2014/main" id="{CA88790A-D2F5-8E38-874E-5D16A09AAA29}"/>
              </a:ext>
            </a:extLst>
          </p:cNvPr>
          <p:cNvSpPr>
            <a:spLocks noGrp="1"/>
          </p:cNvSpPr>
          <p:nvPr>
            <p:ph type="sldNum" sz="quarter" idx="15"/>
          </p:nvPr>
        </p:nvSpPr>
        <p:spPr/>
        <p:txBody>
          <a:bodyPr/>
          <a:lstStyle/>
          <a:p>
            <a:pPr>
              <a:defRPr/>
            </a:pPr>
            <a:fld id="{449BB740-7204-9B4C-9E22-6EC5FC26FE50}" type="slidenum">
              <a:rPr lang="en-US" smtClean="0"/>
              <a:pPr>
                <a:defRPr/>
              </a:pPr>
              <a:t>4</a:t>
            </a:fld>
            <a:endParaRPr lang="en-US"/>
          </a:p>
        </p:txBody>
      </p:sp>
    </p:spTree>
    <p:extLst>
      <p:ext uri="{BB962C8B-B14F-4D97-AF65-F5344CB8AC3E}">
        <p14:creationId xmlns:p14="http://schemas.microsoft.com/office/powerpoint/2010/main" val="2638729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CD81-F3C3-4615-C963-3035AD25F157}"/>
              </a:ext>
            </a:extLst>
          </p:cNvPr>
          <p:cNvSpPr>
            <a:spLocks noGrp="1"/>
          </p:cNvSpPr>
          <p:nvPr>
            <p:ph type="title"/>
          </p:nvPr>
        </p:nvSpPr>
        <p:spPr/>
        <p:txBody>
          <a:bodyPr/>
          <a:lstStyle/>
          <a:p>
            <a:r>
              <a:rPr lang="en-GB" dirty="0"/>
              <a:t>Time management- potential consequences</a:t>
            </a:r>
          </a:p>
        </p:txBody>
      </p:sp>
      <p:sp>
        <p:nvSpPr>
          <p:cNvPr id="3" name="Content Placeholder 2">
            <a:extLst>
              <a:ext uri="{FF2B5EF4-FFF2-40B4-BE49-F238E27FC236}">
                <a16:creationId xmlns:a16="http://schemas.microsoft.com/office/drawing/2014/main" id="{F8BA7D15-A8A4-BA3B-2ACC-889E42B1E633}"/>
              </a:ext>
            </a:extLst>
          </p:cNvPr>
          <p:cNvSpPr>
            <a:spLocks noGrp="1"/>
          </p:cNvSpPr>
          <p:nvPr>
            <p:ph sz="quarter" idx="16"/>
          </p:nvPr>
        </p:nvSpPr>
        <p:spPr>
          <a:xfrm>
            <a:off x="1109662" y="3322972"/>
            <a:ext cx="9972675" cy="4475162"/>
          </a:xfrm>
        </p:spPr>
        <p:txBody>
          <a:bodyPr/>
          <a:lstStyle/>
          <a:p>
            <a:r>
              <a:rPr lang="en-GB" sz="4000" dirty="0"/>
              <a:t>Didn’t know your timetable for lessons?</a:t>
            </a:r>
          </a:p>
        </p:txBody>
      </p:sp>
      <p:sp>
        <p:nvSpPr>
          <p:cNvPr id="4" name="Slide Number Placeholder 3">
            <a:extLst>
              <a:ext uri="{FF2B5EF4-FFF2-40B4-BE49-F238E27FC236}">
                <a16:creationId xmlns:a16="http://schemas.microsoft.com/office/drawing/2014/main" id="{CA88790A-D2F5-8E38-874E-5D16A09AAA29}"/>
              </a:ext>
            </a:extLst>
          </p:cNvPr>
          <p:cNvSpPr>
            <a:spLocks noGrp="1"/>
          </p:cNvSpPr>
          <p:nvPr>
            <p:ph type="sldNum" sz="quarter" idx="15"/>
          </p:nvPr>
        </p:nvSpPr>
        <p:spPr/>
        <p:txBody>
          <a:bodyPr/>
          <a:lstStyle/>
          <a:p>
            <a:pPr>
              <a:defRPr/>
            </a:pPr>
            <a:fld id="{449BB740-7204-9B4C-9E22-6EC5FC26FE50}" type="slidenum">
              <a:rPr lang="en-US" smtClean="0"/>
              <a:pPr>
                <a:defRPr/>
              </a:pPr>
              <a:t>5</a:t>
            </a:fld>
            <a:endParaRPr lang="en-US"/>
          </a:p>
        </p:txBody>
      </p:sp>
      <p:sp>
        <p:nvSpPr>
          <p:cNvPr id="5" name="TextBox 4">
            <a:extLst>
              <a:ext uri="{FF2B5EF4-FFF2-40B4-BE49-F238E27FC236}">
                <a16:creationId xmlns:a16="http://schemas.microsoft.com/office/drawing/2014/main" id="{D5083001-D27B-4726-D551-506FAD0150A9}"/>
              </a:ext>
            </a:extLst>
          </p:cNvPr>
          <p:cNvSpPr txBox="1"/>
          <p:nvPr/>
        </p:nvSpPr>
        <p:spPr>
          <a:xfrm>
            <a:off x="4716379" y="5486400"/>
            <a:ext cx="6365958" cy="523220"/>
          </a:xfrm>
          <a:prstGeom prst="rect">
            <a:avLst/>
          </a:prstGeom>
          <a:noFill/>
        </p:spPr>
        <p:txBody>
          <a:bodyPr wrap="square" rtlCol="0">
            <a:spAutoFit/>
          </a:bodyPr>
          <a:lstStyle/>
          <a:p>
            <a:pPr algn="r"/>
            <a:r>
              <a:rPr lang="en-GB" sz="2800" dirty="0"/>
              <a:t>In the a) long Term and b) short Term</a:t>
            </a:r>
          </a:p>
        </p:txBody>
      </p:sp>
    </p:spTree>
    <p:extLst>
      <p:ext uri="{BB962C8B-B14F-4D97-AF65-F5344CB8AC3E}">
        <p14:creationId xmlns:p14="http://schemas.microsoft.com/office/powerpoint/2010/main" val="127503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CD81-F3C3-4615-C963-3035AD25F157}"/>
              </a:ext>
            </a:extLst>
          </p:cNvPr>
          <p:cNvSpPr>
            <a:spLocks noGrp="1"/>
          </p:cNvSpPr>
          <p:nvPr>
            <p:ph type="title"/>
          </p:nvPr>
        </p:nvSpPr>
        <p:spPr/>
        <p:txBody>
          <a:bodyPr/>
          <a:lstStyle/>
          <a:p>
            <a:r>
              <a:rPr lang="en-GB" dirty="0"/>
              <a:t>Time management- potential consequences</a:t>
            </a:r>
          </a:p>
        </p:txBody>
      </p:sp>
      <p:sp>
        <p:nvSpPr>
          <p:cNvPr id="3" name="Content Placeholder 2">
            <a:extLst>
              <a:ext uri="{FF2B5EF4-FFF2-40B4-BE49-F238E27FC236}">
                <a16:creationId xmlns:a16="http://schemas.microsoft.com/office/drawing/2014/main" id="{F8BA7D15-A8A4-BA3B-2ACC-889E42B1E633}"/>
              </a:ext>
            </a:extLst>
          </p:cNvPr>
          <p:cNvSpPr>
            <a:spLocks noGrp="1"/>
          </p:cNvSpPr>
          <p:nvPr>
            <p:ph sz="quarter" idx="16"/>
          </p:nvPr>
        </p:nvSpPr>
        <p:spPr>
          <a:xfrm>
            <a:off x="1109662" y="3322972"/>
            <a:ext cx="9972675" cy="4475162"/>
          </a:xfrm>
        </p:spPr>
        <p:txBody>
          <a:bodyPr/>
          <a:lstStyle/>
          <a:p>
            <a:r>
              <a:rPr lang="en-GB" sz="4000" dirty="0"/>
              <a:t>Came late to this class 10 times in one month?</a:t>
            </a:r>
          </a:p>
        </p:txBody>
      </p:sp>
      <p:sp>
        <p:nvSpPr>
          <p:cNvPr id="4" name="Slide Number Placeholder 3">
            <a:extLst>
              <a:ext uri="{FF2B5EF4-FFF2-40B4-BE49-F238E27FC236}">
                <a16:creationId xmlns:a16="http://schemas.microsoft.com/office/drawing/2014/main" id="{CA88790A-D2F5-8E38-874E-5D16A09AAA29}"/>
              </a:ext>
            </a:extLst>
          </p:cNvPr>
          <p:cNvSpPr>
            <a:spLocks noGrp="1"/>
          </p:cNvSpPr>
          <p:nvPr>
            <p:ph type="sldNum" sz="quarter" idx="15"/>
          </p:nvPr>
        </p:nvSpPr>
        <p:spPr/>
        <p:txBody>
          <a:bodyPr/>
          <a:lstStyle/>
          <a:p>
            <a:pPr>
              <a:defRPr/>
            </a:pPr>
            <a:fld id="{449BB740-7204-9B4C-9E22-6EC5FC26FE50}" type="slidenum">
              <a:rPr lang="en-US" smtClean="0"/>
              <a:pPr>
                <a:defRPr/>
              </a:pPr>
              <a:t>6</a:t>
            </a:fld>
            <a:endParaRPr lang="en-US"/>
          </a:p>
        </p:txBody>
      </p:sp>
      <p:sp>
        <p:nvSpPr>
          <p:cNvPr id="5" name="TextBox 4">
            <a:extLst>
              <a:ext uri="{FF2B5EF4-FFF2-40B4-BE49-F238E27FC236}">
                <a16:creationId xmlns:a16="http://schemas.microsoft.com/office/drawing/2014/main" id="{EE310F91-5B96-4EF5-3A6C-0F560605A435}"/>
              </a:ext>
            </a:extLst>
          </p:cNvPr>
          <p:cNvSpPr txBox="1"/>
          <p:nvPr/>
        </p:nvSpPr>
        <p:spPr>
          <a:xfrm>
            <a:off x="4716379" y="5486400"/>
            <a:ext cx="6365958" cy="523220"/>
          </a:xfrm>
          <a:prstGeom prst="rect">
            <a:avLst/>
          </a:prstGeom>
          <a:noFill/>
        </p:spPr>
        <p:txBody>
          <a:bodyPr wrap="square" rtlCol="0">
            <a:spAutoFit/>
          </a:bodyPr>
          <a:lstStyle/>
          <a:p>
            <a:pPr algn="r"/>
            <a:r>
              <a:rPr lang="en-GB" sz="2800" dirty="0"/>
              <a:t>In the a) long term and b) short term</a:t>
            </a:r>
          </a:p>
        </p:txBody>
      </p:sp>
    </p:spTree>
    <p:extLst>
      <p:ext uri="{BB962C8B-B14F-4D97-AF65-F5344CB8AC3E}">
        <p14:creationId xmlns:p14="http://schemas.microsoft.com/office/powerpoint/2010/main" val="1742533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CD81-F3C3-4615-C963-3035AD25F157}"/>
              </a:ext>
            </a:extLst>
          </p:cNvPr>
          <p:cNvSpPr>
            <a:spLocks noGrp="1"/>
          </p:cNvSpPr>
          <p:nvPr>
            <p:ph type="title"/>
          </p:nvPr>
        </p:nvSpPr>
        <p:spPr/>
        <p:txBody>
          <a:bodyPr/>
          <a:lstStyle/>
          <a:p>
            <a:r>
              <a:rPr lang="en-GB" dirty="0"/>
              <a:t>Time management- potential consequences</a:t>
            </a:r>
          </a:p>
        </p:txBody>
      </p:sp>
      <p:sp>
        <p:nvSpPr>
          <p:cNvPr id="3" name="Content Placeholder 2">
            <a:extLst>
              <a:ext uri="{FF2B5EF4-FFF2-40B4-BE49-F238E27FC236}">
                <a16:creationId xmlns:a16="http://schemas.microsoft.com/office/drawing/2014/main" id="{F8BA7D15-A8A4-BA3B-2ACC-889E42B1E633}"/>
              </a:ext>
            </a:extLst>
          </p:cNvPr>
          <p:cNvSpPr>
            <a:spLocks noGrp="1"/>
          </p:cNvSpPr>
          <p:nvPr>
            <p:ph sz="quarter" idx="16"/>
          </p:nvPr>
        </p:nvSpPr>
        <p:spPr>
          <a:xfrm>
            <a:off x="1109662" y="3322972"/>
            <a:ext cx="9972675" cy="4475162"/>
          </a:xfrm>
        </p:spPr>
        <p:txBody>
          <a:bodyPr/>
          <a:lstStyle/>
          <a:p>
            <a:r>
              <a:rPr lang="en-GB" sz="4000" dirty="0"/>
              <a:t>If you did not hand in ANY homework on time?</a:t>
            </a:r>
          </a:p>
        </p:txBody>
      </p:sp>
      <p:sp>
        <p:nvSpPr>
          <p:cNvPr id="4" name="Slide Number Placeholder 3">
            <a:extLst>
              <a:ext uri="{FF2B5EF4-FFF2-40B4-BE49-F238E27FC236}">
                <a16:creationId xmlns:a16="http://schemas.microsoft.com/office/drawing/2014/main" id="{CA88790A-D2F5-8E38-874E-5D16A09AAA29}"/>
              </a:ext>
            </a:extLst>
          </p:cNvPr>
          <p:cNvSpPr>
            <a:spLocks noGrp="1"/>
          </p:cNvSpPr>
          <p:nvPr>
            <p:ph type="sldNum" sz="quarter" idx="15"/>
          </p:nvPr>
        </p:nvSpPr>
        <p:spPr/>
        <p:txBody>
          <a:bodyPr/>
          <a:lstStyle/>
          <a:p>
            <a:pPr>
              <a:defRPr/>
            </a:pPr>
            <a:fld id="{449BB740-7204-9B4C-9E22-6EC5FC26FE50}" type="slidenum">
              <a:rPr lang="en-US" smtClean="0"/>
              <a:pPr>
                <a:defRPr/>
              </a:pPr>
              <a:t>7</a:t>
            </a:fld>
            <a:endParaRPr lang="en-US"/>
          </a:p>
        </p:txBody>
      </p:sp>
      <p:sp>
        <p:nvSpPr>
          <p:cNvPr id="5" name="TextBox 4">
            <a:extLst>
              <a:ext uri="{FF2B5EF4-FFF2-40B4-BE49-F238E27FC236}">
                <a16:creationId xmlns:a16="http://schemas.microsoft.com/office/drawing/2014/main" id="{D686C8EB-E85B-5DE5-0113-9B7743494F2D}"/>
              </a:ext>
            </a:extLst>
          </p:cNvPr>
          <p:cNvSpPr txBox="1"/>
          <p:nvPr/>
        </p:nvSpPr>
        <p:spPr>
          <a:xfrm>
            <a:off x="4716379" y="5486400"/>
            <a:ext cx="6365958" cy="523220"/>
          </a:xfrm>
          <a:prstGeom prst="rect">
            <a:avLst/>
          </a:prstGeom>
          <a:noFill/>
        </p:spPr>
        <p:txBody>
          <a:bodyPr wrap="square" rtlCol="0">
            <a:spAutoFit/>
          </a:bodyPr>
          <a:lstStyle/>
          <a:p>
            <a:pPr algn="r"/>
            <a:r>
              <a:rPr lang="en-GB" sz="2800" dirty="0"/>
              <a:t>In the a) long term and b) short term</a:t>
            </a:r>
          </a:p>
        </p:txBody>
      </p:sp>
    </p:spTree>
    <p:extLst>
      <p:ext uri="{BB962C8B-B14F-4D97-AF65-F5344CB8AC3E}">
        <p14:creationId xmlns:p14="http://schemas.microsoft.com/office/powerpoint/2010/main" val="77274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CD81-F3C3-4615-C963-3035AD25F157}"/>
              </a:ext>
            </a:extLst>
          </p:cNvPr>
          <p:cNvSpPr>
            <a:spLocks noGrp="1"/>
          </p:cNvSpPr>
          <p:nvPr>
            <p:ph type="title"/>
          </p:nvPr>
        </p:nvSpPr>
        <p:spPr/>
        <p:txBody>
          <a:bodyPr/>
          <a:lstStyle/>
          <a:p>
            <a:r>
              <a:rPr lang="en-GB" dirty="0"/>
              <a:t>Time management- potential consequences</a:t>
            </a:r>
          </a:p>
        </p:txBody>
      </p:sp>
      <p:sp>
        <p:nvSpPr>
          <p:cNvPr id="3" name="Content Placeholder 2">
            <a:extLst>
              <a:ext uri="{FF2B5EF4-FFF2-40B4-BE49-F238E27FC236}">
                <a16:creationId xmlns:a16="http://schemas.microsoft.com/office/drawing/2014/main" id="{F8BA7D15-A8A4-BA3B-2ACC-889E42B1E633}"/>
              </a:ext>
            </a:extLst>
          </p:cNvPr>
          <p:cNvSpPr>
            <a:spLocks noGrp="1"/>
          </p:cNvSpPr>
          <p:nvPr>
            <p:ph sz="quarter" idx="16"/>
          </p:nvPr>
        </p:nvSpPr>
        <p:spPr>
          <a:xfrm>
            <a:off x="1109662" y="3322972"/>
            <a:ext cx="9972675" cy="4475162"/>
          </a:xfrm>
        </p:spPr>
        <p:txBody>
          <a:bodyPr/>
          <a:lstStyle/>
          <a:p>
            <a:r>
              <a:rPr lang="en-GB" sz="4000" dirty="0"/>
              <a:t>Stopped coming to school when it was raining?</a:t>
            </a:r>
          </a:p>
        </p:txBody>
      </p:sp>
      <p:sp>
        <p:nvSpPr>
          <p:cNvPr id="4" name="Slide Number Placeholder 3">
            <a:extLst>
              <a:ext uri="{FF2B5EF4-FFF2-40B4-BE49-F238E27FC236}">
                <a16:creationId xmlns:a16="http://schemas.microsoft.com/office/drawing/2014/main" id="{CA88790A-D2F5-8E38-874E-5D16A09AAA29}"/>
              </a:ext>
            </a:extLst>
          </p:cNvPr>
          <p:cNvSpPr>
            <a:spLocks noGrp="1"/>
          </p:cNvSpPr>
          <p:nvPr>
            <p:ph type="sldNum" sz="quarter" idx="15"/>
          </p:nvPr>
        </p:nvSpPr>
        <p:spPr/>
        <p:txBody>
          <a:bodyPr/>
          <a:lstStyle/>
          <a:p>
            <a:pPr>
              <a:defRPr/>
            </a:pPr>
            <a:fld id="{449BB740-7204-9B4C-9E22-6EC5FC26FE50}" type="slidenum">
              <a:rPr lang="en-US" smtClean="0"/>
              <a:pPr>
                <a:defRPr/>
              </a:pPr>
              <a:t>8</a:t>
            </a:fld>
            <a:endParaRPr lang="en-US"/>
          </a:p>
        </p:txBody>
      </p:sp>
      <p:sp>
        <p:nvSpPr>
          <p:cNvPr id="5" name="TextBox 4">
            <a:extLst>
              <a:ext uri="{FF2B5EF4-FFF2-40B4-BE49-F238E27FC236}">
                <a16:creationId xmlns:a16="http://schemas.microsoft.com/office/drawing/2014/main" id="{D5083001-D27B-4726-D551-506FAD0150A9}"/>
              </a:ext>
            </a:extLst>
          </p:cNvPr>
          <p:cNvSpPr txBox="1"/>
          <p:nvPr/>
        </p:nvSpPr>
        <p:spPr>
          <a:xfrm>
            <a:off x="4716379" y="5486400"/>
            <a:ext cx="6365958" cy="523220"/>
          </a:xfrm>
          <a:prstGeom prst="rect">
            <a:avLst/>
          </a:prstGeom>
          <a:noFill/>
        </p:spPr>
        <p:txBody>
          <a:bodyPr wrap="square" rtlCol="0">
            <a:spAutoFit/>
          </a:bodyPr>
          <a:lstStyle/>
          <a:p>
            <a:pPr algn="r"/>
            <a:r>
              <a:rPr lang="en-GB" sz="2800" dirty="0"/>
              <a:t>In the a) long term and b) short term</a:t>
            </a:r>
          </a:p>
        </p:txBody>
      </p:sp>
    </p:spTree>
    <p:extLst>
      <p:ext uri="{BB962C8B-B14F-4D97-AF65-F5344CB8AC3E}">
        <p14:creationId xmlns:p14="http://schemas.microsoft.com/office/powerpoint/2010/main" val="311093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CD81-F3C3-4615-C963-3035AD25F157}"/>
              </a:ext>
            </a:extLst>
          </p:cNvPr>
          <p:cNvSpPr>
            <a:spLocks noGrp="1"/>
          </p:cNvSpPr>
          <p:nvPr>
            <p:ph type="title"/>
          </p:nvPr>
        </p:nvSpPr>
        <p:spPr/>
        <p:txBody>
          <a:bodyPr/>
          <a:lstStyle/>
          <a:p>
            <a:r>
              <a:rPr lang="en-GB" dirty="0"/>
              <a:t>Time management- potential consequences</a:t>
            </a:r>
          </a:p>
        </p:txBody>
      </p:sp>
      <p:sp>
        <p:nvSpPr>
          <p:cNvPr id="3" name="Content Placeholder 2">
            <a:extLst>
              <a:ext uri="{FF2B5EF4-FFF2-40B4-BE49-F238E27FC236}">
                <a16:creationId xmlns:a16="http://schemas.microsoft.com/office/drawing/2014/main" id="{F8BA7D15-A8A4-BA3B-2ACC-889E42B1E633}"/>
              </a:ext>
            </a:extLst>
          </p:cNvPr>
          <p:cNvSpPr>
            <a:spLocks noGrp="1"/>
          </p:cNvSpPr>
          <p:nvPr>
            <p:ph sz="quarter" idx="16"/>
          </p:nvPr>
        </p:nvSpPr>
        <p:spPr>
          <a:xfrm>
            <a:off x="1109662" y="3322972"/>
            <a:ext cx="9972675" cy="4475162"/>
          </a:xfrm>
        </p:spPr>
        <p:txBody>
          <a:bodyPr/>
          <a:lstStyle/>
          <a:p>
            <a:r>
              <a:rPr lang="en-GB" sz="4000" dirty="0"/>
              <a:t>Turned up late to a job interview?</a:t>
            </a:r>
          </a:p>
        </p:txBody>
      </p:sp>
      <p:sp>
        <p:nvSpPr>
          <p:cNvPr id="4" name="Slide Number Placeholder 3">
            <a:extLst>
              <a:ext uri="{FF2B5EF4-FFF2-40B4-BE49-F238E27FC236}">
                <a16:creationId xmlns:a16="http://schemas.microsoft.com/office/drawing/2014/main" id="{CA88790A-D2F5-8E38-874E-5D16A09AAA29}"/>
              </a:ext>
            </a:extLst>
          </p:cNvPr>
          <p:cNvSpPr>
            <a:spLocks noGrp="1"/>
          </p:cNvSpPr>
          <p:nvPr>
            <p:ph type="sldNum" sz="quarter" idx="15"/>
          </p:nvPr>
        </p:nvSpPr>
        <p:spPr/>
        <p:txBody>
          <a:bodyPr/>
          <a:lstStyle/>
          <a:p>
            <a:pPr>
              <a:defRPr/>
            </a:pPr>
            <a:fld id="{449BB740-7204-9B4C-9E22-6EC5FC26FE50}" type="slidenum">
              <a:rPr lang="en-US" smtClean="0"/>
              <a:pPr>
                <a:defRPr/>
              </a:pPr>
              <a:t>9</a:t>
            </a:fld>
            <a:endParaRPr lang="en-US"/>
          </a:p>
        </p:txBody>
      </p:sp>
      <p:sp>
        <p:nvSpPr>
          <p:cNvPr id="5" name="TextBox 4">
            <a:extLst>
              <a:ext uri="{FF2B5EF4-FFF2-40B4-BE49-F238E27FC236}">
                <a16:creationId xmlns:a16="http://schemas.microsoft.com/office/drawing/2014/main" id="{D5083001-D27B-4726-D551-506FAD0150A9}"/>
              </a:ext>
            </a:extLst>
          </p:cNvPr>
          <p:cNvSpPr txBox="1"/>
          <p:nvPr/>
        </p:nvSpPr>
        <p:spPr>
          <a:xfrm>
            <a:off x="4716379" y="5486400"/>
            <a:ext cx="6365958" cy="523220"/>
          </a:xfrm>
          <a:prstGeom prst="rect">
            <a:avLst/>
          </a:prstGeom>
          <a:noFill/>
        </p:spPr>
        <p:txBody>
          <a:bodyPr wrap="square" rtlCol="0">
            <a:spAutoFit/>
          </a:bodyPr>
          <a:lstStyle/>
          <a:p>
            <a:pPr algn="r"/>
            <a:r>
              <a:rPr lang="en-GB" sz="2800" dirty="0"/>
              <a:t>In the a) long Term and b) short Term</a:t>
            </a:r>
          </a:p>
        </p:txBody>
      </p:sp>
    </p:spTree>
    <p:extLst>
      <p:ext uri="{BB962C8B-B14F-4D97-AF65-F5344CB8AC3E}">
        <p14:creationId xmlns:p14="http://schemas.microsoft.com/office/powerpoint/2010/main" val="3463239752"/>
      </p:ext>
    </p:extLst>
  </p:cSld>
  <p:clrMapOvr>
    <a:masterClrMapping/>
  </p:clrMapOvr>
</p:sld>
</file>

<file path=ppt/theme/theme1.xml><?xml version="1.0" encoding="utf-8"?>
<a:theme xmlns:a="http://schemas.openxmlformats.org/drawingml/2006/main" name="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88EE29F7CDD44E88F6C8392B922B38" ma:contentTypeVersion="16" ma:contentTypeDescription="Create a new document." ma:contentTypeScope="" ma:versionID="bc5bcf5e71d36f39ba8f666d93a7089f">
  <xsd:schema xmlns:xsd="http://www.w3.org/2001/XMLSchema" xmlns:xs="http://www.w3.org/2001/XMLSchema" xmlns:p="http://schemas.microsoft.com/office/2006/metadata/properties" xmlns:ns2="b0f09caa-f429-4751-ab0b-091a725ac5c6" xmlns:ns3="74c4bf92-85c4-4956-8b14-e5174d64b705" targetNamespace="http://schemas.microsoft.com/office/2006/metadata/properties" ma:root="true" ma:fieldsID="a179b85ecfea301abdc4cee0761c741a" ns2:_="" ns3:_="">
    <xsd:import namespace="b0f09caa-f429-4751-ab0b-091a725ac5c6"/>
    <xsd:import namespace="74c4bf92-85c4-4956-8b14-e5174d64b70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f09caa-f429-4751-ab0b-091a725ac5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c4bf92-85c4-4956-8b14-e5174d64b7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9078343-ec99-474e-82b8-0e7a15ae6e73}" ma:internalName="TaxCatchAll" ma:showField="CatchAllData" ma:web="74c4bf92-85c4-4956-8b14-e5174d64b7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f09caa-f429-4751-ab0b-091a725ac5c6">
      <Terms xmlns="http://schemas.microsoft.com/office/infopath/2007/PartnerControls"/>
    </lcf76f155ced4ddcb4097134ff3c332f>
    <TaxCatchAll xmlns="74c4bf92-85c4-4956-8b14-e5174d64b705" xsi:nil="true"/>
  </documentManagement>
</p:properties>
</file>

<file path=customXml/itemProps1.xml><?xml version="1.0" encoding="utf-8"?>
<ds:datastoreItem xmlns:ds="http://schemas.openxmlformats.org/officeDocument/2006/customXml" ds:itemID="{AB6EA60B-1989-4BAD-9DE5-F40FBC4BE324}"/>
</file>

<file path=customXml/itemProps2.xml><?xml version="1.0" encoding="utf-8"?>
<ds:datastoreItem xmlns:ds="http://schemas.openxmlformats.org/officeDocument/2006/customXml" ds:itemID="{AB2AE891-6473-456C-9E04-1A26812AA6AF}">
  <ds:schemaRefs>
    <ds:schemaRef ds:uri="http://schemas.microsoft.com/sharepoint/v3/contenttype/forms"/>
  </ds:schemaRefs>
</ds:datastoreItem>
</file>

<file path=customXml/itemProps3.xml><?xml version="1.0" encoding="utf-8"?>
<ds:datastoreItem xmlns:ds="http://schemas.openxmlformats.org/officeDocument/2006/customXml" ds:itemID="{9E5C2A08-6E9D-4C94-819F-D5E2B8237E6B}">
  <ds:schemaRefs>
    <ds:schemaRef ds:uri="http://schemas.microsoft.com/office/2006/metadata/properties"/>
    <ds:schemaRef ds:uri="http://schemas.microsoft.com/office/infopath/2007/PartnerControls"/>
    <ds:schemaRef ds:uri="97d69847-0e99-4011-9b66-a4245208547e"/>
    <ds:schemaRef ds:uri="c63c7e9d-5753-40a8-893f-94a0eba9e768"/>
    <ds:schemaRef ds:uri="b0f09caa-f429-4751-ab0b-091a725ac5c6"/>
    <ds:schemaRef ds:uri="74c4bf92-85c4-4956-8b14-e5174d64b705"/>
  </ds:schemaRefs>
</ds:datastoreItem>
</file>

<file path=docProps/app.xml><?xml version="1.0" encoding="utf-8"?>
<Properties xmlns="http://schemas.openxmlformats.org/officeDocument/2006/extended-properties" xmlns:vt="http://schemas.openxmlformats.org/officeDocument/2006/docPropsVTypes">
  <Template/>
  <TotalTime>1710</TotalTime>
  <Words>795</Words>
  <Application>Microsoft Office PowerPoint</Application>
  <PresentationFormat>Widescreen</PresentationFormat>
  <Paragraphs>109</Paragraphs>
  <Slides>16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Open Sans</vt:lpstr>
      <vt:lpstr>Open Sans Light</vt:lpstr>
      <vt:lpstr>Open Sans Semibold</vt:lpstr>
      <vt:lpstr>Office Theme</vt:lpstr>
      <vt:lpstr>Pearson Templates</vt:lpstr>
      <vt:lpstr>BTEC LEVEL 1 Intro </vt:lpstr>
      <vt:lpstr>Using this resource</vt:lpstr>
      <vt:lpstr>Prioritising Tasks</vt:lpstr>
      <vt:lpstr>Time management- potential consequences</vt:lpstr>
      <vt:lpstr>Time management- potential consequences</vt:lpstr>
      <vt:lpstr>Time management- potential consequences</vt:lpstr>
      <vt:lpstr>Time management- potential consequences</vt:lpstr>
      <vt:lpstr>Time management- potential consequences</vt:lpstr>
      <vt:lpstr>Time management- potential consequences</vt:lpstr>
      <vt:lpstr>Time management- potential consequences</vt:lpstr>
      <vt:lpstr>Time management- potential consequences</vt:lpstr>
      <vt:lpstr>How can you organise your time??</vt:lpstr>
      <vt:lpstr>Filing and Folders</vt:lpstr>
      <vt:lpstr>Planning using a planner</vt:lpstr>
      <vt:lpstr>How long should each task take?</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Stacey</dc:creator>
  <cp:lastModifiedBy>Kelly Adams</cp:lastModifiedBy>
  <cp:revision>124</cp:revision>
  <dcterms:created xsi:type="dcterms:W3CDTF">2021-02-03T20:14:39Z</dcterms:created>
  <dcterms:modified xsi:type="dcterms:W3CDTF">2023-07-17T14:36:07Z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0x010100FA88EE29F7CDD44E88F6C8392B922B38</vt:lpwstr>
  </property>
  <property fmtid="{D5CDD505-2E9C-101B-9397-08002B2CF9AE}" pid="3" name="MediaServiceImageTags">
    <vt:lpwstr/>
  </property>
</Properties>
</file>