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23"/>
  </p:notesMasterIdLst>
  <p:sldIdLst>
    <p:sldId id="332" r:id="rId6"/>
    <p:sldId id="348" r:id="rId7"/>
    <p:sldId id="334" r:id="rId8"/>
    <p:sldId id="335" r:id="rId9"/>
    <p:sldId id="336" r:id="rId10"/>
    <p:sldId id="337" r:id="rId11"/>
    <p:sldId id="338" r:id="rId12"/>
    <p:sldId id="340" r:id="rId13"/>
    <p:sldId id="341" r:id="rId14"/>
    <p:sldId id="342" r:id="rId15"/>
    <p:sldId id="339" r:id="rId16"/>
    <p:sldId id="343" r:id="rId17"/>
    <p:sldId id="344" r:id="rId18"/>
    <p:sldId id="345" r:id="rId19"/>
    <p:sldId id="346" r:id="rId20"/>
    <p:sldId id="347" r:id="rId21"/>
    <p:sldId id="303"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D8A779-6192-65F4-6767-3777FED42F44}" name="Knowles, Laura" initials="KL" userId="S::laura.knowles@pearson.com::2e1997ff-801b-4315-adf5-bc9f128d03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7E"/>
    <a:srgbClr val="11B2A5"/>
    <a:srgbClr val="83BD00"/>
    <a:srgbClr val="FF7479"/>
    <a:srgbClr val="FFBA1C"/>
    <a:srgbClr val="93E8EC"/>
    <a:srgbClr val="DFE0E1"/>
    <a:srgbClr val="A3ACAC"/>
    <a:srgbClr val="9D017E"/>
    <a:srgbClr val="10B2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6E471-17E6-072A-13ED-63EBF6CAE383}" v="3" dt="2023-07-10T14:10:01.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78" y="110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Adams" userId="S::kelly.adams@pearson.com::56286dc5-c445-4c81-8317-5d717359e7df" providerId="AD" clId="Web-{2ED6E471-17E6-072A-13ED-63EBF6CAE383}"/>
    <pc:docChg chg="addSld modSld">
      <pc:chgData name="Kelly Adams" userId="S::kelly.adams@pearson.com::56286dc5-c445-4c81-8317-5d717359e7df" providerId="AD" clId="Web-{2ED6E471-17E6-072A-13ED-63EBF6CAE383}" dt="2023-07-10T14:09:59.186" v="1" actId="20577"/>
      <pc:docMkLst>
        <pc:docMk/>
      </pc:docMkLst>
      <pc:sldChg chg="modSp">
        <pc:chgData name="Kelly Adams" userId="S::kelly.adams@pearson.com::56286dc5-c445-4c81-8317-5d717359e7df" providerId="AD" clId="Web-{2ED6E471-17E6-072A-13ED-63EBF6CAE383}" dt="2023-07-10T14:09:59.186" v="1" actId="20577"/>
        <pc:sldMkLst>
          <pc:docMk/>
          <pc:sldMk cId="1342745127" sldId="332"/>
        </pc:sldMkLst>
        <pc:spChg chg="mod">
          <ac:chgData name="Kelly Adams" userId="S::kelly.adams@pearson.com::56286dc5-c445-4c81-8317-5d717359e7df" providerId="AD" clId="Web-{2ED6E471-17E6-072A-13ED-63EBF6CAE383}" dt="2023-07-10T14:09:59.186" v="1" actId="20577"/>
          <ac:spMkLst>
            <pc:docMk/>
            <pc:sldMk cId="1342745127" sldId="332"/>
            <ac:spMk id="2" creationId="{AAD9BDE9-5C5F-9F4E-9ABC-79815C3E9F53}"/>
          </ac:spMkLst>
        </pc:spChg>
      </pc:sldChg>
      <pc:sldChg chg="add">
        <pc:chgData name="Kelly Adams" userId="S::kelly.adams@pearson.com::56286dc5-c445-4c81-8317-5d717359e7df" providerId="AD" clId="Web-{2ED6E471-17E6-072A-13ED-63EBF6CAE383}" dt="2023-07-10T14:09:53.655" v="0"/>
        <pc:sldMkLst>
          <pc:docMk/>
          <pc:sldMk cId="1458787634" sldId="348"/>
        </pc:sldMkLst>
      </pc:sldChg>
      <pc:sldMasterChg chg="addSldLayout">
        <pc:chgData name="Kelly Adams" userId="S::kelly.adams@pearson.com::56286dc5-c445-4c81-8317-5d717359e7df" providerId="AD" clId="Web-{2ED6E471-17E6-072A-13ED-63EBF6CAE383}" dt="2023-07-10T14:09:53.655" v="0"/>
        <pc:sldMasterMkLst>
          <pc:docMk/>
          <pc:sldMasterMk cId="0" sldId="2147483648"/>
        </pc:sldMasterMkLst>
        <pc:sldLayoutChg chg="add">
          <pc:chgData name="Kelly Adams" userId="S::kelly.adams@pearson.com::56286dc5-c445-4c81-8317-5d717359e7df" providerId="AD" clId="Web-{2ED6E471-17E6-072A-13ED-63EBF6CAE383}" dt="2023-07-10T14:09:53.655" v="0"/>
          <pc:sldLayoutMkLst>
            <pc:docMk/>
            <pc:sldMasterMk cId="0" sldId="2147483648"/>
            <pc:sldLayoutMk cId="3955343937" sldId="21474838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7/10/2023</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83005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Tesco</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10</a:t>
            </a:fld>
            <a:endParaRPr lang="en-US"/>
          </a:p>
        </p:txBody>
      </p:sp>
    </p:spTree>
    <p:extLst>
      <p:ext uri="{BB962C8B-B14F-4D97-AF65-F5344CB8AC3E}">
        <p14:creationId xmlns:p14="http://schemas.microsoft.com/office/powerpoint/2010/main" val="85796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 bull</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11</a:t>
            </a:fld>
            <a:endParaRPr lang="en-US"/>
          </a:p>
        </p:txBody>
      </p:sp>
    </p:spTree>
    <p:extLst>
      <p:ext uri="{BB962C8B-B14F-4D97-AF65-F5344CB8AC3E}">
        <p14:creationId xmlns:p14="http://schemas.microsoft.com/office/powerpoint/2010/main" val="246411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require you to pause for thinking time.</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12</a:t>
            </a:fld>
            <a:endParaRPr lang="en-US"/>
          </a:p>
        </p:txBody>
      </p:sp>
    </p:spTree>
    <p:extLst>
      <p:ext uri="{BB962C8B-B14F-4D97-AF65-F5344CB8AC3E}">
        <p14:creationId xmlns:p14="http://schemas.microsoft.com/office/powerpoint/2010/main" val="281052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15</a:t>
            </a:fld>
            <a:endParaRPr lang="en-US"/>
          </a:p>
        </p:txBody>
      </p:sp>
    </p:spTree>
    <p:extLst>
      <p:ext uri="{BB962C8B-B14F-4D97-AF65-F5344CB8AC3E}">
        <p14:creationId xmlns:p14="http://schemas.microsoft.com/office/powerpoint/2010/main" val="207074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Closing Slide</a:t>
            </a:r>
          </a:p>
          <a:p>
            <a:endParaRPr lang="en-US"/>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16</a:t>
            </a:fld>
            <a:endParaRPr lang="en-US"/>
          </a:p>
        </p:txBody>
      </p:sp>
    </p:spTree>
    <p:extLst>
      <p:ext uri="{BB962C8B-B14F-4D97-AF65-F5344CB8AC3E}">
        <p14:creationId xmlns:p14="http://schemas.microsoft.com/office/powerpoint/2010/main" val="399058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McDonalds</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2</a:t>
            </a:fld>
            <a:endParaRPr lang="en-US"/>
          </a:p>
        </p:txBody>
      </p:sp>
    </p:spTree>
    <p:extLst>
      <p:ext uri="{BB962C8B-B14F-4D97-AF65-F5344CB8AC3E}">
        <p14:creationId xmlns:p14="http://schemas.microsoft.com/office/powerpoint/2010/main" val="12979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M&amp;M’s</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3</a:t>
            </a:fld>
            <a:endParaRPr lang="en-US"/>
          </a:p>
        </p:txBody>
      </p:sp>
    </p:spTree>
    <p:extLst>
      <p:ext uri="{BB962C8B-B14F-4D97-AF65-F5344CB8AC3E}">
        <p14:creationId xmlns:p14="http://schemas.microsoft.com/office/powerpoint/2010/main" val="402918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Gillette,</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263185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Apple</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5</a:t>
            </a:fld>
            <a:endParaRPr lang="en-US"/>
          </a:p>
        </p:txBody>
      </p:sp>
    </p:spTree>
    <p:extLst>
      <p:ext uri="{BB962C8B-B14F-4D97-AF65-F5344CB8AC3E}">
        <p14:creationId xmlns:p14="http://schemas.microsoft.com/office/powerpoint/2010/main" val="194571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Disney</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194420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KFc</a:t>
            </a:r>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7</a:t>
            </a:fld>
            <a:endParaRPr lang="en-US"/>
          </a:p>
        </p:txBody>
      </p:sp>
    </p:spTree>
    <p:extLst>
      <p:ext uri="{BB962C8B-B14F-4D97-AF65-F5344CB8AC3E}">
        <p14:creationId xmlns:p14="http://schemas.microsoft.com/office/powerpoint/2010/main" val="213814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Ikea</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335850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Subway</a:t>
            </a:r>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167778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410849-7EC9-46FE-8DED-8D2C5CC835FB}"/>
              </a:ext>
            </a:extLst>
          </p:cNvPr>
          <p:cNvPicPr>
            <a:picLocks noChangeAspect="1"/>
          </p:cNvPicPr>
          <p:nvPr userDrawn="1"/>
        </p:nvPicPr>
        <p:blipFill>
          <a:blip r:embed="rId3"/>
          <a:stretch>
            <a:fillRect/>
          </a:stretch>
        </p:blipFill>
        <p:spPr>
          <a:xfrm>
            <a:off x="1968122" y="0"/>
            <a:ext cx="10223878" cy="6858000"/>
          </a:xfrm>
          <a:prstGeom prst="rect">
            <a:avLst/>
          </a:prstGeom>
        </p:spPr>
      </p:pic>
      <p:sp>
        <p:nvSpPr>
          <p:cNvPr id="2" name="Title 1"/>
          <p:cNvSpPr>
            <a:spLocks noGrp="1"/>
          </p:cNvSpPr>
          <p:nvPr>
            <p:ph type="title"/>
          </p:nvPr>
        </p:nvSpPr>
        <p:spPr>
          <a:xfrm>
            <a:off x="1017920" y="586286"/>
            <a:ext cx="4182350" cy="2369187"/>
          </a:xfrm>
          <a:prstGeom prst="rect">
            <a:avLst/>
          </a:prstGeom>
          <a:solidFill>
            <a:schemeClr val="bg1"/>
          </a:solidFill>
        </p:spPr>
        <p:txBody>
          <a:bodyPr lIns="273600" tIns="180000"/>
          <a:lstStyle/>
          <a:p>
            <a:r>
              <a:rPr lang="en-US"/>
              <a:t>Click to edit Master title style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a:p>
        </p:txBody>
      </p:sp>
    </p:spTree>
    <p:extLst>
      <p:ext uri="{BB962C8B-B14F-4D97-AF65-F5344CB8AC3E}">
        <p14:creationId xmlns:p14="http://schemas.microsoft.com/office/powerpoint/2010/main" val="407521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319490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C312F-B9C0-D744-AD30-A434A20A7D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1810" y="0"/>
            <a:ext cx="10290190"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lvl1pPr>
          </a:lstStyle>
          <a:p>
            <a:r>
              <a:rPr lang="en-US"/>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lvl1pPr>
          </a:lstStyle>
          <a:p>
            <a:r>
              <a:rPr lang="en-US"/>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add content</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lvl1pPr>
          </a:lstStyle>
          <a:p>
            <a:r>
              <a:rPr lang="en-US"/>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a:srcRect/>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3056482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955343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698" cy="6853238"/>
          </a:xfrm>
          <a:prstGeom prst="rect">
            <a:avLst/>
          </a:prstGeom>
          <a:solidFill>
            <a:srgbClr val="A3ACAC"/>
          </a:solidFill>
        </p:spPr>
        <p:txBody>
          <a:bodyPr anchor="ctr"/>
          <a:lstStyle>
            <a:lvl1pPr marL="0" indent="0" algn="ctr">
              <a:buNone/>
              <a:defRPr/>
            </a:lvl1pPr>
          </a:lstStyle>
          <a:p>
            <a:r>
              <a:rPr lang="en-US"/>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a:p>
        </p:txBody>
      </p:sp>
    </p:spTree>
    <p:extLst>
      <p:ext uri="{BB962C8B-B14F-4D97-AF65-F5344CB8AC3E}">
        <p14:creationId xmlns:p14="http://schemas.microsoft.com/office/powerpoint/2010/main" val="26787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93506" y="0"/>
            <a:ext cx="10298494"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218712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62" cy="6858000"/>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a:p>
        </p:txBody>
      </p:sp>
    </p:spTree>
    <p:extLst>
      <p:ext uri="{BB962C8B-B14F-4D97-AF65-F5344CB8AC3E}">
        <p14:creationId xmlns:p14="http://schemas.microsoft.com/office/powerpoint/2010/main" val="95398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1"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9E007E"/>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rotWithShape="1">
          <a:blip r:embed="rId2"/>
          <a:srcRect l="13571" t="30062" r="25128" b="11244"/>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hasCustomPrompt="1"/>
          </p:nvPr>
        </p:nvSpPr>
        <p:spPr>
          <a:xfrm>
            <a:off x="1" y="1466850"/>
            <a:ext cx="10735160" cy="5391150"/>
          </a:xfrm>
          <a:prstGeom prst="rect">
            <a:avLst/>
          </a:prstGeom>
          <a:solidFill>
            <a:schemeClr val="bg2">
              <a:lumMod val="75000"/>
            </a:schemeClr>
          </a:solidFill>
        </p:spPr>
        <p:txBody>
          <a:bodyPr anchor="ctr"/>
          <a:lstStyle>
            <a:lvl1pPr marL="0" indent="0" algn="ctr">
              <a:buNone/>
              <a:defRPr/>
            </a:lvl1pPr>
          </a:lstStyle>
          <a:p>
            <a:r>
              <a:rPr lang="en-US"/>
              <a:t>Click to insert a picture</a:t>
            </a:r>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845" r:id="rId5"/>
    <p:sldLayoutId id="2147483790" r:id="rId6"/>
    <p:sldLayoutId id="2147483846" r:id="rId7"/>
    <p:sldLayoutId id="2147483792" r:id="rId8"/>
    <p:sldLayoutId id="2147483847" r:id="rId9"/>
    <p:sldLayoutId id="2147483794" r:id="rId10"/>
    <p:sldLayoutId id="2147483795" r:id="rId11"/>
    <p:sldLayoutId id="2147483796" r:id="rId12"/>
    <p:sldLayoutId id="2147483799" r:id="rId13"/>
    <p:sldLayoutId id="2147483853" r:id="rId14"/>
    <p:sldLayoutId id="2147483797" r:id="rId15"/>
    <p:sldLayoutId id="2147483854" r:id="rId16"/>
    <p:sldLayoutId id="2147483806" r:id="rId17"/>
    <p:sldLayoutId id="2147483856" r:id="rId18"/>
    <p:sldLayoutId id="2147483801" r:id="rId19"/>
    <p:sldLayoutId id="2147483804" r:id="rId20"/>
    <p:sldLayoutId id="2147483857" r:id="rId2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video" Target="https://www.youtube.com/embed/iIKY0V87SLY?feature=oembed" TargetMode="External"/><Relationship Id="rId5" Type="http://schemas.openxmlformats.org/officeDocument/2006/relationships/hyperlink" Target="https://www.youtube.com/watch?v=iIKY0V87SLY"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kraftheinzcompany.com/pressroom/download-product-images.html" TargetMode="External"/><Relationship Id="rId7" Type="http://schemas.openxmlformats.org/officeDocument/2006/relationships/hyperlink" Target="https://groceries.asda.com/product/small-chocolate-bars-bags/cadbury-dairy-milk-freddo-chocolate-bar/910003106423?cmpid=ppc-_-ghs-_--_-bing-_--_-dskwid-s92700044654060331_dc&amp;cwc=ppc-pla&amp;cwd=ghs&amp;cwf=pm&amp;ds_kid=92700044654060331&amp;ds_rl=1254319&amp;msclkid=0924ab4256ce10dc8006cfe67eca73b0&amp;utm_source=bing&amp;utm_medium=cpc&amp;utm_campaign=Bing%20PLA%20-%20Brand%20-%20All%20Products&amp;utm_term=4578572603220713&amp;utm_content=All%20Products&amp;gclid=0924ab4256ce10dc8006cfe67eca73b0&amp;gclsrc=3p.ds" TargetMode="External"/><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hyperlink" Target="https://www.thebottleclub.com/products/prime-ice-pop-hydration-drink-500-ml?variant=40613882265715&amp;currency=GBP&amp;gclsrc=aw.ds&amp;msclkid=7c1893db335919a9d5b9f77f148c0b19&amp;utm_source=bing&amp;utm_medium=cpc&amp;utm_campaign=UK+-+Shopping+-+Catch+All+-+Low+-+Standard&amp;utm_term=4588262022767382&amp;utm_content=Catch+All"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https://www.iceland.co.uk/p/warburtons-wholegrain-and-oats-400g/69050.html" TargetMode="Externa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pinterest.co.uk/pin/96686723237777447/"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groceries.asda.com/product/washing-powder/persil-non-bio-fabric-cleaning-washing-powder-60-wash/1000272699374?cmpid=ppc-_-ghs-_--_-bing-_--_-dskwid-s92700044654060217_dc&amp;cwc=ppc-pla&amp;cwd=ghs&amp;cwf=pm&amp;ds_kid=92700044654060217&amp;ds_rl=1254319&amp;msclkid=9ceed9ce6edb1b143acfbd6a4731f260&amp;utm_source=bing&amp;utm_medium=cpc&amp;utm_campaign=Bing%20PLA%20-%20Brand%20-%20All%20Products&amp;utm_term=4578572603220675&amp;utm_content=All%20Products&amp;gclid=9ceed9ce6edb1b143acfbd6a4731f260&amp;gclsrc=3p.ds" TargetMode="External"/><Relationship Id="rId5" Type="http://schemas.openxmlformats.org/officeDocument/2006/relationships/image" Target="../media/image16.jpeg"/><Relationship Id="rId4" Type="http://schemas.openxmlformats.org/officeDocument/2006/relationships/hyperlink" Target="https://www.iceland.co.uk/p/galaxy-smooth-milk-chocolate-block-bar-vegetarian-100g/53492.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BDE9-5C5F-9F4E-9ABC-79815C3E9F53}"/>
              </a:ext>
            </a:extLst>
          </p:cNvPr>
          <p:cNvSpPr>
            <a:spLocks noGrp="1"/>
          </p:cNvSpPr>
          <p:nvPr>
            <p:ph type="title"/>
          </p:nvPr>
        </p:nvSpPr>
        <p:spPr/>
        <p:txBody>
          <a:bodyPr lIns="274320" tIns="182880" rIns="274320" bIns="45720" anchor="t" anchorCtr="0">
            <a:normAutofit/>
          </a:bodyPr>
          <a:lstStyle/>
          <a:p>
            <a:r>
              <a:rPr lang="en-US" dirty="0">
                <a:latin typeface="Open Sans Light"/>
                <a:ea typeface="Open Sans Light"/>
                <a:cs typeface="Open Sans Light"/>
              </a:rPr>
              <a:t>BTEC LEVEL 1 Intro </a:t>
            </a:r>
          </a:p>
        </p:txBody>
      </p:sp>
      <p:sp>
        <p:nvSpPr>
          <p:cNvPr id="3" name="Content Placeholder 2">
            <a:extLst>
              <a:ext uri="{FF2B5EF4-FFF2-40B4-BE49-F238E27FC236}">
                <a16:creationId xmlns:a16="http://schemas.microsoft.com/office/drawing/2014/main" id="{8B1A1C59-0678-5A49-B6B4-72860564E13A}"/>
              </a:ext>
            </a:extLst>
          </p:cNvPr>
          <p:cNvSpPr>
            <a:spLocks noGrp="1"/>
          </p:cNvSpPr>
          <p:nvPr>
            <p:ph sz="quarter" idx="16"/>
          </p:nvPr>
        </p:nvSpPr>
        <p:spPr/>
        <p:txBody>
          <a:bodyPr/>
          <a:lstStyle/>
          <a:p>
            <a:r>
              <a:rPr lang="en-US" sz="4000" dirty="0"/>
              <a:t>Branding</a:t>
            </a:r>
          </a:p>
        </p:txBody>
      </p:sp>
      <p:sp>
        <p:nvSpPr>
          <p:cNvPr id="4" name="Slide Number Placeholder 3">
            <a:extLst>
              <a:ext uri="{FF2B5EF4-FFF2-40B4-BE49-F238E27FC236}">
                <a16:creationId xmlns:a16="http://schemas.microsoft.com/office/drawing/2014/main" id="{DCC7CE49-5F04-EF4B-9DE8-4FFE7158D7C5}"/>
              </a:ext>
            </a:extLst>
          </p:cNvPr>
          <p:cNvSpPr>
            <a:spLocks noGrp="1"/>
          </p:cNvSpPr>
          <p:nvPr>
            <p:ph type="sldNum" sz="quarter" idx="15"/>
          </p:nvPr>
        </p:nvSpPr>
        <p:spPr/>
        <p:txBody>
          <a:bodyPr/>
          <a:lstStyle/>
          <a:p>
            <a:pPr>
              <a:defRPr/>
            </a:pPr>
            <a:fld id="{E8901B88-A952-2044-9F37-BB636F0880BE}" type="slidenum">
              <a:rPr lang="en-US" smtClean="0"/>
              <a:pPr>
                <a:defRPr/>
              </a:pPr>
              <a:t>1</a:t>
            </a:fld>
            <a:endParaRPr lang="en-US"/>
          </a:p>
        </p:txBody>
      </p:sp>
    </p:spTree>
    <p:extLst>
      <p:ext uri="{BB962C8B-B14F-4D97-AF65-F5344CB8AC3E}">
        <p14:creationId xmlns:p14="http://schemas.microsoft.com/office/powerpoint/2010/main" val="134274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Eat Fresh</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10</a:t>
            </a:fld>
            <a:endParaRPr lang="en-US"/>
          </a:p>
        </p:txBody>
      </p:sp>
    </p:spTree>
    <p:extLst>
      <p:ext uri="{BB962C8B-B14F-4D97-AF65-F5344CB8AC3E}">
        <p14:creationId xmlns:p14="http://schemas.microsoft.com/office/powerpoint/2010/main" val="163406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Every Little Helps</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11</a:t>
            </a:fld>
            <a:endParaRPr lang="en-US"/>
          </a:p>
        </p:txBody>
      </p:sp>
    </p:spTree>
    <p:extLst>
      <p:ext uri="{BB962C8B-B14F-4D97-AF65-F5344CB8AC3E}">
        <p14:creationId xmlns:p14="http://schemas.microsoft.com/office/powerpoint/2010/main" val="420403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It gives you wings</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12</a:t>
            </a:fld>
            <a:endParaRPr lang="en-US"/>
          </a:p>
        </p:txBody>
      </p:sp>
    </p:spTree>
    <p:extLst>
      <p:ext uri="{BB962C8B-B14F-4D97-AF65-F5344CB8AC3E}">
        <p14:creationId xmlns:p14="http://schemas.microsoft.com/office/powerpoint/2010/main" val="396854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DD70-DEB2-04EF-0D31-61F5CAAD7232}"/>
              </a:ext>
            </a:extLst>
          </p:cNvPr>
          <p:cNvSpPr>
            <a:spLocks noGrp="1"/>
          </p:cNvSpPr>
          <p:nvPr>
            <p:ph type="title"/>
          </p:nvPr>
        </p:nvSpPr>
        <p:spPr/>
        <p:txBody>
          <a:bodyPr/>
          <a:lstStyle/>
          <a:p>
            <a:r>
              <a:rPr lang="en-GB" dirty="0"/>
              <a:t>Branding Quiz</a:t>
            </a:r>
          </a:p>
        </p:txBody>
      </p:sp>
      <p:pic>
        <p:nvPicPr>
          <p:cNvPr id="7" name="Online Media 6" title="Guess the correct logo..! | 100 famous logos | Logo quiz">
            <a:hlinkClick r:id="" action="ppaction://media"/>
            <a:extLst>
              <a:ext uri="{FF2B5EF4-FFF2-40B4-BE49-F238E27FC236}">
                <a16:creationId xmlns:a16="http://schemas.microsoft.com/office/drawing/2014/main" id="{816290F2-8A7F-B6B2-C38B-FC8E69762A19}"/>
              </a:ext>
            </a:extLst>
          </p:cNvPr>
          <p:cNvPicPr>
            <a:picLocks noGrp="1" noRot="1" noChangeAspect="1"/>
          </p:cNvPicPr>
          <p:nvPr>
            <p:ph sz="quarter" idx="16"/>
            <a:videoFile r:link="rId1"/>
          </p:nvPr>
        </p:nvPicPr>
        <p:blipFill>
          <a:blip r:embed="rId4"/>
          <a:stretch>
            <a:fillRect/>
          </a:stretch>
        </p:blipFill>
        <p:spPr>
          <a:xfrm>
            <a:off x="2016125" y="1893888"/>
            <a:ext cx="7920038" cy="4475162"/>
          </a:xfrm>
          <a:prstGeom prst="rect">
            <a:avLst/>
          </a:prstGeom>
        </p:spPr>
      </p:pic>
      <p:sp>
        <p:nvSpPr>
          <p:cNvPr id="4" name="Slide Number Placeholder 3">
            <a:extLst>
              <a:ext uri="{FF2B5EF4-FFF2-40B4-BE49-F238E27FC236}">
                <a16:creationId xmlns:a16="http://schemas.microsoft.com/office/drawing/2014/main" id="{FF9143C0-0173-CD9C-BA68-526DB5528430}"/>
              </a:ext>
            </a:extLst>
          </p:cNvPr>
          <p:cNvSpPr>
            <a:spLocks noGrp="1"/>
          </p:cNvSpPr>
          <p:nvPr>
            <p:ph type="sldNum" sz="quarter" idx="15"/>
          </p:nvPr>
        </p:nvSpPr>
        <p:spPr/>
        <p:txBody>
          <a:bodyPr/>
          <a:lstStyle/>
          <a:p>
            <a:pPr>
              <a:defRPr/>
            </a:pPr>
            <a:fld id="{449BB740-7204-9B4C-9E22-6EC5FC26FE50}" type="slidenum">
              <a:rPr lang="en-US" smtClean="0"/>
              <a:pPr>
                <a:defRPr/>
              </a:pPr>
              <a:t>13</a:t>
            </a:fld>
            <a:endParaRPr lang="en-US"/>
          </a:p>
        </p:txBody>
      </p:sp>
      <p:sp>
        <p:nvSpPr>
          <p:cNvPr id="9" name="TextBox 8">
            <a:extLst>
              <a:ext uri="{FF2B5EF4-FFF2-40B4-BE49-F238E27FC236}">
                <a16:creationId xmlns:a16="http://schemas.microsoft.com/office/drawing/2014/main" id="{AF92037D-3723-03D5-1631-FEF933920AAF}"/>
              </a:ext>
            </a:extLst>
          </p:cNvPr>
          <p:cNvSpPr txBox="1"/>
          <p:nvPr/>
        </p:nvSpPr>
        <p:spPr>
          <a:xfrm>
            <a:off x="6096000" y="129271"/>
            <a:ext cx="6096000" cy="646331"/>
          </a:xfrm>
          <a:prstGeom prst="rect">
            <a:avLst/>
          </a:prstGeom>
          <a:noFill/>
        </p:spPr>
        <p:txBody>
          <a:bodyPr wrap="square">
            <a:spAutoFit/>
          </a:bodyPr>
          <a:lstStyle/>
          <a:p>
            <a:r>
              <a:rPr lang="pt-BR" dirty="0">
                <a:hlinkClick r:id="rId5"/>
              </a:rPr>
              <a:t>(c) (24) Guess the correct logo..! | 100 famous logos | Logo quiz - YouTube</a:t>
            </a:r>
            <a:endParaRPr lang="en-GB" dirty="0"/>
          </a:p>
        </p:txBody>
      </p:sp>
    </p:spTree>
    <p:extLst>
      <p:ext uri="{BB962C8B-B14F-4D97-AF65-F5344CB8AC3E}">
        <p14:creationId xmlns:p14="http://schemas.microsoft.com/office/powerpoint/2010/main" val="27397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95FB-5DD4-E473-1BF9-F55483569D99}"/>
              </a:ext>
            </a:extLst>
          </p:cNvPr>
          <p:cNvSpPr>
            <a:spLocks noGrp="1"/>
          </p:cNvSpPr>
          <p:nvPr>
            <p:ph type="title"/>
          </p:nvPr>
        </p:nvSpPr>
        <p:spPr/>
        <p:txBody>
          <a:bodyPr/>
          <a:lstStyle/>
          <a:p>
            <a:r>
              <a:rPr lang="en-GB" dirty="0"/>
              <a:t>What Makes the Product Stand Out?</a:t>
            </a:r>
          </a:p>
        </p:txBody>
      </p:sp>
      <p:sp>
        <p:nvSpPr>
          <p:cNvPr id="4" name="Slide Number Placeholder 3">
            <a:extLst>
              <a:ext uri="{FF2B5EF4-FFF2-40B4-BE49-F238E27FC236}">
                <a16:creationId xmlns:a16="http://schemas.microsoft.com/office/drawing/2014/main" id="{892325C2-878C-0C80-7036-F67A21CD978F}"/>
              </a:ext>
            </a:extLst>
          </p:cNvPr>
          <p:cNvSpPr>
            <a:spLocks noGrp="1"/>
          </p:cNvSpPr>
          <p:nvPr>
            <p:ph type="sldNum" sz="quarter" idx="15"/>
          </p:nvPr>
        </p:nvSpPr>
        <p:spPr/>
        <p:txBody>
          <a:bodyPr/>
          <a:lstStyle/>
          <a:p>
            <a:pPr>
              <a:defRPr/>
            </a:pPr>
            <a:fld id="{EEAC2BAD-9516-2B47-9900-7FC05ED2F002}" type="slidenum">
              <a:rPr lang="en-US" smtClean="0"/>
              <a:pPr>
                <a:defRPr/>
              </a:pPr>
              <a:t>14</a:t>
            </a:fld>
            <a:endParaRPr lang="en-US"/>
          </a:p>
        </p:txBody>
      </p:sp>
      <p:pic>
        <p:nvPicPr>
          <p:cNvPr id="1026" name="Picture 2" descr="The Kraft Heinz Company">
            <a:extLst>
              <a:ext uri="{FF2B5EF4-FFF2-40B4-BE49-F238E27FC236}">
                <a16:creationId xmlns:a16="http://schemas.microsoft.com/office/drawing/2014/main" id="{730F8E1D-DB09-4D1C-BFF8-D72DACEA2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20" y="1687095"/>
            <a:ext cx="4804611" cy="4804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A1DCD7-B285-5FEB-A103-894505506A53}"/>
              </a:ext>
            </a:extLst>
          </p:cNvPr>
          <p:cNvSpPr txBox="1"/>
          <p:nvPr/>
        </p:nvSpPr>
        <p:spPr>
          <a:xfrm>
            <a:off x="1402659" y="6488668"/>
            <a:ext cx="6096000" cy="369332"/>
          </a:xfrm>
          <a:prstGeom prst="rect">
            <a:avLst/>
          </a:prstGeom>
          <a:noFill/>
        </p:spPr>
        <p:txBody>
          <a:bodyPr wrap="square">
            <a:spAutoFit/>
          </a:bodyPr>
          <a:lstStyle/>
          <a:p>
            <a:r>
              <a:rPr lang="en-GB" dirty="0">
                <a:hlinkClick r:id="rId3"/>
              </a:rPr>
              <a:t>©The Kraft Heinz Company</a:t>
            </a:r>
            <a:endParaRPr lang="en-GB" dirty="0"/>
          </a:p>
        </p:txBody>
      </p:sp>
      <p:pic>
        <p:nvPicPr>
          <p:cNvPr id="1028" name="Picture 4" descr="Prime Ice Pop Hydration Drink, 500 ml">
            <a:extLst>
              <a:ext uri="{FF2B5EF4-FFF2-40B4-BE49-F238E27FC236}">
                <a16:creationId xmlns:a16="http://schemas.microsoft.com/office/drawing/2014/main" id="{97B5F2A4-4776-5B1A-3790-230FDF76F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646" y="1786689"/>
            <a:ext cx="3599849" cy="44998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8250319-9541-B0A0-4D5C-081CCA6D58CF}"/>
              </a:ext>
            </a:extLst>
          </p:cNvPr>
          <p:cNvSpPr txBox="1"/>
          <p:nvPr/>
        </p:nvSpPr>
        <p:spPr>
          <a:xfrm>
            <a:off x="5054600" y="6408124"/>
            <a:ext cx="6096000" cy="369332"/>
          </a:xfrm>
          <a:prstGeom prst="rect">
            <a:avLst/>
          </a:prstGeom>
          <a:noFill/>
        </p:spPr>
        <p:txBody>
          <a:bodyPr wrap="square">
            <a:spAutoFit/>
          </a:bodyPr>
          <a:lstStyle/>
          <a:p>
            <a:r>
              <a:rPr lang="en-GB" dirty="0">
                <a:hlinkClick r:id="rId5"/>
              </a:rPr>
              <a:t>©Prime Ice Pop Hydration Drink, 500 ml – The Bottle Club</a:t>
            </a:r>
            <a:endParaRPr lang="en-GB" dirty="0"/>
          </a:p>
        </p:txBody>
      </p:sp>
      <p:pic>
        <p:nvPicPr>
          <p:cNvPr id="1030" name="Picture 6">
            <a:extLst>
              <a:ext uri="{FF2B5EF4-FFF2-40B4-BE49-F238E27FC236}">
                <a16:creationId xmlns:a16="http://schemas.microsoft.com/office/drawing/2014/main" id="{B68F71D0-FFF1-82FB-E83A-A071BBBD6B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0853" y="1706145"/>
            <a:ext cx="4621435" cy="46214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55D4D64-B50D-501E-F95D-43FA1C020128}"/>
              </a:ext>
            </a:extLst>
          </p:cNvPr>
          <p:cNvSpPr txBox="1"/>
          <p:nvPr/>
        </p:nvSpPr>
        <p:spPr>
          <a:xfrm>
            <a:off x="6368980" y="1356545"/>
            <a:ext cx="6096000" cy="369332"/>
          </a:xfrm>
          <a:prstGeom prst="rect">
            <a:avLst/>
          </a:prstGeom>
          <a:noFill/>
        </p:spPr>
        <p:txBody>
          <a:bodyPr wrap="square">
            <a:spAutoFit/>
          </a:bodyPr>
          <a:lstStyle/>
          <a:p>
            <a:r>
              <a:rPr lang="en-GB" dirty="0">
                <a:hlinkClick r:id="rId7"/>
              </a:rPr>
              <a:t>©Cadbury Dairy Milk Freddo Chocolate Bar - ASDA Groceries</a:t>
            </a:r>
            <a:endParaRPr lang="en-GB" dirty="0"/>
          </a:p>
        </p:txBody>
      </p:sp>
    </p:spTree>
    <p:extLst>
      <p:ext uri="{BB962C8B-B14F-4D97-AF65-F5344CB8AC3E}">
        <p14:creationId xmlns:p14="http://schemas.microsoft.com/office/powerpoint/2010/main" val="338052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95FB-5DD4-E473-1BF9-F55483569D99}"/>
              </a:ext>
            </a:extLst>
          </p:cNvPr>
          <p:cNvSpPr>
            <a:spLocks noGrp="1"/>
          </p:cNvSpPr>
          <p:nvPr>
            <p:ph type="title"/>
          </p:nvPr>
        </p:nvSpPr>
        <p:spPr/>
        <p:txBody>
          <a:bodyPr/>
          <a:lstStyle/>
          <a:p>
            <a:r>
              <a:rPr lang="en-GB" dirty="0"/>
              <a:t>Why is it important these appeal to the target audience?</a:t>
            </a:r>
          </a:p>
        </p:txBody>
      </p:sp>
      <p:sp>
        <p:nvSpPr>
          <p:cNvPr id="4" name="Slide Number Placeholder 3">
            <a:extLst>
              <a:ext uri="{FF2B5EF4-FFF2-40B4-BE49-F238E27FC236}">
                <a16:creationId xmlns:a16="http://schemas.microsoft.com/office/drawing/2014/main" id="{892325C2-878C-0C80-7036-F67A21CD978F}"/>
              </a:ext>
            </a:extLst>
          </p:cNvPr>
          <p:cNvSpPr>
            <a:spLocks noGrp="1"/>
          </p:cNvSpPr>
          <p:nvPr>
            <p:ph type="sldNum" sz="quarter" idx="15"/>
          </p:nvPr>
        </p:nvSpPr>
        <p:spPr/>
        <p:txBody>
          <a:bodyPr/>
          <a:lstStyle/>
          <a:p>
            <a:pPr>
              <a:defRPr/>
            </a:pPr>
            <a:fld id="{EEAC2BAD-9516-2B47-9900-7FC05ED2F002}" type="slidenum">
              <a:rPr lang="en-US" smtClean="0"/>
              <a:pPr>
                <a:defRPr/>
              </a:pPr>
              <a:t>15</a:t>
            </a:fld>
            <a:endParaRPr lang="en-US"/>
          </a:p>
        </p:txBody>
      </p:sp>
      <p:sp>
        <p:nvSpPr>
          <p:cNvPr id="5" name="Rectangle 4">
            <a:extLst>
              <a:ext uri="{FF2B5EF4-FFF2-40B4-BE49-F238E27FC236}">
                <a16:creationId xmlns:a16="http://schemas.microsoft.com/office/drawing/2014/main" id="{D4F4A30F-F60B-792D-2F79-82D1D1F7BE21}"/>
              </a:ext>
            </a:extLst>
          </p:cNvPr>
          <p:cNvSpPr/>
          <p:nvPr/>
        </p:nvSpPr>
        <p:spPr>
          <a:xfrm>
            <a:off x="465221" y="2069432"/>
            <a:ext cx="3994484" cy="19410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Colour</a:t>
            </a:r>
          </a:p>
        </p:txBody>
      </p:sp>
      <p:sp>
        <p:nvSpPr>
          <p:cNvPr id="6" name="Rectangle 5">
            <a:extLst>
              <a:ext uri="{FF2B5EF4-FFF2-40B4-BE49-F238E27FC236}">
                <a16:creationId xmlns:a16="http://schemas.microsoft.com/office/drawing/2014/main" id="{7851C6B1-716D-FAED-563A-3F29083F7019}"/>
              </a:ext>
            </a:extLst>
          </p:cNvPr>
          <p:cNvSpPr/>
          <p:nvPr/>
        </p:nvSpPr>
        <p:spPr>
          <a:xfrm>
            <a:off x="4764505" y="2069432"/>
            <a:ext cx="3994484" cy="19410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Images</a:t>
            </a:r>
          </a:p>
        </p:txBody>
      </p:sp>
      <p:sp>
        <p:nvSpPr>
          <p:cNvPr id="7" name="Rectangle 6">
            <a:extLst>
              <a:ext uri="{FF2B5EF4-FFF2-40B4-BE49-F238E27FC236}">
                <a16:creationId xmlns:a16="http://schemas.microsoft.com/office/drawing/2014/main" id="{8CA47FA1-B147-CE4C-19B1-69806FBD214D}"/>
              </a:ext>
            </a:extLst>
          </p:cNvPr>
          <p:cNvSpPr/>
          <p:nvPr/>
        </p:nvSpPr>
        <p:spPr>
          <a:xfrm>
            <a:off x="4764505" y="4405312"/>
            <a:ext cx="3994484" cy="19410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Font</a:t>
            </a:r>
          </a:p>
        </p:txBody>
      </p:sp>
      <p:sp>
        <p:nvSpPr>
          <p:cNvPr id="8" name="Rectangle 7">
            <a:extLst>
              <a:ext uri="{FF2B5EF4-FFF2-40B4-BE49-F238E27FC236}">
                <a16:creationId xmlns:a16="http://schemas.microsoft.com/office/drawing/2014/main" id="{C3D823FB-016C-8070-A6C3-C8D2EBFEFB6C}"/>
              </a:ext>
            </a:extLst>
          </p:cNvPr>
          <p:cNvSpPr/>
          <p:nvPr/>
        </p:nvSpPr>
        <p:spPr>
          <a:xfrm>
            <a:off x="465221" y="4389270"/>
            <a:ext cx="3994484" cy="194109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t>Words</a:t>
            </a:r>
          </a:p>
        </p:txBody>
      </p:sp>
      <p:pic>
        <p:nvPicPr>
          <p:cNvPr id="2050" name="Picture 2" descr="Warburtons Wholegrain &amp; Oat 400g | Brown &amp; Wholemeal Bread | Iceland Foods">
            <a:extLst>
              <a:ext uri="{FF2B5EF4-FFF2-40B4-BE49-F238E27FC236}">
                <a16:creationId xmlns:a16="http://schemas.microsoft.com/office/drawing/2014/main" id="{3FBC3172-C91A-883D-162C-449AA3C17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6635" y="2845217"/>
            <a:ext cx="3088105" cy="30881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7F59A5D-901D-2963-A9DD-13E258C49D80}"/>
              </a:ext>
            </a:extLst>
          </p:cNvPr>
          <p:cNvSpPr txBox="1"/>
          <p:nvPr/>
        </p:nvSpPr>
        <p:spPr>
          <a:xfrm>
            <a:off x="9103894" y="1367522"/>
            <a:ext cx="3088106" cy="1200329"/>
          </a:xfrm>
          <a:prstGeom prst="rect">
            <a:avLst/>
          </a:prstGeom>
          <a:noFill/>
        </p:spPr>
        <p:txBody>
          <a:bodyPr wrap="square">
            <a:spAutoFit/>
          </a:bodyPr>
          <a:lstStyle/>
          <a:p>
            <a:r>
              <a:rPr lang="en-GB" dirty="0">
                <a:hlinkClick r:id="rId3"/>
              </a:rPr>
              <a:t>©Warburtons Wholegrain &amp; Oats 400g | Brown &amp; Wholemeal Bread | Iceland Foods</a:t>
            </a:r>
            <a:endParaRPr lang="en-GB" dirty="0"/>
          </a:p>
        </p:txBody>
      </p:sp>
    </p:spTree>
    <p:extLst>
      <p:ext uri="{BB962C8B-B14F-4D97-AF65-F5344CB8AC3E}">
        <p14:creationId xmlns:p14="http://schemas.microsoft.com/office/powerpoint/2010/main" val="389933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95FB-5DD4-E473-1BF9-F55483569D99}"/>
              </a:ext>
            </a:extLst>
          </p:cNvPr>
          <p:cNvSpPr>
            <a:spLocks noGrp="1"/>
          </p:cNvSpPr>
          <p:nvPr>
            <p:ph type="title"/>
          </p:nvPr>
        </p:nvSpPr>
        <p:spPr/>
        <p:txBody>
          <a:bodyPr/>
          <a:lstStyle/>
          <a:p>
            <a:r>
              <a:rPr lang="en-GB" dirty="0"/>
              <a:t>What are the messages are giving about their brand?</a:t>
            </a:r>
          </a:p>
        </p:txBody>
      </p:sp>
      <p:sp>
        <p:nvSpPr>
          <p:cNvPr id="4" name="Slide Number Placeholder 3">
            <a:extLst>
              <a:ext uri="{FF2B5EF4-FFF2-40B4-BE49-F238E27FC236}">
                <a16:creationId xmlns:a16="http://schemas.microsoft.com/office/drawing/2014/main" id="{892325C2-878C-0C80-7036-F67A21CD978F}"/>
              </a:ext>
            </a:extLst>
          </p:cNvPr>
          <p:cNvSpPr>
            <a:spLocks noGrp="1"/>
          </p:cNvSpPr>
          <p:nvPr>
            <p:ph type="sldNum" sz="quarter" idx="15"/>
          </p:nvPr>
        </p:nvSpPr>
        <p:spPr/>
        <p:txBody>
          <a:bodyPr/>
          <a:lstStyle/>
          <a:p>
            <a:pPr>
              <a:defRPr/>
            </a:pPr>
            <a:fld id="{EEAC2BAD-9516-2B47-9900-7FC05ED2F002}" type="slidenum">
              <a:rPr lang="en-US" smtClean="0"/>
              <a:pPr>
                <a:defRPr/>
              </a:pPr>
              <a:t>16</a:t>
            </a:fld>
            <a:endParaRPr lang="en-US"/>
          </a:p>
        </p:txBody>
      </p:sp>
      <p:pic>
        <p:nvPicPr>
          <p:cNvPr id="3074" name="Picture 2" descr="Galaxy Smooth Milk Chocolate Block 110g | Single Chocolate Bars &amp; Bags ...">
            <a:extLst>
              <a:ext uri="{FF2B5EF4-FFF2-40B4-BE49-F238E27FC236}">
                <a16:creationId xmlns:a16="http://schemas.microsoft.com/office/drawing/2014/main" id="{14EC1C2E-BB29-62BB-14EE-CDD7D0459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7" y="2010443"/>
            <a:ext cx="4660232" cy="4660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049904-6903-B64B-A093-F0089F1879FA}"/>
              </a:ext>
            </a:extLst>
          </p:cNvPr>
          <p:cNvSpPr txBox="1"/>
          <p:nvPr/>
        </p:nvSpPr>
        <p:spPr>
          <a:xfrm>
            <a:off x="71164" y="5841782"/>
            <a:ext cx="4372499" cy="923330"/>
          </a:xfrm>
          <a:prstGeom prst="rect">
            <a:avLst/>
          </a:prstGeom>
          <a:noFill/>
        </p:spPr>
        <p:txBody>
          <a:bodyPr wrap="square">
            <a:spAutoFit/>
          </a:bodyPr>
          <a:lstStyle/>
          <a:p>
            <a:r>
              <a:rPr lang="en-GB" dirty="0">
                <a:hlinkClick r:id="rId4"/>
              </a:rPr>
              <a:t>© Galaxy Smooth Milk Chocolate Block Bar Vegetarian 100g | Single Chocolate Bars &amp; Bags | Iceland Foods</a:t>
            </a:r>
            <a:endParaRPr lang="en-GB" dirty="0"/>
          </a:p>
        </p:txBody>
      </p:sp>
      <p:pic>
        <p:nvPicPr>
          <p:cNvPr id="3076" name="Picture 4">
            <a:extLst>
              <a:ext uri="{FF2B5EF4-FFF2-40B4-BE49-F238E27FC236}">
                <a16:creationId xmlns:a16="http://schemas.microsoft.com/office/drawing/2014/main" id="{7A7A377B-504E-E643-3C50-567F7E3E49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3849" y="1550569"/>
            <a:ext cx="3756861" cy="3756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6AD171-FA29-01F7-A858-BE59D658B11F}"/>
              </a:ext>
            </a:extLst>
          </p:cNvPr>
          <p:cNvSpPr txBox="1"/>
          <p:nvPr/>
        </p:nvSpPr>
        <p:spPr>
          <a:xfrm>
            <a:off x="5153362" y="5824834"/>
            <a:ext cx="2919663" cy="923330"/>
          </a:xfrm>
          <a:prstGeom prst="rect">
            <a:avLst/>
          </a:prstGeom>
          <a:noFill/>
        </p:spPr>
        <p:txBody>
          <a:bodyPr wrap="square">
            <a:spAutoFit/>
          </a:bodyPr>
          <a:lstStyle/>
          <a:p>
            <a:r>
              <a:rPr lang="en-GB" dirty="0">
                <a:hlinkClick r:id="rId6"/>
              </a:rPr>
              <a:t>©Persil Non Bio Fabric Cleaning Washing Powder 60 Wash - ASDA Groceries</a:t>
            </a:r>
            <a:endParaRPr lang="en-GB" dirty="0"/>
          </a:p>
        </p:txBody>
      </p:sp>
      <p:pic>
        <p:nvPicPr>
          <p:cNvPr id="3078" name="Picture 6" descr="In Case You Missed it, Wendy’s Dropped A Mixtape Roasting McDonald’s ...">
            <a:extLst>
              <a:ext uri="{FF2B5EF4-FFF2-40B4-BE49-F238E27FC236}">
                <a16:creationId xmlns:a16="http://schemas.microsoft.com/office/drawing/2014/main" id="{8B3B527F-14CE-862B-33C8-0509E49F0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969" y="2010443"/>
            <a:ext cx="3405808" cy="29735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334E01C-809B-9829-E47B-09DBCEDCB375}"/>
              </a:ext>
            </a:extLst>
          </p:cNvPr>
          <p:cNvSpPr txBox="1"/>
          <p:nvPr/>
        </p:nvSpPr>
        <p:spPr>
          <a:xfrm>
            <a:off x="8812046" y="5980281"/>
            <a:ext cx="3176337" cy="646331"/>
          </a:xfrm>
          <a:prstGeom prst="rect">
            <a:avLst/>
          </a:prstGeom>
          <a:noFill/>
        </p:spPr>
        <p:txBody>
          <a:bodyPr wrap="square">
            <a:spAutoFit/>
          </a:bodyPr>
          <a:lstStyle/>
          <a:p>
            <a:r>
              <a:rPr lang="fi-FI" dirty="0">
                <a:hlinkClick r:id="rId8"/>
              </a:rPr>
              <a:t>(c)Pin on Recipes (pinterest.co.uk)</a:t>
            </a:r>
            <a:endParaRPr lang="en-GB" dirty="0"/>
          </a:p>
        </p:txBody>
      </p:sp>
    </p:spTree>
    <p:extLst>
      <p:ext uri="{BB962C8B-B14F-4D97-AF65-F5344CB8AC3E}">
        <p14:creationId xmlns:p14="http://schemas.microsoft.com/office/powerpoint/2010/main" val="324184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17</a:t>
            </a:fld>
            <a:endParaRPr lang="en-US"/>
          </a:p>
        </p:txBody>
      </p:sp>
    </p:spTree>
    <p:extLst>
      <p:ext uri="{BB962C8B-B14F-4D97-AF65-F5344CB8AC3E}">
        <p14:creationId xmlns:p14="http://schemas.microsoft.com/office/powerpoint/2010/main" val="14950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D4FC-2AA2-7976-FC11-FC321AE8D528}"/>
              </a:ext>
            </a:extLst>
          </p:cNvPr>
          <p:cNvSpPr>
            <a:spLocks noGrp="1"/>
          </p:cNvSpPr>
          <p:nvPr>
            <p:ph type="title"/>
          </p:nvPr>
        </p:nvSpPr>
        <p:spPr/>
        <p:txBody>
          <a:bodyPr/>
          <a:lstStyle/>
          <a:p>
            <a:r>
              <a:rPr lang="en-GB" dirty="0"/>
              <a:t>Using this resource</a:t>
            </a:r>
          </a:p>
        </p:txBody>
      </p:sp>
      <p:sp>
        <p:nvSpPr>
          <p:cNvPr id="3" name="Content Placeholder 2">
            <a:extLst>
              <a:ext uri="{FF2B5EF4-FFF2-40B4-BE49-F238E27FC236}">
                <a16:creationId xmlns:a16="http://schemas.microsoft.com/office/drawing/2014/main" id="{DA328298-93E8-98AE-6709-1BD1B0BFD450}"/>
              </a:ext>
            </a:extLst>
          </p:cNvPr>
          <p:cNvSpPr>
            <a:spLocks noGrp="1"/>
          </p:cNvSpPr>
          <p:nvPr>
            <p:ph sz="quarter" idx="16"/>
          </p:nvPr>
        </p:nvSpPr>
        <p:spPr/>
        <p:txBody>
          <a:bodyPr/>
          <a:lstStyle/>
          <a:p>
            <a:r>
              <a:rPr lang="en-GB" sz="2000" dirty="0"/>
              <a:t>This resource is provided to you by Pearson for educational use as part of the Level 1 Introductory qualification suite.</a:t>
            </a:r>
          </a:p>
          <a:p>
            <a:r>
              <a:rPr lang="en-GB" sz="2000" dirty="0"/>
              <a:t>The resource is a starting point to teaching the named unit on the title page. The intended purpose of this resource is to support teaching by helping to explore some of the key themes within the unit.</a:t>
            </a:r>
          </a:p>
          <a:p>
            <a:r>
              <a:rPr lang="en-GB" sz="2000" dirty="0"/>
              <a:t>This resource does not cover nor is intended to cover all the full content for the unit and should be used in conjunction with additional teaching and learning materials to ensure full coverage.</a:t>
            </a:r>
          </a:p>
          <a:p>
            <a:r>
              <a:rPr lang="en-GB" sz="2000" dirty="0"/>
              <a:t>All content is accurate at of time of publication and should be reviewed by the user before use in the classroom to ensure it is appropriate for centre needs</a:t>
            </a:r>
          </a:p>
          <a:p>
            <a:r>
              <a:rPr lang="en-GB" sz="2000" dirty="0"/>
              <a:t>Any external content has been fully credited with the owner of the resource </a:t>
            </a:r>
          </a:p>
        </p:txBody>
      </p:sp>
      <p:sp>
        <p:nvSpPr>
          <p:cNvPr id="4" name="Slide Number Placeholder 3">
            <a:extLst>
              <a:ext uri="{FF2B5EF4-FFF2-40B4-BE49-F238E27FC236}">
                <a16:creationId xmlns:a16="http://schemas.microsoft.com/office/drawing/2014/main" id="{62050D36-87A6-4699-F807-63DF991A8998}"/>
              </a:ext>
            </a:extLst>
          </p:cNvPr>
          <p:cNvSpPr>
            <a:spLocks noGrp="1"/>
          </p:cNvSpPr>
          <p:nvPr>
            <p:ph type="sldNum" sz="quarter" idx="15"/>
          </p:nvPr>
        </p:nvSpPr>
        <p:spPr/>
        <p:txBody>
          <a:bodyPr/>
          <a:lstStyle/>
          <a:p>
            <a:pPr>
              <a:defRPr/>
            </a:pPr>
            <a:fld id="{EEAC2BAD-9516-2B47-9900-7FC05ED2F002}" type="slidenum">
              <a:rPr lang="en-US" smtClean="0"/>
              <a:pPr>
                <a:defRPr/>
              </a:pPr>
              <a:t>2</a:t>
            </a:fld>
            <a:endParaRPr lang="en-US"/>
          </a:p>
        </p:txBody>
      </p:sp>
    </p:spTree>
    <p:extLst>
      <p:ext uri="{BB962C8B-B14F-4D97-AF65-F5344CB8AC3E}">
        <p14:creationId xmlns:p14="http://schemas.microsoft.com/office/powerpoint/2010/main" val="1458787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I’m Lovin it</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3</a:t>
            </a:fld>
            <a:endParaRPr lang="en-US"/>
          </a:p>
        </p:txBody>
      </p:sp>
    </p:spTree>
    <p:extLst>
      <p:ext uri="{BB962C8B-B14F-4D97-AF65-F5344CB8AC3E}">
        <p14:creationId xmlns:p14="http://schemas.microsoft.com/office/powerpoint/2010/main" val="112232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Melts in your mouth,</a:t>
            </a:r>
          </a:p>
          <a:p>
            <a:pPr algn="ctr"/>
            <a:r>
              <a:rPr lang="en-GB" sz="6600" dirty="0"/>
              <a:t>Not in your hand</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4</a:t>
            </a:fld>
            <a:endParaRPr lang="en-US"/>
          </a:p>
        </p:txBody>
      </p:sp>
    </p:spTree>
    <p:extLst>
      <p:ext uri="{BB962C8B-B14F-4D97-AF65-F5344CB8AC3E}">
        <p14:creationId xmlns:p14="http://schemas.microsoft.com/office/powerpoint/2010/main" val="387616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The best a man can get</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5</a:t>
            </a:fld>
            <a:endParaRPr lang="en-US"/>
          </a:p>
        </p:txBody>
      </p:sp>
    </p:spTree>
    <p:extLst>
      <p:ext uri="{BB962C8B-B14F-4D97-AF65-F5344CB8AC3E}">
        <p14:creationId xmlns:p14="http://schemas.microsoft.com/office/powerpoint/2010/main" val="345427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Think Different</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6</a:t>
            </a:fld>
            <a:endParaRPr lang="en-US"/>
          </a:p>
        </p:txBody>
      </p:sp>
    </p:spTree>
    <p:extLst>
      <p:ext uri="{BB962C8B-B14F-4D97-AF65-F5344CB8AC3E}">
        <p14:creationId xmlns:p14="http://schemas.microsoft.com/office/powerpoint/2010/main" val="203716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The Happiest Place on Earth</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7</a:t>
            </a:fld>
            <a:endParaRPr lang="en-US"/>
          </a:p>
        </p:txBody>
      </p:sp>
    </p:spTree>
    <p:extLst>
      <p:ext uri="{BB962C8B-B14F-4D97-AF65-F5344CB8AC3E}">
        <p14:creationId xmlns:p14="http://schemas.microsoft.com/office/powerpoint/2010/main" val="327756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Finger </a:t>
            </a:r>
            <a:r>
              <a:rPr lang="en-GB" sz="6600" dirty="0" err="1"/>
              <a:t>lickin</a:t>
            </a:r>
            <a:r>
              <a:rPr lang="en-GB" sz="6600" dirty="0"/>
              <a:t>’ good</a:t>
            </a:r>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8</a:t>
            </a:fld>
            <a:endParaRPr lang="en-US"/>
          </a:p>
        </p:txBody>
      </p:sp>
    </p:spTree>
    <p:extLst>
      <p:ext uri="{BB962C8B-B14F-4D97-AF65-F5344CB8AC3E}">
        <p14:creationId xmlns:p14="http://schemas.microsoft.com/office/powerpoint/2010/main" val="109508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E2FC-9C71-3674-631D-B173A31201B3}"/>
              </a:ext>
            </a:extLst>
          </p:cNvPr>
          <p:cNvSpPr>
            <a:spLocks noGrp="1"/>
          </p:cNvSpPr>
          <p:nvPr>
            <p:ph type="title"/>
          </p:nvPr>
        </p:nvSpPr>
        <p:spPr/>
        <p:txBody>
          <a:bodyPr/>
          <a:lstStyle/>
          <a:p>
            <a:r>
              <a:rPr lang="en-GB" dirty="0"/>
              <a:t>Name The Slogan</a:t>
            </a:r>
          </a:p>
        </p:txBody>
      </p:sp>
      <p:sp>
        <p:nvSpPr>
          <p:cNvPr id="3" name="Content Placeholder 2">
            <a:extLst>
              <a:ext uri="{FF2B5EF4-FFF2-40B4-BE49-F238E27FC236}">
                <a16:creationId xmlns:a16="http://schemas.microsoft.com/office/drawing/2014/main" id="{E7E20BC7-8CD8-A3D6-A7CE-28BD8656F5A6}"/>
              </a:ext>
            </a:extLst>
          </p:cNvPr>
          <p:cNvSpPr>
            <a:spLocks noGrp="1"/>
          </p:cNvSpPr>
          <p:nvPr>
            <p:ph sz="quarter" idx="16"/>
          </p:nvPr>
        </p:nvSpPr>
        <p:spPr>
          <a:xfrm>
            <a:off x="1109662" y="3226719"/>
            <a:ext cx="9972675" cy="4475162"/>
          </a:xfrm>
        </p:spPr>
        <p:txBody>
          <a:bodyPr/>
          <a:lstStyle/>
          <a:p>
            <a:pPr algn="ctr"/>
            <a:r>
              <a:rPr lang="en-GB" sz="6600" dirty="0"/>
              <a:t>Live </a:t>
            </a:r>
            <a:r>
              <a:rPr lang="en-GB" sz="6600" dirty="0" err="1"/>
              <a:t>Unboring</a:t>
            </a:r>
            <a:endParaRPr lang="en-GB" sz="6600" dirty="0"/>
          </a:p>
        </p:txBody>
      </p:sp>
      <p:sp>
        <p:nvSpPr>
          <p:cNvPr id="4" name="Slide Number Placeholder 3">
            <a:extLst>
              <a:ext uri="{FF2B5EF4-FFF2-40B4-BE49-F238E27FC236}">
                <a16:creationId xmlns:a16="http://schemas.microsoft.com/office/drawing/2014/main" id="{3F1455D6-FD29-A651-6CC0-4C56505B676E}"/>
              </a:ext>
            </a:extLst>
          </p:cNvPr>
          <p:cNvSpPr>
            <a:spLocks noGrp="1"/>
          </p:cNvSpPr>
          <p:nvPr>
            <p:ph type="sldNum" sz="quarter" idx="15"/>
          </p:nvPr>
        </p:nvSpPr>
        <p:spPr/>
        <p:txBody>
          <a:bodyPr/>
          <a:lstStyle/>
          <a:p>
            <a:pPr>
              <a:defRPr/>
            </a:pPr>
            <a:fld id="{449BB740-7204-9B4C-9E22-6EC5FC26FE50}" type="slidenum">
              <a:rPr lang="en-US" smtClean="0"/>
              <a:pPr>
                <a:defRPr/>
              </a:pPr>
              <a:t>9</a:t>
            </a:fld>
            <a:endParaRPr lang="en-US"/>
          </a:p>
        </p:txBody>
      </p:sp>
    </p:spTree>
    <p:extLst>
      <p:ext uri="{BB962C8B-B14F-4D97-AF65-F5344CB8AC3E}">
        <p14:creationId xmlns:p14="http://schemas.microsoft.com/office/powerpoint/2010/main" val="2924942681"/>
      </p:ext>
    </p:extLst>
  </p:cSld>
  <p:clrMapOvr>
    <a:masterClrMapping/>
  </p:clrMapOvr>
</p:sld>
</file>

<file path=ppt/theme/theme1.xml><?xml version="1.0" encoding="utf-8"?>
<a:theme xmlns:a="http://schemas.openxmlformats.org/drawingml/2006/main" name="Office Theme">
  <a:themeElements>
    <a:clrScheme name="Pearson New VI colors">
      <a:dk1>
        <a:srgbClr val="000000"/>
      </a:dk1>
      <a:lt1>
        <a:srgbClr val="FFFFFF"/>
      </a:lt1>
      <a:dk2>
        <a:srgbClr val="002F56"/>
      </a:dk2>
      <a:lt2>
        <a:srgbClr val="DEE1E1"/>
      </a:lt2>
      <a:accent1>
        <a:srgbClr val="D2DA0D"/>
      </a:accent1>
      <a:accent2>
        <a:srgbClr val="94E6E9"/>
      </a:accent2>
      <a:accent3>
        <a:srgbClr val="FFBA1C"/>
      </a:accent3>
      <a:accent4>
        <a:srgbClr val="FF7479"/>
      </a:accent4>
      <a:accent5>
        <a:srgbClr val="83BD00"/>
      </a:accent5>
      <a:accent6>
        <a:srgbClr val="11B2A5"/>
      </a:accent6>
      <a:hlink>
        <a:srgbClr val="007FA3"/>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8EE29F7CDD44E88F6C8392B922B38" ma:contentTypeVersion="15" ma:contentTypeDescription="Create a new document." ma:contentTypeScope="" ma:versionID="f782c14869501a98a77d6561d93e9b84">
  <xsd:schema xmlns:xsd="http://www.w3.org/2001/XMLSchema" xmlns:xs="http://www.w3.org/2001/XMLSchema" xmlns:p="http://schemas.microsoft.com/office/2006/metadata/properties" xmlns:ns2="b0f09caa-f429-4751-ab0b-091a725ac5c6" xmlns:ns3="74c4bf92-85c4-4956-8b14-e5174d64b705" targetNamespace="http://schemas.microsoft.com/office/2006/metadata/properties" ma:root="true" ma:fieldsID="43cd5fa0ed5992bbb3ed2ec262263dcc" ns2:_="" ns3:_="">
    <xsd:import namespace="b0f09caa-f429-4751-ab0b-091a725ac5c6"/>
    <xsd:import namespace="74c4bf92-85c4-4956-8b14-e5174d64b7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f09caa-f429-4751-ab0b-091a725ac5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c4bf92-85c4-4956-8b14-e5174d64b7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9078343-ec99-474e-82b8-0e7a15ae6e73}" ma:internalName="TaxCatchAll" ma:showField="CatchAllData" ma:web="74c4bf92-85c4-4956-8b14-e5174d64b7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0f09caa-f429-4751-ab0b-091a725ac5c6">
      <Terms xmlns="http://schemas.microsoft.com/office/infopath/2007/PartnerControls"/>
    </lcf76f155ced4ddcb4097134ff3c332f>
    <TaxCatchAll xmlns="74c4bf92-85c4-4956-8b14-e5174d64b7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CD08E-EA9A-46C0-B591-D0E913F9A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f09caa-f429-4751-ab0b-091a725ac5c6"/>
    <ds:schemaRef ds:uri="74c4bf92-85c4-4956-8b14-e5174d64b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5C2A08-6E9D-4C94-819F-D5E2B8237E6B}">
  <ds:schemaRefs>
    <ds:schemaRef ds:uri="http://schemas.microsoft.com/office/2006/metadata/properties"/>
    <ds:schemaRef ds:uri="http://schemas.microsoft.com/office/infopath/2007/PartnerControls"/>
    <ds:schemaRef ds:uri="97d69847-0e99-4011-9b66-a4245208547e"/>
    <ds:schemaRef ds:uri="c63c7e9d-5753-40a8-893f-94a0eba9e768"/>
    <ds:schemaRef ds:uri="b0f09caa-f429-4751-ab0b-091a725ac5c6"/>
    <ds:schemaRef ds:uri="74c4bf92-85c4-4956-8b14-e5174d64b705"/>
  </ds:schemaRefs>
</ds:datastoreItem>
</file>

<file path=customXml/itemProps3.xml><?xml version="1.0" encoding="utf-8"?>
<ds:datastoreItem xmlns:ds="http://schemas.openxmlformats.org/officeDocument/2006/customXml" ds:itemID="{AB2AE891-6473-456C-9E04-1A26812AA6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TotalTime>
  <Words>273</Words>
  <Application>Microsoft Office PowerPoint</Application>
  <PresentationFormat>Widescreen</PresentationFormat>
  <Paragraphs>81</Paragraphs>
  <Slides>17</Slides>
  <Notes>14</Notes>
  <HiddenSlides>0</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Pearson Templates</vt:lpstr>
      <vt:lpstr>BTEC LEVEL 1 Intro </vt:lpstr>
      <vt:lpstr>Using this resource</vt:lpstr>
      <vt:lpstr>Name The Slogan</vt:lpstr>
      <vt:lpstr>Name The Slogan</vt:lpstr>
      <vt:lpstr>Name The Slogan</vt:lpstr>
      <vt:lpstr>Name The Slogan</vt:lpstr>
      <vt:lpstr>Name The Slogan</vt:lpstr>
      <vt:lpstr>Name The Slogan</vt:lpstr>
      <vt:lpstr>Name The Slogan</vt:lpstr>
      <vt:lpstr>Name The Slogan</vt:lpstr>
      <vt:lpstr>Name The Slogan</vt:lpstr>
      <vt:lpstr>Name The Slogan</vt:lpstr>
      <vt:lpstr>Branding Quiz</vt:lpstr>
      <vt:lpstr>What Makes the Product Stand Out?</vt:lpstr>
      <vt:lpstr>Why is it important these appeal to the target audience?</vt:lpstr>
      <vt:lpstr>What are the messages are giving about their brand?</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Kelly Adams</cp:lastModifiedBy>
  <cp:revision>33</cp:revision>
  <dcterms:created xsi:type="dcterms:W3CDTF">2021-02-03T20:14:39Z</dcterms:created>
  <dcterms:modified xsi:type="dcterms:W3CDTF">2023-07-10T14:10:04Z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0x010100FA88EE29F7CDD44E88F6C8392B922B38</vt:lpwstr>
  </property>
  <property fmtid="{D5CDD505-2E9C-101B-9397-08002B2CF9AE}" pid="3" name="MediaServiceImageTags">
    <vt:lpwstr/>
  </property>
</Properties>
</file>