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68" r:id="rId5"/>
    <p:sldId id="269" r:id="rId6"/>
    <p:sldId id="270" r:id="rId7"/>
    <p:sldId id="271" r:id="rId8"/>
    <p:sldId id="272" r:id="rId9"/>
    <p:sldId id="273" r:id="rId10"/>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BF3833F-C39F-819B-5BC4-5A84D0547F51}" name="Chelsea Pateman" initials="CP" userId="S::chelsea.pateman@pearson.com::969dfa39-58ac-4392-982c-9e3b656e1092"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24AAE1"/>
    <a:srgbClr val="73B958"/>
    <a:srgbClr val="008938"/>
    <a:srgbClr val="000000"/>
    <a:srgbClr val="006BB4"/>
    <a:srgbClr val="4472C4"/>
    <a:srgbClr val="00457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F0D7C34-184B-4053-8596-EBD316547D0A}" v="20" dt="2024-10-18T14:33:29.51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snapToGrid="0">
      <p:cViewPr varScale="1">
        <p:scale>
          <a:sx n="53" d="100"/>
          <a:sy n="53" d="100"/>
        </p:scale>
        <p:origin x="2040"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17" Type="http://schemas.microsoft.com/office/2018/10/relationships/authors" Target="author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microsoft.com/office/2016/11/relationships/changesInfo" Target="changesInfos/changesInfo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elsea Pateman" userId="969dfa39-58ac-4392-982c-9e3b656e1092" providerId="ADAL" clId="{6BE5A828-09DB-47C2-9B2C-0A5E6A568F49}"/>
    <pc:docChg chg="undo custSel modSld">
      <pc:chgData name="Chelsea Pateman" userId="969dfa39-58ac-4392-982c-9e3b656e1092" providerId="ADAL" clId="{6BE5A828-09DB-47C2-9B2C-0A5E6A568F49}" dt="2024-03-12T15:16:40.770" v="282" actId="20577"/>
      <pc:docMkLst>
        <pc:docMk/>
      </pc:docMkLst>
      <pc:sldChg chg="delSp modSp mod">
        <pc:chgData name="Chelsea Pateman" userId="969dfa39-58ac-4392-982c-9e3b656e1092" providerId="ADAL" clId="{6BE5A828-09DB-47C2-9B2C-0A5E6A568F49}" dt="2024-03-12T15:09:38.969" v="273" actId="1076"/>
        <pc:sldMkLst>
          <pc:docMk/>
          <pc:sldMk cId="2991223641" sldId="256"/>
        </pc:sldMkLst>
        <pc:spChg chg="del">
          <ac:chgData name="Chelsea Pateman" userId="969dfa39-58ac-4392-982c-9e3b656e1092" providerId="ADAL" clId="{6BE5A828-09DB-47C2-9B2C-0A5E6A568F49}" dt="2024-03-08T13:48:56.545" v="1" actId="478"/>
          <ac:spMkLst>
            <pc:docMk/>
            <pc:sldMk cId="2991223641" sldId="256"/>
            <ac:spMk id="2" creationId="{435E1A45-52B9-985F-9998-DB766FFFAF89}"/>
          </ac:spMkLst>
        </pc:spChg>
        <pc:spChg chg="mod">
          <ac:chgData name="Chelsea Pateman" userId="969dfa39-58ac-4392-982c-9e3b656e1092" providerId="ADAL" clId="{6BE5A828-09DB-47C2-9B2C-0A5E6A568F49}" dt="2024-03-08T14:06:07.963" v="188" actId="1035"/>
          <ac:spMkLst>
            <pc:docMk/>
            <pc:sldMk cId="2991223641" sldId="256"/>
            <ac:spMk id="4" creationId="{08E1DBC6-1006-05ED-F59E-13BCA38F0A6E}"/>
          </ac:spMkLst>
        </pc:spChg>
        <pc:spChg chg="mod">
          <ac:chgData name="Chelsea Pateman" userId="969dfa39-58ac-4392-982c-9e3b656e1092" providerId="ADAL" clId="{6BE5A828-09DB-47C2-9B2C-0A5E6A568F49}" dt="2024-03-12T11:56:28.954" v="261" actId="1035"/>
          <ac:spMkLst>
            <pc:docMk/>
            <pc:sldMk cId="2991223641" sldId="256"/>
            <ac:spMk id="11" creationId="{83D85444-9283-FB81-CC75-B24AC6903B38}"/>
          </ac:spMkLst>
        </pc:spChg>
        <pc:spChg chg="mod">
          <ac:chgData name="Chelsea Pateman" userId="969dfa39-58ac-4392-982c-9e3b656e1092" providerId="ADAL" clId="{6BE5A828-09DB-47C2-9B2C-0A5E6A568F49}" dt="2024-03-12T11:57:49.415" v="271" actId="20577"/>
          <ac:spMkLst>
            <pc:docMk/>
            <pc:sldMk cId="2991223641" sldId="256"/>
            <ac:spMk id="20" creationId="{A8F84F4F-03CD-5661-89FC-2ECFE80063F8}"/>
          </ac:spMkLst>
        </pc:spChg>
        <pc:graphicFrameChg chg="mod modGraphic">
          <ac:chgData name="Chelsea Pateman" userId="969dfa39-58ac-4392-982c-9e3b656e1092" providerId="ADAL" clId="{6BE5A828-09DB-47C2-9B2C-0A5E6A568F49}" dt="2024-03-12T15:09:38.969" v="273" actId="1076"/>
          <ac:graphicFrameMkLst>
            <pc:docMk/>
            <pc:sldMk cId="2991223641" sldId="256"/>
            <ac:graphicFrameMk id="3" creationId="{A8ACC27E-1B58-4FB0-F5AD-40D936C50E56}"/>
          </ac:graphicFrameMkLst>
        </pc:graphicFrameChg>
      </pc:sldChg>
      <pc:sldChg chg="delSp modSp mod">
        <pc:chgData name="Chelsea Pateman" userId="969dfa39-58ac-4392-982c-9e3b656e1092" providerId="ADAL" clId="{6BE5A828-09DB-47C2-9B2C-0A5E6A568F49}" dt="2024-03-12T15:12:27.324" v="278" actId="20577"/>
        <pc:sldMkLst>
          <pc:docMk/>
          <pc:sldMk cId="1213276398" sldId="260"/>
        </pc:sldMkLst>
        <pc:spChg chg="del">
          <ac:chgData name="Chelsea Pateman" userId="969dfa39-58ac-4392-982c-9e3b656e1092" providerId="ADAL" clId="{6BE5A828-09DB-47C2-9B2C-0A5E6A568F49}" dt="2024-03-08T13:50:01.663" v="41" actId="478"/>
          <ac:spMkLst>
            <pc:docMk/>
            <pc:sldMk cId="1213276398" sldId="260"/>
            <ac:spMk id="3" creationId="{4ED3DE10-74DE-2476-094B-ED496268856F}"/>
          </ac:spMkLst>
        </pc:spChg>
        <pc:graphicFrameChg chg="mod modGraphic">
          <ac:chgData name="Chelsea Pateman" userId="969dfa39-58ac-4392-982c-9e3b656e1092" providerId="ADAL" clId="{6BE5A828-09DB-47C2-9B2C-0A5E6A568F49}" dt="2024-03-12T15:12:27.324" v="278" actId="20577"/>
          <ac:graphicFrameMkLst>
            <pc:docMk/>
            <pc:sldMk cId="1213276398" sldId="260"/>
            <ac:graphicFrameMk id="2" creationId="{60BAB71D-28A6-2936-75F6-E51E0E722BD8}"/>
          </ac:graphicFrameMkLst>
        </pc:graphicFrameChg>
      </pc:sldChg>
      <pc:sldChg chg="delSp modSp mod delCm">
        <pc:chgData name="Chelsea Pateman" userId="969dfa39-58ac-4392-982c-9e3b656e1092" providerId="ADAL" clId="{6BE5A828-09DB-47C2-9B2C-0A5E6A568F49}" dt="2024-03-12T15:16:40.770" v="282" actId="20577"/>
        <pc:sldMkLst>
          <pc:docMk/>
          <pc:sldMk cId="882649804" sldId="261"/>
        </pc:sldMkLst>
        <pc:spChg chg="del">
          <ac:chgData name="Chelsea Pateman" userId="969dfa39-58ac-4392-982c-9e3b656e1092" providerId="ADAL" clId="{6BE5A828-09DB-47C2-9B2C-0A5E6A568F49}" dt="2024-03-08T13:50:08.403" v="42" actId="478"/>
          <ac:spMkLst>
            <pc:docMk/>
            <pc:sldMk cId="882649804" sldId="261"/>
            <ac:spMk id="3" creationId="{B2A6BB09-8F30-F76A-AAA5-C284293378F2}"/>
          </ac:spMkLst>
        </pc:spChg>
        <pc:graphicFrameChg chg="mod modGraphic">
          <ac:chgData name="Chelsea Pateman" userId="969dfa39-58ac-4392-982c-9e3b656e1092" providerId="ADAL" clId="{6BE5A828-09DB-47C2-9B2C-0A5E6A568F49}" dt="2024-03-12T15:16:40.770" v="282" actId="20577"/>
          <ac:graphicFrameMkLst>
            <pc:docMk/>
            <pc:sldMk cId="882649804" sldId="261"/>
            <ac:graphicFrameMk id="2" creationId="{81587E8B-45B9-5E5C-14E1-190DD2E84DA4}"/>
          </ac:graphicFrameMkLst>
        </pc:graphicFrameChg>
        <pc:extLst>
          <p:ext xmlns:p="http://schemas.openxmlformats.org/presentationml/2006/main" uri="{D6D511B9-2390-475A-947B-AFAB55BFBCF1}">
            <pc226:cmChg xmlns:pc226="http://schemas.microsoft.com/office/powerpoint/2022/06/main/command" chg="del">
              <pc226:chgData name="Chelsea Pateman" userId="969dfa39-58ac-4392-982c-9e3b656e1092" providerId="ADAL" clId="{6BE5A828-09DB-47C2-9B2C-0A5E6A568F49}" dt="2024-03-07T14:36:47.243" v="0"/>
              <pc2:cmMkLst xmlns:pc2="http://schemas.microsoft.com/office/powerpoint/2019/9/main/command">
                <pc:docMk/>
                <pc:sldMk cId="882649804" sldId="261"/>
                <pc2:cmMk id="{CB3D4036-A570-4D48-AD45-783D5BFE00FA}"/>
              </pc2:cmMkLst>
            </pc226:cmChg>
          </p:ext>
        </pc:extLst>
      </pc:sldChg>
      <pc:sldChg chg="delSp modSp mod">
        <pc:chgData name="Chelsea Pateman" userId="969dfa39-58ac-4392-982c-9e3b656e1092" providerId="ADAL" clId="{6BE5A828-09DB-47C2-9B2C-0A5E6A568F49}" dt="2024-03-08T14:02:47.702" v="119" actId="20577"/>
        <pc:sldMkLst>
          <pc:docMk/>
          <pc:sldMk cId="1060049059" sldId="262"/>
        </pc:sldMkLst>
        <pc:spChg chg="del">
          <ac:chgData name="Chelsea Pateman" userId="969dfa39-58ac-4392-982c-9e3b656e1092" providerId="ADAL" clId="{6BE5A828-09DB-47C2-9B2C-0A5E6A568F49}" dt="2024-03-08T13:50:12.996" v="43" actId="478"/>
          <ac:spMkLst>
            <pc:docMk/>
            <pc:sldMk cId="1060049059" sldId="262"/>
            <ac:spMk id="3" creationId="{46A15775-FFFA-9987-4936-65D0514399C5}"/>
          </ac:spMkLst>
        </pc:spChg>
        <pc:graphicFrameChg chg="mod modGraphic">
          <ac:chgData name="Chelsea Pateman" userId="969dfa39-58ac-4392-982c-9e3b656e1092" providerId="ADAL" clId="{6BE5A828-09DB-47C2-9B2C-0A5E6A568F49}" dt="2024-03-08T14:02:47.702" v="119" actId="20577"/>
          <ac:graphicFrameMkLst>
            <pc:docMk/>
            <pc:sldMk cId="1060049059" sldId="262"/>
            <ac:graphicFrameMk id="2" creationId="{81587E8B-45B9-5E5C-14E1-190DD2E84DA4}"/>
          </ac:graphicFrameMkLst>
        </pc:graphicFrameChg>
      </pc:sldChg>
      <pc:sldChg chg="delSp modSp mod">
        <pc:chgData name="Chelsea Pateman" userId="969dfa39-58ac-4392-982c-9e3b656e1092" providerId="ADAL" clId="{6BE5A828-09DB-47C2-9B2C-0A5E6A568F49}" dt="2024-03-12T11:55:14.627" v="260" actId="113"/>
        <pc:sldMkLst>
          <pc:docMk/>
          <pc:sldMk cId="8469777" sldId="263"/>
        </pc:sldMkLst>
        <pc:spChg chg="del">
          <ac:chgData name="Chelsea Pateman" userId="969dfa39-58ac-4392-982c-9e3b656e1092" providerId="ADAL" clId="{6BE5A828-09DB-47C2-9B2C-0A5E6A568F49}" dt="2024-03-08T13:50:17.058" v="44" actId="478"/>
          <ac:spMkLst>
            <pc:docMk/>
            <pc:sldMk cId="8469777" sldId="263"/>
            <ac:spMk id="3" creationId="{90857FDC-4866-2948-ED2E-D411844CCFF5}"/>
          </ac:spMkLst>
        </pc:spChg>
        <pc:graphicFrameChg chg="mod modGraphic">
          <ac:chgData name="Chelsea Pateman" userId="969dfa39-58ac-4392-982c-9e3b656e1092" providerId="ADAL" clId="{6BE5A828-09DB-47C2-9B2C-0A5E6A568F49}" dt="2024-03-12T11:55:14.627" v="260" actId="113"/>
          <ac:graphicFrameMkLst>
            <pc:docMk/>
            <pc:sldMk cId="8469777" sldId="263"/>
            <ac:graphicFrameMk id="2" creationId="{12460692-C58C-BB38-A0BD-1351CEF8AC60}"/>
          </ac:graphicFrameMkLst>
        </pc:graphicFrameChg>
      </pc:sldChg>
    </pc:docChg>
  </pc:docChgLst>
  <pc:docChgLst>
    <pc:chgData name="Chelsea Pateman" userId="S::chelsea.pateman@pearson.com::969dfa39-58ac-4392-982c-9e3b656e1092" providerId="AD" clId="Web-{CCD24345-7D61-6D43-D56A-EEA32A667579}"/>
    <pc:docChg chg="modSld">
      <pc:chgData name="Chelsea Pateman" userId="S::chelsea.pateman@pearson.com::969dfa39-58ac-4392-982c-9e3b656e1092" providerId="AD" clId="Web-{CCD24345-7D61-6D43-D56A-EEA32A667579}" dt="2024-01-18T11:49:44.860" v="15"/>
      <pc:docMkLst>
        <pc:docMk/>
      </pc:docMkLst>
      <pc:sldChg chg="modSp">
        <pc:chgData name="Chelsea Pateman" userId="S::chelsea.pateman@pearson.com::969dfa39-58ac-4392-982c-9e3b656e1092" providerId="AD" clId="Web-{CCD24345-7D61-6D43-D56A-EEA32A667579}" dt="2024-01-18T11:49:19.703" v="7"/>
        <pc:sldMkLst>
          <pc:docMk/>
          <pc:sldMk cId="2991223641" sldId="256"/>
        </pc:sldMkLst>
        <pc:graphicFrameChg chg="mod modGraphic">
          <ac:chgData name="Chelsea Pateman" userId="S::chelsea.pateman@pearson.com::969dfa39-58ac-4392-982c-9e3b656e1092" providerId="AD" clId="Web-{CCD24345-7D61-6D43-D56A-EEA32A667579}" dt="2024-01-18T11:49:19.703" v="7"/>
          <ac:graphicFrameMkLst>
            <pc:docMk/>
            <pc:sldMk cId="2991223641" sldId="256"/>
            <ac:graphicFrameMk id="3" creationId="{A8ACC27E-1B58-4FB0-F5AD-40D936C50E56}"/>
          </ac:graphicFrameMkLst>
        </pc:graphicFrameChg>
      </pc:sldChg>
      <pc:sldChg chg="modSp">
        <pc:chgData name="Chelsea Pateman" userId="S::chelsea.pateman@pearson.com::969dfa39-58ac-4392-982c-9e3b656e1092" providerId="AD" clId="Web-{CCD24345-7D61-6D43-D56A-EEA32A667579}" dt="2024-01-18T11:49:36.313" v="11"/>
        <pc:sldMkLst>
          <pc:docMk/>
          <pc:sldMk cId="882649804" sldId="261"/>
        </pc:sldMkLst>
        <pc:graphicFrameChg chg="mod modGraphic">
          <ac:chgData name="Chelsea Pateman" userId="S::chelsea.pateman@pearson.com::969dfa39-58ac-4392-982c-9e3b656e1092" providerId="AD" clId="Web-{CCD24345-7D61-6D43-D56A-EEA32A667579}" dt="2024-01-18T11:49:36.313" v="11"/>
          <ac:graphicFrameMkLst>
            <pc:docMk/>
            <pc:sldMk cId="882649804" sldId="261"/>
            <ac:graphicFrameMk id="2" creationId="{81587E8B-45B9-5E5C-14E1-190DD2E84DA4}"/>
          </ac:graphicFrameMkLst>
        </pc:graphicFrameChg>
      </pc:sldChg>
      <pc:sldChg chg="modSp">
        <pc:chgData name="Chelsea Pateman" userId="S::chelsea.pateman@pearson.com::969dfa39-58ac-4392-982c-9e3b656e1092" providerId="AD" clId="Web-{CCD24345-7D61-6D43-D56A-EEA32A667579}" dt="2024-01-18T11:49:44.860" v="15"/>
        <pc:sldMkLst>
          <pc:docMk/>
          <pc:sldMk cId="1060049059" sldId="262"/>
        </pc:sldMkLst>
        <pc:graphicFrameChg chg="mod modGraphic">
          <ac:chgData name="Chelsea Pateman" userId="S::chelsea.pateman@pearson.com::969dfa39-58ac-4392-982c-9e3b656e1092" providerId="AD" clId="Web-{CCD24345-7D61-6D43-D56A-EEA32A667579}" dt="2024-01-18T11:49:44.860" v="15"/>
          <ac:graphicFrameMkLst>
            <pc:docMk/>
            <pc:sldMk cId="1060049059" sldId="262"/>
            <ac:graphicFrameMk id="2" creationId="{81587E8B-45B9-5E5C-14E1-190DD2E84DA4}"/>
          </ac:graphicFrameMkLst>
        </pc:graphicFrameChg>
      </pc:sldChg>
    </pc:docChg>
  </pc:docChgLst>
  <pc:docChgLst>
    <pc:chgData name="Chelsea Pateman" userId="969dfa39-58ac-4392-982c-9e3b656e1092" providerId="ADAL" clId="{3CEC1C6A-CA6A-4698-8E8B-458AB0FE55ED}"/>
    <pc:docChg chg="undo redo custSel addSld delSld modSld">
      <pc:chgData name="Chelsea Pateman" userId="969dfa39-58ac-4392-982c-9e3b656e1092" providerId="ADAL" clId="{3CEC1C6A-CA6A-4698-8E8B-458AB0FE55ED}" dt="2024-01-25T11:26:50.048" v="7545" actId="20577"/>
      <pc:docMkLst>
        <pc:docMk/>
      </pc:docMkLst>
      <pc:sldChg chg="addSp delSp modSp mod">
        <pc:chgData name="Chelsea Pateman" userId="969dfa39-58ac-4392-982c-9e3b656e1092" providerId="ADAL" clId="{3CEC1C6A-CA6A-4698-8E8B-458AB0FE55ED}" dt="2024-01-25T11:23:29.188" v="7472" actId="21"/>
        <pc:sldMkLst>
          <pc:docMk/>
          <pc:sldMk cId="2991223641" sldId="256"/>
        </pc:sldMkLst>
        <pc:spChg chg="add mod">
          <ac:chgData name="Chelsea Pateman" userId="969dfa39-58ac-4392-982c-9e3b656e1092" providerId="ADAL" clId="{3CEC1C6A-CA6A-4698-8E8B-458AB0FE55ED}" dt="2024-01-17T16:45:47.285" v="4054" actId="20577"/>
          <ac:spMkLst>
            <pc:docMk/>
            <pc:sldMk cId="2991223641" sldId="256"/>
            <ac:spMk id="4" creationId="{08E1DBC6-1006-05ED-F59E-13BCA38F0A6E}"/>
          </ac:spMkLst>
        </pc:spChg>
        <pc:spChg chg="del mod">
          <ac:chgData name="Chelsea Pateman" userId="969dfa39-58ac-4392-982c-9e3b656e1092" providerId="ADAL" clId="{3CEC1C6A-CA6A-4698-8E8B-458AB0FE55ED}" dt="2024-01-17T16:45:38.100" v="4040" actId="478"/>
          <ac:spMkLst>
            <pc:docMk/>
            <pc:sldMk cId="2991223641" sldId="256"/>
            <ac:spMk id="15" creationId="{61175313-17FE-A51E-8818-BDE2DDE12A3E}"/>
          </ac:spMkLst>
        </pc:spChg>
        <pc:spChg chg="mod">
          <ac:chgData name="Chelsea Pateman" userId="969dfa39-58ac-4392-982c-9e3b656e1092" providerId="ADAL" clId="{3CEC1C6A-CA6A-4698-8E8B-458AB0FE55ED}" dt="2024-01-17T13:38:59.558" v="23" actId="20577"/>
          <ac:spMkLst>
            <pc:docMk/>
            <pc:sldMk cId="2991223641" sldId="256"/>
            <ac:spMk id="20" creationId="{A8F84F4F-03CD-5661-89FC-2ECFE80063F8}"/>
          </ac:spMkLst>
        </pc:spChg>
        <pc:graphicFrameChg chg="del mod modGraphic">
          <ac:chgData name="Chelsea Pateman" userId="969dfa39-58ac-4392-982c-9e3b656e1092" providerId="ADAL" clId="{3CEC1C6A-CA6A-4698-8E8B-458AB0FE55ED}" dt="2024-01-17T14:11:04.564" v="250" actId="478"/>
          <ac:graphicFrameMkLst>
            <pc:docMk/>
            <pc:sldMk cId="2991223641" sldId="256"/>
            <ac:graphicFrameMk id="2" creationId="{C99D2D35-4D7C-8E3D-4A8B-57B4F3948102}"/>
          </ac:graphicFrameMkLst>
        </pc:graphicFrameChg>
        <pc:graphicFrameChg chg="add mod modGraphic">
          <ac:chgData name="Chelsea Pateman" userId="969dfa39-58ac-4392-982c-9e3b656e1092" providerId="ADAL" clId="{3CEC1C6A-CA6A-4698-8E8B-458AB0FE55ED}" dt="2024-01-25T11:23:29.188" v="7472" actId="21"/>
          <ac:graphicFrameMkLst>
            <pc:docMk/>
            <pc:sldMk cId="2991223641" sldId="256"/>
            <ac:graphicFrameMk id="3" creationId="{A8ACC27E-1B58-4FB0-F5AD-40D936C50E56}"/>
          </ac:graphicFrameMkLst>
        </pc:graphicFrameChg>
      </pc:sldChg>
      <pc:sldChg chg="del">
        <pc:chgData name="Chelsea Pateman" userId="969dfa39-58ac-4392-982c-9e3b656e1092" providerId="ADAL" clId="{3CEC1C6A-CA6A-4698-8E8B-458AB0FE55ED}" dt="2024-01-17T13:36:05.013" v="1" actId="47"/>
        <pc:sldMkLst>
          <pc:docMk/>
          <pc:sldMk cId="604432345" sldId="257"/>
        </pc:sldMkLst>
      </pc:sldChg>
      <pc:sldChg chg="addSp modSp add mod">
        <pc:chgData name="Chelsea Pateman" userId="969dfa39-58ac-4392-982c-9e3b656e1092" providerId="ADAL" clId="{3CEC1C6A-CA6A-4698-8E8B-458AB0FE55ED}" dt="2024-01-25T11:26:43.978" v="7544" actId="114"/>
        <pc:sldMkLst>
          <pc:docMk/>
          <pc:sldMk cId="1213276398" sldId="260"/>
        </pc:sldMkLst>
        <pc:graphicFrameChg chg="add mod modGraphic">
          <ac:chgData name="Chelsea Pateman" userId="969dfa39-58ac-4392-982c-9e3b656e1092" providerId="ADAL" clId="{3CEC1C6A-CA6A-4698-8E8B-458AB0FE55ED}" dt="2024-01-25T11:26:43.978" v="7544" actId="114"/>
          <ac:graphicFrameMkLst>
            <pc:docMk/>
            <pc:sldMk cId="1213276398" sldId="260"/>
            <ac:graphicFrameMk id="2" creationId="{60BAB71D-28A6-2936-75F6-E51E0E722BD8}"/>
          </ac:graphicFrameMkLst>
        </pc:graphicFrameChg>
      </pc:sldChg>
      <pc:sldChg chg="new del">
        <pc:chgData name="Chelsea Pateman" userId="969dfa39-58ac-4392-982c-9e3b656e1092" providerId="ADAL" clId="{3CEC1C6A-CA6A-4698-8E8B-458AB0FE55ED}" dt="2024-01-17T14:43:51.987" v="1393" actId="680"/>
        <pc:sldMkLst>
          <pc:docMk/>
          <pc:sldMk cId="328022405" sldId="261"/>
        </pc:sldMkLst>
      </pc:sldChg>
      <pc:sldChg chg="addSp modSp new mod addCm modCm">
        <pc:chgData name="Chelsea Pateman" userId="969dfa39-58ac-4392-982c-9e3b656e1092" providerId="ADAL" clId="{3CEC1C6A-CA6A-4698-8E8B-458AB0FE55ED}" dt="2024-01-25T11:26:50.048" v="7545" actId="20577"/>
        <pc:sldMkLst>
          <pc:docMk/>
          <pc:sldMk cId="882649804" sldId="261"/>
        </pc:sldMkLst>
        <pc:graphicFrameChg chg="add mod modGraphic">
          <ac:chgData name="Chelsea Pateman" userId="969dfa39-58ac-4392-982c-9e3b656e1092" providerId="ADAL" clId="{3CEC1C6A-CA6A-4698-8E8B-458AB0FE55ED}" dt="2024-01-25T11:26:50.048" v="7545" actId="20577"/>
          <ac:graphicFrameMkLst>
            <pc:docMk/>
            <pc:sldMk cId="882649804" sldId="261"/>
            <ac:graphicFrameMk id="2" creationId="{81587E8B-45B9-5E5C-14E1-190DD2E84DA4}"/>
          </ac:graphicFrameMkLst>
        </pc:graphicFrameChg>
        <pc:extLst>
          <p:ext xmlns:p="http://schemas.openxmlformats.org/presentationml/2006/main" uri="{D6D511B9-2390-475A-947B-AFAB55BFBCF1}">
            <pc226:cmChg xmlns:pc226="http://schemas.microsoft.com/office/powerpoint/2022/06/main/command" chg="add mod">
              <pc226:chgData name="Chelsea Pateman" userId="969dfa39-58ac-4392-982c-9e3b656e1092" providerId="ADAL" clId="{3CEC1C6A-CA6A-4698-8E8B-458AB0FE55ED}" dt="2024-01-25T11:00:26.243" v="6438" actId="20577"/>
              <pc2:cmMkLst xmlns:pc2="http://schemas.microsoft.com/office/powerpoint/2019/9/main/command">
                <pc:docMk/>
                <pc:sldMk cId="882649804" sldId="261"/>
                <pc2:cmMk id="{CB3D4036-A570-4D48-AD45-783D5BFE00FA}"/>
              </pc2:cmMkLst>
            </pc226:cmChg>
          </p:ext>
        </pc:extLst>
      </pc:sldChg>
      <pc:sldChg chg="modSp add mod">
        <pc:chgData name="Chelsea Pateman" userId="969dfa39-58ac-4392-982c-9e3b656e1092" providerId="ADAL" clId="{3CEC1C6A-CA6A-4698-8E8B-458AB0FE55ED}" dt="2024-01-25T11:25:19.002" v="7501" actId="21"/>
        <pc:sldMkLst>
          <pc:docMk/>
          <pc:sldMk cId="1060049059" sldId="262"/>
        </pc:sldMkLst>
        <pc:graphicFrameChg chg="mod modGraphic">
          <ac:chgData name="Chelsea Pateman" userId="969dfa39-58ac-4392-982c-9e3b656e1092" providerId="ADAL" clId="{3CEC1C6A-CA6A-4698-8E8B-458AB0FE55ED}" dt="2024-01-25T11:25:19.002" v="7501" actId="21"/>
          <ac:graphicFrameMkLst>
            <pc:docMk/>
            <pc:sldMk cId="1060049059" sldId="262"/>
            <ac:graphicFrameMk id="2" creationId="{81587E8B-45B9-5E5C-14E1-190DD2E84DA4}"/>
          </ac:graphicFrameMkLst>
        </pc:graphicFrameChg>
      </pc:sldChg>
      <pc:sldChg chg="addSp delSp modSp new mod">
        <pc:chgData name="Chelsea Pateman" userId="969dfa39-58ac-4392-982c-9e3b656e1092" providerId="ADAL" clId="{3CEC1C6A-CA6A-4698-8E8B-458AB0FE55ED}" dt="2024-01-25T11:26:07.491" v="7535" actId="20577"/>
        <pc:sldMkLst>
          <pc:docMk/>
          <pc:sldMk cId="8469777" sldId="263"/>
        </pc:sldMkLst>
        <pc:graphicFrameChg chg="add del mod modGraphic">
          <ac:chgData name="Chelsea Pateman" userId="969dfa39-58ac-4392-982c-9e3b656e1092" providerId="ADAL" clId="{3CEC1C6A-CA6A-4698-8E8B-458AB0FE55ED}" dt="2024-01-25T11:26:07.491" v="7535" actId="20577"/>
          <ac:graphicFrameMkLst>
            <pc:docMk/>
            <pc:sldMk cId="8469777" sldId="263"/>
            <ac:graphicFrameMk id="2" creationId="{12460692-C58C-BB38-A0BD-1351CEF8AC60}"/>
          </ac:graphicFrameMkLst>
        </pc:graphicFrameChg>
      </pc:sldChg>
    </pc:docChg>
  </pc:docChgLst>
  <pc:docChgLst>
    <pc:chgData name="Chelsea Pateman" userId="969dfa39-58ac-4392-982c-9e3b656e1092" providerId="ADAL" clId="{61330892-C4F4-453A-91B4-6F60F94C7C81}"/>
    <pc:docChg chg="undo custSel addSld modSld sldOrd">
      <pc:chgData name="Chelsea Pateman" userId="969dfa39-58ac-4392-982c-9e3b656e1092" providerId="ADAL" clId="{61330892-C4F4-453A-91B4-6F60F94C7C81}" dt="2024-09-06T15:31:41.308" v="15747"/>
      <pc:docMkLst>
        <pc:docMk/>
      </pc:docMkLst>
      <pc:sldChg chg="addSp delSp modSp mod ord">
        <pc:chgData name="Chelsea Pateman" userId="969dfa39-58ac-4392-982c-9e3b656e1092" providerId="ADAL" clId="{61330892-C4F4-453A-91B4-6F60F94C7C81}" dt="2024-09-06T15:19:41.041" v="15377" actId="20577"/>
        <pc:sldMkLst>
          <pc:docMk/>
          <pc:sldMk cId="2991223641" sldId="256"/>
        </pc:sldMkLst>
        <pc:spChg chg="mod">
          <ac:chgData name="Chelsea Pateman" userId="969dfa39-58ac-4392-982c-9e3b656e1092" providerId="ADAL" clId="{61330892-C4F4-453A-91B4-6F60F94C7C81}" dt="2024-09-06T15:18:46.622" v="15320" actId="113"/>
          <ac:spMkLst>
            <pc:docMk/>
            <pc:sldMk cId="2991223641" sldId="256"/>
            <ac:spMk id="4" creationId="{08E1DBC6-1006-05ED-F59E-13BCA38F0A6E}"/>
          </ac:spMkLst>
        </pc:spChg>
        <pc:spChg chg="mod">
          <ac:chgData name="Chelsea Pateman" userId="969dfa39-58ac-4392-982c-9e3b656e1092" providerId="ADAL" clId="{61330892-C4F4-453A-91B4-6F60F94C7C81}" dt="2024-09-06T09:12:20.789" v="25" actId="255"/>
          <ac:spMkLst>
            <pc:docMk/>
            <pc:sldMk cId="2991223641" sldId="256"/>
            <ac:spMk id="20" creationId="{A8F84F4F-03CD-5661-89FC-2ECFE80063F8}"/>
          </ac:spMkLst>
        </pc:spChg>
        <pc:graphicFrameChg chg="add del mod modGraphic">
          <ac:chgData name="Chelsea Pateman" userId="969dfa39-58ac-4392-982c-9e3b656e1092" providerId="ADAL" clId="{61330892-C4F4-453A-91B4-6F60F94C7C81}" dt="2024-09-06T15:19:41.041" v="15377" actId="20577"/>
          <ac:graphicFrameMkLst>
            <pc:docMk/>
            <pc:sldMk cId="2991223641" sldId="256"/>
            <ac:graphicFrameMk id="3" creationId="{A8ACC27E-1B58-4FB0-F5AD-40D936C50E56}"/>
          </ac:graphicFrameMkLst>
        </pc:graphicFrameChg>
      </pc:sldChg>
      <pc:sldChg chg="modSp mod">
        <pc:chgData name="Chelsea Pateman" userId="969dfa39-58ac-4392-982c-9e3b656e1092" providerId="ADAL" clId="{61330892-C4F4-453A-91B4-6F60F94C7C81}" dt="2024-09-06T15:20:06.298" v="15385"/>
        <pc:sldMkLst>
          <pc:docMk/>
          <pc:sldMk cId="1666473201" sldId="264"/>
        </pc:sldMkLst>
        <pc:graphicFrameChg chg="mod modGraphic">
          <ac:chgData name="Chelsea Pateman" userId="969dfa39-58ac-4392-982c-9e3b656e1092" providerId="ADAL" clId="{61330892-C4F4-453A-91B4-6F60F94C7C81}" dt="2024-09-06T15:20:06.298" v="15385"/>
          <ac:graphicFrameMkLst>
            <pc:docMk/>
            <pc:sldMk cId="1666473201" sldId="264"/>
            <ac:graphicFrameMk id="3" creationId="{A8ACC27E-1B58-4FB0-F5AD-40D936C50E56}"/>
          </ac:graphicFrameMkLst>
        </pc:graphicFrameChg>
      </pc:sldChg>
      <pc:sldChg chg="modSp mod">
        <pc:chgData name="Chelsea Pateman" userId="969dfa39-58ac-4392-982c-9e3b656e1092" providerId="ADAL" clId="{61330892-C4F4-453A-91B4-6F60F94C7C81}" dt="2024-09-06T15:25:26.573" v="15543" actId="1035"/>
        <pc:sldMkLst>
          <pc:docMk/>
          <pc:sldMk cId="1300805369" sldId="265"/>
        </pc:sldMkLst>
        <pc:graphicFrameChg chg="mod modGraphic">
          <ac:chgData name="Chelsea Pateman" userId="969dfa39-58ac-4392-982c-9e3b656e1092" providerId="ADAL" clId="{61330892-C4F4-453A-91B4-6F60F94C7C81}" dt="2024-09-06T15:25:26.573" v="15543" actId="1035"/>
          <ac:graphicFrameMkLst>
            <pc:docMk/>
            <pc:sldMk cId="1300805369" sldId="265"/>
            <ac:graphicFrameMk id="3" creationId="{A8ACC27E-1B58-4FB0-F5AD-40D936C50E56}"/>
          </ac:graphicFrameMkLst>
        </pc:graphicFrameChg>
      </pc:sldChg>
      <pc:sldChg chg="modSp mod addCm">
        <pc:chgData name="Chelsea Pateman" userId="969dfa39-58ac-4392-982c-9e3b656e1092" providerId="ADAL" clId="{61330892-C4F4-453A-91B4-6F60F94C7C81}" dt="2024-09-06T15:31:41.308" v="15747"/>
        <pc:sldMkLst>
          <pc:docMk/>
          <pc:sldMk cId="3520711183" sldId="266"/>
        </pc:sldMkLst>
        <pc:graphicFrameChg chg="mod modGraphic">
          <ac:chgData name="Chelsea Pateman" userId="969dfa39-58ac-4392-982c-9e3b656e1092" providerId="ADAL" clId="{61330892-C4F4-453A-91B4-6F60F94C7C81}" dt="2024-09-06T15:30:32.088" v="15746" actId="20577"/>
          <ac:graphicFrameMkLst>
            <pc:docMk/>
            <pc:sldMk cId="3520711183" sldId="266"/>
            <ac:graphicFrameMk id="3" creationId="{A8ACC27E-1B58-4FB0-F5AD-40D936C50E56}"/>
          </ac:graphicFrameMkLst>
        </pc:graphicFrameChg>
        <pc:extLst>
          <p:ext xmlns:p="http://schemas.openxmlformats.org/presentationml/2006/main" uri="{D6D511B9-2390-475A-947B-AFAB55BFBCF1}">
            <pc226:cmChg xmlns:pc226="http://schemas.microsoft.com/office/powerpoint/2022/06/main/command" chg="add">
              <pc226:chgData name="Chelsea Pateman" userId="969dfa39-58ac-4392-982c-9e3b656e1092" providerId="ADAL" clId="{61330892-C4F4-453A-91B4-6F60F94C7C81}" dt="2024-09-06T15:31:41.308" v="15747"/>
              <pc2:cmMkLst xmlns:pc2="http://schemas.microsoft.com/office/powerpoint/2019/9/main/command">
                <pc:docMk/>
                <pc:sldMk cId="3520711183" sldId="266"/>
                <pc2:cmMk id="{FAA785C7-4C54-426F-8D0C-98281874EA35}"/>
              </pc2:cmMkLst>
            </pc226:cmChg>
          </p:ext>
        </pc:extLst>
      </pc:sldChg>
      <pc:sldChg chg="modSp add mod">
        <pc:chgData name="Chelsea Pateman" userId="969dfa39-58ac-4392-982c-9e3b656e1092" providerId="ADAL" clId="{61330892-C4F4-453A-91B4-6F60F94C7C81}" dt="2024-09-06T14:46:22.618" v="12349" actId="20577"/>
        <pc:sldMkLst>
          <pc:docMk/>
          <pc:sldMk cId="258519247" sldId="267"/>
        </pc:sldMkLst>
        <pc:graphicFrameChg chg="mod modGraphic">
          <ac:chgData name="Chelsea Pateman" userId="969dfa39-58ac-4392-982c-9e3b656e1092" providerId="ADAL" clId="{61330892-C4F4-453A-91B4-6F60F94C7C81}" dt="2024-09-06T14:46:22.618" v="12349" actId="20577"/>
          <ac:graphicFrameMkLst>
            <pc:docMk/>
            <pc:sldMk cId="258519247" sldId="267"/>
            <ac:graphicFrameMk id="3" creationId="{A8ACC27E-1B58-4FB0-F5AD-40D936C50E56}"/>
          </ac:graphicFrameMkLst>
        </pc:graphicFrameChg>
      </pc:sldChg>
      <pc:sldChg chg="addSp modSp add mod">
        <pc:chgData name="Chelsea Pateman" userId="969dfa39-58ac-4392-982c-9e3b656e1092" providerId="ADAL" clId="{61330892-C4F4-453A-91B4-6F60F94C7C81}" dt="2024-09-06T15:18:04.999" v="15246" actId="20577"/>
        <pc:sldMkLst>
          <pc:docMk/>
          <pc:sldMk cId="787974110" sldId="268"/>
        </pc:sldMkLst>
        <pc:spChg chg="add mod">
          <ac:chgData name="Chelsea Pateman" userId="969dfa39-58ac-4392-982c-9e3b656e1092" providerId="ADAL" clId="{61330892-C4F4-453A-91B4-6F60F94C7C81}" dt="2024-09-06T15:17:50.249" v="15187" actId="1037"/>
          <ac:spMkLst>
            <pc:docMk/>
            <pc:sldMk cId="787974110" sldId="268"/>
            <ac:spMk id="2" creationId="{FC7DF9A0-AA88-6AA0-A518-D1FCD8410A52}"/>
          </ac:spMkLst>
        </pc:spChg>
        <pc:spChg chg="mod">
          <ac:chgData name="Chelsea Pateman" userId="969dfa39-58ac-4392-982c-9e3b656e1092" providerId="ADAL" clId="{61330892-C4F4-453A-91B4-6F60F94C7C81}" dt="2024-09-06T15:18:04.999" v="15246" actId="20577"/>
          <ac:spMkLst>
            <pc:docMk/>
            <pc:sldMk cId="787974110" sldId="268"/>
            <ac:spMk id="4" creationId="{08E1DBC6-1006-05ED-F59E-13BCA38F0A6E}"/>
          </ac:spMkLst>
        </pc:spChg>
        <pc:graphicFrameChg chg="mod modGraphic">
          <ac:chgData name="Chelsea Pateman" userId="969dfa39-58ac-4392-982c-9e3b656e1092" providerId="ADAL" clId="{61330892-C4F4-453A-91B4-6F60F94C7C81}" dt="2024-09-06T15:15:38.203" v="14979" actId="1076"/>
          <ac:graphicFrameMkLst>
            <pc:docMk/>
            <pc:sldMk cId="787974110" sldId="268"/>
            <ac:graphicFrameMk id="3" creationId="{A8ACC27E-1B58-4FB0-F5AD-40D936C50E56}"/>
          </ac:graphicFrameMkLst>
        </pc:graphicFrameChg>
      </pc:sldChg>
      <pc:sldChg chg="modSp add mod">
        <pc:chgData name="Chelsea Pateman" userId="969dfa39-58ac-4392-982c-9e3b656e1092" providerId="ADAL" clId="{61330892-C4F4-453A-91B4-6F60F94C7C81}" dt="2024-09-06T13:35:19.483" v="7549" actId="20577"/>
        <pc:sldMkLst>
          <pc:docMk/>
          <pc:sldMk cId="1073050350" sldId="269"/>
        </pc:sldMkLst>
        <pc:graphicFrameChg chg="mod modGraphic">
          <ac:chgData name="Chelsea Pateman" userId="969dfa39-58ac-4392-982c-9e3b656e1092" providerId="ADAL" clId="{61330892-C4F4-453A-91B4-6F60F94C7C81}" dt="2024-09-06T13:35:19.483" v="7549" actId="20577"/>
          <ac:graphicFrameMkLst>
            <pc:docMk/>
            <pc:sldMk cId="1073050350" sldId="269"/>
            <ac:graphicFrameMk id="3" creationId="{A8ACC27E-1B58-4FB0-F5AD-40D936C50E56}"/>
          </ac:graphicFrameMkLst>
        </pc:graphicFrameChg>
      </pc:sldChg>
      <pc:sldChg chg="modSp add mod">
        <pc:chgData name="Chelsea Pateman" userId="969dfa39-58ac-4392-982c-9e3b656e1092" providerId="ADAL" clId="{61330892-C4F4-453A-91B4-6F60F94C7C81}" dt="2024-09-06T13:35:15.143" v="7548" actId="20577"/>
        <pc:sldMkLst>
          <pc:docMk/>
          <pc:sldMk cId="2759844523" sldId="270"/>
        </pc:sldMkLst>
        <pc:graphicFrameChg chg="mod modGraphic">
          <ac:chgData name="Chelsea Pateman" userId="969dfa39-58ac-4392-982c-9e3b656e1092" providerId="ADAL" clId="{61330892-C4F4-453A-91B4-6F60F94C7C81}" dt="2024-09-06T13:35:15.143" v="7548" actId="20577"/>
          <ac:graphicFrameMkLst>
            <pc:docMk/>
            <pc:sldMk cId="2759844523" sldId="270"/>
            <ac:graphicFrameMk id="3" creationId="{A8ACC27E-1B58-4FB0-F5AD-40D936C50E56}"/>
          </ac:graphicFrameMkLst>
        </pc:graphicFrameChg>
      </pc:sldChg>
      <pc:sldChg chg="modSp add mod">
        <pc:chgData name="Chelsea Pateman" userId="969dfa39-58ac-4392-982c-9e3b656e1092" providerId="ADAL" clId="{61330892-C4F4-453A-91B4-6F60F94C7C81}" dt="2024-09-06T13:50:22.137" v="8559" actId="20577"/>
        <pc:sldMkLst>
          <pc:docMk/>
          <pc:sldMk cId="2387686605" sldId="271"/>
        </pc:sldMkLst>
        <pc:graphicFrameChg chg="mod modGraphic">
          <ac:chgData name="Chelsea Pateman" userId="969dfa39-58ac-4392-982c-9e3b656e1092" providerId="ADAL" clId="{61330892-C4F4-453A-91B4-6F60F94C7C81}" dt="2024-09-06T13:50:22.137" v="8559" actId="20577"/>
          <ac:graphicFrameMkLst>
            <pc:docMk/>
            <pc:sldMk cId="2387686605" sldId="271"/>
            <ac:graphicFrameMk id="3" creationId="{A8ACC27E-1B58-4FB0-F5AD-40D936C50E56}"/>
          </ac:graphicFrameMkLst>
        </pc:graphicFrameChg>
      </pc:sldChg>
      <pc:sldChg chg="modSp add mod">
        <pc:chgData name="Chelsea Pateman" userId="969dfa39-58ac-4392-982c-9e3b656e1092" providerId="ADAL" clId="{61330892-C4F4-453A-91B4-6F60F94C7C81}" dt="2024-09-06T14:08:26.776" v="9699" actId="20577"/>
        <pc:sldMkLst>
          <pc:docMk/>
          <pc:sldMk cId="669111739" sldId="272"/>
        </pc:sldMkLst>
        <pc:graphicFrameChg chg="mod modGraphic">
          <ac:chgData name="Chelsea Pateman" userId="969dfa39-58ac-4392-982c-9e3b656e1092" providerId="ADAL" clId="{61330892-C4F4-453A-91B4-6F60F94C7C81}" dt="2024-09-06T14:08:26.776" v="9699" actId="20577"/>
          <ac:graphicFrameMkLst>
            <pc:docMk/>
            <pc:sldMk cId="669111739" sldId="272"/>
            <ac:graphicFrameMk id="3" creationId="{A8ACC27E-1B58-4FB0-F5AD-40D936C50E56}"/>
          </ac:graphicFrameMkLst>
        </pc:graphicFrameChg>
      </pc:sldChg>
      <pc:sldChg chg="modSp add mod">
        <pc:chgData name="Chelsea Pateman" userId="969dfa39-58ac-4392-982c-9e3b656e1092" providerId="ADAL" clId="{61330892-C4F4-453A-91B4-6F60F94C7C81}" dt="2024-09-06T15:14:18.784" v="14816" actId="20577"/>
        <pc:sldMkLst>
          <pc:docMk/>
          <pc:sldMk cId="3627043562" sldId="273"/>
        </pc:sldMkLst>
        <pc:graphicFrameChg chg="mod modGraphic">
          <ac:chgData name="Chelsea Pateman" userId="969dfa39-58ac-4392-982c-9e3b656e1092" providerId="ADAL" clId="{61330892-C4F4-453A-91B4-6F60F94C7C81}" dt="2024-09-06T15:14:18.784" v="14816" actId="20577"/>
          <ac:graphicFrameMkLst>
            <pc:docMk/>
            <pc:sldMk cId="3627043562" sldId="273"/>
            <ac:graphicFrameMk id="3" creationId="{A8ACC27E-1B58-4FB0-F5AD-40D936C50E56}"/>
          </ac:graphicFrameMkLst>
        </pc:graphicFrameChg>
      </pc:sldChg>
      <pc:sldChg chg="modSp add mod">
        <pc:chgData name="Chelsea Pateman" userId="969dfa39-58ac-4392-982c-9e3b656e1092" providerId="ADAL" clId="{61330892-C4F4-453A-91B4-6F60F94C7C81}" dt="2024-09-06T15:01:14.125" v="13683" actId="20577"/>
        <pc:sldMkLst>
          <pc:docMk/>
          <pc:sldMk cId="2256938796" sldId="274"/>
        </pc:sldMkLst>
        <pc:graphicFrameChg chg="mod modGraphic">
          <ac:chgData name="Chelsea Pateman" userId="969dfa39-58ac-4392-982c-9e3b656e1092" providerId="ADAL" clId="{61330892-C4F4-453A-91B4-6F60F94C7C81}" dt="2024-09-06T15:01:14.125" v="13683" actId="20577"/>
          <ac:graphicFrameMkLst>
            <pc:docMk/>
            <pc:sldMk cId="2256938796" sldId="274"/>
            <ac:graphicFrameMk id="3" creationId="{A8ACC27E-1B58-4FB0-F5AD-40D936C50E56}"/>
          </ac:graphicFrameMkLst>
        </pc:graphicFrameChg>
      </pc:sldChg>
      <pc:sldChg chg="modSp add mod">
        <pc:chgData name="Chelsea Pateman" userId="969dfa39-58ac-4392-982c-9e3b656e1092" providerId="ADAL" clId="{61330892-C4F4-453A-91B4-6F60F94C7C81}" dt="2024-09-06T15:13:23.438" v="14801" actId="20577"/>
        <pc:sldMkLst>
          <pc:docMk/>
          <pc:sldMk cId="2076558119" sldId="275"/>
        </pc:sldMkLst>
        <pc:graphicFrameChg chg="mod modGraphic">
          <ac:chgData name="Chelsea Pateman" userId="969dfa39-58ac-4392-982c-9e3b656e1092" providerId="ADAL" clId="{61330892-C4F4-453A-91B4-6F60F94C7C81}" dt="2024-09-06T15:13:23.438" v="14801" actId="20577"/>
          <ac:graphicFrameMkLst>
            <pc:docMk/>
            <pc:sldMk cId="2076558119" sldId="275"/>
            <ac:graphicFrameMk id="3" creationId="{A8ACC27E-1B58-4FB0-F5AD-40D936C50E56}"/>
          </ac:graphicFrameMkLst>
        </pc:graphicFrameChg>
      </pc:sldChg>
    </pc:docChg>
  </pc:docChgLst>
  <pc:docChgLst>
    <pc:chgData name="Chelsea Pateman" userId="S::chelsea.pateman@pearson.com::969dfa39-58ac-4392-982c-9e3b656e1092" providerId="AD" clId="Web-{DE0CB75C-0495-21F5-9CFB-76905C5296BB}"/>
    <pc:docChg chg="modSld">
      <pc:chgData name="Chelsea Pateman" userId="S::chelsea.pateman@pearson.com::969dfa39-58ac-4392-982c-9e3b656e1092" providerId="AD" clId="Web-{DE0CB75C-0495-21F5-9CFB-76905C5296BB}" dt="2024-09-05T10:30:53.793" v="18"/>
      <pc:docMkLst>
        <pc:docMk/>
      </pc:docMkLst>
      <pc:sldChg chg="modSp">
        <pc:chgData name="Chelsea Pateman" userId="S::chelsea.pateman@pearson.com::969dfa39-58ac-4392-982c-9e3b656e1092" providerId="AD" clId="Web-{DE0CB75C-0495-21F5-9CFB-76905C5296BB}" dt="2024-09-05T10:30:53.793" v="18"/>
        <pc:sldMkLst>
          <pc:docMk/>
          <pc:sldMk cId="1300805369" sldId="265"/>
        </pc:sldMkLst>
        <pc:graphicFrameChg chg="mod modGraphic">
          <ac:chgData name="Chelsea Pateman" userId="S::chelsea.pateman@pearson.com::969dfa39-58ac-4392-982c-9e3b656e1092" providerId="AD" clId="Web-{DE0CB75C-0495-21F5-9CFB-76905C5296BB}" dt="2024-09-05T10:30:53.793" v="18"/>
          <ac:graphicFrameMkLst>
            <pc:docMk/>
            <pc:sldMk cId="1300805369" sldId="265"/>
            <ac:graphicFrameMk id="3" creationId="{A8ACC27E-1B58-4FB0-F5AD-40D936C50E56}"/>
          </ac:graphicFrameMkLst>
        </pc:graphicFrameChg>
      </pc:sldChg>
      <pc:sldChg chg="modSp">
        <pc:chgData name="Chelsea Pateman" userId="S::chelsea.pateman@pearson.com::969dfa39-58ac-4392-982c-9e3b656e1092" providerId="AD" clId="Web-{DE0CB75C-0495-21F5-9CFB-76905C5296BB}" dt="2024-09-05T10:30:48.152" v="1"/>
        <pc:sldMkLst>
          <pc:docMk/>
          <pc:sldMk cId="3520711183" sldId="266"/>
        </pc:sldMkLst>
        <pc:graphicFrameChg chg="modGraphic">
          <ac:chgData name="Chelsea Pateman" userId="S::chelsea.pateman@pearson.com::969dfa39-58ac-4392-982c-9e3b656e1092" providerId="AD" clId="Web-{DE0CB75C-0495-21F5-9CFB-76905C5296BB}" dt="2024-09-05T10:30:48.152" v="1"/>
          <ac:graphicFrameMkLst>
            <pc:docMk/>
            <pc:sldMk cId="3520711183" sldId="266"/>
            <ac:graphicFrameMk id="3" creationId="{A8ACC27E-1B58-4FB0-F5AD-40D936C50E56}"/>
          </ac:graphicFrameMkLst>
        </pc:graphicFrameChg>
      </pc:sldChg>
    </pc:docChg>
  </pc:docChgLst>
  <pc:docChgLst>
    <pc:chgData name="Chelsea Pateman" userId="969dfa39-58ac-4392-982c-9e3b656e1092" providerId="ADAL" clId="{84299F0E-E043-4478-85AD-D49F897F37D7}"/>
    <pc:docChg chg="undo custSel modSld">
      <pc:chgData name="Chelsea Pateman" userId="969dfa39-58ac-4392-982c-9e3b656e1092" providerId="ADAL" clId="{84299F0E-E043-4478-85AD-D49F897F37D7}" dt="2024-09-05T15:43:28.476" v="3989" actId="2165"/>
      <pc:docMkLst>
        <pc:docMk/>
      </pc:docMkLst>
      <pc:sldChg chg="modSp mod">
        <pc:chgData name="Chelsea Pateman" userId="969dfa39-58ac-4392-982c-9e3b656e1092" providerId="ADAL" clId="{84299F0E-E043-4478-85AD-D49F897F37D7}" dt="2024-09-05T13:17:19.822" v="798" actId="20577"/>
        <pc:sldMkLst>
          <pc:docMk/>
          <pc:sldMk cId="2991223641" sldId="256"/>
        </pc:sldMkLst>
        <pc:spChg chg="mod">
          <ac:chgData name="Chelsea Pateman" userId="969dfa39-58ac-4392-982c-9e3b656e1092" providerId="ADAL" clId="{84299F0E-E043-4478-85AD-D49F897F37D7}" dt="2024-09-05T13:06:06.942" v="22" actId="20577"/>
          <ac:spMkLst>
            <pc:docMk/>
            <pc:sldMk cId="2991223641" sldId="256"/>
            <ac:spMk id="4" creationId="{08E1DBC6-1006-05ED-F59E-13BCA38F0A6E}"/>
          </ac:spMkLst>
        </pc:spChg>
        <pc:spChg chg="mod">
          <ac:chgData name="Chelsea Pateman" userId="969dfa39-58ac-4392-982c-9e3b656e1092" providerId="ADAL" clId="{84299F0E-E043-4478-85AD-D49F897F37D7}" dt="2024-09-05T13:05:52.935" v="8" actId="20577"/>
          <ac:spMkLst>
            <pc:docMk/>
            <pc:sldMk cId="2991223641" sldId="256"/>
            <ac:spMk id="20" creationId="{A8F84F4F-03CD-5661-89FC-2ECFE80063F8}"/>
          </ac:spMkLst>
        </pc:spChg>
        <pc:graphicFrameChg chg="mod modGraphic">
          <ac:chgData name="Chelsea Pateman" userId="969dfa39-58ac-4392-982c-9e3b656e1092" providerId="ADAL" clId="{84299F0E-E043-4478-85AD-D49F897F37D7}" dt="2024-09-05T13:17:19.822" v="798" actId="20577"/>
          <ac:graphicFrameMkLst>
            <pc:docMk/>
            <pc:sldMk cId="2991223641" sldId="256"/>
            <ac:graphicFrameMk id="3" creationId="{A8ACC27E-1B58-4FB0-F5AD-40D936C50E56}"/>
          </ac:graphicFrameMkLst>
        </pc:graphicFrameChg>
      </pc:sldChg>
      <pc:sldChg chg="modSp mod">
        <pc:chgData name="Chelsea Pateman" userId="969dfa39-58ac-4392-982c-9e3b656e1092" providerId="ADAL" clId="{84299F0E-E043-4478-85AD-D49F897F37D7}" dt="2024-09-05T15:38:59.803" v="3870" actId="2165"/>
        <pc:sldMkLst>
          <pc:docMk/>
          <pc:sldMk cId="1666473201" sldId="264"/>
        </pc:sldMkLst>
        <pc:graphicFrameChg chg="mod modGraphic">
          <ac:chgData name="Chelsea Pateman" userId="969dfa39-58ac-4392-982c-9e3b656e1092" providerId="ADAL" clId="{84299F0E-E043-4478-85AD-D49F897F37D7}" dt="2024-09-05T15:38:59.803" v="3870" actId="2165"/>
          <ac:graphicFrameMkLst>
            <pc:docMk/>
            <pc:sldMk cId="1666473201" sldId="264"/>
            <ac:graphicFrameMk id="3" creationId="{A8ACC27E-1B58-4FB0-F5AD-40D936C50E56}"/>
          </ac:graphicFrameMkLst>
        </pc:graphicFrameChg>
      </pc:sldChg>
      <pc:sldChg chg="modSp mod">
        <pc:chgData name="Chelsea Pateman" userId="969dfa39-58ac-4392-982c-9e3b656e1092" providerId="ADAL" clId="{84299F0E-E043-4478-85AD-D49F897F37D7}" dt="2024-09-05T15:41:42.252" v="3885" actId="2165"/>
        <pc:sldMkLst>
          <pc:docMk/>
          <pc:sldMk cId="1300805369" sldId="265"/>
        </pc:sldMkLst>
        <pc:graphicFrameChg chg="mod modGraphic">
          <ac:chgData name="Chelsea Pateman" userId="969dfa39-58ac-4392-982c-9e3b656e1092" providerId="ADAL" clId="{84299F0E-E043-4478-85AD-D49F897F37D7}" dt="2024-09-05T15:41:42.252" v="3885" actId="2165"/>
          <ac:graphicFrameMkLst>
            <pc:docMk/>
            <pc:sldMk cId="1300805369" sldId="265"/>
            <ac:graphicFrameMk id="3" creationId="{A8ACC27E-1B58-4FB0-F5AD-40D936C50E56}"/>
          </ac:graphicFrameMkLst>
        </pc:graphicFrameChg>
      </pc:sldChg>
      <pc:sldChg chg="modSp mod">
        <pc:chgData name="Chelsea Pateman" userId="969dfa39-58ac-4392-982c-9e3b656e1092" providerId="ADAL" clId="{84299F0E-E043-4478-85AD-D49F897F37D7}" dt="2024-09-05T15:43:28.476" v="3989" actId="2165"/>
        <pc:sldMkLst>
          <pc:docMk/>
          <pc:sldMk cId="3520711183" sldId="266"/>
        </pc:sldMkLst>
        <pc:graphicFrameChg chg="mod modGraphic">
          <ac:chgData name="Chelsea Pateman" userId="969dfa39-58ac-4392-982c-9e3b656e1092" providerId="ADAL" clId="{84299F0E-E043-4478-85AD-D49F897F37D7}" dt="2024-09-05T15:43:28.476" v="3989" actId="2165"/>
          <ac:graphicFrameMkLst>
            <pc:docMk/>
            <pc:sldMk cId="3520711183" sldId="266"/>
            <ac:graphicFrameMk id="3" creationId="{A8ACC27E-1B58-4FB0-F5AD-40D936C50E56}"/>
          </ac:graphicFrameMkLst>
        </pc:graphicFrameChg>
      </pc:sldChg>
    </pc:docChg>
  </pc:docChgLst>
  <pc:docChgLst>
    <pc:chgData name="Chloe Statham" userId="ef4859a8-f73c-4a8e-8a1d-b01d19b19453" providerId="ADAL" clId="{3CB14F1D-86DF-4BF0-A097-62DD607467DB}"/>
    <pc:docChg chg="undo custSel modSld">
      <pc:chgData name="Chloe Statham" userId="ef4859a8-f73c-4a8e-8a1d-b01d19b19453" providerId="ADAL" clId="{3CB14F1D-86DF-4BF0-A097-62DD607467DB}" dt="2023-06-15T13:59:37.915" v="39" actId="20577"/>
      <pc:docMkLst>
        <pc:docMk/>
      </pc:docMkLst>
      <pc:sldChg chg="modSp mod">
        <pc:chgData name="Chloe Statham" userId="ef4859a8-f73c-4a8e-8a1d-b01d19b19453" providerId="ADAL" clId="{3CB14F1D-86DF-4BF0-A097-62DD607467DB}" dt="2023-06-15T13:59:37.915" v="39" actId="20577"/>
        <pc:sldMkLst>
          <pc:docMk/>
          <pc:sldMk cId="2991223641" sldId="256"/>
        </pc:sldMkLst>
        <pc:spChg chg="mod">
          <ac:chgData name="Chloe Statham" userId="ef4859a8-f73c-4a8e-8a1d-b01d19b19453" providerId="ADAL" clId="{3CB14F1D-86DF-4BF0-A097-62DD607467DB}" dt="2023-06-15T13:59:36.252" v="36" actId="20577"/>
          <ac:spMkLst>
            <pc:docMk/>
            <pc:sldMk cId="2991223641" sldId="256"/>
            <ac:spMk id="15" creationId="{61175313-17FE-A51E-8818-BDE2DDE12A3E}"/>
          </ac:spMkLst>
        </pc:spChg>
        <pc:spChg chg="mod">
          <ac:chgData name="Chloe Statham" userId="ef4859a8-f73c-4a8e-8a1d-b01d19b19453" providerId="ADAL" clId="{3CB14F1D-86DF-4BF0-A097-62DD607467DB}" dt="2023-06-15T13:59:37.915" v="39" actId="20577"/>
          <ac:spMkLst>
            <pc:docMk/>
            <pc:sldMk cId="2991223641" sldId="256"/>
            <ac:spMk id="20" creationId="{A8F84F4F-03CD-5661-89FC-2ECFE80063F8}"/>
          </ac:spMkLst>
        </pc:spChg>
      </pc:sldChg>
    </pc:docChg>
  </pc:docChgLst>
  <pc:docChgLst>
    <pc:chgData name="Chelsea Pateman" userId="969dfa39-58ac-4392-982c-9e3b656e1092" providerId="ADAL" clId="{DF0D7C34-184B-4053-8596-EBD316547D0A}"/>
    <pc:docChg chg="undo custSel addSld delSld modSld">
      <pc:chgData name="Chelsea Pateman" userId="969dfa39-58ac-4392-982c-9e3b656e1092" providerId="ADAL" clId="{DF0D7C34-184B-4053-8596-EBD316547D0A}" dt="2024-10-21T13:32:07.008" v="213" actId="20577"/>
      <pc:docMkLst>
        <pc:docMk/>
      </pc:docMkLst>
      <pc:sldChg chg="modSp add del mod">
        <pc:chgData name="Chelsea Pateman" userId="969dfa39-58ac-4392-982c-9e3b656e1092" providerId="ADAL" clId="{DF0D7C34-184B-4053-8596-EBD316547D0A}" dt="2024-10-18T14:23:58.140" v="25" actId="47"/>
        <pc:sldMkLst>
          <pc:docMk/>
          <pc:sldMk cId="2991223641" sldId="256"/>
        </pc:sldMkLst>
        <pc:graphicFrameChg chg="modGraphic">
          <ac:chgData name="Chelsea Pateman" userId="969dfa39-58ac-4392-982c-9e3b656e1092" providerId="ADAL" clId="{DF0D7C34-184B-4053-8596-EBD316547D0A}" dt="2024-10-18T14:23:53.608" v="24" actId="2165"/>
          <ac:graphicFrameMkLst>
            <pc:docMk/>
            <pc:sldMk cId="2991223641" sldId="256"/>
            <ac:graphicFrameMk id="3" creationId="{A8ACC27E-1B58-4FB0-F5AD-40D936C50E56}"/>
          </ac:graphicFrameMkLst>
        </pc:graphicFrameChg>
      </pc:sldChg>
      <pc:sldChg chg="add del">
        <pc:chgData name="Chelsea Pateman" userId="969dfa39-58ac-4392-982c-9e3b656e1092" providerId="ADAL" clId="{DF0D7C34-184B-4053-8596-EBD316547D0A}" dt="2024-10-18T14:23:41.471" v="23" actId="47"/>
        <pc:sldMkLst>
          <pc:docMk/>
          <pc:sldMk cId="1666473201" sldId="264"/>
        </pc:sldMkLst>
      </pc:sldChg>
      <pc:sldChg chg="add del">
        <pc:chgData name="Chelsea Pateman" userId="969dfa39-58ac-4392-982c-9e3b656e1092" providerId="ADAL" clId="{DF0D7C34-184B-4053-8596-EBD316547D0A}" dt="2024-10-18T14:23:40.573" v="22" actId="47"/>
        <pc:sldMkLst>
          <pc:docMk/>
          <pc:sldMk cId="1300805369" sldId="265"/>
        </pc:sldMkLst>
      </pc:sldChg>
      <pc:sldChg chg="add del">
        <pc:chgData name="Chelsea Pateman" userId="969dfa39-58ac-4392-982c-9e3b656e1092" providerId="ADAL" clId="{DF0D7C34-184B-4053-8596-EBD316547D0A}" dt="2024-10-18T14:23:39.343" v="21" actId="47"/>
        <pc:sldMkLst>
          <pc:docMk/>
          <pc:sldMk cId="3520711183" sldId="266"/>
        </pc:sldMkLst>
      </pc:sldChg>
      <pc:sldChg chg="add del">
        <pc:chgData name="Chelsea Pateman" userId="969dfa39-58ac-4392-982c-9e3b656e1092" providerId="ADAL" clId="{DF0D7C34-184B-4053-8596-EBD316547D0A}" dt="2024-10-18T14:23:37.584" v="20" actId="47"/>
        <pc:sldMkLst>
          <pc:docMk/>
          <pc:sldMk cId="258519247" sldId="267"/>
        </pc:sldMkLst>
      </pc:sldChg>
      <pc:sldChg chg="delSp modSp mod">
        <pc:chgData name="Chelsea Pateman" userId="969dfa39-58ac-4392-982c-9e3b656e1092" providerId="ADAL" clId="{DF0D7C34-184B-4053-8596-EBD316547D0A}" dt="2024-10-21T13:32:07.008" v="213" actId="20577"/>
        <pc:sldMkLst>
          <pc:docMk/>
          <pc:sldMk cId="787974110" sldId="268"/>
        </pc:sldMkLst>
        <pc:spChg chg="del">
          <ac:chgData name="Chelsea Pateman" userId="969dfa39-58ac-4392-982c-9e3b656e1092" providerId="ADAL" clId="{DF0D7C34-184B-4053-8596-EBD316547D0A}" dt="2024-10-18T14:24:01.287" v="26" actId="478"/>
          <ac:spMkLst>
            <pc:docMk/>
            <pc:sldMk cId="787974110" sldId="268"/>
            <ac:spMk id="2" creationId="{FC7DF9A0-AA88-6AA0-A518-D1FCD8410A52}"/>
          </ac:spMkLst>
        </pc:spChg>
        <pc:spChg chg="mod">
          <ac:chgData name="Chelsea Pateman" userId="969dfa39-58ac-4392-982c-9e3b656e1092" providerId="ADAL" clId="{DF0D7C34-184B-4053-8596-EBD316547D0A}" dt="2024-10-21T13:32:07.008" v="213" actId="20577"/>
          <ac:spMkLst>
            <pc:docMk/>
            <pc:sldMk cId="787974110" sldId="268"/>
            <ac:spMk id="4" creationId="{08E1DBC6-1006-05ED-F59E-13BCA38F0A6E}"/>
          </ac:spMkLst>
        </pc:spChg>
        <pc:spChg chg="mod">
          <ac:chgData name="Chelsea Pateman" userId="969dfa39-58ac-4392-982c-9e3b656e1092" providerId="ADAL" clId="{DF0D7C34-184B-4053-8596-EBD316547D0A}" dt="2024-10-18T14:24:54.141" v="57" actId="207"/>
          <ac:spMkLst>
            <pc:docMk/>
            <pc:sldMk cId="787974110" sldId="268"/>
            <ac:spMk id="9" creationId="{6F4C07D9-9E14-C730-B897-57ECD22ECE1B}"/>
          </ac:spMkLst>
        </pc:spChg>
        <pc:spChg chg="mod">
          <ac:chgData name="Chelsea Pateman" userId="969dfa39-58ac-4392-982c-9e3b656e1092" providerId="ADAL" clId="{DF0D7C34-184B-4053-8596-EBD316547D0A}" dt="2024-10-18T14:25:33.568" v="67" actId="122"/>
          <ac:spMkLst>
            <pc:docMk/>
            <pc:sldMk cId="787974110" sldId="268"/>
            <ac:spMk id="13" creationId="{D5990589-A576-32C0-A0D6-A3516A55D4A9}"/>
          </ac:spMkLst>
        </pc:spChg>
        <pc:graphicFrameChg chg="mod modGraphic">
          <ac:chgData name="Chelsea Pateman" userId="969dfa39-58ac-4392-982c-9e3b656e1092" providerId="ADAL" clId="{DF0D7C34-184B-4053-8596-EBD316547D0A}" dt="2024-10-18T14:49:48.188" v="166" actId="114"/>
          <ac:graphicFrameMkLst>
            <pc:docMk/>
            <pc:sldMk cId="787974110" sldId="268"/>
            <ac:graphicFrameMk id="3" creationId="{A8ACC27E-1B58-4FB0-F5AD-40D936C50E56}"/>
          </ac:graphicFrameMkLst>
        </pc:graphicFrameChg>
      </pc:sldChg>
      <pc:sldChg chg="modSp mod">
        <pc:chgData name="Chelsea Pateman" userId="969dfa39-58ac-4392-982c-9e3b656e1092" providerId="ADAL" clId="{DF0D7C34-184B-4053-8596-EBD316547D0A}" dt="2024-10-18T14:50:05.720" v="171" actId="114"/>
        <pc:sldMkLst>
          <pc:docMk/>
          <pc:sldMk cId="1073050350" sldId="269"/>
        </pc:sldMkLst>
        <pc:spChg chg="mod">
          <ac:chgData name="Chelsea Pateman" userId="969dfa39-58ac-4392-982c-9e3b656e1092" providerId="ADAL" clId="{DF0D7C34-184B-4053-8596-EBD316547D0A}" dt="2024-10-18T14:25:00.289" v="58" actId="207"/>
          <ac:spMkLst>
            <pc:docMk/>
            <pc:sldMk cId="1073050350" sldId="269"/>
            <ac:spMk id="9" creationId="{6F4C07D9-9E14-C730-B897-57ECD22ECE1B}"/>
          </ac:spMkLst>
        </pc:spChg>
        <pc:spChg chg="mod">
          <ac:chgData name="Chelsea Pateman" userId="969dfa39-58ac-4392-982c-9e3b656e1092" providerId="ADAL" clId="{DF0D7C34-184B-4053-8596-EBD316547D0A}" dt="2024-10-18T14:25:42.132" v="72" actId="122"/>
          <ac:spMkLst>
            <pc:docMk/>
            <pc:sldMk cId="1073050350" sldId="269"/>
            <ac:spMk id="13" creationId="{D5990589-A576-32C0-A0D6-A3516A55D4A9}"/>
          </ac:spMkLst>
        </pc:spChg>
        <pc:graphicFrameChg chg="mod modGraphic">
          <ac:chgData name="Chelsea Pateman" userId="969dfa39-58ac-4392-982c-9e3b656e1092" providerId="ADAL" clId="{DF0D7C34-184B-4053-8596-EBD316547D0A}" dt="2024-10-18T14:50:05.720" v="171" actId="114"/>
          <ac:graphicFrameMkLst>
            <pc:docMk/>
            <pc:sldMk cId="1073050350" sldId="269"/>
            <ac:graphicFrameMk id="3" creationId="{A8ACC27E-1B58-4FB0-F5AD-40D936C50E56}"/>
          </ac:graphicFrameMkLst>
        </pc:graphicFrameChg>
      </pc:sldChg>
      <pc:sldChg chg="modSp mod">
        <pc:chgData name="Chelsea Pateman" userId="969dfa39-58ac-4392-982c-9e3b656e1092" providerId="ADAL" clId="{DF0D7C34-184B-4053-8596-EBD316547D0A}" dt="2024-10-18T14:50:34.827" v="179" actId="114"/>
        <pc:sldMkLst>
          <pc:docMk/>
          <pc:sldMk cId="2759844523" sldId="270"/>
        </pc:sldMkLst>
        <pc:spChg chg="mod">
          <ac:chgData name="Chelsea Pateman" userId="969dfa39-58ac-4392-982c-9e3b656e1092" providerId="ADAL" clId="{DF0D7C34-184B-4053-8596-EBD316547D0A}" dt="2024-10-18T14:25:04.117" v="59" actId="207"/>
          <ac:spMkLst>
            <pc:docMk/>
            <pc:sldMk cId="2759844523" sldId="270"/>
            <ac:spMk id="9" creationId="{6F4C07D9-9E14-C730-B897-57ECD22ECE1B}"/>
          </ac:spMkLst>
        </pc:spChg>
        <pc:spChg chg="mod">
          <ac:chgData name="Chelsea Pateman" userId="969dfa39-58ac-4392-982c-9e3b656e1092" providerId="ADAL" clId="{DF0D7C34-184B-4053-8596-EBD316547D0A}" dt="2024-10-18T14:25:48.792" v="75" actId="122"/>
          <ac:spMkLst>
            <pc:docMk/>
            <pc:sldMk cId="2759844523" sldId="270"/>
            <ac:spMk id="13" creationId="{D5990589-A576-32C0-A0D6-A3516A55D4A9}"/>
          </ac:spMkLst>
        </pc:spChg>
        <pc:graphicFrameChg chg="mod modGraphic">
          <ac:chgData name="Chelsea Pateman" userId="969dfa39-58ac-4392-982c-9e3b656e1092" providerId="ADAL" clId="{DF0D7C34-184B-4053-8596-EBD316547D0A}" dt="2024-10-18T14:50:34.827" v="179" actId="114"/>
          <ac:graphicFrameMkLst>
            <pc:docMk/>
            <pc:sldMk cId="2759844523" sldId="270"/>
            <ac:graphicFrameMk id="3" creationId="{A8ACC27E-1B58-4FB0-F5AD-40D936C50E56}"/>
          </ac:graphicFrameMkLst>
        </pc:graphicFrameChg>
      </pc:sldChg>
      <pc:sldChg chg="modSp mod">
        <pc:chgData name="Chelsea Pateman" userId="969dfa39-58ac-4392-982c-9e3b656e1092" providerId="ADAL" clId="{DF0D7C34-184B-4053-8596-EBD316547D0A}" dt="2024-10-18T14:50:52.326" v="184" actId="114"/>
        <pc:sldMkLst>
          <pc:docMk/>
          <pc:sldMk cId="2387686605" sldId="271"/>
        </pc:sldMkLst>
        <pc:spChg chg="mod">
          <ac:chgData name="Chelsea Pateman" userId="969dfa39-58ac-4392-982c-9e3b656e1092" providerId="ADAL" clId="{DF0D7C34-184B-4053-8596-EBD316547D0A}" dt="2024-10-18T14:25:06.899" v="60" actId="207"/>
          <ac:spMkLst>
            <pc:docMk/>
            <pc:sldMk cId="2387686605" sldId="271"/>
            <ac:spMk id="9" creationId="{6F4C07D9-9E14-C730-B897-57ECD22ECE1B}"/>
          </ac:spMkLst>
        </pc:spChg>
        <pc:spChg chg="mod">
          <ac:chgData name="Chelsea Pateman" userId="969dfa39-58ac-4392-982c-9e3b656e1092" providerId="ADAL" clId="{DF0D7C34-184B-4053-8596-EBD316547D0A}" dt="2024-10-18T14:25:57.571" v="78" actId="122"/>
          <ac:spMkLst>
            <pc:docMk/>
            <pc:sldMk cId="2387686605" sldId="271"/>
            <ac:spMk id="13" creationId="{D5990589-A576-32C0-A0D6-A3516A55D4A9}"/>
          </ac:spMkLst>
        </pc:spChg>
        <pc:graphicFrameChg chg="mod modGraphic">
          <ac:chgData name="Chelsea Pateman" userId="969dfa39-58ac-4392-982c-9e3b656e1092" providerId="ADAL" clId="{DF0D7C34-184B-4053-8596-EBD316547D0A}" dt="2024-10-18T14:50:52.326" v="184" actId="114"/>
          <ac:graphicFrameMkLst>
            <pc:docMk/>
            <pc:sldMk cId="2387686605" sldId="271"/>
            <ac:graphicFrameMk id="3" creationId="{A8ACC27E-1B58-4FB0-F5AD-40D936C50E56}"/>
          </ac:graphicFrameMkLst>
        </pc:graphicFrameChg>
      </pc:sldChg>
      <pc:sldChg chg="modSp mod">
        <pc:chgData name="Chelsea Pateman" userId="969dfa39-58ac-4392-982c-9e3b656e1092" providerId="ADAL" clId="{DF0D7C34-184B-4053-8596-EBD316547D0A}" dt="2024-10-18T14:51:08.016" v="188" actId="114"/>
        <pc:sldMkLst>
          <pc:docMk/>
          <pc:sldMk cId="669111739" sldId="272"/>
        </pc:sldMkLst>
        <pc:spChg chg="mod">
          <ac:chgData name="Chelsea Pateman" userId="969dfa39-58ac-4392-982c-9e3b656e1092" providerId="ADAL" clId="{DF0D7C34-184B-4053-8596-EBD316547D0A}" dt="2024-10-18T14:25:14.032" v="63" actId="207"/>
          <ac:spMkLst>
            <pc:docMk/>
            <pc:sldMk cId="669111739" sldId="272"/>
            <ac:spMk id="9" creationId="{6F4C07D9-9E14-C730-B897-57ECD22ECE1B}"/>
          </ac:spMkLst>
        </pc:spChg>
        <pc:spChg chg="mod">
          <ac:chgData name="Chelsea Pateman" userId="969dfa39-58ac-4392-982c-9e3b656e1092" providerId="ADAL" clId="{DF0D7C34-184B-4053-8596-EBD316547D0A}" dt="2024-10-18T14:34:15.511" v="163" actId="122"/>
          <ac:spMkLst>
            <pc:docMk/>
            <pc:sldMk cId="669111739" sldId="272"/>
            <ac:spMk id="13" creationId="{D5990589-A576-32C0-A0D6-A3516A55D4A9}"/>
          </ac:spMkLst>
        </pc:spChg>
        <pc:graphicFrameChg chg="mod modGraphic">
          <ac:chgData name="Chelsea Pateman" userId="969dfa39-58ac-4392-982c-9e3b656e1092" providerId="ADAL" clId="{DF0D7C34-184B-4053-8596-EBD316547D0A}" dt="2024-10-18T14:51:08.016" v="188" actId="114"/>
          <ac:graphicFrameMkLst>
            <pc:docMk/>
            <pc:sldMk cId="669111739" sldId="272"/>
            <ac:graphicFrameMk id="3" creationId="{A8ACC27E-1B58-4FB0-F5AD-40D936C50E56}"/>
          </ac:graphicFrameMkLst>
        </pc:graphicFrameChg>
        <pc:picChg chg="mod">
          <ac:chgData name="Chelsea Pateman" userId="969dfa39-58ac-4392-982c-9e3b656e1092" providerId="ADAL" clId="{DF0D7C34-184B-4053-8596-EBD316547D0A}" dt="2024-10-18T14:25:11.482" v="62" actId="207"/>
          <ac:picMkLst>
            <pc:docMk/>
            <pc:sldMk cId="669111739" sldId="272"/>
            <ac:picMk id="10" creationId="{2AAB17BA-6282-CC26-1B0D-F1A888EA90AC}"/>
          </ac:picMkLst>
        </pc:picChg>
      </pc:sldChg>
      <pc:sldChg chg="modSp add del mod">
        <pc:chgData name="Chelsea Pateman" userId="969dfa39-58ac-4392-982c-9e3b656e1092" providerId="ADAL" clId="{DF0D7C34-184B-4053-8596-EBD316547D0A}" dt="2024-10-18T14:51:20.789" v="191" actId="114"/>
        <pc:sldMkLst>
          <pc:docMk/>
          <pc:sldMk cId="3627043562" sldId="273"/>
        </pc:sldMkLst>
        <pc:spChg chg="mod">
          <ac:chgData name="Chelsea Pateman" userId="969dfa39-58ac-4392-982c-9e3b656e1092" providerId="ADAL" clId="{DF0D7C34-184B-4053-8596-EBD316547D0A}" dt="2024-10-18T14:25:17.299" v="64" actId="207"/>
          <ac:spMkLst>
            <pc:docMk/>
            <pc:sldMk cId="3627043562" sldId="273"/>
            <ac:spMk id="9" creationId="{6F4C07D9-9E14-C730-B897-57ECD22ECE1B}"/>
          </ac:spMkLst>
        </pc:spChg>
        <pc:spChg chg="mod">
          <ac:chgData name="Chelsea Pateman" userId="969dfa39-58ac-4392-982c-9e3b656e1092" providerId="ADAL" clId="{DF0D7C34-184B-4053-8596-EBD316547D0A}" dt="2024-10-18T14:34:21.915" v="165" actId="122"/>
          <ac:spMkLst>
            <pc:docMk/>
            <pc:sldMk cId="3627043562" sldId="273"/>
            <ac:spMk id="13" creationId="{D5990589-A576-32C0-A0D6-A3516A55D4A9}"/>
          </ac:spMkLst>
        </pc:spChg>
        <pc:graphicFrameChg chg="mod modGraphic">
          <ac:chgData name="Chelsea Pateman" userId="969dfa39-58ac-4392-982c-9e3b656e1092" providerId="ADAL" clId="{DF0D7C34-184B-4053-8596-EBD316547D0A}" dt="2024-10-18T14:51:20.789" v="191" actId="114"/>
          <ac:graphicFrameMkLst>
            <pc:docMk/>
            <pc:sldMk cId="3627043562" sldId="273"/>
            <ac:graphicFrameMk id="3" creationId="{A8ACC27E-1B58-4FB0-F5AD-40D936C50E56}"/>
          </ac:graphicFrameMkLst>
        </pc:graphicFrameChg>
      </pc:sldChg>
      <pc:sldChg chg="add del">
        <pc:chgData name="Chelsea Pateman" userId="969dfa39-58ac-4392-982c-9e3b656e1092" providerId="ADAL" clId="{DF0D7C34-184B-4053-8596-EBD316547D0A}" dt="2024-10-18T14:23:37.212" v="19" actId="47"/>
        <pc:sldMkLst>
          <pc:docMk/>
          <pc:sldMk cId="2256938796" sldId="274"/>
        </pc:sldMkLst>
      </pc:sldChg>
      <pc:sldChg chg="add del">
        <pc:chgData name="Chelsea Pateman" userId="969dfa39-58ac-4392-982c-9e3b656e1092" providerId="ADAL" clId="{DF0D7C34-184B-4053-8596-EBD316547D0A}" dt="2024-10-18T14:23:36.855" v="18" actId="47"/>
        <pc:sldMkLst>
          <pc:docMk/>
          <pc:sldMk cId="2076558119" sldId="275"/>
        </pc:sldMkLst>
      </pc:sldChg>
    </pc:docChg>
  </pc:docChgLst>
  <pc:docChgLst>
    <pc:chgData name="Chelsea Pateman" userId="969dfa39-58ac-4392-982c-9e3b656e1092" providerId="ADAL" clId="{C212D2D6-5020-4A91-8591-A7577D39FB27}"/>
    <pc:docChg chg="custSel addSld delSld modSld modMainMaster">
      <pc:chgData name="Chelsea Pateman" userId="969dfa39-58ac-4392-982c-9e3b656e1092" providerId="ADAL" clId="{C212D2D6-5020-4A91-8591-A7577D39FB27}" dt="2024-02-06T17:03:58.184" v="217" actId="13926"/>
      <pc:docMkLst>
        <pc:docMk/>
      </pc:docMkLst>
      <pc:sldChg chg="addSp modSp mod">
        <pc:chgData name="Chelsea Pateman" userId="969dfa39-58ac-4392-982c-9e3b656e1092" providerId="ADAL" clId="{C212D2D6-5020-4A91-8591-A7577D39FB27}" dt="2024-02-06T17:03:58.184" v="217" actId="13926"/>
        <pc:sldMkLst>
          <pc:docMk/>
          <pc:sldMk cId="2991223641" sldId="256"/>
        </pc:sldMkLst>
        <pc:spChg chg="add mod">
          <ac:chgData name="Chelsea Pateman" userId="969dfa39-58ac-4392-982c-9e3b656e1092" providerId="ADAL" clId="{C212D2D6-5020-4A91-8591-A7577D39FB27}" dt="2024-02-06T17:03:51.202" v="216"/>
          <ac:spMkLst>
            <pc:docMk/>
            <pc:sldMk cId="2991223641" sldId="256"/>
            <ac:spMk id="2" creationId="{435E1A45-52B9-985F-9998-DB766FFFAF89}"/>
          </ac:spMkLst>
        </pc:spChg>
        <pc:spChg chg="mod">
          <ac:chgData name="Chelsea Pateman" userId="969dfa39-58ac-4392-982c-9e3b656e1092" providerId="ADAL" clId="{C212D2D6-5020-4A91-8591-A7577D39FB27}" dt="2024-02-06T17:03:58.184" v="217" actId="13926"/>
          <ac:spMkLst>
            <pc:docMk/>
            <pc:sldMk cId="2991223641" sldId="256"/>
            <ac:spMk id="4" creationId="{08E1DBC6-1006-05ED-F59E-13BCA38F0A6E}"/>
          </ac:spMkLst>
        </pc:spChg>
      </pc:sldChg>
      <pc:sldChg chg="addSp modSp">
        <pc:chgData name="Chelsea Pateman" userId="969dfa39-58ac-4392-982c-9e3b656e1092" providerId="ADAL" clId="{C212D2D6-5020-4A91-8591-A7577D39FB27}" dt="2024-02-06T17:03:48.864" v="215"/>
        <pc:sldMkLst>
          <pc:docMk/>
          <pc:sldMk cId="1213276398" sldId="260"/>
        </pc:sldMkLst>
        <pc:spChg chg="add mod">
          <ac:chgData name="Chelsea Pateman" userId="969dfa39-58ac-4392-982c-9e3b656e1092" providerId="ADAL" clId="{C212D2D6-5020-4A91-8591-A7577D39FB27}" dt="2024-02-06T17:03:48.864" v="215"/>
          <ac:spMkLst>
            <pc:docMk/>
            <pc:sldMk cId="1213276398" sldId="260"/>
            <ac:spMk id="3" creationId="{4ED3DE10-74DE-2476-094B-ED496268856F}"/>
          </ac:spMkLst>
        </pc:spChg>
      </pc:sldChg>
      <pc:sldChg chg="addSp modSp">
        <pc:chgData name="Chelsea Pateman" userId="969dfa39-58ac-4392-982c-9e3b656e1092" providerId="ADAL" clId="{C212D2D6-5020-4A91-8591-A7577D39FB27}" dt="2024-02-06T17:03:44.902" v="214"/>
        <pc:sldMkLst>
          <pc:docMk/>
          <pc:sldMk cId="882649804" sldId="261"/>
        </pc:sldMkLst>
        <pc:spChg chg="add mod">
          <ac:chgData name="Chelsea Pateman" userId="969dfa39-58ac-4392-982c-9e3b656e1092" providerId="ADAL" clId="{C212D2D6-5020-4A91-8591-A7577D39FB27}" dt="2024-02-06T17:03:44.902" v="214"/>
          <ac:spMkLst>
            <pc:docMk/>
            <pc:sldMk cId="882649804" sldId="261"/>
            <ac:spMk id="3" creationId="{B2A6BB09-8F30-F76A-AAA5-C284293378F2}"/>
          </ac:spMkLst>
        </pc:spChg>
      </pc:sldChg>
      <pc:sldChg chg="addSp modSp">
        <pc:chgData name="Chelsea Pateman" userId="969dfa39-58ac-4392-982c-9e3b656e1092" providerId="ADAL" clId="{C212D2D6-5020-4A91-8591-A7577D39FB27}" dt="2024-02-06T17:03:43.260" v="213"/>
        <pc:sldMkLst>
          <pc:docMk/>
          <pc:sldMk cId="1060049059" sldId="262"/>
        </pc:sldMkLst>
        <pc:spChg chg="add mod">
          <ac:chgData name="Chelsea Pateman" userId="969dfa39-58ac-4392-982c-9e3b656e1092" providerId="ADAL" clId="{C212D2D6-5020-4A91-8591-A7577D39FB27}" dt="2024-02-06T17:03:43.260" v="213"/>
          <ac:spMkLst>
            <pc:docMk/>
            <pc:sldMk cId="1060049059" sldId="262"/>
            <ac:spMk id="3" creationId="{46A15775-FFFA-9987-4936-65D0514399C5}"/>
          </ac:spMkLst>
        </pc:spChg>
      </pc:sldChg>
      <pc:sldChg chg="addSp modSp mod">
        <pc:chgData name="Chelsea Pateman" userId="969dfa39-58ac-4392-982c-9e3b656e1092" providerId="ADAL" clId="{C212D2D6-5020-4A91-8591-A7577D39FB27}" dt="2024-02-06T17:03:40.167" v="212" actId="1076"/>
        <pc:sldMkLst>
          <pc:docMk/>
          <pc:sldMk cId="8469777" sldId="263"/>
        </pc:sldMkLst>
        <pc:spChg chg="add mod">
          <ac:chgData name="Chelsea Pateman" userId="969dfa39-58ac-4392-982c-9e3b656e1092" providerId="ADAL" clId="{C212D2D6-5020-4A91-8591-A7577D39FB27}" dt="2024-02-06T17:03:40.167" v="212" actId="1076"/>
          <ac:spMkLst>
            <pc:docMk/>
            <pc:sldMk cId="8469777" sldId="263"/>
            <ac:spMk id="3" creationId="{90857FDC-4866-2948-ED2E-D411844CCFF5}"/>
          </ac:spMkLst>
        </pc:spChg>
      </pc:sldChg>
      <pc:sldChg chg="modSp new del mod">
        <pc:chgData name="Chelsea Pateman" userId="969dfa39-58ac-4392-982c-9e3b656e1092" providerId="ADAL" clId="{C212D2D6-5020-4A91-8591-A7577D39FB27}" dt="2024-02-06T17:01:48.613" v="94" actId="47"/>
        <pc:sldMkLst>
          <pc:docMk/>
          <pc:sldMk cId="2311761018" sldId="264"/>
        </pc:sldMkLst>
        <pc:spChg chg="mod">
          <ac:chgData name="Chelsea Pateman" userId="969dfa39-58ac-4392-982c-9e3b656e1092" providerId="ADAL" clId="{C212D2D6-5020-4A91-8591-A7577D39FB27}" dt="2024-02-06T17:01:38.027" v="93" actId="1076"/>
          <ac:spMkLst>
            <pc:docMk/>
            <pc:sldMk cId="2311761018" sldId="264"/>
            <ac:spMk id="2" creationId="{6101A401-3A33-2341-7FEF-E23E3D17B42C}"/>
          </ac:spMkLst>
        </pc:spChg>
      </pc:sldChg>
      <pc:sldMasterChg chg="modSldLayout">
        <pc:chgData name="Chelsea Pateman" userId="969dfa39-58ac-4392-982c-9e3b656e1092" providerId="ADAL" clId="{C212D2D6-5020-4A91-8591-A7577D39FB27}" dt="2024-02-06T17:00:22.092" v="84" actId="1076"/>
        <pc:sldMasterMkLst>
          <pc:docMk/>
          <pc:sldMasterMk cId="1756434896" sldId="2147483660"/>
        </pc:sldMasterMkLst>
        <pc:sldLayoutChg chg="delSp modSp mod">
          <pc:chgData name="Chelsea Pateman" userId="969dfa39-58ac-4392-982c-9e3b656e1092" providerId="ADAL" clId="{C212D2D6-5020-4A91-8591-A7577D39FB27}" dt="2024-02-06T17:00:22.092" v="84" actId="1076"/>
          <pc:sldLayoutMkLst>
            <pc:docMk/>
            <pc:sldMasterMk cId="1756434896" sldId="2147483660"/>
            <pc:sldLayoutMk cId="3874703002" sldId="2147483661"/>
          </pc:sldLayoutMkLst>
          <pc:spChg chg="mod">
            <ac:chgData name="Chelsea Pateman" userId="969dfa39-58ac-4392-982c-9e3b656e1092" providerId="ADAL" clId="{C212D2D6-5020-4A91-8591-A7577D39FB27}" dt="2024-02-06T17:00:22.092" v="84" actId="1076"/>
            <ac:spMkLst>
              <pc:docMk/>
              <pc:sldMasterMk cId="1756434896" sldId="2147483660"/>
              <pc:sldLayoutMk cId="3874703002" sldId="2147483661"/>
              <ac:spMk id="2" creationId="{00000000-0000-0000-0000-000000000000}"/>
            </ac:spMkLst>
          </pc:spChg>
          <pc:spChg chg="del">
            <ac:chgData name="Chelsea Pateman" userId="969dfa39-58ac-4392-982c-9e3b656e1092" providerId="ADAL" clId="{C212D2D6-5020-4A91-8591-A7577D39FB27}" dt="2024-02-06T16:59:37.229" v="5" actId="478"/>
            <ac:spMkLst>
              <pc:docMk/>
              <pc:sldMasterMk cId="1756434896" sldId="2147483660"/>
              <pc:sldLayoutMk cId="3874703002" sldId="2147483661"/>
              <ac:spMk id="3" creationId="{00000000-0000-0000-0000-000000000000}"/>
            </ac:spMkLst>
          </pc:spChg>
        </pc:sldLayoutChg>
      </pc:sldMasterChg>
    </pc:docChg>
  </pc:docChgLst>
  <pc:docChgLst>
    <pc:chgData name="Chelsea Pateman" userId="S::chelsea.pateman@pearson.com::969dfa39-58ac-4392-982c-9e3b656e1092" providerId="AD" clId="Web-{59C4B44C-7AB7-A41E-5BE4-E640EFDE3AFB}"/>
    <pc:docChg chg="modSld">
      <pc:chgData name="Chelsea Pateman" userId="S::chelsea.pateman@pearson.com::969dfa39-58ac-4392-982c-9e3b656e1092" providerId="AD" clId="Web-{59C4B44C-7AB7-A41E-5BE4-E640EFDE3AFB}" dt="2024-01-15T15:17:19.246" v="6"/>
      <pc:docMkLst>
        <pc:docMk/>
      </pc:docMkLst>
      <pc:sldChg chg="modSp">
        <pc:chgData name="Chelsea Pateman" userId="S::chelsea.pateman@pearson.com::969dfa39-58ac-4392-982c-9e3b656e1092" providerId="AD" clId="Web-{59C4B44C-7AB7-A41E-5BE4-E640EFDE3AFB}" dt="2024-01-15T15:17:19.246" v="6"/>
        <pc:sldMkLst>
          <pc:docMk/>
          <pc:sldMk cId="2991223641" sldId="256"/>
        </pc:sldMkLst>
        <pc:spChg chg="mod">
          <ac:chgData name="Chelsea Pateman" userId="S::chelsea.pateman@pearson.com::969dfa39-58ac-4392-982c-9e3b656e1092" providerId="AD" clId="Web-{59C4B44C-7AB7-A41E-5BE4-E640EFDE3AFB}" dt="2024-01-15T15:16:16.354" v="1" actId="1076"/>
          <ac:spMkLst>
            <pc:docMk/>
            <pc:sldMk cId="2991223641" sldId="256"/>
            <ac:spMk id="9" creationId="{6F4C07D9-9E14-C730-B897-57ECD22ECE1B}"/>
          </ac:spMkLst>
        </pc:spChg>
        <pc:graphicFrameChg chg="modGraphic">
          <ac:chgData name="Chelsea Pateman" userId="S::chelsea.pateman@pearson.com::969dfa39-58ac-4392-982c-9e3b656e1092" providerId="AD" clId="Web-{59C4B44C-7AB7-A41E-5BE4-E640EFDE3AFB}" dt="2024-01-15T15:17:19.246" v="6"/>
          <ac:graphicFrameMkLst>
            <pc:docMk/>
            <pc:sldMk cId="2991223641" sldId="256"/>
            <ac:graphicFrameMk id="16" creationId="{1472D314-B20D-5DA8-6879-F12CE13CF73A}"/>
          </ac:graphicFrameMkLst>
        </pc:graphicFrameChg>
      </pc:sldChg>
    </pc:docChg>
  </pc:docChgLst>
  <pc:docChgLst>
    <pc:chgData name="Chelsea Pateman" userId="969dfa39-58ac-4392-982c-9e3b656e1092" providerId="ADAL" clId="{9A588A6F-8357-4A1D-A0EE-B117B13521DB}"/>
    <pc:docChg chg="undo custSel addSld delSld modSld">
      <pc:chgData name="Chelsea Pateman" userId="969dfa39-58ac-4392-982c-9e3b656e1092" providerId="ADAL" clId="{9A588A6F-8357-4A1D-A0EE-B117B13521DB}" dt="2024-09-05T09:40:29.305" v="3086" actId="20577"/>
      <pc:docMkLst>
        <pc:docMk/>
      </pc:docMkLst>
      <pc:sldChg chg="modSp mod">
        <pc:chgData name="Chelsea Pateman" userId="969dfa39-58ac-4392-982c-9e3b656e1092" providerId="ADAL" clId="{9A588A6F-8357-4A1D-A0EE-B117B13521DB}" dt="2024-09-04T15:24:27.833" v="743" actId="20577"/>
        <pc:sldMkLst>
          <pc:docMk/>
          <pc:sldMk cId="2991223641" sldId="256"/>
        </pc:sldMkLst>
        <pc:spChg chg="mod">
          <ac:chgData name="Chelsea Pateman" userId="969dfa39-58ac-4392-982c-9e3b656e1092" providerId="ADAL" clId="{9A588A6F-8357-4A1D-A0EE-B117B13521DB}" dt="2024-09-04T15:11:42.003" v="12" actId="20577"/>
          <ac:spMkLst>
            <pc:docMk/>
            <pc:sldMk cId="2991223641" sldId="256"/>
            <ac:spMk id="4" creationId="{08E1DBC6-1006-05ED-F59E-13BCA38F0A6E}"/>
          </ac:spMkLst>
        </pc:spChg>
        <pc:spChg chg="mod">
          <ac:chgData name="Chelsea Pateman" userId="969dfa39-58ac-4392-982c-9e3b656e1092" providerId="ADAL" clId="{9A588A6F-8357-4A1D-A0EE-B117B13521DB}" dt="2024-09-04T15:22:50.157" v="724" actId="1076"/>
          <ac:spMkLst>
            <pc:docMk/>
            <pc:sldMk cId="2991223641" sldId="256"/>
            <ac:spMk id="9" creationId="{6F4C07D9-9E14-C730-B897-57ECD22ECE1B}"/>
          </ac:spMkLst>
        </pc:spChg>
        <pc:spChg chg="mod">
          <ac:chgData name="Chelsea Pateman" userId="969dfa39-58ac-4392-982c-9e3b656e1092" providerId="ADAL" clId="{9A588A6F-8357-4A1D-A0EE-B117B13521DB}" dt="2024-09-04T15:22:46.147" v="722" actId="1076"/>
          <ac:spMkLst>
            <pc:docMk/>
            <pc:sldMk cId="2991223641" sldId="256"/>
            <ac:spMk id="20" creationId="{A8F84F4F-03CD-5661-89FC-2ECFE80063F8}"/>
          </ac:spMkLst>
        </pc:spChg>
        <pc:graphicFrameChg chg="mod modGraphic">
          <ac:chgData name="Chelsea Pateman" userId="969dfa39-58ac-4392-982c-9e3b656e1092" providerId="ADAL" clId="{9A588A6F-8357-4A1D-A0EE-B117B13521DB}" dt="2024-09-04T15:24:27.833" v="743" actId="20577"/>
          <ac:graphicFrameMkLst>
            <pc:docMk/>
            <pc:sldMk cId="2991223641" sldId="256"/>
            <ac:graphicFrameMk id="3" creationId="{A8ACC27E-1B58-4FB0-F5AD-40D936C50E56}"/>
          </ac:graphicFrameMkLst>
        </pc:graphicFrameChg>
      </pc:sldChg>
      <pc:sldChg chg="delSp del mod">
        <pc:chgData name="Chelsea Pateman" userId="969dfa39-58ac-4392-982c-9e3b656e1092" providerId="ADAL" clId="{9A588A6F-8357-4A1D-A0EE-B117B13521DB}" dt="2024-09-04T15:23:25.027" v="732" actId="47"/>
        <pc:sldMkLst>
          <pc:docMk/>
          <pc:sldMk cId="1213276398" sldId="260"/>
        </pc:sldMkLst>
        <pc:graphicFrameChg chg="del">
          <ac:chgData name="Chelsea Pateman" userId="969dfa39-58ac-4392-982c-9e3b656e1092" providerId="ADAL" clId="{9A588A6F-8357-4A1D-A0EE-B117B13521DB}" dt="2024-09-04T15:21:52.660" v="720" actId="478"/>
          <ac:graphicFrameMkLst>
            <pc:docMk/>
            <pc:sldMk cId="1213276398" sldId="260"/>
            <ac:graphicFrameMk id="2" creationId="{60BAB71D-28A6-2936-75F6-E51E0E722BD8}"/>
          </ac:graphicFrameMkLst>
        </pc:graphicFrameChg>
      </pc:sldChg>
      <pc:sldChg chg="del">
        <pc:chgData name="Chelsea Pateman" userId="969dfa39-58ac-4392-982c-9e3b656e1092" providerId="ADAL" clId="{9A588A6F-8357-4A1D-A0EE-B117B13521DB}" dt="2024-09-04T15:23:25.801" v="733" actId="47"/>
        <pc:sldMkLst>
          <pc:docMk/>
          <pc:sldMk cId="882649804" sldId="261"/>
        </pc:sldMkLst>
      </pc:sldChg>
      <pc:sldChg chg="del">
        <pc:chgData name="Chelsea Pateman" userId="969dfa39-58ac-4392-982c-9e3b656e1092" providerId="ADAL" clId="{9A588A6F-8357-4A1D-A0EE-B117B13521DB}" dt="2024-09-04T15:23:26.342" v="734" actId="47"/>
        <pc:sldMkLst>
          <pc:docMk/>
          <pc:sldMk cId="1060049059" sldId="262"/>
        </pc:sldMkLst>
      </pc:sldChg>
      <pc:sldChg chg="del">
        <pc:chgData name="Chelsea Pateman" userId="969dfa39-58ac-4392-982c-9e3b656e1092" providerId="ADAL" clId="{9A588A6F-8357-4A1D-A0EE-B117B13521DB}" dt="2024-09-04T15:23:26.861" v="735" actId="47"/>
        <pc:sldMkLst>
          <pc:docMk/>
          <pc:sldMk cId="8469777" sldId="263"/>
        </pc:sldMkLst>
      </pc:sldChg>
      <pc:sldChg chg="delSp modSp add mod">
        <pc:chgData name="Chelsea Pateman" userId="969dfa39-58ac-4392-982c-9e3b656e1092" providerId="ADAL" clId="{9A588A6F-8357-4A1D-A0EE-B117B13521DB}" dt="2024-09-04T15:32:12.810" v="1292" actId="20577"/>
        <pc:sldMkLst>
          <pc:docMk/>
          <pc:sldMk cId="1666473201" sldId="264"/>
        </pc:sldMkLst>
        <pc:spChg chg="del">
          <ac:chgData name="Chelsea Pateman" userId="969dfa39-58ac-4392-982c-9e3b656e1092" providerId="ADAL" clId="{9A588A6F-8357-4A1D-A0EE-B117B13521DB}" dt="2024-09-04T15:23:21.156" v="731" actId="478"/>
          <ac:spMkLst>
            <pc:docMk/>
            <pc:sldMk cId="1666473201" sldId="264"/>
            <ac:spMk id="4" creationId="{08E1DBC6-1006-05ED-F59E-13BCA38F0A6E}"/>
          </ac:spMkLst>
        </pc:spChg>
        <pc:spChg chg="mod">
          <ac:chgData name="Chelsea Pateman" userId="969dfa39-58ac-4392-982c-9e3b656e1092" providerId="ADAL" clId="{9A588A6F-8357-4A1D-A0EE-B117B13521DB}" dt="2024-09-04T15:23:07.899" v="729" actId="1038"/>
          <ac:spMkLst>
            <pc:docMk/>
            <pc:sldMk cId="1666473201" sldId="264"/>
            <ac:spMk id="9" creationId="{6F4C07D9-9E14-C730-B897-57ECD22ECE1B}"/>
          </ac:spMkLst>
        </pc:spChg>
        <pc:spChg chg="mod">
          <ac:chgData name="Chelsea Pateman" userId="969dfa39-58ac-4392-982c-9e3b656e1092" providerId="ADAL" clId="{9A588A6F-8357-4A1D-A0EE-B117B13521DB}" dt="2024-09-04T15:23:16.802" v="730" actId="14100"/>
          <ac:spMkLst>
            <pc:docMk/>
            <pc:sldMk cId="1666473201" sldId="264"/>
            <ac:spMk id="11" creationId="{83D85444-9283-FB81-CC75-B24AC6903B38}"/>
          </ac:spMkLst>
        </pc:spChg>
        <pc:spChg chg="del">
          <ac:chgData name="Chelsea Pateman" userId="969dfa39-58ac-4392-982c-9e3b656e1092" providerId="ADAL" clId="{9A588A6F-8357-4A1D-A0EE-B117B13521DB}" dt="2024-09-04T15:22:57.207" v="726" actId="478"/>
          <ac:spMkLst>
            <pc:docMk/>
            <pc:sldMk cId="1666473201" sldId="264"/>
            <ac:spMk id="20" creationId="{A8F84F4F-03CD-5661-89FC-2ECFE80063F8}"/>
          </ac:spMkLst>
        </pc:spChg>
        <pc:graphicFrameChg chg="mod modGraphic">
          <ac:chgData name="Chelsea Pateman" userId="969dfa39-58ac-4392-982c-9e3b656e1092" providerId="ADAL" clId="{9A588A6F-8357-4A1D-A0EE-B117B13521DB}" dt="2024-09-04T15:32:12.810" v="1292" actId="20577"/>
          <ac:graphicFrameMkLst>
            <pc:docMk/>
            <pc:sldMk cId="1666473201" sldId="264"/>
            <ac:graphicFrameMk id="3" creationId="{A8ACC27E-1B58-4FB0-F5AD-40D936C50E56}"/>
          </ac:graphicFrameMkLst>
        </pc:graphicFrameChg>
      </pc:sldChg>
      <pc:sldChg chg="modSp add mod">
        <pc:chgData name="Chelsea Pateman" userId="969dfa39-58ac-4392-982c-9e3b656e1092" providerId="ADAL" clId="{9A588A6F-8357-4A1D-A0EE-B117B13521DB}" dt="2024-09-05T09:28:53.462" v="2125" actId="20577"/>
        <pc:sldMkLst>
          <pc:docMk/>
          <pc:sldMk cId="1300805369" sldId="265"/>
        </pc:sldMkLst>
        <pc:graphicFrameChg chg="mod modGraphic">
          <ac:chgData name="Chelsea Pateman" userId="969dfa39-58ac-4392-982c-9e3b656e1092" providerId="ADAL" clId="{9A588A6F-8357-4A1D-A0EE-B117B13521DB}" dt="2024-09-05T09:28:53.462" v="2125" actId="20577"/>
          <ac:graphicFrameMkLst>
            <pc:docMk/>
            <pc:sldMk cId="1300805369" sldId="265"/>
            <ac:graphicFrameMk id="3" creationId="{A8ACC27E-1B58-4FB0-F5AD-40D936C50E56}"/>
          </ac:graphicFrameMkLst>
        </pc:graphicFrameChg>
      </pc:sldChg>
      <pc:sldChg chg="modSp add mod">
        <pc:chgData name="Chelsea Pateman" userId="969dfa39-58ac-4392-982c-9e3b656e1092" providerId="ADAL" clId="{9A588A6F-8357-4A1D-A0EE-B117B13521DB}" dt="2024-09-05T09:40:29.305" v="3086" actId="20577"/>
        <pc:sldMkLst>
          <pc:docMk/>
          <pc:sldMk cId="3520711183" sldId="266"/>
        </pc:sldMkLst>
        <pc:graphicFrameChg chg="mod modGraphic">
          <ac:chgData name="Chelsea Pateman" userId="969dfa39-58ac-4392-982c-9e3b656e1092" providerId="ADAL" clId="{9A588A6F-8357-4A1D-A0EE-B117B13521DB}" dt="2024-09-05T09:40:29.305" v="3086" actId="20577"/>
          <ac:graphicFrameMkLst>
            <pc:docMk/>
            <pc:sldMk cId="3520711183" sldId="266"/>
            <ac:graphicFrameMk id="3" creationId="{A8ACC27E-1B58-4FB0-F5AD-40D936C50E56}"/>
          </ac:graphicFrameMkLst>
        </pc:graphicFrameChg>
      </pc:sldChg>
      <pc:sldMasterChg chg="delSldLayout">
        <pc:chgData name="Chelsea Pateman" userId="969dfa39-58ac-4392-982c-9e3b656e1092" providerId="ADAL" clId="{9A588A6F-8357-4A1D-A0EE-B117B13521DB}" dt="2024-09-04T15:23:26.861" v="735" actId="47"/>
        <pc:sldMasterMkLst>
          <pc:docMk/>
          <pc:sldMasterMk cId="1756434896" sldId="2147483660"/>
        </pc:sldMasterMkLst>
        <pc:sldLayoutChg chg="del">
          <pc:chgData name="Chelsea Pateman" userId="969dfa39-58ac-4392-982c-9e3b656e1092" providerId="ADAL" clId="{9A588A6F-8357-4A1D-A0EE-B117B13521DB}" dt="2024-09-04T15:23:26.861" v="735" actId="47"/>
          <pc:sldLayoutMkLst>
            <pc:docMk/>
            <pc:sldMasterMk cId="1756434896" sldId="2147483660"/>
            <pc:sldLayoutMk cId="1989929589" sldId="2147483672"/>
          </pc:sldLayoutMkLst>
        </pc:sldLayoutChg>
      </pc:sldMasterChg>
    </pc:docChg>
  </pc:docChgLst>
  <pc:docChgLst>
    <pc:chgData name="Chelsea Pateman" userId="969dfa39-58ac-4392-982c-9e3b656e1092" providerId="ADAL" clId="{FDAD3471-FBC2-4D93-89C6-884621211C08}"/>
    <pc:docChg chg="custSel modSld">
      <pc:chgData name="Chelsea Pateman" userId="969dfa39-58ac-4392-982c-9e3b656e1092" providerId="ADAL" clId="{FDAD3471-FBC2-4D93-89C6-884621211C08}" dt="2024-01-15T15:23:17.569" v="94" actId="14100"/>
      <pc:docMkLst>
        <pc:docMk/>
      </pc:docMkLst>
      <pc:sldChg chg="addSp delSp modSp mod">
        <pc:chgData name="Chelsea Pateman" userId="969dfa39-58ac-4392-982c-9e3b656e1092" providerId="ADAL" clId="{FDAD3471-FBC2-4D93-89C6-884621211C08}" dt="2024-01-15T15:23:17.569" v="94" actId="14100"/>
        <pc:sldMkLst>
          <pc:docMk/>
          <pc:sldMk cId="2991223641" sldId="256"/>
        </pc:sldMkLst>
        <pc:spChg chg="mod">
          <ac:chgData name="Chelsea Pateman" userId="969dfa39-58ac-4392-982c-9e3b656e1092" providerId="ADAL" clId="{FDAD3471-FBC2-4D93-89C6-884621211C08}" dt="2024-01-15T15:20:47.824" v="65" actId="20577"/>
          <ac:spMkLst>
            <pc:docMk/>
            <pc:sldMk cId="2991223641" sldId="256"/>
            <ac:spMk id="15" creationId="{61175313-17FE-A51E-8818-BDE2DDE12A3E}"/>
          </ac:spMkLst>
        </pc:spChg>
        <pc:spChg chg="mod">
          <ac:chgData name="Chelsea Pateman" userId="969dfa39-58ac-4392-982c-9e3b656e1092" providerId="ADAL" clId="{FDAD3471-FBC2-4D93-89C6-884621211C08}" dt="2024-01-15T15:20:41.845" v="58" actId="20577"/>
          <ac:spMkLst>
            <pc:docMk/>
            <pc:sldMk cId="2991223641" sldId="256"/>
            <ac:spMk id="20" creationId="{A8F84F4F-03CD-5661-89FC-2ECFE80063F8}"/>
          </ac:spMkLst>
        </pc:spChg>
        <pc:graphicFrameChg chg="add mod modGraphic">
          <ac:chgData name="Chelsea Pateman" userId="969dfa39-58ac-4392-982c-9e3b656e1092" providerId="ADAL" clId="{FDAD3471-FBC2-4D93-89C6-884621211C08}" dt="2024-01-15T15:23:17.569" v="94" actId="14100"/>
          <ac:graphicFrameMkLst>
            <pc:docMk/>
            <pc:sldMk cId="2991223641" sldId="256"/>
            <ac:graphicFrameMk id="2" creationId="{C99D2D35-4D7C-8E3D-4A8B-57B4F3948102}"/>
          </ac:graphicFrameMkLst>
        </pc:graphicFrameChg>
        <pc:graphicFrameChg chg="del mod modGraphic">
          <ac:chgData name="Chelsea Pateman" userId="969dfa39-58ac-4392-982c-9e3b656e1092" providerId="ADAL" clId="{FDAD3471-FBC2-4D93-89C6-884621211C08}" dt="2024-01-15T15:19:39.132" v="42" actId="478"/>
          <ac:graphicFrameMkLst>
            <pc:docMk/>
            <pc:sldMk cId="2991223641" sldId="256"/>
            <ac:graphicFrameMk id="16" creationId="{1472D314-B20D-5DA8-6879-F12CE13CF73A}"/>
          </ac:graphicFrameMkLst>
        </pc:graphicFrame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rot="18738047">
            <a:off x="514350" y="2788255"/>
            <a:ext cx="5829300" cy="3448756"/>
          </a:xfrm>
        </p:spPr>
        <p:txBody>
          <a:bodyPr anchor="b">
            <a:normAutofit/>
          </a:bodyPr>
          <a:lstStyle>
            <a:lvl1pPr algn="ctr">
              <a:defRPr sz="19900">
                <a:solidFill>
                  <a:schemeClr val="tx1">
                    <a:alpha val="24000"/>
                  </a:schemeClr>
                </a:solidFill>
              </a:defRPr>
            </a:lvl1pPr>
          </a:lstStyle>
          <a:p>
            <a:r>
              <a:rPr lang="en-US"/>
              <a:t>Draft</a:t>
            </a:r>
          </a:p>
        </p:txBody>
      </p:sp>
      <p:sp>
        <p:nvSpPr>
          <p:cNvPr id="4" name="Date Placeholder 3"/>
          <p:cNvSpPr>
            <a:spLocks noGrp="1"/>
          </p:cNvSpPr>
          <p:nvPr>
            <p:ph type="dt" sz="half" idx="10"/>
          </p:nvPr>
        </p:nvSpPr>
        <p:spPr/>
        <p:txBody>
          <a:bodyPr/>
          <a:lstStyle/>
          <a:p>
            <a:fld id="{DAF28D8C-15EC-4A23-9A74-63ADEBE80EF8}" type="datetimeFigureOut">
              <a:rPr lang="en-GB" smtClean="0"/>
              <a:t>21/10/2024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CDE57CB-0925-40BF-A89A-A5876CBB816E}" type="slidenum">
              <a:rPr lang="en-GB" smtClean="0"/>
              <a:t>‹#›</a:t>
            </a:fld>
            <a:endParaRPr lang="en-GB"/>
          </a:p>
        </p:txBody>
      </p:sp>
    </p:spTree>
    <p:extLst>
      <p:ext uri="{BB962C8B-B14F-4D97-AF65-F5344CB8AC3E}">
        <p14:creationId xmlns:p14="http://schemas.microsoft.com/office/powerpoint/2010/main" val="38747030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AF28D8C-15EC-4A23-9A74-63ADEBE80EF8}" type="datetimeFigureOut">
              <a:rPr lang="en-GB" smtClean="0"/>
              <a:t>21/10/2024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CDE57CB-0925-40BF-A89A-A5876CBB816E}" type="slidenum">
              <a:rPr lang="en-GB" smtClean="0"/>
              <a:t>‹#›</a:t>
            </a:fld>
            <a:endParaRPr lang="en-GB"/>
          </a:p>
        </p:txBody>
      </p:sp>
    </p:spTree>
    <p:extLst>
      <p:ext uri="{BB962C8B-B14F-4D97-AF65-F5344CB8AC3E}">
        <p14:creationId xmlns:p14="http://schemas.microsoft.com/office/powerpoint/2010/main" val="28571427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AF28D8C-15EC-4A23-9A74-63ADEBE80EF8}" type="datetimeFigureOut">
              <a:rPr lang="en-GB" smtClean="0"/>
              <a:t>21/10/2024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CDE57CB-0925-40BF-A89A-A5876CBB816E}" type="slidenum">
              <a:rPr lang="en-GB" smtClean="0"/>
              <a:t>‹#›</a:t>
            </a:fld>
            <a:endParaRPr lang="en-GB"/>
          </a:p>
        </p:txBody>
      </p:sp>
    </p:spTree>
    <p:extLst>
      <p:ext uri="{BB962C8B-B14F-4D97-AF65-F5344CB8AC3E}">
        <p14:creationId xmlns:p14="http://schemas.microsoft.com/office/powerpoint/2010/main" val="15417522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AF28D8C-15EC-4A23-9A74-63ADEBE80EF8}" type="datetimeFigureOut">
              <a:rPr lang="en-GB" smtClean="0"/>
              <a:t>21/10/2024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CDE57CB-0925-40BF-A89A-A5876CBB816E}" type="slidenum">
              <a:rPr lang="en-GB" smtClean="0"/>
              <a:t>‹#›</a:t>
            </a:fld>
            <a:endParaRPr lang="en-GB"/>
          </a:p>
        </p:txBody>
      </p:sp>
    </p:spTree>
    <p:extLst>
      <p:ext uri="{BB962C8B-B14F-4D97-AF65-F5344CB8AC3E}">
        <p14:creationId xmlns:p14="http://schemas.microsoft.com/office/powerpoint/2010/main" val="26238196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AF28D8C-15EC-4A23-9A74-63ADEBE80EF8}" type="datetimeFigureOut">
              <a:rPr lang="en-GB" smtClean="0"/>
              <a:t>21/10/2024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CDE57CB-0925-40BF-A89A-A5876CBB816E}" type="slidenum">
              <a:rPr lang="en-GB" smtClean="0"/>
              <a:t>‹#›</a:t>
            </a:fld>
            <a:endParaRPr lang="en-GB"/>
          </a:p>
        </p:txBody>
      </p:sp>
    </p:spTree>
    <p:extLst>
      <p:ext uri="{BB962C8B-B14F-4D97-AF65-F5344CB8AC3E}">
        <p14:creationId xmlns:p14="http://schemas.microsoft.com/office/powerpoint/2010/main" val="24402997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71488"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71863"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AF28D8C-15EC-4A23-9A74-63ADEBE80EF8}" type="datetimeFigureOut">
              <a:rPr lang="en-GB" smtClean="0"/>
              <a:t>21/10/2024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CDE57CB-0925-40BF-A89A-A5876CBB816E}" type="slidenum">
              <a:rPr lang="en-GB" smtClean="0"/>
              <a:t>‹#›</a:t>
            </a:fld>
            <a:endParaRPr lang="en-GB"/>
          </a:p>
        </p:txBody>
      </p:sp>
    </p:spTree>
    <p:extLst>
      <p:ext uri="{BB962C8B-B14F-4D97-AF65-F5344CB8AC3E}">
        <p14:creationId xmlns:p14="http://schemas.microsoft.com/office/powerpoint/2010/main" val="36922780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AF28D8C-15EC-4A23-9A74-63ADEBE80EF8}" type="datetimeFigureOut">
              <a:rPr lang="en-GB" smtClean="0"/>
              <a:t>21/10/2024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CDE57CB-0925-40BF-A89A-A5876CBB816E}" type="slidenum">
              <a:rPr lang="en-GB" smtClean="0"/>
              <a:t>‹#›</a:t>
            </a:fld>
            <a:endParaRPr lang="en-GB"/>
          </a:p>
        </p:txBody>
      </p:sp>
    </p:spTree>
    <p:extLst>
      <p:ext uri="{BB962C8B-B14F-4D97-AF65-F5344CB8AC3E}">
        <p14:creationId xmlns:p14="http://schemas.microsoft.com/office/powerpoint/2010/main" val="31367354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AF28D8C-15EC-4A23-9A74-63ADEBE80EF8}" type="datetimeFigureOut">
              <a:rPr lang="en-GB" smtClean="0"/>
              <a:t>21/10/2024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CDE57CB-0925-40BF-A89A-A5876CBB816E}" type="slidenum">
              <a:rPr lang="en-GB" smtClean="0"/>
              <a:t>‹#›</a:t>
            </a:fld>
            <a:endParaRPr lang="en-GB"/>
          </a:p>
        </p:txBody>
      </p:sp>
    </p:spTree>
    <p:extLst>
      <p:ext uri="{BB962C8B-B14F-4D97-AF65-F5344CB8AC3E}">
        <p14:creationId xmlns:p14="http://schemas.microsoft.com/office/powerpoint/2010/main" val="41619396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AF28D8C-15EC-4A23-9A74-63ADEBE80EF8}" type="datetimeFigureOut">
              <a:rPr lang="en-GB" smtClean="0"/>
              <a:t>21/10/2024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CDE57CB-0925-40BF-A89A-A5876CBB816E}" type="slidenum">
              <a:rPr lang="en-GB" smtClean="0"/>
              <a:t>‹#›</a:t>
            </a:fld>
            <a:endParaRPr lang="en-GB"/>
          </a:p>
        </p:txBody>
      </p:sp>
    </p:spTree>
    <p:extLst>
      <p:ext uri="{BB962C8B-B14F-4D97-AF65-F5344CB8AC3E}">
        <p14:creationId xmlns:p14="http://schemas.microsoft.com/office/powerpoint/2010/main" val="41798799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DAF28D8C-15EC-4A23-9A74-63ADEBE80EF8}" type="datetimeFigureOut">
              <a:rPr lang="en-GB" smtClean="0"/>
              <a:t>21/10/2024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CDE57CB-0925-40BF-A89A-A5876CBB816E}" type="slidenum">
              <a:rPr lang="en-GB" smtClean="0"/>
              <a:t>‹#›</a:t>
            </a:fld>
            <a:endParaRPr lang="en-GB"/>
          </a:p>
        </p:txBody>
      </p:sp>
    </p:spTree>
    <p:extLst>
      <p:ext uri="{BB962C8B-B14F-4D97-AF65-F5344CB8AC3E}">
        <p14:creationId xmlns:p14="http://schemas.microsoft.com/office/powerpoint/2010/main" val="27281938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DAF28D8C-15EC-4A23-9A74-63ADEBE80EF8}" type="datetimeFigureOut">
              <a:rPr lang="en-GB" smtClean="0"/>
              <a:t>21/10/2024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CDE57CB-0925-40BF-A89A-A5876CBB816E}" type="slidenum">
              <a:rPr lang="en-GB" smtClean="0"/>
              <a:t>‹#›</a:t>
            </a:fld>
            <a:endParaRPr lang="en-GB"/>
          </a:p>
        </p:txBody>
      </p:sp>
    </p:spTree>
    <p:extLst>
      <p:ext uri="{BB962C8B-B14F-4D97-AF65-F5344CB8AC3E}">
        <p14:creationId xmlns:p14="http://schemas.microsoft.com/office/powerpoint/2010/main" val="36163592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DAF28D8C-15EC-4A23-9A74-63ADEBE80EF8}" type="datetimeFigureOut">
              <a:rPr lang="en-GB" smtClean="0"/>
              <a:t>21/10/2024</a:t>
            </a:fld>
            <a:endParaRPr lang="en-GB"/>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7CDE57CB-0925-40BF-A89A-A5876CBB816E}" type="slidenum">
              <a:rPr lang="en-GB" smtClean="0"/>
              <a:t>‹#›</a:t>
            </a:fld>
            <a:endParaRPr lang="en-GB"/>
          </a:p>
        </p:txBody>
      </p:sp>
    </p:spTree>
    <p:extLst>
      <p:ext uri="{BB962C8B-B14F-4D97-AF65-F5344CB8AC3E}">
        <p14:creationId xmlns:p14="http://schemas.microsoft.com/office/powerpoint/2010/main" val="175643489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6F4C07D9-9E14-C730-B897-57ECD22ECE1B}"/>
              </a:ext>
              <a:ext uri="{C183D7F6-B498-43B3-948B-1728B52AA6E4}">
                <adec:decorative xmlns:adec="http://schemas.microsoft.com/office/drawing/2017/decorative" val="1"/>
              </a:ext>
            </a:extLst>
          </p:cNvPr>
          <p:cNvSpPr/>
          <p:nvPr/>
        </p:nvSpPr>
        <p:spPr>
          <a:xfrm>
            <a:off x="0" y="-19981"/>
            <a:ext cx="6858000" cy="115887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1" name="Rectangle 10">
            <a:extLst>
              <a:ext uri="{FF2B5EF4-FFF2-40B4-BE49-F238E27FC236}">
                <a16:creationId xmlns:a16="http://schemas.microsoft.com/office/drawing/2014/main" id="{83D85444-9283-FB81-CC75-B24AC6903B38}"/>
              </a:ext>
              <a:ext uri="{C183D7F6-B498-43B3-948B-1728B52AA6E4}">
                <adec:decorative xmlns:adec="http://schemas.microsoft.com/office/drawing/2017/decorative" val="1"/>
              </a:ext>
            </a:extLst>
          </p:cNvPr>
          <p:cNvSpPr/>
          <p:nvPr/>
        </p:nvSpPr>
        <p:spPr>
          <a:xfrm rot="16200000">
            <a:off x="1965475" y="5000776"/>
            <a:ext cx="8747127" cy="1037921"/>
          </a:xfrm>
          <a:prstGeom prst="rect">
            <a:avLst/>
          </a:prstGeom>
          <a:solidFill>
            <a:srgbClr val="00457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0" name="Shape 16">
            <a:extLst>
              <a:ext uri="{FF2B5EF4-FFF2-40B4-BE49-F238E27FC236}">
                <a16:creationId xmlns:a16="http://schemas.microsoft.com/office/drawing/2014/main" id="{2AAB17BA-6282-CC26-1B0D-F1A888EA90AC}"/>
              </a:ext>
            </a:extLst>
          </p:cNvPr>
          <p:cNvPicPr preferRelativeResize="0"/>
          <p:nvPr/>
        </p:nvPicPr>
        <p:blipFill rotWithShape="1">
          <a:blip r:embed="rId2">
            <a:alphaModFix/>
            <a:duotone>
              <a:schemeClr val="bg2">
                <a:shade val="45000"/>
                <a:satMod val="135000"/>
              </a:schemeClr>
              <a:prstClr val="white"/>
            </a:duotone>
          </a:blip>
          <a:srcRect/>
          <a:stretch/>
        </p:blipFill>
        <p:spPr>
          <a:xfrm>
            <a:off x="5880555" y="157598"/>
            <a:ext cx="916966" cy="1594368"/>
          </a:xfrm>
          <a:prstGeom prst="rect">
            <a:avLst/>
          </a:prstGeom>
          <a:noFill/>
          <a:ln>
            <a:noFill/>
          </a:ln>
          <a:effectLst>
            <a:outerShdw blurRad="50799" dist="25400" dir="2700000" algn="tl" rotWithShape="0">
              <a:srgbClr val="000000">
                <a:alpha val="21568"/>
              </a:srgbClr>
            </a:outerShdw>
          </a:effectLst>
        </p:spPr>
      </p:pic>
      <p:sp>
        <p:nvSpPr>
          <p:cNvPr id="13" name="TextBox 12">
            <a:extLst>
              <a:ext uri="{FF2B5EF4-FFF2-40B4-BE49-F238E27FC236}">
                <a16:creationId xmlns:a16="http://schemas.microsoft.com/office/drawing/2014/main" id="{D5990589-A576-32C0-A0D6-A3516A55D4A9}"/>
              </a:ext>
            </a:extLst>
          </p:cNvPr>
          <p:cNvSpPr txBox="1"/>
          <p:nvPr/>
        </p:nvSpPr>
        <p:spPr>
          <a:xfrm rot="5400000">
            <a:off x="3030562" y="4876628"/>
            <a:ext cx="6644639" cy="707886"/>
          </a:xfrm>
          <a:prstGeom prst="rect">
            <a:avLst/>
          </a:prstGeom>
          <a:noFill/>
        </p:spPr>
        <p:txBody>
          <a:bodyPr wrap="square" rtlCol="0">
            <a:spAutoFit/>
          </a:bodyPr>
          <a:lstStyle/>
          <a:p>
            <a:pPr algn="ctr"/>
            <a:r>
              <a:rPr lang="en-GB" sz="4000" dirty="0">
                <a:solidFill>
                  <a:schemeClr val="bg1"/>
                </a:solidFill>
                <a:latin typeface="Amasis MT Pro" panose="020B0604020202020204" pitchFamily="18" charset="0"/>
                <a:ea typeface="Open Sans" panose="020B0606030504020204" pitchFamily="34" charset="0"/>
                <a:cs typeface="Open Sans" panose="020B0606030504020204" pitchFamily="34" charset="0"/>
              </a:rPr>
              <a:t>International GCSE </a:t>
            </a:r>
          </a:p>
        </p:txBody>
      </p:sp>
      <p:pic>
        <p:nvPicPr>
          <p:cNvPr id="14" name="Picture 13" descr="A picture containing text&#10;&#10;Description automatically generated">
            <a:extLst>
              <a:ext uri="{FF2B5EF4-FFF2-40B4-BE49-F238E27FC236}">
                <a16:creationId xmlns:a16="http://schemas.microsoft.com/office/drawing/2014/main" id="{9173255F-64F9-FB47-28CF-5B0AB9F1270A}"/>
              </a:ext>
            </a:extLst>
          </p:cNvPr>
          <p:cNvPicPr>
            <a:picLocks noChangeAspect="1"/>
          </p:cNvPicPr>
          <p:nvPr/>
        </p:nvPicPr>
        <p:blipFill>
          <a:blip r:embed="rId3"/>
          <a:stretch>
            <a:fillRect/>
          </a:stretch>
        </p:blipFill>
        <p:spPr>
          <a:xfrm>
            <a:off x="5880555" y="9302267"/>
            <a:ext cx="916966" cy="377865"/>
          </a:xfrm>
          <a:prstGeom prst="rect">
            <a:avLst/>
          </a:prstGeom>
        </p:spPr>
      </p:pic>
      <p:sp>
        <p:nvSpPr>
          <p:cNvPr id="20" name="TextBox 19">
            <a:extLst>
              <a:ext uri="{FF2B5EF4-FFF2-40B4-BE49-F238E27FC236}">
                <a16:creationId xmlns:a16="http://schemas.microsoft.com/office/drawing/2014/main" id="{A8F84F4F-03CD-5661-89FC-2ECFE80063F8}"/>
              </a:ext>
            </a:extLst>
          </p:cNvPr>
          <p:cNvSpPr txBox="1"/>
          <p:nvPr/>
        </p:nvSpPr>
        <p:spPr>
          <a:xfrm>
            <a:off x="195796" y="169630"/>
            <a:ext cx="5339241" cy="800219"/>
          </a:xfrm>
          <a:prstGeom prst="rect">
            <a:avLst/>
          </a:prstGeom>
          <a:noFill/>
        </p:spPr>
        <p:txBody>
          <a:bodyPr wrap="square" rtlCol="0">
            <a:spAutoFit/>
          </a:bodyPr>
          <a:lstStyle/>
          <a:p>
            <a:r>
              <a:rPr lang="en-GB" sz="2300" b="1" dirty="0">
                <a:solidFill>
                  <a:schemeClr val="bg1"/>
                </a:solidFill>
                <a:latin typeface="Open Sans" panose="020B0606030504020204" pitchFamily="34" charset="0"/>
                <a:ea typeface="Open Sans" panose="020B0606030504020204" pitchFamily="34" charset="0"/>
                <a:cs typeface="Open Sans" panose="020B0606030504020204" pitchFamily="34" charset="0"/>
              </a:rPr>
              <a:t>Science (Double Award) (2017) (4SD0)</a:t>
            </a:r>
            <a:endParaRPr lang="en-GB" sz="2300"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a:p>
            <a:r>
              <a:rPr lang="en-GB" sz="2300" dirty="0">
                <a:solidFill>
                  <a:schemeClr val="bg1"/>
                </a:solidFill>
                <a:latin typeface="Open Sans" panose="020B0606030504020204" pitchFamily="34" charset="0"/>
                <a:ea typeface="Open Sans" panose="020B0606030504020204" pitchFamily="34" charset="0"/>
                <a:cs typeface="Open Sans" panose="020B0606030504020204" pitchFamily="34" charset="0"/>
              </a:rPr>
              <a:t>2-year course planner</a:t>
            </a:r>
          </a:p>
        </p:txBody>
      </p:sp>
      <p:graphicFrame>
        <p:nvGraphicFramePr>
          <p:cNvPr id="3" name="Table 2">
            <a:extLst>
              <a:ext uri="{FF2B5EF4-FFF2-40B4-BE49-F238E27FC236}">
                <a16:creationId xmlns:a16="http://schemas.microsoft.com/office/drawing/2014/main" id="{A8ACC27E-1B58-4FB0-F5AD-40D936C50E56}"/>
              </a:ext>
            </a:extLst>
          </p:cNvPr>
          <p:cNvGraphicFramePr>
            <a:graphicFrameLocks noGrp="1"/>
          </p:cNvGraphicFramePr>
          <p:nvPr>
            <p:extLst>
              <p:ext uri="{D42A27DB-BD31-4B8C-83A1-F6EECF244321}">
                <p14:modId xmlns:p14="http://schemas.microsoft.com/office/powerpoint/2010/main" val="2500488013"/>
              </p:ext>
            </p:extLst>
          </p:nvPr>
        </p:nvGraphicFramePr>
        <p:xfrm>
          <a:off x="136598" y="4742891"/>
          <a:ext cx="5588326" cy="4404856"/>
        </p:xfrm>
        <a:graphic>
          <a:graphicData uri="http://schemas.openxmlformats.org/drawingml/2006/table">
            <a:tbl>
              <a:tblPr firstRow="1" bandRow="1">
                <a:tableStyleId>{21E4AEA4-8DFA-4A89-87EB-49C32662AFE0}</a:tableStyleId>
              </a:tblPr>
              <a:tblGrid>
                <a:gridCol w="547225">
                  <a:extLst>
                    <a:ext uri="{9D8B030D-6E8A-4147-A177-3AD203B41FA5}">
                      <a16:colId xmlns:a16="http://schemas.microsoft.com/office/drawing/2014/main" val="1882682604"/>
                    </a:ext>
                  </a:extLst>
                </a:gridCol>
                <a:gridCol w="590216">
                  <a:extLst>
                    <a:ext uri="{9D8B030D-6E8A-4147-A177-3AD203B41FA5}">
                      <a16:colId xmlns:a16="http://schemas.microsoft.com/office/drawing/2014/main" val="4067924972"/>
                    </a:ext>
                  </a:extLst>
                </a:gridCol>
                <a:gridCol w="590216">
                  <a:extLst>
                    <a:ext uri="{9D8B030D-6E8A-4147-A177-3AD203B41FA5}">
                      <a16:colId xmlns:a16="http://schemas.microsoft.com/office/drawing/2014/main" val="3698785093"/>
                    </a:ext>
                  </a:extLst>
                </a:gridCol>
                <a:gridCol w="1801080">
                  <a:extLst>
                    <a:ext uri="{9D8B030D-6E8A-4147-A177-3AD203B41FA5}">
                      <a16:colId xmlns:a16="http://schemas.microsoft.com/office/drawing/2014/main" val="2459747404"/>
                    </a:ext>
                  </a:extLst>
                </a:gridCol>
                <a:gridCol w="2059589">
                  <a:extLst>
                    <a:ext uri="{9D8B030D-6E8A-4147-A177-3AD203B41FA5}">
                      <a16:colId xmlns:a16="http://schemas.microsoft.com/office/drawing/2014/main" val="729835556"/>
                    </a:ext>
                  </a:extLst>
                </a:gridCol>
              </a:tblGrid>
              <a:tr h="284976">
                <a:tc>
                  <a:txBody>
                    <a:bodyPr/>
                    <a:lstStyle/>
                    <a:p>
                      <a:pPr algn="ctr"/>
                      <a:r>
                        <a:rPr lang="en-GB" sz="1000" dirty="0">
                          <a:solidFill>
                            <a:schemeClr val="bg1"/>
                          </a:solidFill>
                          <a:latin typeface="Open Sans" panose="020B0606030504020204" pitchFamily="34" charset="0"/>
                          <a:ea typeface="Open Sans" panose="020B0606030504020204" pitchFamily="34" charset="0"/>
                          <a:cs typeface="Open Sans" panose="020B0606030504020204" pitchFamily="34" charset="0"/>
                        </a:rPr>
                        <a:t>Year</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tcPr>
                </a:tc>
                <a:tc>
                  <a:txBody>
                    <a:bodyPr/>
                    <a:lstStyle/>
                    <a:p>
                      <a:pPr algn="ctr"/>
                      <a:r>
                        <a:rPr lang="en-GB" sz="1000" dirty="0">
                          <a:solidFill>
                            <a:schemeClr val="bg1"/>
                          </a:solidFill>
                          <a:latin typeface="Open Sans" panose="020B0606030504020204" pitchFamily="34" charset="0"/>
                          <a:ea typeface="Open Sans" panose="020B0606030504020204" pitchFamily="34" charset="0"/>
                          <a:cs typeface="Open Sans" panose="020B0606030504020204" pitchFamily="34" charset="0"/>
                        </a:rPr>
                        <a:t>Term</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tcPr>
                </a:tc>
                <a:tc>
                  <a:txBody>
                    <a:bodyPr/>
                    <a:lstStyle/>
                    <a:p>
                      <a:pPr algn="ctr"/>
                      <a:r>
                        <a:rPr lang="en-GB" sz="1000">
                          <a:solidFill>
                            <a:schemeClr val="bg1"/>
                          </a:solidFill>
                          <a:latin typeface="Open Sans" panose="020B0606030504020204" pitchFamily="34" charset="0"/>
                          <a:ea typeface="Open Sans" panose="020B0606030504020204" pitchFamily="34" charset="0"/>
                          <a:cs typeface="Open Sans" panose="020B0606030504020204" pitchFamily="34" charset="0"/>
                        </a:rPr>
                        <a:t>Week</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tcPr>
                </a:tc>
                <a:tc>
                  <a:txBody>
                    <a:bodyPr/>
                    <a:lstStyle/>
                    <a:p>
                      <a:pPr algn="ctr"/>
                      <a:r>
                        <a:rPr lang="en-GB" sz="1000">
                          <a:solidFill>
                            <a:schemeClr val="bg1"/>
                          </a:solidFill>
                          <a:latin typeface="Open Sans" panose="020B0606030504020204" pitchFamily="34" charset="0"/>
                          <a:ea typeface="Open Sans" panose="020B0606030504020204" pitchFamily="34" charset="0"/>
                          <a:cs typeface="Open Sans" panose="020B0606030504020204" pitchFamily="34" charset="0"/>
                        </a:rPr>
                        <a:t>Topic/Sub-topic</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tcPr>
                </a:tc>
                <a:tc>
                  <a:txBody>
                    <a:bodyPr/>
                    <a:lstStyle/>
                    <a:p>
                      <a:pPr algn="ctr"/>
                      <a:r>
                        <a:rPr lang="en-GB" sz="1000" dirty="0">
                          <a:solidFill>
                            <a:schemeClr val="bg1"/>
                          </a:solidFill>
                          <a:latin typeface="Open Sans" panose="020B0606030504020204" pitchFamily="34" charset="0"/>
                          <a:ea typeface="Open Sans" panose="020B0606030504020204" pitchFamily="34" charset="0"/>
                          <a:cs typeface="Open Sans" panose="020B0606030504020204" pitchFamily="34" charset="0"/>
                        </a:rPr>
                        <a:t>Spec points/</a:t>
                      </a:r>
                      <a:r>
                        <a:rPr lang="en-GB" sz="1000" dirty="0" err="1">
                          <a:solidFill>
                            <a:schemeClr val="bg1"/>
                          </a:solidFill>
                          <a:latin typeface="Open Sans" panose="020B0606030504020204" pitchFamily="34" charset="0"/>
                          <a:ea typeface="Open Sans" panose="020B0606030504020204" pitchFamily="34" charset="0"/>
                          <a:cs typeface="Open Sans" panose="020B0606030504020204" pitchFamily="34" charset="0"/>
                        </a:rPr>
                        <a:t>practicals</a:t>
                      </a:r>
                      <a:endParaRPr lang="en-GB" sz="1000"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tcPr>
                </a:tc>
                <a:extLst>
                  <a:ext uri="{0D108BD9-81ED-4DB2-BD59-A6C34878D82A}">
                    <a16:rowId xmlns:a16="http://schemas.microsoft.com/office/drawing/2014/main" val="2765484018"/>
                  </a:ext>
                </a:extLst>
              </a:tr>
              <a:tr h="370840">
                <a:tc gridSpan="5">
                  <a:txBody>
                    <a:bodyPr/>
                    <a:lstStyle/>
                    <a:p>
                      <a:pPr algn="ctr"/>
                      <a:r>
                        <a:rPr lang="en-GB" sz="1000" b="1" dirty="0">
                          <a:latin typeface="Open Sans" panose="020B0606030504020204" pitchFamily="34" charset="0"/>
                          <a:ea typeface="Open Sans" panose="020B0606030504020204" pitchFamily="34" charset="0"/>
                          <a:cs typeface="Open Sans" panose="020B0606030504020204" pitchFamily="34" charset="0"/>
                        </a:rPr>
                        <a:t>Chemistry</a:t>
                      </a:r>
                    </a:p>
                  </a:txBody>
                  <a:tcPr anchor="ct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20000"/>
                        <a:lumOff val="80000"/>
                      </a:schemeClr>
                    </a:solidFill>
                  </a:tcPr>
                </a:tc>
                <a:tc hMerge="1">
                  <a:txBody>
                    <a:bodyPr/>
                    <a:lstStyle/>
                    <a:p>
                      <a:pPr algn="ctr"/>
                      <a:endParaRPr lang="en-GB" sz="1000"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hMerge="1">
                  <a:txBody>
                    <a:bodyPr/>
                    <a:lstStyle/>
                    <a:p>
                      <a:pPr algn="ctr"/>
                      <a:endParaRPr lang="en-GB" sz="1000"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hMerge="1">
                  <a:txBody>
                    <a:bodyPr/>
                    <a:lstStyle/>
                    <a:p>
                      <a:endParaRPr lang="en-GB" sz="1000"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hMerge="1">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lang="en-GB" sz="1000" i="1" kern="1200" dirty="0">
                        <a:solidFill>
                          <a:schemeClr val="dk1"/>
                        </a:solidFill>
                        <a:effectLst/>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3109687057"/>
                  </a:ext>
                </a:extLst>
              </a:tr>
              <a:tr h="370840">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1</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20000"/>
                        <a:lumOff val="80000"/>
                      </a:schemeClr>
                    </a:solidFill>
                  </a:tcPr>
                </a:tc>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1</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1</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r>
                        <a:rPr lang="en-GB" sz="1000" b="1" u="sng" dirty="0">
                          <a:latin typeface="Open Sans" panose="020B0606030504020204" pitchFamily="34" charset="0"/>
                          <a:ea typeface="Open Sans" panose="020B0606030504020204" pitchFamily="34" charset="0"/>
                          <a:cs typeface="Open Sans" panose="020B0606030504020204" pitchFamily="34" charset="0"/>
                        </a:rPr>
                        <a:t>Section 1: Principles of chemistry</a:t>
                      </a:r>
                    </a:p>
                    <a:p>
                      <a:pPr marL="0" indent="0">
                        <a:buNone/>
                      </a:pPr>
                      <a:r>
                        <a:rPr lang="en-GB" sz="1000" dirty="0">
                          <a:latin typeface="Open Sans" panose="020B0606030504020204" pitchFamily="34" charset="0"/>
                          <a:ea typeface="Open Sans" panose="020B0606030504020204" pitchFamily="34" charset="0"/>
                          <a:cs typeface="Open Sans" panose="020B0606030504020204" pitchFamily="34" charset="0"/>
                        </a:rPr>
                        <a:t>a) States of matter</a:t>
                      </a:r>
                    </a:p>
                    <a:p>
                      <a:pPr marL="0" indent="0">
                        <a:buNone/>
                      </a:pPr>
                      <a:r>
                        <a:rPr lang="en-GB" sz="1000" dirty="0">
                          <a:latin typeface="Open Sans" panose="020B0606030504020204" pitchFamily="34" charset="0"/>
                          <a:ea typeface="Open Sans" panose="020B0606030504020204" pitchFamily="34" charset="0"/>
                          <a:cs typeface="Open Sans" panose="020B0606030504020204" pitchFamily="34" charset="0"/>
                        </a:rPr>
                        <a:t>b) Elements, compounds and mixtures</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000" b="0" kern="1200" dirty="0">
                          <a:solidFill>
                            <a:schemeClr val="dk1"/>
                          </a:solidFill>
                          <a:effectLst/>
                          <a:latin typeface="Open Sans" panose="020B0606030504020204" pitchFamily="34" charset="0"/>
                          <a:ea typeface="Open Sans" panose="020B0606030504020204" pitchFamily="34" charset="0"/>
                          <a:cs typeface="Open Sans" panose="020B0606030504020204" pitchFamily="34" charset="0"/>
                        </a:rPr>
                        <a:t>1.1, 1.2, 1.3, 1.4, 1.8, 1.9, 1.10</a:t>
                      </a:r>
                      <a:endParaRPr lang="en-GB" sz="1000" b="0" i="0" kern="1200" dirty="0">
                        <a:solidFill>
                          <a:schemeClr val="dk1"/>
                        </a:solidFill>
                        <a:effectLst/>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893362156"/>
                  </a:ext>
                </a:extLst>
              </a:tr>
              <a:tr h="370840">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1</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20000"/>
                        <a:lumOff val="80000"/>
                      </a:schemeClr>
                    </a:solidFill>
                  </a:tcPr>
                </a:tc>
                <a:tc>
                  <a:txBody>
                    <a:bodyPr/>
                    <a:lstStyle/>
                    <a:p>
                      <a:pPr algn="ctr"/>
                      <a:r>
                        <a:rPr lang="en-GB" sz="1000">
                          <a:latin typeface="Open Sans" panose="020B0606030504020204" pitchFamily="34" charset="0"/>
                          <a:ea typeface="Open Sans" panose="020B0606030504020204" pitchFamily="34" charset="0"/>
                          <a:cs typeface="Open Sans" panose="020B0606030504020204" pitchFamily="34" charset="0"/>
                        </a:rPr>
                        <a:t>1</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2</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000" dirty="0">
                          <a:latin typeface="Open Sans" panose="020B0606030504020204" pitchFamily="34" charset="0"/>
                          <a:ea typeface="Open Sans" panose="020B0606030504020204" pitchFamily="34" charset="0"/>
                          <a:cs typeface="Open Sans" panose="020B0606030504020204" pitchFamily="34" charset="0"/>
                        </a:rPr>
                        <a:t>b) Elements, compounds and mixtures</a:t>
                      </a:r>
                    </a:p>
                    <a:p>
                      <a:pPr marL="0" marR="0" lvl="0" indent="0" algn="l" defTabSz="685800" rtl="0" eaLnBrk="1" fontAlgn="auto" latinLnBrk="0" hangingPunct="1">
                        <a:lnSpc>
                          <a:spcPct val="100000"/>
                        </a:lnSpc>
                        <a:spcBef>
                          <a:spcPts val="0"/>
                        </a:spcBef>
                        <a:spcAft>
                          <a:spcPts val="0"/>
                        </a:spcAft>
                        <a:buClrTx/>
                        <a:buSzTx/>
                        <a:buFontTx/>
                        <a:buNone/>
                        <a:tabLst/>
                        <a:defRPr/>
                      </a:pPr>
                      <a:r>
                        <a:rPr lang="en-GB" sz="1000" dirty="0">
                          <a:latin typeface="Open Sans" panose="020B0606030504020204" pitchFamily="34" charset="0"/>
                          <a:ea typeface="Open Sans" panose="020B0606030504020204" pitchFamily="34" charset="0"/>
                          <a:cs typeface="Open Sans" panose="020B0606030504020204" pitchFamily="34" charset="0"/>
                        </a:rPr>
                        <a:t>c) Atomic structure</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000" b="0" dirty="0">
                          <a:latin typeface="Open Sans" panose="020B0606030504020204" pitchFamily="34" charset="0"/>
                          <a:ea typeface="Open Sans" panose="020B0606030504020204" pitchFamily="34" charset="0"/>
                          <a:cs typeface="Open Sans" panose="020B0606030504020204" pitchFamily="34" charset="0"/>
                        </a:rPr>
                        <a:t>1.10, 1.11, 1.12, 1.13, 1.14, 1.15, 1.16</a:t>
                      </a:r>
                    </a:p>
                    <a:p>
                      <a:pPr marL="0" marR="0" lvl="0" indent="0" algn="l" defTabSz="685800" rtl="0" eaLnBrk="1" fontAlgn="auto" latinLnBrk="0" hangingPunct="1">
                        <a:lnSpc>
                          <a:spcPct val="100000"/>
                        </a:lnSpc>
                        <a:spcBef>
                          <a:spcPts val="0"/>
                        </a:spcBef>
                        <a:spcAft>
                          <a:spcPts val="0"/>
                        </a:spcAft>
                        <a:buClrTx/>
                        <a:buSzTx/>
                        <a:buFontTx/>
                        <a:buNone/>
                        <a:tabLst/>
                        <a:defRPr/>
                      </a:pPr>
                      <a:r>
                        <a:rPr lang="en-GB" sz="1000" b="0" i="1" dirty="0">
                          <a:latin typeface="Open Sans" panose="020B0606030504020204" pitchFamily="34" charset="0"/>
                          <a:ea typeface="Open Sans" panose="020B0606030504020204" pitchFamily="34" charset="0"/>
                          <a:cs typeface="Open Sans" panose="020B0606030504020204" pitchFamily="34" charset="0"/>
                        </a:rPr>
                        <a:t>Practical: investigate paper chromatography using inks/food colourings</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461715343"/>
                  </a:ext>
                </a:extLst>
              </a:tr>
              <a:tr h="370840">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1</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20000"/>
                        <a:lumOff val="80000"/>
                      </a:schemeClr>
                    </a:solidFill>
                  </a:tcPr>
                </a:tc>
                <a:tc>
                  <a:txBody>
                    <a:bodyPr/>
                    <a:lstStyle/>
                    <a:p>
                      <a:pPr algn="ctr"/>
                      <a:r>
                        <a:rPr lang="en-GB" sz="1000">
                          <a:latin typeface="Open Sans" panose="020B0606030504020204" pitchFamily="34" charset="0"/>
                          <a:ea typeface="Open Sans" panose="020B0606030504020204" pitchFamily="34" charset="0"/>
                          <a:cs typeface="Open Sans" panose="020B0606030504020204" pitchFamily="34" charset="0"/>
                        </a:rPr>
                        <a:t>1</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algn="ctr"/>
                      <a:r>
                        <a:rPr lang="en-GB" sz="1000">
                          <a:latin typeface="Open Sans" panose="020B0606030504020204" pitchFamily="34" charset="0"/>
                          <a:ea typeface="Open Sans" panose="020B0606030504020204" pitchFamily="34" charset="0"/>
                          <a:cs typeface="Open Sans" panose="020B0606030504020204" pitchFamily="34" charset="0"/>
                        </a:rPr>
                        <a:t>3</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000" dirty="0">
                          <a:latin typeface="Open Sans" panose="020B0606030504020204" pitchFamily="34" charset="0"/>
                          <a:ea typeface="Open Sans" panose="020B0606030504020204" pitchFamily="34" charset="0"/>
                          <a:cs typeface="Open Sans" panose="020B0606030504020204" pitchFamily="34" charset="0"/>
                        </a:rPr>
                        <a:t>c) Atomic structure</a:t>
                      </a:r>
                    </a:p>
                    <a:p>
                      <a:pPr marL="0" marR="0" lvl="0" indent="0" algn="l" defTabSz="685800" rtl="0" eaLnBrk="1" fontAlgn="auto" latinLnBrk="0" hangingPunct="1">
                        <a:lnSpc>
                          <a:spcPct val="100000"/>
                        </a:lnSpc>
                        <a:spcBef>
                          <a:spcPts val="0"/>
                        </a:spcBef>
                        <a:spcAft>
                          <a:spcPts val="0"/>
                        </a:spcAft>
                        <a:buClrTx/>
                        <a:buSzTx/>
                        <a:buFontTx/>
                        <a:buNone/>
                        <a:tabLst/>
                        <a:defRPr/>
                      </a:pPr>
                      <a:r>
                        <a:rPr lang="en-GB" sz="1000" dirty="0">
                          <a:latin typeface="Open Sans" panose="020B0606030504020204" pitchFamily="34" charset="0"/>
                          <a:ea typeface="Open Sans" panose="020B0606030504020204" pitchFamily="34" charset="0"/>
                          <a:cs typeface="Open Sans" panose="020B0606030504020204" pitchFamily="34" charset="0"/>
                        </a:rPr>
                        <a:t>d) The Periodic Table</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r>
                        <a:rPr lang="en-GB" sz="1000" b="0" dirty="0">
                          <a:latin typeface="Open Sans" panose="020B0606030504020204" pitchFamily="34" charset="0"/>
                          <a:ea typeface="Open Sans" panose="020B0606030504020204" pitchFamily="34" charset="0"/>
                          <a:cs typeface="Open Sans" panose="020B0606030504020204" pitchFamily="34" charset="0"/>
                        </a:rPr>
                        <a:t>1.17, 1.18, 1.19, 1.20, 1.21</a:t>
                      </a:r>
                      <a:endParaRPr lang="en-GB" sz="1000" b="0" i="0"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564527569"/>
                  </a:ext>
                </a:extLst>
              </a:tr>
              <a:tr h="370840">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1</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20000"/>
                        <a:lumOff val="80000"/>
                      </a:schemeClr>
                    </a:solidFill>
                  </a:tcPr>
                </a:tc>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1</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4</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000" dirty="0">
                          <a:latin typeface="Open Sans" panose="020B0606030504020204" pitchFamily="34" charset="0"/>
                          <a:ea typeface="Open Sans" panose="020B0606030504020204" pitchFamily="34" charset="0"/>
                          <a:cs typeface="Open Sans" panose="020B0606030504020204" pitchFamily="34" charset="0"/>
                        </a:rPr>
                        <a:t>d) The Periodic Table</a:t>
                      </a:r>
                    </a:p>
                    <a:p>
                      <a:pPr marL="0" marR="0" lvl="0" indent="0" algn="l" defTabSz="685800" rtl="0" eaLnBrk="1" fontAlgn="auto" latinLnBrk="0" hangingPunct="1">
                        <a:lnSpc>
                          <a:spcPct val="100000"/>
                        </a:lnSpc>
                        <a:spcBef>
                          <a:spcPts val="0"/>
                        </a:spcBef>
                        <a:spcAft>
                          <a:spcPts val="0"/>
                        </a:spcAft>
                        <a:buClrTx/>
                        <a:buSzTx/>
                        <a:buFontTx/>
                        <a:buNone/>
                        <a:tabLst/>
                        <a:defRPr/>
                      </a:pPr>
                      <a:r>
                        <a:rPr lang="en-GB" sz="1000" dirty="0">
                          <a:latin typeface="Open Sans" panose="020B0606030504020204" pitchFamily="34" charset="0"/>
                          <a:ea typeface="Open Sans" panose="020B0606030504020204" pitchFamily="34" charset="0"/>
                          <a:cs typeface="Open Sans" panose="020B0606030504020204" pitchFamily="34" charset="0"/>
                        </a:rPr>
                        <a:t>f) Ionic bonding</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r>
                        <a:rPr lang="en-GB" sz="1000" b="0" dirty="0">
                          <a:latin typeface="Open Sans" panose="020B0606030504020204" pitchFamily="34" charset="0"/>
                          <a:ea typeface="Open Sans" panose="020B0606030504020204" pitchFamily="34" charset="0"/>
                          <a:cs typeface="Open Sans" panose="020B0606030504020204" pitchFamily="34" charset="0"/>
                        </a:rPr>
                        <a:t>1.22, 1.23, 1.24, 1.37, 1.38, 1.39, 1.40, 1.41, 1.42, 1.43</a:t>
                      </a:r>
                      <a:endParaRPr lang="en-GB" sz="1000" b="0" i="0"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278877835"/>
                  </a:ext>
                </a:extLst>
              </a:tr>
              <a:tr h="370840">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1</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20000"/>
                        <a:lumOff val="80000"/>
                      </a:schemeClr>
                    </a:solidFill>
                  </a:tcPr>
                </a:tc>
                <a:tc>
                  <a:txBody>
                    <a:bodyPr/>
                    <a:lstStyle/>
                    <a:p>
                      <a:pPr algn="ctr"/>
                      <a:r>
                        <a:rPr lang="en-GB" sz="1000">
                          <a:latin typeface="Open Sans" panose="020B0606030504020204" pitchFamily="34" charset="0"/>
                          <a:ea typeface="Open Sans" panose="020B0606030504020204" pitchFamily="34" charset="0"/>
                          <a:cs typeface="Open Sans" panose="020B0606030504020204" pitchFamily="34" charset="0"/>
                        </a:rPr>
                        <a:t>1</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5</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000" dirty="0">
                          <a:latin typeface="Open Sans" panose="020B0606030504020204" pitchFamily="34" charset="0"/>
                          <a:ea typeface="Open Sans" panose="020B0606030504020204" pitchFamily="34" charset="0"/>
                          <a:cs typeface="Open Sans" panose="020B0606030504020204" pitchFamily="34" charset="0"/>
                        </a:rPr>
                        <a:t>g) Covalent bonding</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r>
                        <a:rPr lang="en-GB" sz="1000" b="0" dirty="0">
                          <a:latin typeface="Open Sans" panose="020B0606030504020204" pitchFamily="34" charset="0"/>
                          <a:ea typeface="Open Sans" panose="020B0606030504020204" pitchFamily="34" charset="0"/>
                          <a:cs typeface="Open Sans" panose="020B0606030504020204" pitchFamily="34" charset="0"/>
                        </a:rPr>
                        <a:t>1.44, 1.45, 1.46, 1.47, 1.48, 1.49, 1.50, 1.51</a:t>
                      </a:r>
                      <a:endParaRPr lang="en-GB" sz="1000" b="0" i="0"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560648642"/>
                  </a:ext>
                </a:extLst>
              </a:tr>
              <a:tr h="370840">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1</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20000"/>
                        <a:lumOff val="80000"/>
                      </a:schemeClr>
                    </a:solidFill>
                  </a:tcPr>
                </a:tc>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1</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6</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000" dirty="0">
                          <a:latin typeface="Open Sans" panose="020B0606030504020204" pitchFamily="34" charset="0"/>
                          <a:ea typeface="Open Sans" panose="020B0606030504020204" pitchFamily="34" charset="0"/>
                          <a:cs typeface="Open Sans" panose="020B0606030504020204" pitchFamily="34" charset="0"/>
                        </a:rPr>
                        <a:t>e) Chemical formulae, equations and calculations</a:t>
                      </a:r>
                    </a:p>
                    <a:p>
                      <a:pPr marL="0" marR="0" lvl="0" indent="0" algn="l" defTabSz="685800" rtl="0" eaLnBrk="1" fontAlgn="auto" latinLnBrk="0" hangingPunct="1">
                        <a:lnSpc>
                          <a:spcPct val="100000"/>
                        </a:lnSpc>
                        <a:spcBef>
                          <a:spcPts val="0"/>
                        </a:spcBef>
                        <a:spcAft>
                          <a:spcPts val="0"/>
                        </a:spcAft>
                        <a:buClrTx/>
                        <a:buSzTx/>
                        <a:buFontTx/>
                        <a:buNone/>
                        <a:tabLst/>
                        <a:defRPr/>
                      </a:pPr>
                      <a:r>
                        <a:rPr lang="en-GB" sz="1000" dirty="0">
                          <a:latin typeface="Open Sans" panose="020B0606030504020204" pitchFamily="34" charset="0"/>
                          <a:ea typeface="Open Sans" panose="020B0606030504020204" pitchFamily="34" charset="0"/>
                          <a:cs typeface="Open Sans" panose="020B0606030504020204" pitchFamily="34" charset="0"/>
                        </a:rPr>
                        <a:t>Consolidation &amp; assessment</a:t>
                      </a:r>
                    </a:p>
                    <a:p>
                      <a:pPr marL="0" marR="0" lvl="0" indent="0" algn="l" defTabSz="685800" rtl="0" eaLnBrk="1" fontAlgn="auto" latinLnBrk="0" hangingPunct="1">
                        <a:lnSpc>
                          <a:spcPct val="100000"/>
                        </a:lnSpc>
                        <a:spcBef>
                          <a:spcPts val="0"/>
                        </a:spcBef>
                        <a:spcAft>
                          <a:spcPts val="0"/>
                        </a:spcAft>
                        <a:buClrTx/>
                        <a:buSzTx/>
                        <a:buFontTx/>
                        <a:buNone/>
                        <a:tabLst/>
                        <a:defRPr/>
                      </a:pPr>
                      <a:r>
                        <a:rPr lang="en-GB" sz="1000" dirty="0">
                          <a:latin typeface="Open Sans" panose="020B0606030504020204" pitchFamily="34" charset="0"/>
                          <a:ea typeface="Open Sans" panose="020B0606030504020204" pitchFamily="34" charset="0"/>
                          <a:cs typeface="Open Sans" panose="020B0606030504020204" pitchFamily="34" charset="0"/>
                        </a:rPr>
                        <a:t>Feedback</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r>
                        <a:rPr lang="en-GB" sz="1000" b="0" dirty="0">
                          <a:latin typeface="Open Sans" panose="020B0606030504020204" pitchFamily="34" charset="0"/>
                          <a:ea typeface="Open Sans" panose="020B0606030504020204" pitchFamily="34" charset="0"/>
                          <a:cs typeface="Open Sans" panose="020B0606030504020204" pitchFamily="34" charset="0"/>
                        </a:rPr>
                        <a:t>1.25, 1.26</a:t>
                      </a:r>
                      <a:endParaRPr lang="en-GB" sz="1000" b="0" i="0"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66612225"/>
                  </a:ext>
                </a:extLst>
              </a:tr>
            </a:tbl>
          </a:graphicData>
        </a:graphic>
      </p:graphicFrame>
      <p:sp>
        <p:nvSpPr>
          <p:cNvPr id="4" name="TextBox 3">
            <a:extLst>
              <a:ext uri="{FF2B5EF4-FFF2-40B4-BE49-F238E27FC236}">
                <a16:creationId xmlns:a16="http://schemas.microsoft.com/office/drawing/2014/main" id="{08E1DBC6-1006-05ED-F59E-13BCA38F0A6E}"/>
              </a:ext>
            </a:extLst>
          </p:cNvPr>
          <p:cNvSpPr txBox="1"/>
          <p:nvPr/>
        </p:nvSpPr>
        <p:spPr>
          <a:xfrm>
            <a:off x="53638" y="1194155"/>
            <a:ext cx="5671286" cy="3416320"/>
          </a:xfrm>
          <a:prstGeom prst="rect">
            <a:avLst/>
          </a:prstGeom>
          <a:noFill/>
        </p:spPr>
        <p:txBody>
          <a:bodyPr wrap="square" rtlCol="0">
            <a:spAutoFit/>
          </a:bodyPr>
          <a:lstStyle/>
          <a:p>
            <a:pPr algn="l" rtl="0" fontAlgn="base"/>
            <a:r>
              <a:rPr lang="en-GB" sz="1200" b="0" i="0" u="none" strike="noStrike"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rPr>
              <a:t>This section contains a 2-year course planner for the </a:t>
            </a:r>
            <a:r>
              <a:rPr lang="en-GB" sz="1200" b="1" i="0" u="none" strike="noStrike"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rPr>
              <a:t>International GCSE Science (Double Award) (2017) </a:t>
            </a:r>
            <a:r>
              <a:rPr lang="en-GB" sz="1200" b="0" i="0" u="none" strike="noStrike"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rPr>
              <a:t>qualification. It follows the specification and scheme of work to cover each of the units. </a:t>
            </a:r>
            <a:r>
              <a:rPr lang="en-US" sz="1200" b="0" i="0"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rPr>
              <a:t>​</a:t>
            </a:r>
          </a:p>
          <a:p>
            <a:pPr algn="l" rtl="0" fontAlgn="base"/>
            <a:endParaRPr lang="en-US" sz="1200" b="0" i="0"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endParaRPr>
          </a:p>
          <a:p>
            <a:pPr algn="l" rtl="0" fontAlgn="base"/>
            <a:r>
              <a:rPr lang="en-GB" sz="1200" b="0" i="0" u="none" strike="noStrike"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rPr>
              <a:t>The course planner summarises what can be covered in each term to enable completion of the content and preparation for assessment at the end of each year. It assumes that each year is split into 3 terms and that each week accounts for roughly 4 Guided Learning Hours over 60 weeks of teaching to give a total </a:t>
            </a:r>
            <a:r>
              <a:rPr lang="en-GB" sz="1200" b="0" i="0" u="none" strike="noStrike">
                <a:solidFill>
                  <a:srgbClr val="000000"/>
                </a:solidFill>
                <a:effectLst/>
                <a:latin typeface="Open Sans" panose="020B0606030504020204" pitchFamily="34" charset="0"/>
                <a:ea typeface="Open Sans" panose="020B0606030504020204" pitchFamily="34" charset="0"/>
                <a:cs typeface="Open Sans" panose="020B0606030504020204" pitchFamily="34" charset="0"/>
              </a:rPr>
              <a:t>of </a:t>
            </a:r>
            <a:r>
              <a:rPr lang="en-GB" sz="1200">
                <a:solidFill>
                  <a:srgbClr val="000000"/>
                </a:solidFill>
                <a:latin typeface="Open Sans" panose="020B0606030504020204" pitchFamily="34" charset="0"/>
                <a:ea typeface="Open Sans" panose="020B0606030504020204" pitchFamily="34" charset="0"/>
                <a:cs typeface="Open Sans" panose="020B0606030504020204" pitchFamily="34" charset="0"/>
              </a:rPr>
              <a:t>roughly </a:t>
            </a:r>
            <a:r>
              <a:rPr lang="en-GB" sz="1200" b="0" i="0" u="none" strike="noStrike">
                <a:solidFill>
                  <a:srgbClr val="000000"/>
                </a:solidFill>
                <a:effectLst/>
                <a:latin typeface="Open Sans" panose="020B0606030504020204" pitchFamily="34" charset="0"/>
                <a:ea typeface="Open Sans" panose="020B0606030504020204" pitchFamily="34" charset="0"/>
                <a:cs typeface="Open Sans" panose="020B0606030504020204" pitchFamily="34" charset="0"/>
              </a:rPr>
              <a:t>250 </a:t>
            </a:r>
            <a:r>
              <a:rPr lang="en-GB" sz="1200" b="0" i="0" u="none" strike="noStrike"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rPr>
              <a:t>hours for the Science (Double Award). How this time is divided up to cover the three sciences will vary from centre to centre, but this planner is based on dividing the total time into roughly three equal parts and interleaving the three disciplines throughout the years.</a:t>
            </a:r>
            <a:r>
              <a:rPr lang="en-GB" sz="1200" b="0" i="0"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rPr>
              <a:t>​</a:t>
            </a:r>
          </a:p>
          <a:p>
            <a:pPr algn="l" rtl="0" fontAlgn="base"/>
            <a:endParaRPr lang="en-GB" sz="1200" b="0" i="0"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endParaRPr>
          </a:p>
          <a:p>
            <a:pPr algn="l" rtl="0" fontAlgn="base"/>
            <a:r>
              <a:rPr lang="en-GB" sz="1200" b="0" i="0" u="none" strike="noStrike"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rPr>
              <a:t>This is only a suggested course planner with suggested timings, and it does not need to be followed. You may decide to start teaching content earlier if you would like more time. You will find a more detailed lesson plan in the scheme of work document, which gives suggested teaching times for each unit. This is editable so that you can customise it to meet your own needs</a:t>
            </a:r>
            <a:endParaRPr lang="en-US" sz="1200" b="0" i="0"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7879741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6F4C07D9-9E14-C730-B897-57ECD22ECE1B}"/>
              </a:ext>
              <a:ext uri="{C183D7F6-B498-43B3-948B-1728B52AA6E4}">
                <adec:decorative xmlns:adec="http://schemas.microsoft.com/office/drawing/2017/decorative" val="1"/>
              </a:ext>
            </a:extLst>
          </p:cNvPr>
          <p:cNvSpPr/>
          <p:nvPr/>
        </p:nvSpPr>
        <p:spPr>
          <a:xfrm>
            <a:off x="5817932" y="-19981"/>
            <a:ext cx="1050116" cy="115887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1" name="Rectangle 10">
            <a:extLst>
              <a:ext uri="{FF2B5EF4-FFF2-40B4-BE49-F238E27FC236}">
                <a16:creationId xmlns:a16="http://schemas.microsoft.com/office/drawing/2014/main" id="{83D85444-9283-FB81-CC75-B24AC6903B38}"/>
              </a:ext>
              <a:ext uri="{C183D7F6-B498-43B3-948B-1728B52AA6E4}">
                <adec:decorative xmlns:adec="http://schemas.microsoft.com/office/drawing/2017/decorative" val="1"/>
              </a:ext>
            </a:extLst>
          </p:cNvPr>
          <p:cNvSpPr/>
          <p:nvPr/>
        </p:nvSpPr>
        <p:spPr>
          <a:xfrm rot="16200000">
            <a:off x="1970499" y="4995751"/>
            <a:ext cx="8747127" cy="1047970"/>
          </a:xfrm>
          <a:prstGeom prst="rect">
            <a:avLst/>
          </a:prstGeom>
          <a:solidFill>
            <a:srgbClr val="00457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0" name="Shape 16">
            <a:extLst>
              <a:ext uri="{FF2B5EF4-FFF2-40B4-BE49-F238E27FC236}">
                <a16:creationId xmlns:a16="http://schemas.microsoft.com/office/drawing/2014/main" id="{2AAB17BA-6282-CC26-1B0D-F1A888EA90AC}"/>
              </a:ext>
            </a:extLst>
          </p:cNvPr>
          <p:cNvPicPr preferRelativeResize="0"/>
          <p:nvPr/>
        </p:nvPicPr>
        <p:blipFill rotWithShape="1">
          <a:blip r:embed="rId2">
            <a:alphaModFix/>
            <a:duotone>
              <a:schemeClr val="bg2">
                <a:shade val="45000"/>
                <a:satMod val="135000"/>
              </a:schemeClr>
              <a:prstClr val="white"/>
            </a:duotone>
          </a:blip>
          <a:srcRect/>
          <a:stretch/>
        </p:blipFill>
        <p:spPr>
          <a:xfrm>
            <a:off x="5880555" y="157598"/>
            <a:ext cx="916966" cy="1594368"/>
          </a:xfrm>
          <a:prstGeom prst="rect">
            <a:avLst/>
          </a:prstGeom>
          <a:noFill/>
          <a:ln>
            <a:noFill/>
          </a:ln>
          <a:effectLst>
            <a:outerShdw blurRad="50799" dist="25400" dir="2700000" algn="tl" rotWithShape="0">
              <a:srgbClr val="000000">
                <a:alpha val="21568"/>
              </a:srgbClr>
            </a:outerShdw>
          </a:effectLst>
        </p:spPr>
      </p:pic>
      <p:sp>
        <p:nvSpPr>
          <p:cNvPr id="13" name="TextBox 12">
            <a:extLst>
              <a:ext uri="{FF2B5EF4-FFF2-40B4-BE49-F238E27FC236}">
                <a16:creationId xmlns:a16="http://schemas.microsoft.com/office/drawing/2014/main" id="{D5990589-A576-32C0-A0D6-A3516A55D4A9}"/>
              </a:ext>
            </a:extLst>
          </p:cNvPr>
          <p:cNvSpPr txBox="1"/>
          <p:nvPr/>
        </p:nvSpPr>
        <p:spPr>
          <a:xfrm rot="5400000">
            <a:off x="3030562" y="4876628"/>
            <a:ext cx="6644639" cy="707886"/>
          </a:xfrm>
          <a:prstGeom prst="rect">
            <a:avLst/>
          </a:prstGeom>
          <a:noFill/>
        </p:spPr>
        <p:txBody>
          <a:bodyPr wrap="square" rtlCol="0">
            <a:spAutoFit/>
          </a:bodyPr>
          <a:lstStyle/>
          <a:p>
            <a:pPr algn="ctr"/>
            <a:r>
              <a:rPr lang="en-GB" sz="4000" dirty="0">
                <a:solidFill>
                  <a:schemeClr val="bg1"/>
                </a:solidFill>
                <a:latin typeface="Amasis MT Pro" panose="020B0604020202020204" pitchFamily="18" charset="0"/>
                <a:ea typeface="Open Sans" panose="020B0606030504020204" pitchFamily="34" charset="0"/>
                <a:cs typeface="Open Sans" panose="020B0606030504020204" pitchFamily="34" charset="0"/>
              </a:rPr>
              <a:t>International GCSE </a:t>
            </a:r>
          </a:p>
        </p:txBody>
      </p:sp>
      <p:pic>
        <p:nvPicPr>
          <p:cNvPr id="14" name="Picture 13" descr="A picture containing text&#10;&#10;Description automatically generated">
            <a:extLst>
              <a:ext uri="{FF2B5EF4-FFF2-40B4-BE49-F238E27FC236}">
                <a16:creationId xmlns:a16="http://schemas.microsoft.com/office/drawing/2014/main" id="{9173255F-64F9-FB47-28CF-5B0AB9F1270A}"/>
              </a:ext>
            </a:extLst>
          </p:cNvPr>
          <p:cNvPicPr>
            <a:picLocks noChangeAspect="1"/>
          </p:cNvPicPr>
          <p:nvPr/>
        </p:nvPicPr>
        <p:blipFill>
          <a:blip r:embed="rId3"/>
          <a:stretch>
            <a:fillRect/>
          </a:stretch>
        </p:blipFill>
        <p:spPr>
          <a:xfrm>
            <a:off x="5880555" y="9302267"/>
            <a:ext cx="916966" cy="377865"/>
          </a:xfrm>
          <a:prstGeom prst="rect">
            <a:avLst/>
          </a:prstGeom>
        </p:spPr>
      </p:pic>
      <p:graphicFrame>
        <p:nvGraphicFramePr>
          <p:cNvPr id="3" name="Table 2">
            <a:extLst>
              <a:ext uri="{FF2B5EF4-FFF2-40B4-BE49-F238E27FC236}">
                <a16:creationId xmlns:a16="http://schemas.microsoft.com/office/drawing/2014/main" id="{A8ACC27E-1B58-4FB0-F5AD-40D936C50E56}"/>
              </a:ext>
            </a:extLst>
          </p:cNvPr>
          <p:cNvGraphicFramePr>
            <a:graphicFrameLocks noGrp="1"/>
          </p:cNvGraphicFramePr>
          <p:nvPr>
            <p:extLst>
              <p:ext uri="{D42A27DB-BD31-4B8C-83A1-F6EECF244321}">
                <p14:modId xmlns:p14="http://schemas.microsoft.com/office/powerpoint/2010/main" val="1417254190"/>
              </p:ext>
            </p:extLst>
          </p:nvPr>
        </p:nvGraphicFramePr>
        <p:xfrm>
          <a:off x="131006" y="157598"/>
          <a:ext cx="5588326" cy="9281656"/>
        </p:xfrm>
        <a:graphic>
          <a:graphicData uri="http://schemas.openxmlformats.org/drawingml/2006/table">
            <a:tbl>
              <a:tblPr firstRow="1" bandRow="1">
                <a:tableStyleId>{21E4AEA4-8DFA-4A89-87EB-49C32662AFE0}</a:tableStyleId>
              </a:tblPr>
              <a:tblGrid>
                <a:gridCol w="547225">
                  <a:extLst>
                    <a:ext uri="{9D8B030D-6E8A-4147-A177-3AD203B41FA5}">
                      <a16:colId xmlns:a16="http://schemas.microsoft.com/office/drawing/2014/main" val="1882682604"/>
                    </a:ext>
                  </a:extLst>
                </a:gridCol>
                <a:gridCol w="590216">
                  <a:extLst>
                    <a:ext uri="{9D8B030D-6E8A-4147-A177-3AD203B41FA5}">
                      <a16:colId xmlns:a16="http://schemas.microsoft.com/office/drawing/2014/main" val="4067924972"/>
                    </a:ext>
                  </a:extLst>
                </a:gridCol>
                <a:gridCol w="590216">
                  <a:extLst>
                    <a:ext uri="{9D8B030D-6E8A-4147-A177-3AD203B41FA5}">
                      <a16:colId xmlns:a16="http://schemas.microsoft.com/office/drawing/2014/main" val="3698785093"/>
                    </a:ext>
                  </a:extLst>
                </a:gridCol>
                <a:gridCol w="1801080">
                  <a:extLst>
                    <a:ext uri="{9D8B030D-6E8A-4147-A177-3AD203B41FA5}">
                      <a16:colId xmlns:a16="http://schemas.microsoft.com/office/drawing/2014/main" val="2459747404"/>
                    </a:ext>
                  </a:extLst>
                </a:gridCol>
                <a:gridCol w="2059589">
                  <a:extLst>
                    <a:ext uri="{9D8B030D-6E8A-4147-A177-3AD203B41FA5}">
                      <a16:colId xmlns:a16="http://schemas.microsoft.com/office/drawing/2014/main" val="729835556"/>
                    </a:ext>
                  </a:extLst>
                </a:gridCol>
              </a:tblGrid>
              <a:tr h="284976">
                <a:tc>
                  <a:txBody>
                    <a:bodyPr/>
                    <a:lstStyle/>
                    <a:p>
                      <a:pPr algn="ctr"/>
                      <a:r>
                        <a:rPr lang="en-GB" sz="1000" dirty="0">
                          <a:solidFill>
                            <a:schemeClr val="bg1"/>
                          </a:solidFill>
                          <a:latin typeface="Open Sans" panose="020B0606030504020204" pitchFamily="34" charset="0"/>
                          <a:ea typeface="Open Sans" panose="020B0606030504020204" pitchFamily="34" charset="0"/>
                          <a:cs typeface="Open Sans" panose="020B0606030504020204" pitchFamily="34" charset="0"/>
                        </a:rPr>
                        <a:t>Year</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tcPr>
                </a:tc>
                <a:tc>
                  <a:txBody>
                    <a:bodyPr/>
                    <a:lstStyle/>
                    <a:p>
                      <a:pPr algn="ctr"/>
                      <a:r>
                        <a:rPr lang="en-GB" sz="1000" dirty="0">
                          <a:solidFill>
                            <a:schemeClr val="bg1"/>
                          </a:solidFill>
                          <a:latin typeface="Open Sans" panose="020B0606030504020204" pitchFamily="34" charset="0"/>
                          <a:ea typeface="Open Sans" panose="020B0606030504020204" pitchFamily="34" charset="0"/>
                          <a:cs typeface="Open Sans" panose="020B0606030504020204" pitchFamily="34" charset="0"/>
                        </a:rPr>
                        <a:t>Term</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tcPr>
                </a:tc>
                <a:tc>
                  <a:txBody>
                    <a:bodyPr/>
                    <a:lstStyle/>
                    <a:p>
                      <a:pPr algn="ctr"/>
                      <a:r>
                        <a:rPr lang="en-GB" sz="1000">
                          <a:solidFill>
                            <a:schemeClr val="bg1"/>
                          </a:solidFill>
                          <a:latin typeface="Open Sans" panose="020B0606030504020204" pitchFamily="34" charset="0"/>
                          <a:ea typeface="Open Sans" panose="020B0606030504020204" pitchFamily="34" charset="0"/>
                          <a:cs typeface="Open Sans" panose="020B0606030504020204" pitchFamily="34" charset="0"/>
                        </a:rPr>
                        <a:t>Week</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tcPr>
                </a:tc>
                <a:tc>
                  <a:txBody>
                    <a:bodyPr/>
                    <a:lstStyle/>
                    <a:p>
                      <a:pPr algn="ctr"/>
                      <a:r>
                        <a:rPr lang="en-GB" sz="1000" dirty="0">
                          <a:solidFill>
                            <a:schemeClr val="bg1"/>
                          </a:solidFill>
                          <a:latin typeface="Open Sans" panose="020B0606030504020204" pitchFamily="34" charset="0"/>
                          <a:ea typeface="Open Sans" panose="020B0606030504020204" pitchFamily="34" charset="0"/>
                          <a:cs typeface="Open Sans" panose="020B0606030504020204" pitchFamily="34" charset="0"/>
                        </a:rPr>
                        <a:t>Topic/Sub-topic</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tcPr>
                </a:tc>
                <a:tc>
                  <a:txBody>
                    <a:bodyPr/>
                    <a:lstStyle/>
                    <a:p>
                      <a:pPr algn="ctr"/>
                      <a:r>
                        <a:rPr lang="en-GB" sz="1000" dirty="0">
                          <a:solidFill>
                            <a:schemeClr val="bg1"/>
                          </a:solidFill>
                          <a:latin typeface="Open Sans" panose="020B0606030504020204" pitchFamily="34" charset="0"/>
                          <a:ea typeface="Open Sans" panose="020B0606030504020204" pitchFamily="34" charset="0"/>
                          <a:cs typeface="Open Sans" panose="020B0606030504020204" pitchFamily="34" charset="0"/>
                        </a:rPr>
                        <a:t>Spec points/</a:t>
                      </a:r>
                      <a:r>
                        <a:rPr lang="en-GB" sz="1000" dirty="0" err="1">
                          <a:solidFill>
                            <a:schemeClr val="bg1"/>
                          </a:solidFill>
                          <a:latin typeface="Open Sans" panose="020B0606030504020204" pitchFamily="34" charset="0"/>
                          <a:ea typeface="Open Sans" panose="020B0606030504020204" pitchFamily="34" charset="0"/>
                          <a:cs typeface="Open Sans" panose="020B0606030504020204" pitchFamily="34" charset="0"/>
                        </a:rPr>
                        <a:t>practicals</a:t>
                      </a:r>
                      <a:endParaRPr lang="en-GB" sz="1000"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tcPr>
                </a:tc>
                <a:extLst>
                  <a:ext uri="{0D108BD9-81ED-4DB2-BD59-A6C34878D82A}">
                    <a16:rowId xmlns:a16="http://schemas.microsoft.com/office/drawing/2014/main" val="2765484018"/>
                  </a:ext>
                </a:extLst>
              </a:tr>
              <a:tr h="370840">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1</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20000"/>
                        <a:lumOff val="80000"/>
                      </a:schemeClr>
                    </a:solidFill>
                  </a:tcPr>
                </a:tc>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1</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7</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000" b="1" u="sng" dirty="0">
                          <a:latin typeface="Open Sans" panose="020B0606030504020204" pitchFamily="34" charset="0"/>
                          <a:ea typeface="Open Sans" panose="020B0606030504020204" pitchFamily="34" charset="0"/>
                          <a:cs typeface="Open Sans" panose="020B0606030504020204" pitchFamily="34" charset="0"/>
                        </a:rPr>
                        <a:t>Section 2: Inorganic chemistry</a:t>
                      </a:r>
                    </a:p>
                    <a:p>
                      <a:pPr marL="0" marR="0" lvl="0" indent="0" algn="l" defTabSz="685800" rtl="0" eaLnBrk="1" fontAlgn="auto" latinLnBrk="0" hangingPunct="1">
                        <a:lnSpc>
                          <a:spcPct val="100000"/>
                        </a:lnSpc>
                        <a:spcBef>
                          <a:spcPts val="0"/>
                        </a:spcBef>
                        <a:spcAft>
                          <a:spcPts val="0"/>
                        </a:spcAft>
                        <a:buClrTx/>
                        <a:buSzTx/>
                        <a:buFontTx/>
                        <a:buNone/>
                        <a:tabLst/>
                        <a:defRPr/>
                      </a:pPr>
                      <a:r>
                        <a:rPr lang="en-GB" sz="1000" b="0" dirty="0">
                          <a:latin typeface="Open Sans" panose="020B0606030504020204" pitchFamily="34" charset="0"/>
                          <a:ea typeface="Open Sans" panose="020B0606030504020204" pitchFamily="34" charset="0"/>
                          <a:cs typeface="Open Sans" panose="020B0606030504020204" pitchFamily="34" charset="0"/>
                        </a:rPr>
                        <a:t>a) Group 1 (alkali metals)</a:t>
                      </a:r>
                    </a:p>
                    <a:p>
                      <a:pPr marL="0" marR="0" lvl="0" indent="0" algn="l" defTabSz="685800" rtl="0" eaLnBrk="1" fontAlgn="auto" latinLnBrk="0" hangingPunct="1">
                        <a:lnSpc>
                          <a:spcPct val="100000"/>
                        </a:lnSpc>
                        <a:spcBef>
                          <a:spcPts val="0"/>
                        </a:spcBef>
                        <a:spcAft>
                          <a:spcPts val="0"/>
                        </a:spcAft>
                        <a:buClrTx/>
                        <a:buSzTx/>
                        <a:buFontTx/>
                        <a:buNone/>
                        <a:tabLst/>
                        <a:defRPr/>
                      </a:pPr>
                      <a:r>
                        <a:rPr lang="en-GB" sz="1000" b="0" dirty="0">
                          <a:latin typeface="Open Sans" panose="020B0606030504020204" pitchFamily="34" charset="0"/>
                          <a:ea typeface="Open Sans" panose="020B0606030504020204" pitchFamily="34" charset="0"/>
                          <a:cs typeface="Open Sans" panose="020B0606030504020204" pitchFamily="34" charset="0"/>
                        </a:rPr>
                        <a:t>b) Group 7 (halogens)</a:t>
                      </a:r>
                    </a:p>
                    <a:p>
                      <a:pPr marL="0" marR="0" lvl="0" indent="0" algn="l" defTabSz="685800" rtl="0" eaLnBrk="1" fontAlgn="auto" latinLnBrk="0" hangingPunct="1">
                        <a:lnSpc>
                          <a:spcPct val="100000"/>
                        </a:lnSpc>
                        <a:spcBef>
                          <a:spcPts val="0"/>
                        </a:spcBef>
                        <a:spcAft>
                          <a:spcPts val="0"/>
                        </a:spcAft>
                        <a:buClrTx/>
                        <a:buSzTx/>
                        <a:buFontTx/>
                        <a:buNone/>
                        <a:tabLst/>
                        <a:defRPr/>
                      </a:pPr>
                      <a:r>
                        <a:rPr lang="en-GB" sz="1000" b="0" dirty="0">
                          <a:latin typeface="Open Sans" panose="020B0606030504020204" pitchFamily="34" charset="0"/>
                          <a:ea typeface="Open Sans" panose="020B0606030504020204" pitchFamily="34" charset="0"/>
                          <a:cs typeface="Open Sans" panose="020B0606030504020204" pitchFamily="34" charset="0"/>
                        </a:rPr>
                        <a:t>c) Gases in the atmosphere</a:t>
                      </a:r>
                      <a:endParaRPr lang="en-GB" sz="1000" b="0" i="0"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r>
                        <a:rPr lang="en-GB" sz="1000" b="0" dirty="0">
                          <a:latin typeface="Open Sans" panose="020B0606030504020204" pitchFamily="34" charset="0"/>
                          <a:ea typeface="Open Sans" panose="020B0606030504020204" pitchFamily="34" charset="0"/>
                          <a:cs typeface="Open Sans" panose="020B0606030504020204" pitchFamily="34" charset="0"/>
                        </a:rPr>
                        <a:t>2.1, 2.2, 2.3, 2.5, 2.6, 2.7, 2.9, 2.10, 2.13, 2.14</a:t>
                      </a:r>
                    </a:p>
                    <a:p>
                      <a:pPr marL="0" marR="0" lvl="0" indent="0" algn="l" defTabSz="685800" rtl="0" eaLnBrk="1" fontAlgn="auto" latinLnBrk="0" hangingPunct="1">
                        <a:lnSpc>
                          <a:spcPct val="100000"/>
                        </a:lnSpc>
                        <a:spcBef>
                          <a:spcPts val="0"/>
                        </a:spcBef>
                        <a:spcAft>
                          <a:spcPts val="0"/>
                        </a:spcAft>
                        <a:buClrTx/>
                        <a:buSzTx/>
                        <a:buFontTx/>
                        <a:buNone/>
                        <a:tabLst/>
                        <a:defRPr/>
                      </a:pPr>
                      <a:r>
                        <a:rPr lang="en-GB" sz="1000" b="0" i="1" dirty="0">
                          <a:latin typeface="Open Sans" panose="020B0606030504020204" pitchFamily="34" charset="0"/>
                          <a:ea typeface="Open Sans" panose="020B0606030504020204" pitchFamily="34" charset="0"/>
                          <a:cs typeface="Open Sans" panose="020B0606030504020204" pitchFamily="34" charset="0"/>
                        </a:rPr>
                        <a:t>Practical: determine the approximate percentage by volume of oxygen in air using a metal or a non-metal</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893362156"/>
                  </a:ext>
                </a:extLst>
              </a:tr>
              <a:tr h="370840">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1</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20000"/>
                        <a:lumOff val="80000"/>
                      </a:schemeClr>
                    </a:solidFill>
                  </a:tcPr>
                </a:tc>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1</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8</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000" b="0" dirty="0">
                          <a:latin typeface="Open Sans" panose="020B0606030504020204" pitchFamily="34" charset="0"/>
                          <a:ea typeface="Open Sans" panose="020B0606030504020204" pitchFamily="34" charset="0"/>
                          <a:cs typeface="Open Sans" panose="020B0606030504020204" pitchFamily="34" charset="0"/>
                        </a:rPr>
                        <a:t>c) Gases in the atmosphere</a:t>
                      </a:r>
                    </a:p>
                    <a:p>
                      <a:pPr marL="0" marR="0" lvl="0" indent="0" algn="l" defTabSz="685800" rtl="0" eaLnBrk="1" fontAlgn="auto" latinLnBrk="0" hangingPunct="1">
                        <a:lnSpc>
                          <a:spcPct val="100000"/>
                        </a:lnSpc>
                        <a:spcBef>
                          <a:spcPts val="0"/>
                        </a:spcBef>
                        <a:spcAft>
                          <a:spcPts val="0"/>
                        </a:spcAft>
                        <a:buClrTx/>
                        <a:buSzTx/>
                        <a:buFontTx/>
                        <a:buNone/>
                        <a:tabLst/>
                        <a:defRPr/>
                      </a:pPr>
                      <a:r>
                        <a:rPr lang="en-GB" sz="1000" b="0" dirty="0">
                          <a:latin typeface="Open Sans" panose="020B0606030504020204" pitchFamily="34" charset="0"/>
                          <a:ea typeface="Open Sans" panose="020B0606030504020204" pitchFamily="34" charset="0"/>
                          <a:cs typeface="Open Sans" panose="020B0606030504020204" pitchFamily="34" charset="0"/>
                        </a:rPr>
                        <a:t>d) Reactivity series</a:t>
                      </a:r>
                      <a:endParaRPr lang="en-GB" sz="1000" b="0" i="0"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r>
                        <a:rPr lang="en-GB" sz="1000" b="0" dirty="0">
                          <a:latin typeface="Open Sans" panose="020B0606030504020204" pitchFamily="34" charset="0"/>
                          <a:ea typeface="Open Sans" panose="020B0606030504020204" pitchFamily="34" charset="0"/>
                          <a:cs typeface="Open Sans" panose="020B0606030504020204" pitchFamily="34" charset="0"/>
                        </a:rPr>
                        <a:t>2.11, 2.12, 2.15, 2.16, 2.18, 2.19, 2.20, 2.21</a:t>
                      </a:r>
                    </a:p>
                    <a:p>
                      <a:pPr marL="0" marR="0" lvl="0" indent="0" algn="l" defTabSz="685800" rtl="0" eaLnBrk="1" fontAlgn="auto" latinLnBrk="0" hangingPunct="1">
                        <a:lnSpc>
                          <a:spcPct val="100000"/>
                        </a:lnSpc>
                        <a:spcBef>
                          <a:spcPts val="0"/>
                        </a:spcBef>
                        <a:spcAft>
                          <a:spcPts val="0"/>
                        </a:spcAft>
                        <a:buClrTx/>
                        <a:buSzTx/>
                        <a:buFontTx/>
                        <a:buNone/>
                        <a:tabLst/>
                        <a:defRPr/>
                      </a:pPr>
                      <a:r>
                        <a:rPr lang="en-GB" sz="1000" b="0" i="1" dirty="0">
                          <a:latin typeface="Open Sans" panose="020B0606030504020204" pitchFamily="34" charset="0"/>
                          <a:ea typeface="Open Sans" panose="020B0606030504020204" pitchFamily="34" charset="0"/>
                          <a:cs typeface="Open Sans" panose="020B0606030504020204" pitchFamily="34" charset="0"/>
                        </a:rPr>
                        <a:t>Practical: </a:t>
                      </a:r>
                      <a:r>
                        <a:rPr lang="en-GB" sz="1000" i="1" kern="1200" dirty="0">
                          <a:solidFill>
                            <a:schemeClr val="dk1"/>
                          </a:solidFill>
                          <a:effectLst/>
                          <a:latin typeface="Open Sans" panose="020B0606030504020204" pitchFamily="34" charset="0"/>
                          <a:ea typeface="Open Sans" panose="020B0606030504020204" pitchFamily="34" charset="0"/>
                          <a:cs typeface="Open Sans" panose="020B0606030504020204" pitchFamily="34" charset="0"/>
                        </a:rPr>
                        <a:t>investigate reactions between dilute hydrochloric and sulfuric acids and metals (e.g. magnesium, zinc and iron)</a:t>
                      </a:r>
                      <a:endParaRPr lang="en-GB" sz="1000" b="0" i="1"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760196455"/>
                  </a:ext>
                </a:extLst>
              </a:tr>
              <a:tr h="370840">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1</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20000"/>
                        <a:lumOff val="80000"/>
                      </a:schemeClr>
                    </a:solidFill>
                  </a:tcPr>
                </a:tc>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1</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9</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000" b="0" dirty="0">
                          <a:latin typeface="Open Sans" panose="020B0606030504020204" pitchFamily="34" charset="0"/>
                          <a:ea typeface="Open Sans" panose="020B0606030504020204" pitchFamily="34" charset="0"/>
                          <a:cs typeface="Open Sans" panose="020B0606030504020204" pitchFamily="34" charset="0"/>
                        </a:rPr>
                        <a:t>e) Acids, alkalis and titrations</a:t>
                      </a:r>
                    </a:p>
                    <a:p>
                      <a:pPr marL="0" marR="0" lvl="0" indent="0" algn="l" defTabSz="685800" rtl="0" eaLnBrk="1" fontAlgn="auto" latinLnBrk="0" hangingPunct="1">
                        <a:lnSpc>
                          <a:spcPct val="100000"/>
                        </a:lnSpc>
                        <a:spcBef>
                          <a:spcPts val="0"/>
                        </a:spcBef>
                        <a:spcAft>
                          <a:spcPts val="0"/>
                        </a:spcAft>
                        <a:buClrTx/>
                        <a:buSzTx/>
                        <a:buFontTx/>
                        <a:buNone/>
                        <a:tabLst/>
                        <a:defRPr/>
                      </a:pPr>
                      <a:r>
                        <a:rPr lang="en-GB" sz="1000" b="0" dirty="0">
                          <a:latin typeface="Open Sans" panose="020B0606030504020204" pitchFamily="34" charset="0"/>
                          <a:ea typeface="Open Sans" panose="020B0606030504020204" pitchFamily="34" charset="0"/>
                          <a:cs typeface="Open Sans" panose="020B0606030504020204" pitchFamily="34" charset="0"/>
                        </a:rPr>
                        <a:t>f) Acids, bases and salt preparations</a:t>
                      </a:r>
                      <a:endParaRPr lang="en-GB" sz="1000" b="0" i="0"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r>
                        <a:rPr lang="en-GB" sz="1000" b="0" dirty="0">
                          <a:latin typeface="Open Sans" panose="020B0606030504020204" pitchFamily="34" charset="0"/>
                          <a:ea typeface="Open Sans" panose="020B0606030504020204" pitchFamily="34" charset="0"/>
                          <a:cs typeface="Open Sans" panose="020B0606030504020204" pitchFamily="34" charset="0"/>
                        </a:rPr>
                        <a:t>2.28, 2.29, 2.30, 2.31, 2.32, 2.34, 2.35, 2.36, 2.37, 2.38, 2.39, 2.42</a:t>
                      </a:r>
                    </a:p>
                    <a:p>
                      <a:pPr marL="0" marR="0" lvl="0" indent="0" algn="l" defTabSz="685800" rtl="0" eaLnBrk="1" fontAlgn="auto" latinLnBrk="0" hangingPunct="1">
                        <a:lnSpc>
                          <a:spcPct val="100000"/>
                        </a:lnSpc>
                        <a:spcBef>
                          <a:spcPts val="0"/>
                        </a:spcBef>
                        <a:spcAft>
                          <a:spcPts val="0"/>
                        </a:spcAft>
                        <a:buClrTx/>
                        <a:buSzTx/>
                        <a:buFontTx/>
                        <a:buNone/>
                        <a:tabLst/>
                        <a:defRPr/>
                      </a:pPr>
                      <a:r>
                        <a:rPr lang="en-GB" sz="1000" b="0" i="1" dirty="0">
                          <a:latin typeface="Open Sans" panose="020B0606030504020204" pitchFamily="34" charset="0"/>
                          <a:ea typeface="Open Sans" panose="020B0606030504020204" pitchFamily="34" charset="0"/>
                          <a:cs typeface="Open Sans" panose="020B0606030504020204" pitchFamily="34" charset="0"/>
                        </a:rPr>
                        <a:t>Practical: prepare a sample of pure</a:t>
                      </a:r>
                      <a:r>
                        <a:rPr lang="en-GB" sz="1000" i="1" kern="1200" dirty="0">
                          <a:solidFill>
                            <a:schemeClr val="dk1"/>
                          </a:solidFill>
                          <a:effectLst/>
                          <a:latin typeface="Open Sans" panose="020B0606030504020204" pitchFamily="34" charset="0"/>
                          <a:ea typeface="Open Sans" panose="020B0606030504020204" pitchFamily="34" charset="0"/>
                          <a:cs typeface="Open Sans" panose="020B0606030504020204" pitchFamily="34" charset="0"/>
                        </a:rPr>
                        <a:t>, dry hydrated copper(II) </a:t>
                      </a:r>
                      <a:r>
                        <a:rPr lang="en-GB" sz="1000" i="1" kern="1200" dirty="0" err="1">
                          <a:solidFill>
                            <a:schemeClr val="dk1"/>
                          </a:solidFill>
                          <a:effectLst/>
                          <a:latin typeface="Open Sans" panose="020B0606030504020204" pitchFamily="34" charset="0"/>
                          <a:ea typeface="Open Sans" panose="020B0606030504020204" pitchFamily="34" charset="0"/>
                          <a:cs typeface="Open Sans" panose="020B0606030504020204" pitchFamily="34" charset="0"/>
                        </a:rPr>
                        <a:t>sulfate</a:t>
                      </a:r>
                      <a:r>
                        <a:rPr lang="en-GB" sz="1000" i="1" kern="1200" dirty="0">
                          <a:solidFill>
                            <a:schemeClr val="dk1"/>
                          </a:solidFill>
                          <a:effectLst/>
                          <a:latin typeface="Open Sans" panose="020B0606030504020204" pitchFamily="34" charset="0"/>
                          <a:ea typeface="Open Sans" panose="020B0606030504020204" pitchFamily="34" charset="0"/>
                          <a:cs typeface="Open Sans" panose="020B0606030504020204" pitchFamily="34" charset="0"/>
                        </a:rPr>
                        <a:t> crystals starting from copper(II) oxide</a:t>
                      </a:r>
                      <a:r>
                        <a:rPr lang="en-GB" sz="1000" b="1" i="1" kern="1200" dirty="0">
                          <a:solidFill>
                            <a:schemeClr val="dk1"/>
                          </a:solidFill>
                          <a:effectLst/>
                          <a:latin typeface="Open Sans" panose="020B0606030504020204" pitchFamily="34" charset="0"/>
                          <a:ea typeface="Open Sans" panose="020B0606030504020204" pitchFamily="34" charset="0"/>
                          <a:cs typeface="Open Sans" panose="020B0606030504020204" pitchFamily="34" charset="0"/>
                        </a:rPr>
                        <a:t> </a:t>
                      </a:r>
                      <a:endParaRPr lang="en-GB" sz="1000" b="0" i="1"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321202991"/>
                  </a:ext>
                </a:extLst>
              </a:tr>
              <a:tr h="370840">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1</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20000"/>
                        <a:lumOff val="80000"/>
                      </a:schemeClr>
                    </a:solidFill>
                  </a:tcPr>
                </a:tc>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1</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10</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000" b="0" dirty="0">
                          <a:latin typeface="Open Sans" panose="020B0606030504020204" pitchFamily="34" charset="0"/>
                          <a:ea typeface="Open Sans" panose="020B0606030504020204" pitchFamily="34" charset="0"/>
                          <a:cs typeface="Open Sans" panose="020B0606030504020204" pitchFamily="34" charset="0"/>
                        </a:rPr>
                        <a:t>g) Chemical tests</a:t>
                      </a:r>
                      <a:endParaRPr lang="en-GB" sz="1000" b="0" i="0"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r>
                        <a:rPr lang="en-GB" sz="1000" b="0" dirty="0">
                          <a:latin typeface="Open Sans" panose="020B0606030504020204" pitchFamily="34" charset="0"/>
                          <a:ea typeface="Open Sans" panose="020B0606030504020204" pitchFamily="34" charset="0"/>
                          <a:cs typeface="Open Sans" panose="020B0606030504020204" pitchFamily="34" charset="0"/>
                        </a:rPr>
                        <a:t>2.44, 2.45, 2.46, 2.47, 2.48, 2.49, 2.50</a:t>
                      </a:r>
                      <a:endParaRPr lang="en-GB" sz="1000" b="0" i="0"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627168525"/>
                  </a:ext>
                </a:extLst>
              </a:tr>
              <a:tr h="370840">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1</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20000"/>
                        <a:lumOff val="80000"/>
                      </a:schemeClr>
                    </a:solidFill>
                  </a:tcPr>
                </a:tc>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1</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11</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000" b="0" dirty="0">
                          <a:latin typeface="Open Sans" panose="020B0606030504020204" pitchFamily="34" charset="0"/>
                          <a:ea typeface="Open Sans" panose="020B0606030504020204" pitchFamily="34" charset="0"/>
                          <a:cs typeface="Open Sans" panose="020B0606030504020204" pitchFamily="34" charset="0"/>
                        </a:rPr>
                        <a:t>Consolidation &amp; assessment</a:t>
                      </a:r>
                    </a:p>
                    <a:p>
                      <a:pPr marL="0" marR="0" lvl="0" indent="0" algn="l" defTabSz="685800" rtl="0" eaLnBrk="1" fontAlgn="auto" latinLnBrk="0" hangingPunct="1">
                        <a:lnSpc>
                          <a:spcPct val="100000"/>
                        </a:lnSpc>
                        <a:spcBef>
                          <a:spcPts val="0"/>
                        </a:spcBef>
                        <a:spcAft>
                          <a:spcPts val="0"/>
                        </a:spcAft>
                        <a:buClrTx/>
                        <a:buSzTx/>
                        <a:buFontTx/>
                        <a:buNone/>
                        <a:tabLst/>
                        <a:defRPr/>
                      </a:pPr>
                      <a:r>
                        <a:rPr lang="en-GB" sz="1000" b="0" dirty="0">
                          <a:latin typeface="Open Sans" panose="020B0606030504020204" pitchFamily="34" charset="0"/>
                          <a:ea typeface="Open Sans" panose="020B0606030504020204" pitchFamily="34" charset="0"/>
                          <a:cs typeface="Open Sans" panose="020B0606030504020204" pitchFamily="34" charset="0"/>
                        </a:rPr>
                        <a:t>Feedback</a:t>
                      </a:r>
                      <a:endParaRPr lang="en-GB" sz="1000" b="0" i="0"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endParaRPr lang="en-GB" sz="1000" b="0" i="0"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102905893"/>
                  </a:ext>
                </a:extLst>
              </a:tr>
              <a:tr h="370840">
                <a:tc gridSpan="5">
                  <a:txBody>
                    <a:bodyPr/>
                    <a:lstStyle/>
                    <a:p>
                      <a:pPr algn="ctr"/>
                      <a:r>
                        <a:rPr lang="en-GB" sz="1000" b="1" dirty="0">
                          <a:latin typeface="Open Sans" panose="020B0606030504020204" pitchFamily="34" charset="0"/>
                          <a:ea typeface="Open Sans" panose="020B0606030504020204" pitchFamily="34" charset="0"/>
                          <a:cs typeface="Open Sans" panose="020B0606030504020204" pitchFamily="34" charset="0"/>
                        </a:rPr>
                        <a:t>Physics</a:t>
                      </a:r>
                    </a:p>
                  </a:txBody>
                  <a:tcPr anchor="ct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20000"/>
                        <a:lumOff val="80000"/>
                      </a:schemeClr>
                    </a:solidFill>
                  </a:tcPr>
                </a:tc>
                <a:tc hMerge="1">
                  <a:txBody>
                    <a:bodyPr/>
                    <a:lstStyle/>
                    <a:p>
                      <a:pPr algn="ctr"/>
                      <a:endParaRPr lang="en-GB" sz="1000"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hMerge="1">
                  <a:txBody>
                    <a:bodyPr/>
                    <a:lstStyle/>
                    <a:p>
                      <a:pPr algn="ctr"/>
                      <a:endParaRPr lang="en-GB" sz="1000"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hMerge="1">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lang="en-GB" sz="1000" b="0" i="0"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hMerge="1">
                  <a:txBody>
                    <a:bodyPr/>
                    <a:lstStyle/>
                    <a:p>
                      <a:endParaRPr lang="en-GB" sz="1000" b="0" i="0"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2324436321"/>
                  </a:ext>
                </a:extLst>
              </a:tr>
              <a:tr h="370840">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1</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20000"/>
                        <a:lumOff val="80000"/>
                      </a:schemeClr>
                    </a:solidFill>
                  </a:tcPr>
                </a:tc>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2</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1</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000" b="1" u="sng" dirty="0">
                          <a:latin typeface="Open Sans" panose="020B0606030504020204" pitchFamily="34" charset="0"/>
                          <a:ea typeface="Open Sans" panose="020B0606030504020204" pitchFamily="34" charset="0"/>
                          <a:cs typeface="Open Sans" panose="020B0606030504020204" pitchFamily="34" charset="0"/>
                        </a:rPr>
                        <a:t>Section 1: Forces and movement</a:t>
                      </a:r>
                    </a:p>
                    <a:p>
                      <a:pPr marL="0" marR="0" lvl="0" indent="0" algn="l" defTabSz="685800" rtl="0" eaLnBrk="1" fontAlgn="auto" latinLnBrk="0" hangingPunct="1">
                        <a:lnSpc>
                          <a:spcPct val="100000"/>
                        </a:lnSpc>
                        <a:spcBef>
                          <a:spcPts val="0"/>
                        </a:spcBef>
                        <a:spcAft>
                          <a:spcPts val="0"/>
                        </a:spcAft>
                        <a:buClrTx/>
                        <a:buSzTx/>
                        <a:buFontTx/>
                        <a:buNone/>
                        <a:tabLst/>
                        <a:defRPr/>
                      </a:pPr>
                      <a:r>
                        <a:rPr lang="en-GB" sz="1000" dirty="0">
                          <a:latin typeface="Open Sans" panose="020B0606030504020204" pitchFamily="34" charset="0"/>
                          <a:ea typeface="Open Sans" panose="020B0606030504020204" pitchFamily="34" charset="0"/>
                          <a:cs typeface="Open Sans" panose="020B0606030504020204" pitchFamily="34" charset="0"/>
                        </a:rPr>
                        <a:t>a) Units</a:t>
                      </a:r>
                    </a:p>
                    <a:p>
                      <a:pPr marL="0" marR="0" lvl="0" indent="0" algn="l" defTabSz="685800" rtl="0" eaLnBrk="1" fontAlgn="auto" latinLnBrk="0" hangingPunct="1">
                        <a:lnSpc>
                          <a:spcPct val="100000"/>
                        </a:lnSpc>
                        <a:spcBef>
                          <a:spcPts val="0"/>
                        </a:spcBef>
                        <a:spcAft>
                          <a:spcPts val="0"/>
                        </a:spcAft>
                        <a:buClrTx/>
                        <a:buSzTx/>
                        <a:buFontTx/>
                        <a:buNone/>
                        <a:tabLst/>
                        <a:defRPr/>
                      </a:pPr>
                      <a:r>
                        <a:rPr lang="en-GB" sz="1000" dirty="0">
                          <a:latin typeface="Open Sans" panose="020B0606030504020204" pitchFamily="34" charset="0"/>
                          <a:ea typeface="Open Sans" panose="020B0606030504020204" pitchFamily="34" charset="0"/>
                          <a:cs typeface="Open Sans" panose="020B0606030504020204" pitchFamily="34" charset="0"/>
                        </a:rPr>
                        <a:t>b) Movement and position</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r>
                        <a:rPr lang="en-GB" sz="1000" b="0" dirty="0">
                          <a:latin typeface="Open Sans" panose="020B0606030504020204" pitchFamily="34" charset="0"/>
                          <a:ea typeface="Open Sans" panose="020B0606030504020204" pitchFamily="34" charset="0"/>
                          <a:cs typeface="Open Sans" panose="020B0606030504020204" pitchFamily="34" charset="0"/>
                        </a:rPr>
                        <a:t>1.1, 1.3, 1.4, 1.5, 1.6, 1.7, 1.8, 1.9, 1.10</a:t>
                      </a:r>
                    </a:p>
                    <a:p>
                      <a:r>
                        <a:rPr lang="en-GB" sz="1000" b="0" i="1" dirty="0">
                          <a:latin typeface="Open Sans" panose="020B0606030504020204" pitchFamily="34" charset="0"/>
                          <a:ea typeface="Open Sans" panose="020B0606030504020204" pitchFamily="34" charset="0"/>
                          <a:cs typeface="Open Sans" panose="020B0606030504020204" pitchFamily="34" charset="0"/>
                        </a:rPr>
                        <a:t>Practical: investigate the motion of everyday objects such as toy cars or tennis balls</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246462764"/>
                  </a:ext>
                </a:extLst>
              </a:tr>
              <a:tr h="370840">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1</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20000"/>
                        <a:lumOff val="80000"/>
                      </a:schemeClr>
                    </a:solidFill>
                  </a:tcPr>
                </a:tc>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2</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2</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000" b="0" dirty="0">
                          <a:latin typeface="Open Sans" panose="020B0606030504020204" pitchFamily="34" charset="0"/>
                          <a:ea typeface="Open Sans" panose="020B0606030504020204" pitchFamily="34" charset="0"/>
                          <a:cs typeface="Open Sans" panose="020B0606030504020204" pitchFamily="34" charset="0"/>
                        </a:rPr>
                        <a:t>c) Forces, movement, shape and momentum</a:t>
                      </a:r>
                      <a:endParaRPr lang="en-GB" sz="1000" b="0" i="0"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r>
                        <a:rPr lang="en-GB" sz="1000" b="0" dirty="0">
                          <a:latin typeface="Open Sans" panose="020B0606030504020204" pitchFamily="34" charset="0"/>
                          <a:ea typeface="Open Sans" panose="020B0606030504020204" pitchFamily="34" charset="0"/>
                          <a:cs typeface="Open Sans" panose="020B0606030504020204" pitchFamily="34" charset="0"/>
                        </a:rPr>
                        <a:t>1.11, 1.12, 1.13, 1.14, 1.15, 1.16, 1.17, 1.18, 1.19, 1.20, 1.21</a:t>
                      </a:r>
                      <a:endParaRPr lang="en-GB" sz="1000" b="0" i="0"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997697992"/>
                  </a:ext>
                </a:extLst>
              </a:tr>
              <a:tr h="370840">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1</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20000"/>
                        <a:lumOff val="80000"/>
                      </a:schemeClr>
                    </a:solidFill>
                  </a:tcPr>
                </a:tc>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2</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3</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000" b="0" dirty="0">
                          <a:latin typeface="Open Sans" panose="020B0606030504020204" pitchFamily="34" charset="0"/>
                          <a:ea typeface="Open Sans" panose="020B0606030504020204" pitchFamily="34" charset="0"/>
                          <a:cs typeface="Open Sans" panose="020B0606030504020204" pitchFamily="34" charset="0"/>
                        </a:rPr>
                        <a:t>c) Forces, movement, shape and momentum</a:t>
                      </a:r>
                    </a:p>
                    <a:p>
                      <a:pPr marL="0" marR="0" lvl="0" indent="0" algn="l" defTabSz="685800" rtl="0" eaLnBrk="1" fontAlgn="auto" latinLnBrk="0" hangingPunct="1">
                        <a:lnSpc>
                          <a:spcPct val="100000"/>
                        </a:lnSpc>
                        <a:spcBef>
                          <a:spcPts val="0"/>
                        </a:spcBef>
                        <a:spcAft>
                          <a:spcPts val="0"/>
                        </a:spcAft>
                        <a:buClrTx/>
                        <a:buSzTx/>
                        <a:buFontTx/>
                        <a:buNone/>
                        <a:tabLst/>
                        <a:defRPr/>
                      </a:pPr>
                      <a:r>
                        <a:rPr lang="en-GB" sz="1000" b="1" u="sng" dirty="0">
                          <a:latin typeface="Open Sans" panose="020B0606030504020204" pitchFamily="34" charset="0"/>
                          <a:ea typeface="Open Sans" panose="020B0606030504020204" pitchFamily="34" charset="0"/>
                          <a:cs typeface="Open Sans" panose="020B0606030504020204" pitchFamily="34" charset="0"/>
                        </a:rPr>
                        <a:t>Section 2: Electricity</a:t>
                      </a:r>
                    </a:p>
                    <a:p>
                      <a:pPr marL="0" marR="0" lvl="0" indent="0" algn="l" defTabSz="685800" rtl="0" eaLnBrk="1" fontAlgn="auto" latinLnBrk="0" hangingPunct="1">
                        <a:lnSpc>
                          <a:spcPct val="100000"/>
                        </a:lnSpc>
                        <a:spcBef>
                          <a:spcPts val="0"/>
                        </a:spcBef>
                        <a:spcAft>
                          <a:spcPts val="0"/>
                        </a:spcAft>
                        <a:buClrTx/>
                        <a:buSzTx/>
                        <a:buFontTx/>
                        <a:buNone/>
                        <a:tabLst/>
                        <a:defRPr/>
                      </a:pPr>
                      <a:r>
                        <a:rPr lang="en-GB" sz="1000" b="0" dirty="0">
                          <a:latin typeface="Open Sans" panose="020B0606030504020204" pitchFamily="34" charset="0"/>
                          <a:ea typeface="Open Sans" panose="020B0606030504020204" pitchFamily="34" charset="0"/>
                          <a:cs typeface="Open Sans" panose="020B0606030504020204" pitchFamily="34" charset="0"/>
                        </a:rPr>
                        <a:t>a) Units</a:t>
                      </a:r>
                    </a:p>
                    <a:p>
                      <a:pPr marL="0" marR="0" lvl="0" indent="0" algn="l" defTabSz="685800" rtl="0" eaLnBrk="1" fontAlgn="auto" latinLnBrk="0" hangingPunct="1">
                        <a:lnSpc>
                          <a:spcPct val="100000"/>
                        </a:lnSpc>
                        <a:spcBef>
                          <a:spcPts val="0"/>
                        </a:spcBef>
                        <a:spcAft>
                          <a:spcPts val="0"/>
                        </a:spcAft>
                        <a:buClrTx/>
                        <a:buSzTx/>
                        <a:buFontTx/>
                        <a:buNone/>
                        <a:tabLst/>
                        <a:defRPr/>
                      </a:pPr>
                      <a:r>
                        <a:rPr lang="en-GB" sz="1000" b="0" dirty="0">
                          <a:latin typeface="Open Sans" panose="020B0606030504020204" pitchFamily="34" charset="0"/>
                          <a:ea typeface="Open Sans" panose="020B0606030504020204" pitchFamily="34" charset="0"/>
                          <a:cs typeface="Open Sans" panose="020B0606030504020204" pitchFamily="34" charset="0"/>
                        </a:rPr>
                        <a:t>c) Energy and voltage in circuits</a:t>
                      </a:r>
                      <a:endParaRPr lang="en-GB" sz="1000" b="0" i="0"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r>
                        <a:rPr lang="en-GB" sz="1000" b="0" dirty="0">
                          <a:latin typeface="Open Sans" panose="020B0606030504020204" pitchFamily="34" charset="0"/>
                          <a:ea typeface="Open Sans" panose="020B0606030504020204" pitchFamily="34" charset="0"/>
                          <a:cs typeface="Open Sans" panose="020B0606030504020204" pitchFamily="34" charset="0"/>
                        </a:rPr>
                        <a:t>1.22, 1.23, 1.24, 2.1, 2.8, 2.12, 2.14, 2.15, 2.16 </a:t>
                      </a:r>
                    </a:p>
                    <a:p>
                      <a:pPr marL="0" marR="0" lvl="0" indent="0" algn="l" defTabSz="685800" rtl="0" eaLnBrk="1" fontAlgn="auto" latinLnBrk="0" hangingPunct="1">
                        <a:lnSpc>
                          <a:spcPct val="100000"/>
                        </a:lnSpc>
                        <a:spcBef>
                          <a:spcPts val="0"/>
                        </a:spcBef>
                        <a:spcAft>
                          <a:spcPts val="0"/>
                        </a:spcAft>
                        <a:buClrTx/>
                        <a:buSzTx/>
                        <a:buFontTx/>
                        <a:buNone/>
                        <a:tabLst/>
                        <a:defRPr/>
                      </a:pPr>
                      <a:r>
                        <a:rPr lang="en-GB" sz="1000" b="0" i="1" dirty="0">
                          <a:latin typeface="Open Sans" panose="020B0606030504020204" pitchFamily="34" charset="0"/>
                          <a:ea typeface="Open Sans" panose="020B0606030504020204" pitchFamily="34" charset="0"/>
                          <a:cs typeface="Open Sans" panose="020B0606030504020204" pitchFamily="34" charset="0"/>
                        </a:rPr>
                        <a:t>Practical: investigate how extension varies with applied force for helical springs, metal wires and rubber bands</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877013282"/>
                  </a:ext>
                </a:extLst>
              </a:tr>
              <a:tr h="370840">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1</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20000"/>
                        <a:lumOff val="80000"/>
                      </a:schemeClr>
                    </a:solidFill>
                  </a:tcPr>
                </a:tc>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2</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4</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000" b="0" dirty="0">
                          <a:latin typeface="Open Sans" panose="020B0606030504020204" pitchFamily="34" charset="0"/>
                          <a:ea typeface="Open Sans" panose="020B0606030504020204" pitchFamily="34" charset="0"/>
                          <a:cs typeface="Open Sans" panose="020B0606030504020204" pitchFamily="34" charset="0"/>
                        </a:rPr>
                        <a:t>b) Mains electricity</a:t>
                      </a:r>
                    </a:p>
                    <a:p>
                      <a:pPr marL="0" marR="0" lvl="0" indent="0" algn="l" defTabSz="685800" rtl="0" eaLnBrk="1" fontAlgn="auto" latinLnBrk="0" hangingPunct="1">
                        <a:lnSpc>
                          <a:spcPct val="100000"/>
                        </a:lnSpc>
                        <a:spcBef>
                          <a:spcPts val="0"/>
                        </a:spcBef>
                        <a:spcAft>
                          <a:spcPts val="0"/>
                        </a:spcAft>
                        <a:buClrTx/>
                        <a:buSzTx/>
                        <a:buFontTx/>
                        <a:buNone/>
                        <a:tabLst/>
                        <a:defRPr/>
                      </a:pPr>
                      <a:r>
                        <a:rPr lang="en-GB" sz="1000" b="0" dirty="0">
                          <a:latin typeface="Open Sans" panose="020B0606030504020204" pitchFamily="34" charset="0"/>
                          <a:ea typeface="Open Sans" panose="020B0606030504020204" pitchFamily="34" charset="0"/>
                          <a:cs typeface="Open Sans" panose="020B0606030504020204" pitchFamily="34" charset="0"/>
                        </a:rPr>
                        <a:t>c) Energy and voltage in circuits</a:t>
                      </a:r>
                      <a:endParaRPr lang="en-GB" sz="1000" b="0" i="0"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000" b="0" dirty="0">
                          <a:latin typeface="Open Sans" panose="020B0606030504020204" pitchFamily="34" charset="0"/>
                          <a:ea typeface="Open Sans" panose="020B0606030504020204" pitchFamily="34" charset="0"/>
                          <a:cs typeface="Open Sans" panose="020B0606030504020204" pitchFamily="34" charset="0"/>
                        </a:rPr>
                        <a:t>2.6, 2.7, 2.9, 2.10, 2.11, 2.13, 2.19 </a:t>
                      </a:r>
                      <a:endParaRPr lang="en-GB" sz="1000" b="0" i="0"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985320070"/>
                  </a:ext>
                </a:extLst>
              </a:tr>
              <a:tr h="370840">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1</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20000"/>
                        <a:lumOff val="80000"/>
                      </a:schemeClr>
                    </a:solidFill>
                  </a:tcPr>
                </a:tc>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2</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5</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000" b="0" dirty="0">
                          <a:latin typeface="Open Sans" panose="020B0606030504020204" pitchFamily="34" charset="0"/>
                          <a:ea typeface="Open Sans" panose="020B0606030504020204" pitchFamily="34" charset="0"/>
                          <a:cs typeface="Open Sans" panose="020B0606030504020204" pitchFamily="34" charset="0"/>
                        </a:rPr>
                        <a:t>b) Mains electricity</a:t>
                      </a:r>
                    </a:p>
                    <a:p>
                      <a:pPr marL="0" marR="0" lvl="0" indent="0" algn="l" defTabSz="685800" rtl="0" eaLnBrk="1" fontAlgn="auto" latinLnBrk="0" hangingPunct="1">
                        <a:lnSpc>
                          <a:spcPct val="100000"/>
                        </a:lnSpc>
                        <a:spcBef>
                          <a:spcPts val="0"/>
                        </a:spcBef>
                        <a:spcAft>
                          <a:spcPts val="0"/>
                        </a:spcAft>
                        <a:buClrTx/>
                        <a:buSzTx/>
                        <a:buFontTx/>
                        <a:buNone/>
                        <a:tabLst/>
                        <a:defRPr/>
                      </a:pPr>
                      <a:r>
                        <a:rPr lang="en-GB" sz="1000" b="0" dirty="0">
                          <a:latin typeface="Open Sans" panose="020B0606030504020204" pitchFamily="34" charset="0"/>
                          <a:ea typeface="Open Sans" panose="020B0606030504020204" pitchFamily="34" charset="0"/>
                          <a:cs typeface="Open Sans" panose="020B0606030504020204" pitchFamily="34" charset="0"/>
                        </a:rPr>
                        <a:t>c) Energy and voltage in circuits</a:t>
                      </a:r>
                    </a:p>
                    <a:p>
                      <a:pPr marL="0" marR="0" lvl="0" indent="0" algn="l" defTabSz="685800" rtl="0" eaLnBrk="1" fontAlgn="auto" latinLnBrk="0" hangingPunct="1">
                        <a:lnSpc>
                          <a:spcPct val="100000"/>
                        </a:lnSpc>
                        <a:spcBef>
                          <a:spcPts val="0"/>
                        </a:spcBef>
                        <a:spcAft>
                          <a:spcPts val="0"/>
                        </a:spcAft>
                        <a:buClrTx/>
                        <a:buSzTx/>
                        <a:buFontTx/>
                        <a:buNone/>
                        <a:tabLst/>
                        <a:defRPr/>
                      </a:pPr>
                      <a:r>
                        <a:rPr lang="en-GB" sz="1000" b="0" dirty="0">
                          <a:latin typeface="Open Sans" panose="020B0606030504020204" pitchFamily="34" charset="0"/>
                          <a:ea typeface="Open Sans" panose="020B0606030504020204" pitchFamily="34" charset="0"/>
                          <a:cs typeface="Open Sans" panose="020B0606030504020204" pitchFamily="34" charset="0"/>
                        </a:rPr>
                        <a:t>Consolidation &amp; assessment</a:t>
                      </a:r>
                    </a:p>
                    <a:p>
                      <a:pPr marL="0" marR="0" lvl="0" indent="0" algn="l" defTabSz="685800" rtl="0" eaLnBrk="1" fontAlgn="auto" latinLnBrk="0" hangingPunct="1">
                        <a:lnSpc>
                          <a:spcPct val="100000"/>
                        </a:lnSpc>
                        <a:spcBef>
                          <a:spcPts val="0"/>
                        </a:spcBef>
                        <a:spcAft>
                          <a:spcPts val="0"/>
                        </a:spcAft>
                        <a:buClrTx/>
                        <a:buSzTx/>
                        <a:buFontTx/>
                        <a:buNone/>
                        <a:tabLst/>
                        <a:defRPr/>
                      </a:pPr>
                      <a:r>
                        <a:rPr lang="en-GB" sz="1000" b="0" dirty="0">
                          <a:latin typeface="Open Sans" panose="020B0606030504020204" pitchFamily="34" charset="0"/>
                          <a:ea typeface="Open Sans" panose="020B0606030504020204" pitchFamily="34" charset="0"/>
                          <a:cs typeface="Open Sans" panose="020B0606030504020204" pitchFamily="34" charset="0"/>
                        </a:rPr>
                        <a:t>Feedback</a:t>
                      </a:r>
                      <a:endParaRPr lang="en-GB" sz="1000" b="0" i="0"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000" b="0" dirty="0">
                          <a:latin typeface="Open Sans" panose="020B0606030504020204" pitchFamily="34" charset="0"/>
                          <a:ea typeface="Open Sans" panose="020B0606030504020204" pitchFamily="34" charset="0"/>
                          <a:cs typeface="Open Sans" panose="020B0606030504020204" pitchFamily="34" charset="0"/>
                        </a:rPr>
                        <a:t>2.2, 2.3, 2.4, 2.5, 2.17, 2.18, 2.20, 2.21</a:t>
                      </a:r>
                      <a:endParaRPr lang="en-GB" sz="1000" b="0" i="0"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194128466"/>
                  </a:ext>
                </a:extLst>
              </a:tr>
              <a:tr h="370840">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1</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20000"/>
                        <a:lumOff val="80000"/>
                      </a:schemeClr>
                    </a:solidFill>
                  </a:tcPr>
                </a:tc>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2</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6</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000" b="1" u="sng" dirty="0">
                          <a:latin typeface="Open Sans" panose="020B0606030504020204" pitchFamily="34" charset="0"/>
                          <a:ea typeface="Open Sans" panose="020B0606030504020204" pitchFamily="34" charset="0"/>
                          <a:cs typeface="Open Sans" panose="020B0606030504020204" pitchFamily="34" charset="0"/>
                        </a:rPr>
                        <a:t>Section 3: Waves</a:t>
                      </a:r>
                    </a:p>
                    <a:p>
                      <a:pPr marL="0" marR="0" lvl="0" indent="0" algn="l" defTabSz="685800" rtl="0" eaLnBrk="1" fontAlgn="auto" latinLnBrk="0" hangingPunct="1">
                        <a:lnSpc>
                          <a:spcPct val="100000"/>
                        </a:lnSpc>
                        <a:spcBef>
                          <a:spcPts val="0"/>
                        </a:spcBef>
                        <a:spcAft>
                          <a:spcPts val="0"/>
                        </a:spcAft>
                        <a:buClrTx/>
                        <a:buSzTx/>
                        <a:buFontTx/>
                        <a:buNone/>
                        <a:tabLst/>
                        <a:defRPr/>
                      </a:pPr>
                      <a:r>
                        <a:rPr lang="en-GB" sz="1000" b="0" dirty="0">
                          <a:latin typeface="Open Sans" panose="020B0606030504020204" pitchFamily="34" charset="0"/>
                          <a:ea typeface="Open Sans" panose="020B0606030504020204" pitchFamily="34" charset="0"/>
                          <a:cs typeface="Open Sans" panose="020B0606030504020204" pitchFamily="34" charset="0"/>
                        </a:rPr>
                        <a:t>a) Units</a:t>
                      </a:r>
                    </a:p>
                    <a:p>
                      <a:pPr marL="0" marR="0" lvl="0" indent="0" algn="l" defTabSz="685800" rtl="0" eaLnBrk="1" fontAlgn="auto" latinLnBrk="0" hangingPunct="1">
                        <a:lnSpc>
                          <a:spcPct val="100000"/>
                        </a:lnSpc>
                        <a:spcBef>
                          <a:spcPts val="0"/>
                        </a:spcBef>
                        <a:spcAft>
                          <a:spcPts val="0"/>
                        </a:spcAft>
                        <a:buClrTx/>
                        <a:buSzTx/>
                        <a:buFontTx/>
                        <a:buNone/>
                        <a:tabLst/>
                        <a:defRPr/>
                      </a:pPr>
                      <a:r>
                        <a:rPr lang="en-GB" sz="1000" b="0" dirty="0">
                          <a:latin typeface="Open Sans" panose="020B0606030504020204" pitchFamily="34" charset="0"/>
                          <a:ea typeface="Open Sans" panose="020B0606030504020204" pitchFamily="34" charset="0"/>
                          <a:cs typeface="Open Sans" panose="020B0606030504020204" pitchFamily="34" charset="0"/>
                        </a:rPr>
                        <a:t>b) Properties of waves</a:t>
                      </a:r>
                    </a:p>
                    <a:p>
                      <a:pPr marL="0" marR="0" lvl="0" indent="0" algn="l" defTabSz="685800" rtl="0" eaLnBrk="1" fontAlgn="auto" latinLnBrk="0" hangingPunct="1">
                        <a:lnSpc>
                          <a:spcPct val="100000"/>
                        </a:lnSpc>
                        <a:spcBef>
                          <a:spcPts val="0"/>
                        </a:spcBef>
                        <a:spcAft>
                          <a:spcPts val="0"/>
                        </a:spcAft>
                        <a:buClrTx/>
                        <a:buSzTx/>
                        <a:buFontTx/>
                        <a:buNone/>
                        <a:tabLst/>
                        <a:defRPr/>
                      </a:pPr>
                      <a:r>
                        <a:rPr lang="en-GB" sz="1000" b="0" dirty="0">
                          <a:latin typeface="Open Sans" panose="020B0606030504020204" pitchFamily="34" charset="0"/>
                          <a:ea typeface="Open Sans" panose="020B0606030504020204" pitchFamily="34" charset="0"/>
                          <a:cs typeface="Open Sans" panose="020B0606030504020204" pitchFamily="34" charset="0"/>
                        </a:rPr>
                        <a:t>c) The electromagnetic spectrum</a:t>
                      </a:r>
                      <a:endParaRPr lang="en-GB" sz="1000" b="0" i="0"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000" b="0" dirty="0">
                          <a:latin typeface="Open Sans" panose="020B0606030504020204" pitchFamily="34" charset="0"/>
                          <a:ea typeface="Open Sans" panose="020B0606030504020204" pitchFamily="34" charset="0"/>
                          <a:cs typeface="Open Sans" panose="020B0606030504020204" pitchFamily="34" charset="0"/>
                        </a:rPr>
                        <a:t>3.1, 3.2, 3.3, 3.4, 3.5, 3.6, 3.7, 3.8, 3.10, 3.11, 3.12, 3.13</a:t>
                      </a:r>
                      <a:endParaRPr lang="en-GB" sz="1000" b="0" i="0"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870751942"/>
                  </a:ext>
                </a:extLst>
              </a:tr>
            </a:tbl>
          </a:graphicData>
        </a:graphic>
      </p:graphicFrame>
    </p:spTree>
    <p:extLst>
      <p:ext uri="{BB962C8B-B14F-4D97-AF65-F5344CB8AC3E}">
        <p14:creationId xmlns:p14="http://schemas.microsoft.com/office/powerpoint/2010/main" val="10730503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6F4C07D9-9E14-C730-B897-57ECD22ECE1B}"/>
              </a:ext>
              <a:ext uri="{C183D7F6-B498-43B3-948B-1728B52AA6E4}">
                <adec:decorative xmlns:adec="http://schemas.microsoft.com/office/drawing/2017/decorative" val="1"/>
              </a:ext>
            </a:extLst>
          </p:cNvPr>
          <p:cNvSpPr/>
          <p:nvPr/>
        </p:nvSpPr>
        <p:spPr>
          <a:xfrm>
            <a:off x="5817932" y="-19981"/>
            <a:ext cx="1050116" cy="115887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1" name="Rectangle 10">
            <a:extLst>
              <a:ext uri="{FF2B5EF4-FFF2-40B4-BE49-F238E27FC236}">
                <a16:creationId xmlns:a16="http://schemas.microsoft.com/office/drawing/2014/main" id="{83D85444-9283-FB81-CC75-B24AC6903B38}"/>
              </a:ext>
              <a:ext uri="{C183D7F6-B498-43B3-948B-1728B52AA6E4}">
                <adec:decorative xmlns:adec="http://schemas.microsoft.com/office/drawing/2017/decorative" val="1"/>
              </a:ext>
            </a:extLst>
          </p:cNvPr>
          <p:cNvSpPr/>
          <p:nvPr/>
        </p:nvSpPr>
        <p:spPr>
          <a:xfrm rot="16200000">
            <a:off x="1970499" y="4995751"/>
            <a:ext cx="8747127" cy="1047970"/>
          </a:xfrm>
          <a:prstGeom prst="rect">
            <a:avLst/>
          </a:prstGeom>
          <a:solidFill>
            <a:srgbClr val="00457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0" name="Shape 16">
            <a:extLst>
              <a:ext uri="{FF2B5EF4-FFF2-40B4-BE49-F238E27FC236}">
                <a16:creationId xmlns:a16="http://schemas.microsoft.com/office/drawing/2014/main" id="{2AAB17BA-6282-CC26-1B0D-F1A888EA90AC}"/>
              </a:ext>
            </a:extLst>
          </p:cNvPr>
          <p:cNvPicPr preferRelativeResize="0"/>
          <p:nvPr/>
        </p:nvPicPr>
        <p:blipFill rotWithShape="1">
          <a:blip r:embed="rId2">
            <a:alphaModFix/>
            <a:duotone>
              <a:schemeClr val="bg2">
                <a:shade val="45000"/>
                <a:satMod val="135000"/>
              </a:schemeClr>
              <a:prstClr val="white"/>
            </a:duotone>
          </a:blip>
          <a:srcRect/>
          <a:stretch/>
        </p:blipFill>
        <p:spPr>
          <a:xfrm>
            <a:off x="5880555" y="157598"/>
            <a:ext cx="916966" cy="1594368"/>
          </a:xfrm>
          <a:prstGeom prst="rect">
            <a:avLst/>
          </a:prstGeom>
          <a:noFill/>
          <a:ln>
            <a:noFill/>
          </a:ln>
          <a:effectLst>
            <a:outerShdw blurRad="50799" dist="25400" dir="2700000" algn="tl" rotWithShape="0">
              <a:srgbClr val="000000">
                <a:alpha val="21568"/>
              </a:srgbClr>
            </a:outerShdw>
          </a:effectLst>
        </p:spPr>
      </p:pic>
      <p:sp>
        <p:nvSpPr>
          <p:cNvPr id="13" name="TextBox 12">
            <a:extLst>
              <a:ext uri="{FF2B5EF4-FFF2-40B4-BE49-F238E27FC236}">
                <a16:creationId xmlns:a16="http://schemas.microsoft.com/office/drawing/2014/main" id="{D5990589-A576-32C0-A0D6-A3516A55D4A9}"/>
              </a:ext>
            </a:extLst>
          </p:cNvPr>
          <p:cNvSpPr txBox="1"/>
          <p:nvPr/>
        </p:nvSpPr>
        <p:spPr>
          <a:xfrm rot="5400000">
            <a:off x="3030562" y="4876628"/>
            <a:ext cx="6644639" cy="707886"/>
          </a:xfrm>
          <a:prstGeom prst="rect">
            <a:avLst/>
          </a:prstGeom>
          <a:noFill/>
        </p:spPr>
        <p:txBody>
          <a:bodyPr wrap="square" rtlCol="0">
            <a:spAutoFit/>
          </a:bodyPr>
          <a:lstStyle/>
          <a:p>
            <a:pPr algn="ctr"/>
            <a:r>
              <a:rPr lang="en-GB" sz="4000" dirty="0">
                <a:solidFill>
                  <a:schemeClr val="bg1"/>
                </a:solidFill>
                <a:latin typeface="Amasis MT Pro" panose="020B0604020202020204" pitchFamily="18" charset="0"/>
                <a:ea typeface="Open Sans" panose="020B0606030504020204" pitchFamily="34" charset="0"/>
                <a:cs typeface="Open Sans" panose="020B0606030504020204" pitchFamily="34" charset="0"/>
              </a:rPr>
              <a:t>International GCSE </a:t>
            </a:r>
          </a:p>
        </p:txBody>
      </p:sp>
      <p:pic>
        <p:nvPicPr>
          <p:cNvPr id="14" name="Picture 13" descr="A picture containing text&#10;&#10;Description automatically generated">
            <a:extLst>
              <a:ext uri="{FF2B5EF4-FFF2-40B4-BE49-F238E27FC236}">
                <a16:creationId xmlns:a16="http://schemas.microsoft.com/office/drawing/2014/main" id="{9173255F-64F9-FB47-28CF-5B0AB9F1270A}"/>
              </a:ext>
            </a:extLst>
          </p:cNvPr>
          <p:cNvPicPr>
            <a:picLocks noChangeAspect="1"/>
          </p:cNvPicPr>
          <p:nvPr/>
        </p:nvPicPr>
        <p:blipFill>
          <a:blip r:embed="rId3"/>
          <a:stretch>
            <a:fillRect/>
          </a:stretch>
        </p:blipFill>
        <p:spPr>
          <a:xfrm>
            <a:off x="5880555" y="9302267"/>
            <a:ext cx="916966" cy="377865"/>
          </a:xfrm>
          <a:prstGeom prst="rect">
            <a:avLst/>
          </a:prstGeom>
        </p:spPr>
      </p:pic>
      <p:graphicFrame>
        <p:nvGraphicFramePr>
          <p:cNvPr id="3" name="Table 2">
            <a:extLst>
              <a:ext uri="{FF2B5EF4-FFF2-40B4-BE49-F238E27FC236}">
                <a16:creationId xmlns:a16="http://schemas.microsoft.com/office/drawing/2014/main" id="{A8ACC27E-1B58-4FB0-F5AD-40D936C50E56}"/>
              </a:ext>
            </a:extLst>
          </p:cNvPr>
          <p:cNvGraphicFramePr>
            <a:graphicFrameLocks noGrp="1"/>
          </p:cNvGraphicFramePr>
          <p:nvPr>
            <p:extLst>
              <p:ext uri="{D42A27DB-BD31-4B8C-83A1-F6EECF244321}">
                <p14:modId xmlns:p14="http://schemas.microsoft.com/office/powerpoint/2010/main" val="2749113812"/>
              </p:ext>
            </p:extLst>
          </p:nvPr>
        </p:nvGraphicFramePr>
        <p:xfrm>
          <a:off x="131006" y="157598"/>
          <a:ext cx="5588326" cy="9403576"/>
        </p:xfrm>
        <a:graphic>
          <a:graphicData uri="http://schemas.openxmlformats.org/drawingml/2006/table">
            <a:tbl>
              <a:tblPr firstRow="1" bandRow="1">
                <a:tableStyleId>{21E4AEA4-8DFA-4A89-87EB-49C32662AFE0}</a:tableStyleId>
              </a:tblPr>
              <a:tblGrid>
                <a:gridCol w="547225">
                  <a:extLst>
                    <a:ext uri="{9D8B030D-6E8A-4147-A177-3AD203B41FA5}">
                      <a16:colId xmlns:a16="http://schemas.microsoft.com/office/drawing/2014/main" val="1882682604"/>
                    </a:ext>
                  </a:extLst>
                </a:gridCol>
                <a:gridCol w="590216">
                  <a:extLst>
                    <a:ext uri="{9D8B030D-6E8A-4147-A177-3AD203B41FA5}">
                      <a16:colId xmlns:a16="http://schemas.microsoft.com/office/drawing/2014/main" val="4067924972"/>
                    </a:ext>
                  </a:extLst>
                </a:gridCol>
                <a:gridCol w="590216">
                  <a:extLst>
                    <a:ext uri="{9D8B030D-6E8A-4147-A177-3AD203B41FA5}">
                      <a16:colId xmlns:a16="http://schemas.microsoft.com/office/drawing/2014/main" val="3698785093"/>
                    </a:ext>
                  </a:extLst>
                </a:gridCol>
                <a:gridCol w="1801080">
                  <a:extLst>
                    <a:ext uri="{9D8B030D-6E8A-4147-A177-3AD203B41FA5}">
                      <a16:colId xmlns:a16="http://schemas.microsoft.com/office/drawing/2014/main" val="2459747404"/>
                    </a:ext>
                  </a:extLst>
                </a:gridCol>
                <a:gridCol w="2059589">
                  <a:extLst>
                    <a:ext uri="{9D8B030D-6E8A-4147-A177-3AD203B41FA5}">
                      <a16:colId xmlns:a16="http://schemas.microsoft.com/office/drawing/2014/main" val="729835556"/>
                    </a:ext>
                  </a:extLst>
                </a:gridCol>
              </a:tblGrid>
              <a:tr h="284976">
                <a:tc>
                  <a:txBody>
                    <a:bodyPr/>
                    <a:lstStyle/>
                    <a:p>
                      <a:pPr algn="ctr"/>
                      <a:r>
                        <a:rPr lang="en-GB" sz="1000" dirty="0">
                          <a:solidFill>
                            <a:schemeClr val="bg1"/>
                          </a:solidFill>
                          <a:latin typeface="Open Sans" panose="020B0606030504020204" pitchFamily="34" charset="0"/>
                          <a:ea typeface="Open Sans" panose="020B0606030504020204" pitchFamily="34" charset="0"/>
                          <a:cs typeface="Open Sans" panose="020B0606030504020204" pitchFamily="34" charset="0"/>
                        </a:rPr>
                        <a:t>Year</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tcPr>
                </a:tc>
                <a:tc>
                  <a:txBody>
                    <a:bodyPr/>
                    <a:lstStyle/>
                    <a:p>
                      <a:pPr algn="ctr"/>
                      <a:r>
                        <a:rPr lang="en-GB" sz="1000" dirty="0">
                          <a:solidFill>
                            <a:schemeClr val="bg1"/>
                          </a:solidFill>
                          <a:latin typeface="Open Sans" panose="020B0606030504020204" pitchFamily="34" charset="0"/>
                          <a:ea typeface="Open Sans" panose="020B0606030504020204" pitchFamily="34" charset="0"/>
                          <a:cs typeface="Open Sans" panose="020B0606030504020204" pitchFamily="34" charset="0"/>
                        </a:rPr>
                        <a:t>Term</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tcPr>
                </a:tc>
                <a:tc>
                  <a:txBody>
                    <a:bodyPr/>
                    <a:lstStyle/>
                    <a:p>
                      <a:pPr algn="ctr"/>
                      <a:r>
                        <a:rPr lang="en-GB" sz="1000" dirty="0">
                          <a:solidFill>
                            <a:schemeClr val="bg1"/>
                          </a:solidFill>
                          <a:latin typeface="Open Sans" panose="020B0606030504020204" pitchFamily="34" charset="0"/>
                          <a:ea typeface="Open Sans" panose="020B0606030504020204" pitchFamily="34" charset="0"/>
                          <a:cs typeface="Open Sans" panose="020B0606030504020204" pitchFamily="34" charset="0"/>
                        </a:rPr>
                        <a:t>Week</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tcPr>
                </a:tc>
                <a:tc>
                  <a:txBody>
                    <a:bodyPr/>
                    <a:lstStyle/>
                    <a:p>
                      <a:pPr algn="ctr"/>
                      <a:r>
                        <a:rPr lang="en-GB" sz="1000" dirty="0">
                          <a:solidFill>
                            <a:schemeClr val="bg1"/>
                          </a:solidFill>
                          <a:latin typeface="Open Sans" panose="020B0606030504020204" pitchFamily="34" charset="0"/>
                          <a:ea typeface="Open Sans" panose="020B0606030504020204" pitchFamily="34" charset="0"/>
                          <a:cs typeface="Open Sans" panose="020B0606030504020204" pitchFamily="34" charset="0"/>
                        </a:rPr>
                        <a:t>Topic/Sub-topic</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tcPr>
                </a:tc>
                <a:tc>
                  <a:txBody>
                    <a:bodyPr/>
                    <a:lstStyle/>
                    <a:p>
                      <a:pPr algn="ctr"/>
                      <a:r>
                        <a:rPr lang="en-GB" sz="1000" dirty="0">
                          <a:solidFill>
                            <a:schemeClr val="bg1"/>
                          </a:solidFill>
                          <a:latin typeface="Open Sans" panose="020B0606030504020204" pitchFamily="34" charset="0"/>
                          <a:ea typeface="Open Sans" panose="020B0606030504020204" pitchFamily="34" charset="0"/>
                          <a:cs typeface="Open Sans" panose="020B0606030504020204" pitchFamily="34" charset="0"/>
                        </a:rPr>
                        <a:t>Spec points/</a:t>
                      </a:r>
                      <a:r>
                        <a:rPr lang="en-GB" sz="1000" dirty="0" err="1">
                          <a:solidFill>
                            <a:schemeClr val="bg1"/>
                          </a:solidFill>
                          <a:latin typeface="Open Sans" panose="020B0606030504020204" pitchFamily="34" charset="0"/>
                          <a:ea typeface="Open Sans" panose="020B0606030504020204" pitchFamily="34" charset="0"/>
                          <a:cs typeface="Open Sans" panose="020B0606030504020204" pitchFamily="34" charset="0"/>
                        </a:rPr>
                        <a:t>practicals</a:t>
                      </a:r>
                      <a:endParaRPr lang="en-GB" sz="1000"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tcPr>
                </a:tc>
                <a:extLst>
                  <a:ext uri="{0D108BD9-81ED-4DB2-BD59-A6C34878D82A}">
                    <a16:rowId xmlns:a16="http://schemas.microsoft.com/office/drawing/2014/main" val="2765484018"/>
                  </a:ext>
                </a:extLst>
              </a:tr>
              <a:tr h="370840">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1</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20000"/>
                        <a:lumOff val="80000"/>
                      </a:schemeClr>
                    </a:solidFill>
                  </a:tcPr>
                </a:tc>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2</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7</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000" b="0" dirty="0">
                          <a:latin typeface="Open Sans" panose="020B0606030504020204" pitchFamily="34" charset="0"/>
                          <a:ea typeface="Open Sans" panose="020B0606030504020204" pitchFamily="34" charset="0"/>
                          <a:cs typeface="Open Sans" panose="020B0606030504020204" pitchFamily="34" charset="0"/>
                        </a:rPr>
                        <a:t>b) Properties of waves</a:t>
                      </a:r>
                    </a:p>
                    <a:p>
                      <a:pPr marL="0" marR="0" lvl="0" indent="0" algn="l" defTabSz="685800" rtl="0" eaLnBrk="1" fontAlgn="auto" latinLnBrk="0" hangingPunct="1">
                        <a:lnSpc>
                          <a:spcPct val="100000"/>
                        </a:lnSpc>
                        <a:spcBef>
                          <a:spcPts val="0"/>
                        </a:spcBef>
                        <a:spcAft>
                          <a:spcPts val="0"/>
                        </a:spcAft>
                        <a:buClrTx/>
                        <a:buSzTx/>
                        <a:buFontTx/>
                        <a:buNone/>
                        <a:tabLst/>
                        <a:defRPr/>
                      </a:pPr>
                      <a:r>
                        <a:rPr lang="en-GB" sz="1000" b="0" dirty="0">
                          <a:latin typeface="Open Sans" panose="020B0606030504020204" pitchFamily="34" charset="0"/>
                          <a:ea typeface="Open Sans" panose="020B0606030504020204" pitchFamily="34" charset="0"/>
                          <a:cs typeface="Open Sans" panose="020B0606030504020204" pitchFamily="34" charset="0"/>
                        </a:rPr>
                        <a:t>d) Light and sound</a:t>
                      </a:r>
                      <a:endParaRPr lang="en-GB" sz="1000" b="0" i="0"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r>
                        <a:rPr lang="en-GB" sz="1000" b="0" dirty="0">
                          <a:latin typeface="Open Sans" panose="020B0606030504020204" pitchFamily="34" charset="0"/>
                          <a:ea typeface="Open Sans" panose="020B0606030504020204" pitchFamily="34" charset="0"/>
                          <a:cs typeface="Open Sans" panose="020B0606030504020204" pitchFamily="34" charset="0"/>
                        </a:rPr>
                        <a:t>3.9, 3.14, 3.15, 3.16, 3.17, 3.18, 3.19, 3.20, 3.21, 3.22, 3.23</a:t>
                      </a:r>
                    </a:p>
                    <a:p>
                      <a:pPr marL="0" marR="0" lvl="0" indent="0" algn="l" defTabSz="685800" rtl="0" eaLnBrk="1" fontAlgn="auto" latinLnBrk="0" hangingPunct="1">
                        <a:lnSpc>
                          <a:spcPct val="100000"/>
                        </a:lnSpc>
                        <a:spcBef>
                          <a:spcPts val="0"/>
                        </a:spcBef>
                        <a:spcAft>
                          <a:spcPts val="0"/>
                        </a:spcAft>
                        <a:buClrTx/>
                        <a:buSzTx/>
                        <a:buFontTx/>
                        <a:buNone/>
                        <a:tabLst/>
                        <a:defRPr/>
                      </a:pPr>
                      <a:r>
                        <a:rPr lang="en-GB" sz="1000" b="0" i="1" dirty="0">
                          <a:latin typeface="Open Sans" panose="020B0606030504020204" pitchFamily="34" charset="0"/>
                          <a:ea typeface="Open Sans" panose="020B0606030504020204" pitchFamily="34" charset="0"/>
                          <a:cs typeface="Open Sans" panose="020B0606030504020204" pitchFamily="34" charset="0"/>
                        </a:rPr>
                        <a:t>Practical: investigate the refraction of light, using rectangular blocks, semicircular blocks and triangular prisms</a:t>
                      </a:r>
                    </a:p>
                    <a:p>
                      <a:pPr marL="0" marR="0" lvl="0" indent="0" algn="l" defTabSz="685800" rtl="0" eaLnBrk="1" fontAlgn="auto" latinLnBrk="0" hangingPunct="1">
                        <a:lnSpc>
                          <a:spcPct val="100000"/>
                        </a:lnSpc>
                        <a:spcBef>
                          <a:spcPts val="0"/>
                        </a:spcBef>
                        <a:spcAft>
                          <a:spcPts val="0"/>
                        </a:spcAft>
                        <a:buClrTx/>
                        <a:buSzTx/>
                        <a:buFontTx/>
                        <a:buNone/>
                        <a:tabLst/>
                        <a:defRPr/>
                      </a:pPr>
                      <a:r>
                        <a:rPr lang="en-GB" sz="1000" b="0" i="1" kern="1200" dirty="0">
                          <a:solidFill>
                            <a:schemeClr val="dk1"/>
                          </a:solidFill>
                          <a:effectLst/>
                          <a:latin typeface="Open Sans" panose="020B0606030504020204" pitchFamily="34" charset="0"/>
                          <a:ea typeface="Open Sans" panose="020B0606030504020204" pitchFamily="34" charset="0"/>
                          <a:cs typeface="Open Sans" panose="020B0606030504020204" pitchFamily="34" charset="0"/>
                        </a:rPr>
                        <a:t>P</a:t>
                      </a:r>
                      <a:r>
                        <a:rPr lang="en-GB" sz="1000" i="1" kern="1200" dirty="0">
                          <a:solidFill>
                            <a:schemeClr val="dk1"/>
                          </a:solidFill>
                          <a:effectLst/>
                          <a:latin typeface="Open Sans" panose="020B0606030504020204" pitchFamily="34" charset="0"/>
                          <a:ea typeface="Open Sans" panose="020B0606030504020204" pitchFamily="34" charset="0"/>
                          <a:cs typeface="Open Sans" panose="020B0606030504020204" pitchFamily="34" charset="0"/>
                        </a:rPr>
                        <a:t>ractical: investigate the refractive index of glass, using a glass block</a:t>
                      </a:r>
                      <a:endParaRPr lang="en-GB" sz="1000" b="0" i="1"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893362156"/>
                  </a:ext>
                </a:extLst>
              </a:tr>
              <a:tr h="370840">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1</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20000"/>
                        <a:lumOff val="80000"/>
                      </a:schemeClr>
                    </a:solidFill>
                  </a:tcPr>
                </a:tc>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2</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8</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000" b="1" u="sng" dirty="0">
                          <a:latin typeface="Open Sans" panose="020B0606030504020204" pitchFamily="34" charset="0"/>
                          <a:ea typeface="Open Sans" panose="020B0606030504020204" pitchFamily="34" charset="0"/>
                          <a:cs typeface="Open Sans" panose="020B0606030504020204" pitchFamily="34" charset="0"/>
                        </a:rPr>
                        <a:t>Section 4: Energy resources and energy transfers</a:t>
                      </a:r>
                    </a:p>
                    <a:p>
                      <a:pPr marL="0" marR="0" lvl="0" indent="0" algn="l" defTabSz="685800" rtl="0" eaLnBrk="1" fontAlgn="auto" latinLnBrk="0" hangingPunct="1">
                        <a:lnSpc>
                          <a:spcPct val="100000"/>
                        </a:lnSpc>
                        <a:spcBef>
                          <a:spcPts val="0"/>
                        </a:spcBef>
                        <a:spcAft>
                          <a:spcPts val="0"/>
                        </a:spcAft>
                        <a:buClrTx/>
                        <a:buSzTx/>
                        <a:buFontTx/>
                        <a:buNone/>
                        <a:tabLst/>
                        <a:defRPr/>
                      </a:pPr>
                      <a:r>
                        <a:rPr lang="en-GB" sz="1000" b="0" u="none" dirty="0">
                          <a:latin typeface="Open Sans" panose="020B0606030504020204" pitchFamily="34" charset="0"/>
                          <a:ea typeface="Open Sans" panose="020B0606030504020204" pitchFamily="34" charset="0"/>
                          <a:cs typeface="Open Sans" panose="020B0606030504020204" pitchFamily="34" charset="0"/>
                        </a:rPr>
                        <a:t>a) Units</a:t>
                      </a:r>
                    </a:p>
                    <a:p>
                      <a:pPr marL="0" marR="0" lvl="0" indent="0" algn="l" defTabSz="685800" rtl="0" eaLnBrk="1" fontAlgn="auto" latinLnBrk="0" hangingPunct="1">
                        <a:lnSpc>
                          <a:spcPct val="100000"/>
                        </a:lnSpc>
                        <a:spcBef>
                          <a:spcPts val="0"/>
                        </a:spcBef>
                        <a:spcAft>
                          <a:spcPts val="0"/>
                        </a:spcAft>
                        <a:buClrTx/>
                        <a:buSzTx/>
                        <a:buFontTx/>
                        <a:buNone/>
                        <a:tabLst/>
                        <a:defRPr/>
                      </a:pPr>
                      <a:r>
                        <a:rPr lang="en-GB" sz="1000" b="0" u="none" dirty="0">
                          <a:latin typeface="Open Sans" panose="020B0606030504020204" pitchFamily="34" charset="0"/>
                          <a:ea typeface="Open Sans" panose="020B0606030504020204" pitchFamily="34" charset="0"/>
                          <a:cs typeface="Open Sans" panose="020B0606030504020204" pitchFamily="34" charset="0"/>
                        </a:rPr>
                        <a:t>b) Energy transfers</a:t>
                      </a:r>
                      <a:endParaRPr lang="en-GB" sz="1000" b="0" i="0" u="none"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r>
                        <a:rPr lang="en-GB" sz="1000" b="0" dirty="0">
                          <a:latin typeface="Open Sans" panose="020B0606030504020204" pitchFamily="34" charset="0"/>
                          <a:ea typeface="Open Sans" panose="020B0606030504020204" pitchFamily="34" charset="0"/>
                          <a:cs typeface="Open Sans" panose="020B0606030504020204" pitchFamily="34" charset="0"/>
                        </a:rPr>
                        <a:t>4.1, 4.2, 4.3, 4.4, 4.5, 4.6, 4.9</a:t>
                      </a:r>
                    </a:p>
                    <a:p>
                      <a:r>
                        <a:rPr lang="en-GB" sz="1000" i="1" kern="1200" dirty="0">
                          <a:solidFill>
                            <a:schemeClr val="dk1"/>
                          </a:solidFill>
                          <a:effectLst/>
                          <a:latin typeface="Open Sans" panose="020B0606030504020204" pitchFamily="34" charset="0"/>
                          <a:ea typeface="Open Sans" panose="020B0606030504020204" pitchFamily="34" charset="0"/>
                          <a:cs typeface="Open Sans" panose="020B0606030504020204" pitchFamily="34" charset="0"/>
                        </a:rPr>
                        <a:t>Practical: investigate thermal energy transfer by conduction, convection and radiation</a:t>
                      </a:r>
                      <a:endParaRPr lang="en-GB" sz="600" b="0" i="1"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123479549"/>
                  </a:ext>
                </a:extLst>
              </a:tr>
              <a:tr h="370840">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1</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20000"/>
                        <a:lumOff val="80000"/>
                      </a:schemeClr>
                    </a:solidFill>
                  </a:tcPr>
                </a:tc>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2</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9</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000" b="0" u="none" dirty="0">
                          <a:latin typeface="Open Sans" panose="020B0606030504020204" pitchFamily="34" charset="0"/>
                          <a:ea typeface="Open Sans" panose="020B0606030504020204" pitchFamily="34" charset="0"/>
                          <a:cs typeface="Open Sans" panose="020B0606030504020204" pitchFamily="34" charset="0"/>
                        </a:rPr>
                        <a:t>b) Energy transfers</a:t>
                      </a:r>
                    </a:p>
                    <a:p>
                      <a:pPr marL="0" marR="0" lvl="0" indent="0" algn="l" defTabSz="685800" rtl="0" eaLnBrk="1" fontAlgn="auto" latinLnBrk="0" hangingPunct="1">
                        <a:lnSpc>
                          <a:spcPct val="100000"/>
                        </a:lnSpc>
                        <a:spcBef>
                          <a:spcPts val="0"/>
                        </a:spcBef>
                        <a:spcAft>
                          <a:spcPts val="0"/>
                        </a:spcAft>
                        <a:buClrTx/>
                        <a:buSzTx/>
                        <a:buFontTx/>
                        <a:buNone/>
                        <a:tabLst/>
                        <a:defRPr/>
                      </a:pPr>
                      <a:r>
                        <a:rPr lang="en-GB" sz="1000" b="0" u="none" dirty="0">
                          <a:latin typeface="Open Sans" panose="020B0606030504020204" pitchFamily="34" charset="0"/>
                          <a:ea typeface="Open Sans" panose="020B0606030504020204" pitchFamily="34" charset="0"/>
                          <a:cs typeface="Open Sans" panose="020B0606030504020204" pitchFamily="34" charset="0"/>
                        </a:rPr>
                        <a:t>c) Work and power</a:t>
                      </a:r>
                      <a:endParaRPr lang="en-GB" sz="1000" b="0" i="0" u="none"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r>
                        <a:rPr lang="en-GB" sz="1000" b="0" dirty="0">
                          <a:latin typeface="Open Sans" panose="020B0606030504020204" pitchFamily="34" charset="0"/>
                          <a:ea typeface="Open Sans" panose="020B0606030504020204" pitchFamily="34" charset="0"/>
                          <a:cs typeface="Open Sans" panose="020B0606030504020204" pitchFamily="34" charset="0"/>
                        </a:rPr>
                        <a:t>4.7, 4.8, 4.9, 4.10, 4.11, 4.12, 4.13</a:t>
                      </a:r>
                    </a:p>
                    <a:p>
                      <a:pPr marL="0" marR="0" lvl="0" indent="0" algn="l" defTabSz="685800" rtl="0" eaLnBrk="1" fontAlgn="auto" latinLnBrk="0" hangingPunct="1">
                        <a:lnSpc>
                          <a:spcPct val="100000"/>
                        </a:lnSpc>
                        <a:spcBef>
                          <a:spcPts val="0"/>
                        </a:spcBef>
                        <a:spcAft>
                          <a:spcPts val="0"/>
                        </a:spcAft>
                        <a:buClrTx/>
                        <a:buSzTx/>
                        <a:buFontTx/>
                        <a:buNone/>
                        <a:tabLst/>
                        <a:defRPr/>
                      </a:pPr>
                      <a:r>
                        <a:rPr lang="en-GB" sz="1000" i="1" kern="1200" dirty="0">
                          <a:solidFill>
                            <a:schemeClr val="dk1"/>
                          </a:solidFill>
                          <a:effectLst/>
                          <a:latin typeface="Open Sans" panose="020B0606030504020204" pitchFamily="34" charset="0"/>
                          <a:ea typeface="Open Sans" panose="020B0606030504020204" pitchFamily="34" charset="0"/>
                          <a:cs typeface="Open Sans" panose="020B0606030504020204" pitchFamily="34" charset="0"/>
                        </a:rPr>
                        <a:t>Practical: investigate thermal energy transfer by conduction, convection and radiation</a:t>
                      </a:r>
                      <a:r>
                        <a:rPr lang="en-GB" sz="1000" b="0" i="1" dirty="0">
                          <a:latin typeface="Open Sans" panose="020B0606030504020204" pitchFamily="34" charset="0"/>
                          <a:ea typeface="Open Sans" panose="020B0606030504020204" pitchFamily="34" charset="0"/>
                          <a:cs typeface="Open Sans" panose="020B0606030504020204" pitchFamily="34" charset="0"/>
                        </a:rPr>
                        <a:t> </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9528777"/>
                  </a:ext>
                </a:extLst>
              </a:tr>
              <a:tr h="370840">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1</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20000"/>
                        <a:lumOff val="80000"/>
                      </a:schemeClr>
                    </a:solidFill>
                  </a:tcPr>
                </a:tc>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2</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10</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000" b="0" u="none" dirty="0">
                          <a:latin typeface="Open Sans" panose="020B0606030504020204" pitchFamily="34" charset="0"/>
                          <a:ea typeface="Open Sans" panose="020B0606030504020204" pitchFamily="34" charset="0"/>
                          <a:cs typeface="Open Sans" panose="020B0606030504020204" pitchFamily="34" charset="0"/>
                        </a:rPr>
                        <a:t>c) Work and power</a:t>
                      </a:r>
                    </a:p>
                    <a:p>
                      <a:pPr marL="0" marR="0" lvl="0" indent="0" algn="l" defTabSz="685800" rtl="0" eaLnBrk="1" fontAlgn="auto" latinLnBrk="0" hangingPunct="1">
                        <a:lnSpc>
                          <a:spcPct val="100000"/>
                        </a:lnSpc>
                        <a:spcBef>
                          <a:spcPts val="0"/>
                        </a:spcBef>
                        <a:spcAft>
                          <a:spcPts val="0"/>
                        </a:spcAft>
                        <a:buClrTx/>
                        <a:buSzTx/>
                        <a:buFontTx/>
                        <a:buNone/>
                        <a:tabLst/>
                        <a:defRPr/>
                      </a:pPr>
                      <a:r>
                        <a:rPr lang="en-GB" sz="1000" b="0" u="none" dirty="0">
                          <a:latin typeface="Open Sans" panose="020B0606030504020204" pitchFamily="34" charset="0"/>
                          <a:ea typeface="Open Sans" panose="020B0606030504020204" pitchFamily="34" charset="0"/>
                          <a:cs typeface="Open Sans" panose="020B0606030504020204" pitchFamily="34" charset="0"/>
                        </a:rPr>
                        <a:t>Consolidation &amp; assessment</a:t>
                      </a:r>
                    </a:p>
                    <a:p>
                      <a:pPr marL="0" marR="0" lvl="0" indent="0" algn="l" defTabSz="685800" rtl="0" eaLnBrk="1" fontAlgn="auto" latinLnBrk="0" hangingPunct="1">
                        <a:lnSpc>
                          <a:spcPct val="100000"/>
                        </a:lnSpc>
                        <a:spcBef>
                          <a:spcPts val="0"/>
                        </a:spcBef>
                        <a:spcAft>
                          <a:spcPts val="0"/>
                        </a:spcAft>
                        <a:buClrTx/>
                        <a:buSzTx/>
                        <a:buFontTx/>
                        <a:buNone/>
                        <a:tabLst/>
                        <a:defRPr/>
                      </a:pPr>
                      <a:r>
                        <a:rPr lang="en-GB" sz="1000" b="0" u="none" dirty="0">
                          <a:latin typeface="Open Sans" panose="020B0606030504020204" pitchFamily="34" charset="0"/>
                          <a:ea typeface="Open Sans" panose="020B0606030504020204" pitchFamily="34" charset="0"/>
                          <a:cs typeface="Open Sans" panose="020B0606030504020204" pitchFamily="34" charset="0"/>
                        </a:rPr>
                        <a:t>Feedback</a:t>
                      </a:r>
                      <a:endParaRPr lang="en-GB" sz="1000" b="0" i="0" u="none"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r>
                        <a:rPr lang="en-GB" sz="1000" b="0" dirty="0">
                          <a:latin typeface="Open Sans" panose="020B0606030504020204" pitchFamily="34" charset="0"/>
                          <a:ea typeface="Open Sans" panose="020B0606030504020204" pitchFamily="34" charset="0"/>
                          <a:cs typeface="Open Sans" panose="020B0606030504020204" pitchFamily="34" charset="0"/>
                        </a:rPr>
                        <a:t>4.14, 4.15, 4.16, 4.17</a:t>
                      </a:r>
                      <a:endParaRPr lang="en-GB" sz="1000" b="0" i="0"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656953359"/>
                  </a:ext>
                </a:extLst>
              </a:tr>
              <a:tr h="370840">
                <a:tc gridSpan="5">
                  <a:txBody>
                    <a:bodyPr/>
                    <a:lstStyle/>
                    <a:p>
                      <a:pPr algn="ctr"/>
                      <a:r>
                        <a:rPr lang="en-GB" sz="1000" b="1" dirty="0">
                          <a:latin typeface="Open Sans" panose="020B0606030504020204" pitchFamily="34" charset="0"/>
                          <a:ea typeface="Open Sans" panose="020B0606030504020204" pitchFamily="34" charset="0"/>
                          <a:cs typeface="Open Sans" panose="020B0606030504020204" pitchFamily="34" charset="0"/>
                        </a:rPr>
                        <a:t>Biology</a:t>
                      </a:r>
                      <a:endParaRPr lang="en-GB" sz="1000" b="1" i="0" dirty="0">
                        <a:latin typeface="Open Sans" panose="020B0606030504020204" pitchFamily="34" charset="0"/>
                        <a:ea typeface="Open Sans" panose="020B0606030504020204" pitchFamily="34" charset="0"/>
                        <a:cs typeface="Open Sans" panose="020B0606030504020204" pitchFamily="34" charset="0"/>
                      </a:endParaRPr>
                    </a:p>
                  </a:txBody>
                  <a:tcPr anchor="ct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20000"/>
                        <a:lumOff val="80000"/>
                      </a:schemeClr>
                    </a:solidFill>
                  </a:tcPr>
                </a:tc>
                <a:tc hMerge="1">
                  <a:txBody>
                    <a:bodyPr/>
                    <a:lstStyle/>
                    <a:p>
                      <a:pPr algn="ctr"/>
                      <a:endParaRPr lang="en-GB" sz="1000"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hMerge="1">
                  <a:txBody>
                    <a:bodyPr/>
                    <a:lstStyle/>
                    <a:p>
                      <a:pPr algn="ctr"/>
                      <a:endParaRPr lang="en-GB" sz="1000"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hMerge="1">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lang="en-GB" sz="1000" b="0" i="0" u="none"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hMerge="1">
                  <a:txBody>
                    <a:bodyPr/>
                    <a:lstStyle/>
                    <a:p>
                      <a:endParaRPr lang="en-GB" sz="1000" b="0" i="0"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942089152"/>
                  </a:ext>
                </a:extLst>
              </a:tr>
              <a:tr h="370840">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1</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20000"/>
                        <a:lumOff val="80000"/>
                      </a:schemeClr>
                    </a:solidFill>
                  </a:tcPr>
                </a:tc>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3</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1</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000" b="1" u="sng" dirty="0">
                          <a:latin typeface="Open Sans" panose="020B0606030504020204" pitchFamily="34" charset="0"/>
                          <a:ea typeface="Open Sans" panose="020B0606030504020204" pitchFamily="34" charset="0"/>
                          <a:cs typeface="Open Sans" panose="020B0606030504020204" pitchFamily="34" charset="0"/>
                        </a:rPr>
                        <a:t>Section 1: The nature and variety of living organisms</a:t>
                      </a:r>
                    </a:p>
                    <a:p>
                      <a:pPr marL="0" marR="0" lvl="0" indent="0" algn="l" defTabSz="685800" rtl="0" eaLnBrk="1" fontAlgn="auto" latinLnBrk="0" hangingPunct="1">
                        <a:lnSpc>
                          <a:spcPct val="100000"/>
                        </a:lnSpc>
                        <a:spcBef>
                          <a:spcPts val="0"/>
                        </a:spcBef>
                        <a:spcAft>
                          <a:spcPts val="0"/>
                        </a:spcAft>
                        <a:buClrTx/>
                        <a:buSzTx/>
                        <a:buFontTx/>
                        <a:buNone/>
                        <a:tabLst/>
                        <a:defRPr/>
                      </a:pPr>
                      <a:r>
                        <a:rPr lang="en-GB" sz="1000" dirty="0">
                          <a:latin typeface="Open Sans" panose="020B0606030504020204" pitchFamily="34" charset="0"/>
                          <a:ea typeface="Open Sans" panose="020B0606030504020204" pitchFamily="34" charset="0"/>
                          <a:cs typeface="Open Sans" panose="020B0606030504020204" pitchFamily="34" charset="0"/>
                        </a:rPr>
                        <a:t>a) Characteristics of living organisms</a:t>
                      </a:r>
                    </a:p>
                    <a:p>
                      <a:pPr marL="0" marR="0" lvl="0" indent="0" algn="l" defTabSz="685800" rtl="0" eaLnBrk="1" fontAlgn="auto" latinLnBrk="0" hangingPunct="1">
                        <a:lnSpc>
                          <a:spcPct val="100000"/>
                        </a:lnSpc>
                        <a:spcBef>
                          <a:spcPts val="0"/>
                        </a:spcBef>
                        <a:spcAft>
                          <a:spcPts val="0"/>
                        </a:spcAft>
                        <a:buClrTx/>
                        <a:buSzTx/>
                        <a:buFontTx/>
                        <a:buNone/>
                        <a:tabLst/>
                        <a:defRPr/>
                      </a:pPr>
                      <a:r>
                        <a:rPr lang="en-GB" sz="1000" dirty="0">
                          <a:latin typeface="Open Sans" panose="020B0606030504020204" pitchFamily="34" charset="0"/>
                          <a:ea typeface="Open Sans" panose="020B0606030504020204" pitchFamily="34" charset="0"/>
                          <a:cs typeface="Open Sans" panose="020B0606030504020204" pitchFamily="34" charset="0"/>
                        </a:rPr>
                        <a:t>b) Variety of living organisms</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r>
                        <a:rPr lang="en-GB" sz="1000" b="0" dirty="0">
                          <a:latin typeface="Open Sans" panose="020B0606030504020204" pitchFamily="34" charset="0"/>
                          <a:ea typeface="Open Sans" panose="020B0606030504020204" pitchFamily="34" charset="0"/>
                          <a:cs typeface="Open Sans" panose="020B0606030504020204" pitchFamily="34" charset="0"/>
                        </a:rPr>
                        <a:t>1.1, 1.2, 1.3, 1.4</a:t>
                      </a:r>
                      <a:endParaRPr lang="en-GB" sz="1000" b="0" i="0"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218941339"/>
                  </a:ext>
                </a:extLst>
              </a:tr>
              <a:tr h="370840">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1</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20000"/>
                        <a:lumOff val="80000"/>
                      </a:schemeClr>
                    </a:solidFill>
                  </a:tcPr>
                </a:tc>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3</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2</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000" b="1" u="sng" dirty="0">
                          <a:latin typeface="Open Sans" panose="020B0606030504020204" pitchFamily="34" charset="0"/>
                          <a:ea typeface="Open Sans" panose="020B0606030504020204" pitchFamily="34" charset="0"/>
                          <a:cs typeface="Open Sans" panose="020B0606030504020204" pitchFamily="34" charset="0"/>
                        </a:rPr>
                        <a:t>Section 2: Structures and functions in living organisms</a:t>
                      </a:r>
                    </a:p>
                    <a:p>
                      <a:pPr marL="0" marR="0" lvl="0" indent="0" algn="l" defTabSz="685800" rtl="0" eaLnBrk="1" fontAlgn="auto" latinLnBrk="0" hangingPunct="1">
                        <a:lnSpc>
                          <a:spcPct val="100000"/>
                        </a:lnSpc>
                        <a:spcBef>
                          <a:spcPts val="0"/>
                        </a:spcBef>
                        <a:spcAft>
                          <a:spcPts val="0"/>
                        </a:spcAft>
                        <a:buClrTx/>
                        <a:buSzTx/>
                        <a:buFontTx/>
                        <a:buNone/>
                        <a:tabLst/>
                        <a:defRPr/>
                      </a:pPr>
                      <a:r>
                        <a:rPr lang="en-GB" sz="1000" b="0" dirty="0">
                          <a:latin typeface="Open Sans" panose="020B0606030504020204" pitchFamily="34" charset="0"/>
                          <a:ea typeface="Open Sans" panose="020B0606030504020204" pitchFamily="34" charset="0"/>
                          <a:cs typeface="Open Sans" panose="020B0606030504020204" pitchFamily="34" charset="0"/>
                        </a:rPr>
                        <a:t>a) Levels of organisation </a:t>
                      </a:r>
                    </a:p>
                    <a:p>
                      <a:pPr marL="0" marR="0" lvl="0" indent="0" algn="l" defTabSz="685800" rtl="0" eaLnBrk="1" fontAlgn="auto" latinLnBrk="0" hangingPunct="1">
                        <a:lnSpc>
                          <a:spcPct val="100000"/>
                        </a:lnSpc>
                        <a:spcBef>
                          <a:spcPts val="0"/>
                        </a:spcBef>
                        <a:spcAft>
                          <a:spcPts val="0"/>
                        </a:spcAft>
                        <a:buClrTx/>
                        <a:buSzTx/>
                        <a:buFontTx/>
                        <a:buNone/>
                        <a:tabLst/>
                        <a:defRPr/>
                      </a:pPr>
                      <a:r>
                        <a:rPr lang="en-GB" sz="1000" b="0" dirty="0">
                          <a:latin typeface="Open Sans" panose="020B0606030504020204" pitchFamily="34" charset="0"/>
                          <a:ea typeface="Open Sans" panose="020B0606030504020204" pitchFamily="34" charset="0"/>
                          <a:cs typeface="Open Sans" panose="020B0606030504020204" pitchFamily="34" charset="0"/>
                        </a:rPr>
                        <a:t>b) Cell structure</a:t>
                      </a:r>
                      <a:endParaRPr lang="en-GB" sz="1000" b="0" i="0"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r>
                        <a:rPr lang="en-GB" sz="1000" b="0" dirty="0">
                          <a:latin typeface="Open Sans" panose="020B0606030504020204" pitchFamily="34" charset="0"/>
                          <a:ea typeface="Open Sans" panose="020B0606030504020204" pitchFamily="34" charset="0"/>
                          <a:cs typeface="Open Sans" panose="020B0606030504020204" pitchFamily="34" charset="0"/>
                        </a:rPr>
                        <a:t>2.1, 2.2, 2.3, 2.4, 2.7, 2.8, 2.9, 2.10, 2.11, 2.13  </a:t>
                      </a:r>
                    </a:p>
                    <a:p>
                      <a:pPr marL="0" marR="0" lvl="0" indent="0" algn="l" defTabSz="685800" rtl="0" eaLnBrk="1" fontAlgn="auto" latinLnBrk="0" hangingPunct="1">
                        <a:lnSpc>
                          <a:spcPct val="100000"/>
                        </a:lnSpc>
                        <a:spcBef>
                          <a:spcPts val="0"/>
                        </a:spcBef>
                        <a:spcAft>
                          <a:spcPts val="0"/>
                        </a:spcAft>
                        <a:buClrTx/>
                        <a:buSzTx/>
                        <a:buFontTx/>
                        <a:buNone/>
                        <a:tabLst/>
                        <a:defRPr/>
                      </a:pPr>
                      <a:r>
                        <a:rPr lang="en-GB" sz="1000" b="0" i="1" dirty="0">
                          <a:latin typeface="Open Sans" panose="020B0606030504020204" pitchFamily="34" charset="0"/>
                          <a:ea typeface="Open Sans" panose="020B0606030504020204" pitchFamily="34" charset="0"/>
                          <a:cs typeface="Open Sans" panose="020B0606030504020204" pitchFamily="34" charset="0"/>
                        </a:rPr>
                        <a:t>Practical: investigate food samples for the presence of glucose, starch, protein and fat</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692421976"/>
                  </a:ext>
                </a:extLst>
              </a:tr>
              <a:tr h="370840">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1</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20000"/>
                        <a:lumOff val="80000"/>
                      </a:schemeClr>
                    </a:solidFill>
                  </a:tcPr>
                </a:tc>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3</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3</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000" b="0" dirty="0">
                          <a:latin typeface="Open Sans" panose="020B0606030504020204" pitchFamily="34" charset="0"/>
                          <a:ea typeface="Open Sans" panose="020B0606030504020204" pitchFamily="34" charset="0"/>
                          <a:cs typeface="Open Sans" panose="020B0606030504020204" pitchFamily="34" charset="0"/>
                        </a:rPr>
                        <a:t>c) Biological molecules</a:t>
                      </a:r>
                    </a:p>
                    <a:p>
                      <a:pPr marL="0" marR="0" lvl="0" indent="0" algn="l" defTabSz="685800" rtl="0" eaLnBrk="1" fontAlgn="auto" latinLnBrk="0" hangingPunct="1">
                        <a:lnSpc>
                          <a:spcPct val="100000"/>
                        </a:lnSpc>
                        <a:spcBef>
                          <a:spcPts val="0"/>
                        </a:spcBef>
                        <a:spcAft>
                          <a:spcPts val="0"/>
                        </a:spcAft>
                        <a:buClrTx/>
                        <a:buSzTx/>
                        <a:buFontTx/>
                        <a:buNone/>
                        <a:tabLst/>
                        <a:defRPr/>
                      </a:pPr>
                      <a:r>
                        <a:rPr lang="en-GB" sz="1000" b="0" dirty="0">
                          <a:latin typeface="Open Sans" panose="020B0606030504020204" pitchFamily="34" charset="0"/>
                          <a:ea typeface="Open Sans" panose="020B0606030504020204" pitchFamily="34" charset="0"/>
                          <a:cs typeface="Open Sans" panose="020B0606030504020204" pitchFamily="34" charset="0"/>
                        </a:rPr>
                        <a:t>d) Movement of substances into and out of cells</a:t>
                      </a:r>
                      <a:endParaRPr lang="en-GB" sz="1000" b="0" i="0"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r>
                        <a:rPr lang="en-GB" sz="1000" b="0" dirty="0">
                          <a:latin typeface="Open Sans" panose="020B0606030504020204" pitchFamily="34" charset="0"/>
                          <a:ea typeface="Open Sans" panose="020B0606030504020204" pitchFamily="34" charset="0"/>
                          <a:cs typeface="Open Sans" panose="020B0606030504020204" pitchFamily="34" charset="0"/>
                        </a:rPr>
                        <a:t>2.12, 2.15, 2.16</a:t>
                      </a:r>
                    </a:p>
                    <a:p>
                      <a:r>
                        <a:rPr lang="en-GB" sz="1000" b="0" i="1" dirty="0">
                          <a:latin typeface="Open Sans" panose="020B0606030504020204" pitchFamily="34" charset="0"/>
                          <a:ea typeface="Open Sans" panose="020B0606030504020204" pitchFamily="34" charset="0"/>
                          <a:cs typeface="Open Sans" panose="020B0606030504020204" pitchFamily="34" charset="0"/>
                        </a:rPr>
                        <a:t>Practical: investigate how enzyme activity can be affected by changes in temperature</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688387573"/>
                  </a:ext>
                </a:extLst>
              </a:tr>
              <a:tr h="370840">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1</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20000"/>
                        <a:lumOff val="80000"/>
                      </a:schemeClr>
                    </a:solidFill>
                  </a:tcPr>
                </a:tc>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3</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4</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000" b="0" dirty="0">
                          <a:latin typeface="Open Sans" panose="020B0606030504020204" pitchFamily="34" charset="0"/>
                          <a:ea typeface="Open Sans" panose="020B0606030504020204" pitchFamily="34" charset="0"/>
                          <a:cs typeface="Open Sans" panose="020B0606030504020204" pitchFamily="34" charset="0"/>
                        </a:rPr>
                        <a:t>d) Movement of substances into and out of cells</a:t>
                      </a:r>
                    </a:p>
                    <a:p>
                      <a:pPr marL="0" marR="0" lvl="0" indent="0" algn="l" defTabSz="685800" rtl="0" eaLnBrk="1" fontAlgn="auto" latinLnBrk="0" hangingPunct="1">
                        <a:lnSpc>
                          <a:spcPct val="100000"/>
                        </a:lnSpc>
                        <a:spcBef>
                          <a:spcPts val="0"/>
                        </a:spcBef>
                        <a:spcAft>
                          <a:spcPts val="0"/>
                        </a:spcAft>
                        <a:buClrTx/>
                        <a:buSzTx/>
                        <a:buFontTx/>
                        <a:buNone/>
                        <a:tabLst/>
                        <a:defRPr/>
                      </a:pPr>
                      <a:r>
                        <a:rPr lang="en-GB" sz="1000" dirty="0">
                          <a:latin typeface="Open Sans" panose="020B0606030504020204" pitchFamily="34" charset="0"/>
                          <a:ea typeface="Open Sans" panose="020B0606030504020204" pitchFamily="34" charset="0"/>
                          <a:cs typeface="Open Sans" panose="020B0606030504020204" pitchFamily="34" charset="0"/>
                        </a:rPr>
                        <a:t>Consolidation &amp; assessment</a:t>
                      </a:r>
                    </a:p>
                    <a:p>
                      <a:pPr marL="0" marR="0" lvl="0" indent="0" algn="l" defTabSz="685800" rtl="0" eaLnBrk="1" fontAlgn="auto" latinLnBrk="0" hangingPunct="1">
                        <a:lnSpc>
                          <a:spcPct val="100000"/>
                        </a:lnSpc>
                        <a:spcBef>
                          <a:spcPts val="0"/>
                        </a:spcBef>
                        <a:spcAft>
                          <a:spcPts val="0"/>
                        </a:spcAft>
                        <a:buClrTx/>
                        <a:buSzTx/>
                        <a:buFontTx/>
                        <a:buNone/>
                        <a:tabLst/>
                        <a:defRPr/>
                      </a:pPr>
                      <a:r>
                        <a:rPr lang="en-GB" sz="1000" dirty="0">
                          <a:latin typeface="Open Sans" panose="020B0606030504020204" pitchFamily="34" charset="0"/>
                          <a:ea typeface="Open Sans" panose="020B0606030504020204" pitchFamily="34" charset="0"/>
                          <a:cs typeface="Open Sans" panose="020B0606030504020204" pitchFamily="34" charset="0"/>
                        </a:rPr>
                        <a:t>Feedback</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000" b="0" dirty="0">
                          <a:latin typeface="Open Sans" panose="020B0606030504020204" pitchFamily="34" charset="0"/>
                          <a:ea typeface="Open Sans" panose="020B0606030504020204" pitchFamily="34" charset="0"/>
                          <a:cs typeface="Open Sans" panose="020B0606030504020204" pitchFamily="34" charset="0"/>
                        </a:rPr>
                        <a:t>2.15, 2.16, 2.17</a:t>
                      </a:r>
                    </a:p>
                    <a:p>
                      <a:pPr marL="0" marR="0" lvl="0" indent="0" algn="l" defTabSz="685800" rtl="0" eaLnBrk="1" fontAlgn="auto" latinLnBrk="0" hangingPunct="1">
                        <a:lnSpc>
                          <a:spcPct val="100000"/>
                        </a:lnSpc>
                        <a:spcBef>
                          <a:spcPts val="0"/>
                        </a:spcBef>
                        <a:spcAft>
                          <a:spcPts val="0"/>
                        </a:spcAft>
                        <a:buClrTx/>
                        <a:buSzTx/>
                        <a:buFontTx/>
                        <a:buNone/>
                        <a:tabLst/>
                        <a:defRPr/>
                      </a:pPr>
                      <a:r>
                        <a:rPr lang="en-GB" sz="1000" b="0" i="1" dirty="0">
                          <a:latin typeface="Open Sans" panose="020B0606030504020204" pitchFamily="34" charset="0"/>
                          <a:ea typeface="Open Sans" panose="020B0606030504020204" pitchFamily="34" charset="0"/>
                          <a:cs typeface="Open Sans" panose="020B0606030504020204" pitchFamily="34" charset="0"/>
                        </a:rPr>
                        <a:t>Practical: Investigate osmosis using living and non-living systems</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443237861"/>
                  </a:ext>
                </a:extLst>
              </a:tr>
              <a:tr h="370840">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1</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20000"/>
                        <a:lumOff val="80000"/>
                      </a:schemeClr>
                    </a:solidFill>
                  </a:tcPr>
                </a:tc>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3</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5</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000" b="0" dirty="0">
                          <a:latin typeface="Open Sans" panose="020B0606030504020204" pitchFamily="34" charset="0"/>
                          <a:ea typeface="Open Sans" panose="020B0606030504020204" pitchFamily="34" charset="0"/>
                          <a:cs typeface="Open Sans" panose="020B0606030504020204" pitchFamily="34" charset="0"/>
                        </a:rPr>
                        <a:t>e) Nutrition</a:t>
                      </a:r>
                      <a:endParaRPr lang="en-GB" sz="1000" b="0" i="0"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000" b="0" dirty="0">
                          <a:latin typeface="Open Sans" panose="020B0606030504020204" pitchFamily="34" charset="0"/>
                          <a:ea typeface="Open Sans" panose="020B0606030504020204" pitchFamily="34" charset="0"/>
                          <a:cs typeface="Open Sans" panose="020B0606030504020204" pitchFamily="34" charset="0"/>
                        </a:rPr>
                        <a:t>2.18, 2.19, 2.20, 2.21, 2.22, 2.23 </a:t>
                      </a:r>
                    </a:p>
                    <a:p>
                      <a:pPr marL="0" marR="0" lvl="0" indent="0" algn="l" defTabSz="685800" rtl="0" eaLnBrk="1" fontAlgn="auto" latinLnBrk="0" hangingPunct="1">
                        <a:lnSpc>
                          <a:spcPct val="100000"/>
                        </a:lnSpc>
                        <a:spcBef>
                          <a:spcPts val="0"/>
                        </a:spcBef>
                        <a:spcAft>
                          <a:spcPts val="0"/>
                        </a:spcAft>
                        <a:buClrTx/>
                        <a:buSzTx/>
                        <a:buFontTx/>
                        <a:buNone/>
                        <a:tabLst/>
                        <a:defRPr/>
                      </a:pPr>
                      <a:r>
                        <a:rPr lang="en-GB" sz="1000" b="0" i="1" dirty="0">
                          <a:latin typeface="Open Sans" panose="020B0606030504020204" pitchFamily="34" charset="0"/>
                          <a:ea typeface="Open Sans" panose="020B0606030504020204" pitchFamily="34" charset="0"/>
                          <a:cs typeface="Open Sans" panose="020B0606030504020204" pitchFamily="34" charset="0"/>
                        </a:rPr>
                        <a:t>Practical: </a:t>
                      </a:r>
                      <a:r>
                        <a:rPr lang="en-GB" sz="1000" i="1" kern="1200" dirty="0">
                          <a:solidFill>
                            <a:schemeClr val="dk1"/>
                          </a:solidFill>
                          <a:effectLst/>
                          <a:latin typeface="Open Sans" panose="020B0606030504020204" pitchFamily="34" charset="0"/>
                          <a:ea typeface="Open Sans" panose="020B0606030504020204" pitchFamily="34" charset="0"/>
                          <a:cs typeface="Open Sans" panose="020B0606030504020204" pitchFamily="34" charset="0"/>
                        </a:rPr>
                        <a:t>investigate photosynthesis, showing the evolution of oxygen from a water plant, the production of starch and the requirements of light, carbon dioxide and chlorophyll</a:t>
                      </a:r>
                      <a:endParaRPr lang="en-GB" sz="1000" b="0" i="1"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583048544"/>
                  </a:ext>
                </a:extLst>
              </a:tr>
            </a:tbl>
          </a:graphicData>
        </a:graphic>
      </p:graphicFrame>
    </p:spTree>
    <p:extLst>
      <p:ext uri="{BB962C8B-B14F-4D97-AF65-F5344CB8AC3E}">
        <p14:creationId xmlns:p14="http://schemas.microsoft.com/office/powerpoint/2010/main" val="27598445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6F4C07D9-9E14-C730-B897-57ECD22ECE1B}"/>
              </a:ext>
              <a:ext uri="{C183D7F6-B498-43B3-948B-1728B52AA6E4}">
                <adec:decorative xmlns:adec="http://schemas.microsoft.com/office/drawing/2017/decorative" val="1"/>
              </a:ext>
            </a:extLst>
          </p:cNvPr>
          <p:cNvSpPr/>
          <p:nvPr/>
        </p:nvSpPr>
        <p:spPr>
          <a:xfrm>
            <a:off x="5817932" y="-19981"/>
            <a:ext cx="1050116" cy="115887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1" name="Rectangle 10">
            <a:extLst>
              <a:ext uri="{FF2B5EF4-FFF2-40B4-BE49-F238E27FC236}">
                <a16:creationId xmlns:a16="http://schemas.microsoft.com/office/drawing/2014/main" id="{83D85444-9283-FB81-CC75-B24AC6903B38}"/>
              </a:ext>
              <a:ext uri="{C183D7F6-B498-43B3-948B-1728B52AA6E4}">
                <adec:decorative xmlns:adec="http://schemas.microsoft.com/office/drawing/2017/decorative" val="1"/>
              </a:ext>
            </a:extLst>
          </p:cNvPr>
          <p:cNvSpPr/>
          <p:nvPr/>
        </p:nvSpPr>
        <p:spPr>
          <a:xfrm rot="16200000">
            <a:off x="1970499" y="4995751"/>
            <a:ext cx="8747127" cy="1047970"/>
          </a:xfrm>
          <a:prstGeom prst="rect">
            <a:avLst/>
          </a:prstGeom>
          <a:solidFill>
            <a:srgbClr val="00457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0" name="Shape 16">
            <a:extLst>
              <a:ext uri="{FF2B5EF4-FFF2-40B4-BE49-F238E27FC236}">
                <a16:creationId xmlns:a16="http://schemas.microsoft.com/office/drawing/2014/main" id="{2AAB17BA-6282-CC26-1B0D-F1A888EA90AC}"/>
              </a:ext>
            </a:extLst>
          </p:cNvPr>
          <p:cNvPicPr preferRelativeResize="0"/>
          <p:nvPr/>
        </p:nvPicPr>
        <p:blipFill rotWithShape="1">
          <a:blip r:embed="rId2">
            <a:alphaModFix/>
            <a:duotone>
              <a:schemeClr val="bg2">
                <a:shade val="45000"/>
                <a:satMod val="135000"/>
              </a:schemeClr>
              <a:prstClr val="white"/>
            </a:duotone>
          </a:blip>
          <a:srcRect/>
          <a:stretch/>
        </p:blipFill>
        <p:spPr>
          <a:xfrm>
            <a:off x="5880555" y="157598"/>
            <a:ext cx="916966" cy="1594368"/>
          </a:xfrm>
          <a:prstGeom prst="rect">
            <a:avLst/>
          </a:prstGeom>
          <a:noFill/>
          <a:ln>
            <a:noFill/>
          </a:ln>
          <a:effectLst>
            <a:outerShdw blurRad="50799" dist="25400" dir="2700000" algn="tl" rotWithShape="0">
              <a:srgbClr val="000000">
                <a:alpha val="21568"/>
              </a:srgbClr>
            </a:outerShdw>
          </a:effectLst>
        </p:spPr>
      </p:pic>
      <p:sp>
        <p:nvSpPr>
          <p:cNvPr id="13" name="TextBox 12">
            <a:extLst>
              <a:ext uri="{FF2B5EF4-FFF2-40B4-BE49-F238E27FC236}">
                <a16:creationId xmlns:a16="http://schemas.microsoft.com/office/drawing/2014/main" id="{D5990589-A576-32C0-A0D6-A3516A55D4A9}"/>
              </a:ext>
            </a:extLst>
          </p:cNvPr>
          <p:cNvSpPr txBox="1"/>
          <p:nvPr/>
        </p:nvSpPr>
        <p:spPr>
          <a:xfrm rot="5400000">
            <a:off x="3030562" y="4876628"/>
            <a:ext cx="6644639" cy="707886"/>
          </a:xfrm>
          <a:prstGeom prst="rect">
            <a:avLst/>
          </a:prstGeom>
          <a:noFill/>
        </p:spPr>
        <p:txBody>
          <a:bodyPr wrap="square" rtlCol="0">
            <a:spAutoFit/>
          </a:bodyPr>
          <a:lstStyle/>
          <a:p>
            <a:pPr algn="ctr"/>
            <a:r>
              <a:rPr lang="en-GB" sz="4000" dirty="0">
                <a:solidFill>
                  <a:schemeClr val="bg1"/>
                </a:solidFill>
                <a:latin typeface="Amasis MT Pro" panose="020B0604020202020204" pitchFamily="18" charset="0"/>
                <a:ea typeface="Open Sans" panose="020B0606030504020204" pitchFamily="34" charset="0"/>
                <a:cs typeface="Open Sans" panose="020B0606030504020204" pitchFamily="34" charset="0"/>
              </a:rPr>
              <a:t>International GCSE</a:t>
            </a:r>
          </a:p>
        </p:txBody>
      </p:sp>
      <p:pic>
        <p:nvPicPr>
          <p:cNvPr id="14" name="Picture 13" descr="A picture containing text&#10;&#10;Description automatically generated">
            <a:extLst>
              <a:ext uri="{FF2B5EF4-FFF2-40B4-BE49-F238E27FC236}">
                <a16:creationId xmlns:a16="http://schemas.microsoft.com/office/drawing/2014/main" id="{9173255F-64F9-FB47-28CF-5B0AB9F1270A}"/>
              </a:ext>
            </a:extLst>
          </p:cNvPr>
          <p:cNvPicPr>
            <a:picLocks noChangeAspect="1"/>
          </p:cNvPicPr>
          <p:nvPr/>
        </p:nvPicPr>
        <p:blipFill>
          <a:blip r:embed="rId3"/>
          <a:stretch>
            <a:fillRect/>
          </a:stretch>
        </p:blipFill>
        <p:spPr>
          <a:xfrm>
            <a:off x="5880555" y="9302267"/>
            <a:ext cx="916966" cy="377865"/>
          </a:xfrm>
          <a:prstGeom prst="rect">
            <a:avLst/>
          </a:prstGeom>
        </p:spPr>
      </p:pic>
      <p:graphicFrame>
        <p:nvGraphicFramePr>
          <p:cNvPr id="3" name="Table 2">
            <a:extLst>
              <a:ext uri="{FF2B5EF4-FFF2-40B4-BE49-F238E27FC236}">
                <a16:creationId xmlns:a16="http://schemas.microsoft.com/office/drawing/2014/main" id="{A8ACC27E-1B58-4FB0-F5AD-40D936C50E56}"/>
              </a:ext>
            </a:extLst>
          </p:cNvPr>
          <p:cNvGraphicFramePr>
            <a:graphicFrameLocks noGrp="1"/>
          </p:cNvGraphicFramePr>
          <p:nvPr>
            <p:extLst>
              <p:ext uri="{D42A27DB-BD31-4B8C-83A1-F6EECF244321}">
                <p14:modId xmlns:p14="http://schemas.microsoft.com/office/powerpoint/2010/main" val="2605190131"/>
              </p:ext>
            </p:extLst>
          </p:nvPr>
        </p:nvGraphicFramePr>
        <p:xfrm>
          <a:off x="131006" y="157598"/>
          <a:ext cx="5588326" cy="8733016"/>
        </p:xfrm>
        <a:graphic>
          <a:graphicData uri="http://schemas.openxmlformats.org/drawingml/2006/table">
            <a:tbl>
              <a:tblPr firstRow="1" bandRow="1">
                <a:tableStyleId>{21E4AEA4-8DFA-4A89-87EB-49C32662AFE0}</a:tableStyleId>
              </a:tblPr>
              <a:tblGrid>
                <a:gridCol w="547225">
                  <a:extLst>
                    <a:ext uri="{9D8B030D-6E8A-4147-A177-3AD203B41FA5}">
                      <a16:colId xmlns:a16="http://schemas.microsoft.com/office/drawing/2014/main" val="1882682604"/>
                    </a:ext>
                  </a:extLst>
                </a:gridCol>
                <a:gridCol w="590216">
                  <a:extLst>
                    <a:ext uri="{9D8B030D-6E8A-4147-A177-3AD203B41FA5}">
                      <a16:colId xmlns:a16="http://schemas.microsoft.com/office/drawing/2014/main" val="4067924972"/>
                    </a:ext>
                  </a:extLst>
                </a:gridCol>
                <a:gridCol w="590216">
                  <a:extLst>
                    <a:ext uri="{9D8B030D-6E8A-4147-A177-3AD203B41FA5}">
                      <a16:colId xmlns:a16="http://schemas.microsoft.com/office/drawing/2014/main" val="3698785093"/>
                    </a:ext>
                  </a:extLst>
                </a:gridCol>
                <a:gridCol w="1801080">
                  <a:extLst>
                    <a:ext uri="{9D8B030D-6E8A-4147-A177-3AD203B41FA5}">
                      <a16:colId xmlns:a16="http://schemas.microsoft.com/office/drawing/2014/main" val="2459747404"/>
                    </a:ext>
                  </a:extLst>
                </a:gridCol>
                <a:gridCol w="2059589">
                  <a:extLst>
                    <a:ext uri="{9D8B030D-6E8A-4147-A177-3AD203B41FA5}">
                      <a16:colId xmlns:a16="http://schemas.microsoft.com/office/drawing/2014/main" val="729835556"/>
                    </a:ext>
                  </a:extLst>
                </a:gridCol>
              </a:tblGrid>
              <a:tr h="284976">
                <a:tc>
                  <a:txBody>
                    <a:bodyPr/>
                    <a:lstStyle/>
                    <a:p>
                      <a:pPr algn="ctr"/>
                      <a:r>
                        <a:rPr lang="en-GB" sz="1000" dirty="0">
                          <a:solidFill>
                            <a:schemeClr val="bg1"/>
                          </a:solidFill>
                          <a:latin typeface="Open Sans" panose="020B0606030504020204" pitchFamily="34" charset="0"/>
                          <a:ea typeface="Open Sans" panose="020B0606030504020204" pitchFamily="34" charset="0"/>
                          <a:cs typeface="Open Sans" panose="020B0606030504020204" pitchFamily="34" charset="0"/>
                        </a:rPr>
                        <a:t>Year</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tcPr>
                </a:tc>
                <a:tc>
                  <a:txBody>
                    <a:bodyPr/>
                    <a:lstStyle/>
                    <a:p>
                      <a:pPr algn="ctr"/>
                      <a:r>
                        <a:rPr lang="en-GB" sz="1000" dirty="0">
                          <a:solidFill>
                            <a:schemeClr val="bg1"/>
                          </a:solidFill>
                          <a:latin typeface="Open Sans" panose="020B0606030504020204" pitchFamily="34" charset="0"/>
                          <a:ea typeface="Open Sans" panose="020B0606030504020204" pitchFamily="34" charset="0"/>
                          <a:cs typeface="Open Sans" panose="020B0606030504020204" pitchFamily="34" charset="0"/>
                        </a:rPr>
                        <a:t>Term</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tcPr>
                </a:tc>
                <a:tc>
                  <a:txBody>
                    <a:bodyPr/>
                    <a:lstStyle/>
                    <a:p>
                      <a:pPr algn="ctr"/>
                      <a:r>
                        <a:rPr lang="en-GB" sz="1000" dirty="0">
                          <a:solidFill>
                            <a:schemeClr val="bg1"/>
                          </a:solidFill>
                          <a:latin typeface="Open Sans" panose="020B0606030504020204" pitchFamily="34" charset="0"/>
                          <a:ea typeface="Open Sans" panose="020B0606030504020204" pitchFamily="34" charset="0"/>
                          <a:cs typeface="Open Sans" panose="020B0606030504020204" pitchFamily="34" charset="0"/>
                        </a:rPr>
                        <a:t>Week</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tcPr>
                </a:tc>
                <a:tc>
                  <a:txBody>
                    <a:bodyPr/>
                    <a:lstStyle/>
                    <a:p>
                      <a:pPr algn="ctr"/>
                      <a:r>
                        <a:rPr lang="en-GB" sz="1000" dirty="0">
                          <a:solidFill>
                            <a:schemeClr val="bg1"/>
                          </a:solidFill>
                          <a:latin typeface="Open Sans" panose="020B0606030504020204" pitchFamily="34" charset="0"/>
                          <a:ea typeface="Open Sans" panose="020B0606030504020204" pitchFamily="34" charset="0"/>
                          <a:cs typeface="Open Sans" panose="020B0606030504020204" pitchFamily="34" charset="0"/>
                        </a:rPr>
                        <a:t>Topic/Sub-topic</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tcPr>
                </a:tc>
                <a:tc>
                  <a:txBody>
                    <a:bodyPr/>
                    <a:lstStyle/>
                    <a:p>
                      <a:pPr algn="ctr"/>
                      <a:r>
                        <a:rPr lang="en-GB" sz="1000" dirty="0">
                          <a:solidFill>
                            <a:schemeClr val="bg1"/>
                          </a:solidFill>
                          <a:latin typeface="Open Sans" panose="020B0606030504020204" pitchFamily="34" charset="0"/>
                          <a:ea typeface="Open Sans" panose="020B0606030504020204" pitchFamily="34" charset="0"/>
                          <a:cs typeface="Open Sans" panose="020B0606030504020204" pitchFamily="34" charset="0"/>
                        </a:rPr>
                        <a:t>Spec points/</a:t>
                      </a:r>
                      <a:r>
                        <a:rPr lang="en-GB" sz="1000" dirty="0" err="1">
                          <a:solidFill>
                            <a:schemeClr val="bg1"/>
                          </a:solidFill>
                          <a:latin typeface="Open Sans" panose="020B0606030504020204" pitchFamily="34" charset="0"/>
                          <a:ea typeface="Open Sans" panose="020B0606030504020204" pitchFamily="34" charset="0"/>
                          <a:cs typeface="Open Sans" panose="020B0606030504020204" pitchFamily="34" charset="0"/>
                        </a:rPr>
                        <a:t>practicals</a:t>
                      </a:r>
                      <a:endParaRPr lang="en-GB" sz="1000"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tcPr>
                </a:tc>
                <a:extLst>
                  <a:ext uri="{0D108BD9-81ED-4DB2-BD59-A6C34878D82A}">
                    <a16:rowId xmlns:a16="http://schemas.microsoft.com/office/drawing/2014/main" val="2765484018"/>
                  </a:ext>
                </a:extLst>
              </a:tr>
              <a:tr h="370840">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1</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20000"/>
                        <a:lumOff val="80000"/>
                      </a:schemeClr>
                    </a:solidFill>
                  </a:tcPr>
                </a:tc>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3</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6</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000" b="0" dirty="0">
                          <a:latin typeface="Open Sans" panose="020B0606030504020204" pitchFamily="34" charset="0"/>
                          <a:ea typeface="Open Sans" panose="020B0606030504020204" pitchFamily="34" charset="0"/>
                          <a:cs typeface="Open Sans" panose="020B0606030504020204" pitchFamily="34" charset="0"/>
                        </a:rPr>
                        <a:t>e) Nutrition</a:t>
                      </a:r>
                      <a:endParaRPr lang="en-GB" sz="1000" b="0" i="0"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r>
                        <a:rPr lang="en-GB" sz="1000" b="0" dirty="0">
                          <a:latin typeface="Open Sans" panose="020B0606030504020204" pitchFamily="34" charset="0"/>
                          <a:ea typeface="Open Sans" panose="020B0606030504020204" pitchFamily="34" charset="0"/>
                          <a:cs typeface="Open Sans" panose="020B0606030504020204" pitchFamily="34" charset="0"/>
                        </a:rPr>
                        <a:t>2.24, 2.25, 2.26, 2.27, 2.28, 2.29, 2.30, 2.31, 2.32</a:t>
                      </a:r>
                      <a:endParaRPr lang="en-GB" sz="1000" b="0" i="0"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893362156"/>
                  </a:ext>
                </a:extLst>
              </a:tr>
              <a:tr h="370840">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1</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20000"/>
                        <a:lumOff val="80000"/>
                      </a:schemeClr>
                    </a:solidFill>
                  </a:tcPr>
                </a:tc>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3</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7</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000" b="0" dirty="0">
                          <a:latin typeface="Open Sans" panose="020B0606030504020204" pitchFamily="34" charset="0"/>
                          <a:ea typeface="Open Sans" panose="020B0606030504020204" pitchFamily="34" charset="0"/>
                          <a:cs typeface="Open Sans" panose="020B0606030504020204" pitchFamily="34" charset="0"/>
                        </a:rPr>
                        <a:t>f) Respiration</a:t>
                      </a:r>
                      <a:endParaRPr lang="en-GB" sz="1000" b="0" i="0"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000" b="0" dirty="0">
                          <a:latin typeface="Open Sans" panose="020B0606030504020204" pitchFamily="34" charset="0"/>
                          <a:ea typeface="Open Sans" panose="020B0606030504020204" pitchFamily="34" charset="0"/>
                          <a:cs typeface="Open Sans" panose="020B0606030504020204" pitchFamily="34" charset="0"/>
                        </a:rPr>
                        <a:t>2.34, 2.35, 2.36, 2.37, 2.38, 2.39</a:t>
                      </a:r>
                    </a:p>
                    <a:p>
                      <a:pPr marL="0" marR="0" lvl="0" indent="0" algn="l" defTabSz="685800" rtl="0" eaLnBrk="1" fontAlgn="auto" latinLnBrk="0" hangingPunct="1">
                        <a:lnSpc>
                          <a:spcPct val="100000"/>
                        </a:lnSpc>
                        <a:spcBef>
                          <a:spcPts val="0"/>
                        </a:spcBef>
                        <a:spcAft>
                          <a:spcPts val="0"/>
                        </a:spcAft>
                        <a:buClrTx/>
                        <a:buSzTx/>
                        <a:buFontTx/>
                        <a:buNone/>
                        <a:tabLst/>
                        <a:defRPr/>
                      </a:pPr>
                      <a:r>
                        <a:rPr lang="en-GB" sz="1000" i="1" kern="1200" dirty="0">
                          <a:solidFill>
                            <a:schemeClr val="dk1"/>
                          </a:solidFill>
                          <a:effectLst/>
                          <a:latin typeface="Open Sans" panose="020B0606030504020204" pitchFamily="34" charset="0"/>
                          <a:ea typeface="Open Sans" panose="020B0606030504020204" pitchFamily="34" charset="0"/>
                          <a:cs typeface="Open Sans" panose="020B0606030504020204" pitchFamily="34" charset="0"/>
                        </a:rPr>
                        <a:t>Practical: investigate the evolution of carbon dioxide and heat from respiring seeds or other suitable living organisms</a:t>
                      </a:r>
                      <a:endParaRPr lang="en-GB" sz="600" b="0" i="1"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634419262"/>
                  </a:ext>
                </a:extLst>
              </a:tr>
              <a:tr h="466746">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1</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20000"/>
                        <a:lumOff val="80000"/>
                      </a:schemeClr>
                    </a:solidFill>
                  </a:tcPr>
                </a:tc>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3</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8</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000" b="0" dirty="0">
                          <a:latin typeface="Open Sans" panose="020B0606030504020204" pitchFamily="34" charset="0"/>
                          <a:ea typeface="Open Sans" panose="020B0606030504020204" pitchFamily="34" charset="0"/>
                          <a:cs typeface="Open Sans" panose="020B0606030504020204" pitchFamily="34" charset="0"/>
                        </a:rPr>
                        <a:t>g) Gas exchange</a:t>
                      </a:r>
                    </a:p>
                    <a:p>
                      <a:pPr marL="0" marR="0" lvl="0" indent="0" algn="l" defTabSz="685800" rtl="0" eaLnBrk="1" fontAlgn="auto" latinLnBrk="0" hangingPunct="1">
                        <a:lnSpc>
                          <a:spcPct val="100000"/>
                        </a:lnSpc>
                        <a:spcBef>
                          <a:spcPts val="0"/>
                        </a:spcBef>
                        <a:spcAft>
                          <a:spcPts val="0"/>
                        </a:spcAft>
                        <a:buClrTx/>
                        <a:buSzTx/>
                        <a:buFontTx/>
                        <a:buNone/>
                        <a:tabLst/>
                        <a:defRPr/>
                      </a:pPr>
                      <a:r>
                        <a:rPr lang="en-GB" sz="1000" b="0" dirty="0">
                          <a:latin typeface="Open Sans" panose="020B0606030504020204" pitchFamily="34" charset="0"/>
                          <a:ea typeface="Open Sans" panose="020B0606030504020204" pitchFamily="34" charset="0"/>
                          <a:cs typeface="Open Sans" panose="020B0606030504020204" pitchFamily="34" charset="0"/>
                        </a:rPr>
                        <a:t>h) Transport</a:t>
                      </a:r>
                      <a:endParaRPr lang="en-GB" sz="1000" b="0" i="0"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000" b="0" dirty="0">
                          <a:latin typeface="Open Sans" panose="020B0606030504020204" pitchFamily="34" charset="0"/>
                          <a:ea typeface="Open Sans" panose="020B0606030504020204" pitchFamily="34" charset="0"/>
                          <a:cs typeface="Open Sans" panose="020B0606030504020204" pitchFamily="34" charset="0"/>
                        </a:rPr>
                        <a:t>2.46, 2.47, 2.48, 2.49, 2.50, 2.51, 2.52</a:t>
                      </a:r>
                    </a:p>
                    <a:p>
                      <a:pPr marL="0" marR="0" lvl="0" indent="0" algn="l" defTabSz="685800" rtl="0" eaLnBrk="1" fontAlgn="auto" latinLnBrk="0" hangingPunct="1">
                        <a:lnSpc>
                          <a:spcPct val="100000"/>
                        </a:lnSpc>
                        <a:spcBef>
                          <a:spcPts val="0"/>
                        </a:spcBef>
                        <a:spcAft>
                          <a:spcPts val="0"/>
                        </a:spcAft>
                        <a:buClrTx/>
                        <a:buSzTx/>
                        <a:buFontTx/>
                        <a:buNone/>
                        <a:tabLst/>
                        <a:defRPr/>
                      </a:pPr>
                      <a:r>
                        <a:rPr lang="en-GB" sz="1000" i="1" dirty="0">
                          <a:effectLst/>
                          <a:latin typeface="Open Sans" panose="020B0606030504020204" pitchFamily="34" charset="0"/>
                          <a:ea typeface="Open Sans" panose="020B0606030504020204" pitchFamily="34" charset="0"/>
                          <a:cs typeface="Open Sans" panose="020B0606030504020204" pitchFamily="34" charset="0"/>
                        </a:rPr>
                        <a:t>Practical: investigate breathing in humans, including the release of carbon dioxide and the effect of exercise</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876630559"/>
                  </a:ext>
                </a:extLst>
              </a:tr>
              <a:tr h="370840">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1</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20000"/>
                        <a:lumOff val="80000"/>
                      </a:schemeClr>
                    </a:solidFill>
                  </a:tcPr>
                </a:tc>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3</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9</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000" b="0" dirty="0">
                          <a:latin typeface="Open Sans" panose="020B0606030504020204" pitchFamily="34" charset="0"/>
                          <a:ea typeface="Open Sans" panose="020B0606030504020204" pitchFamily="34" charset="0"/>
                          <a:cs typeface="Open Sans" panose="020B0606030504020204" pitchFamily="34" charset="0"/>
                        </a:rPr>
                        <a:t>h) Transport</a:t>
                      </a:r>
                      <a:endParaRPr lang="en-GB" sz="1000" b="0" i="0"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000" dirty="0">
                          <a:effectLst/>
                          <a:latin typeface="Open Sans" panose="020B0606030504020204" pitchFamily="34" charset="0"/>
                          <a:ea typeface="Open Sans" panose="020B0606030504020204" pitchFamily="34" charset="0"/>
                          <a:cs typeface="Open Sans" panose="020B0606030504020204" pitchFamily="34" charset="0"/>
                        </a:rPr>
                        <a:t>2.53, 2.54, 2.59, 2.60, 2.61, 2.62, 2.65, 2.66, 2.67, 2.68, 2.69</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382737106"/>
                  </a:ext>
                </a:extLst>
              </a:tr>
              <a:tr h="370840">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1</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20000"/>
                        <a:lumOff val="80000"/>
                      </a:schemeClr>
                    </a:solidFill>
                  </a:tcPr>
                </a:tc>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3</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10</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000" b="0" dirty="0" err="1">
                          <a:latin typeface="Open Sans" panose="020B0606030504020204" pitchFamily="34" charset="0"/>
                          <a:ea typeface="Open Sans" panose="020B0606030504020204" pitchFamily="34" charset="0"/>
                          <a:cs typeface="Open Sans" panose="020B0606030504020204" pitchFamily="34" charset="0"/>
                        </a:rPr>
                        <a:t>i</a:t>
                      </a:r>
                      <a:r>
                        <a:rPr lang="en-GB" sz="1000" b="0" dirty="0">
                          <a:latin typeface="Open Sans" panose="020B0606030504020204" pitchFamily="34" charset="0"/>
                          <a:ea typeface="Open Sans" panose="020B0606030504020204" pitchFamily="34" charset="0"/>
                          <a:cs typeface="Open Sans" panose="020B0606030504020204" pitchFamily="34" charset="0"/>
                        </a:rPr>
                        <a:t>) Excretion</a:t>
                      </a:r>
                    </a:p>
                    <a:p>
                      <a:pPr marL="0" marR="0" lvl="0" indent="0" algn="l" defTabSz="685800" rtl="0" eaLnBrk="1" fontAlgn="auto" latinLnBrk="0" hangingPunct="1">
                        <a:lnSpc>
                          <a:spcPct val="100000"/>
                        </a:lnSpc>
                        <a:spcBef>
                          <a:spcPts val="0"/>
                        </a:spcBef>
                        <a:spcAft>
                          <a:spcPts val="0"/>
                        </a:spcAft>
                        <a:buClrTx/>
                        <a:buSzTx/>
                        <a:buFontTx/>
                        <a:buNone/>
                        <a:tabLst/>
                        <a:defRPr/>
                      </a:pPr>
                      <a:r>
                        <a:rPr lang="en-GB" sz="1000" b="0" dirty="0">
                          <a:latin typeface="Open Sans" panose="020B0606030504020204" pitchFamily="34" charset="0"/>
                          <a:ea typeface="Open Sans" panose="020B0606030504020204" pitchFamily="34" charset="0"/>
                          <a:cs typeface="Open Sans" panose="020B0606030504020204" pitchFamily="34" charset="0"/>
                        </a:rPr>
                        <a:t>Consolidation &amp; assessment</a:t>
                      </a:r>
                    </a:p>
                    <a:p>
                      <a:pPr marL="0" marR="0" lvl="0" indent="0" algn="l" defTabSz="685800" rtl="0" eaLnBrk="1" fontAlgn="auto" latinLnBrk="0" hangingPunct="1">
                        <a:lnSpc>
                          <a:spcPct val="100000"/>
                        </a:lnSpc>
                        <a:spcBef>
                          <a:spcPts val="0"/>
                        </a:spcBef>
                        <a:spcAft>
                          <a:spcPts val="0"/>
                        </a:spcAft>
                        <a:buClrTx/>
                        <a:buSzTx/>
                        <a:buFontTx/>
                        <a:buNone/>
                        <a:tabLst/>
                        <a:defRPr/>
                      </a:pPr>
                      <a:r>
                        <a:rPr lang="en-GB" sz="1000" b="0" dirty="0">
                          <a:latin typeface="Open Sans" panose="020B0606030504020204" pitchFamily="34" charset="0"/>
                          <a:ea typeface="Open Sans" panose="020B0606030504020204" pitchFamily="34" charset="0"/>
                          <a:cs typeface="Open Sans" panose="020B0606030504020204" pitchFamily="34" charset="0"/>
                        </a:rPr>
                        <a:t>Feedback</a:t>
                      </a:r>
                      <a:endParaRPr lang="en-GB" sz="1000" b="0" i="0"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000" dirty="0">
                          <a:effectLst/>
                          <a:latin typeface="Open Sans" panose="020B0606030504020204" pitchFamily="34" charset="0"/>
                          <a:ea typeface="Open Sans" panose="020B0606030504020204" pitchFamily="34" charset="0"/>
                          <a:cs typeface="Open Sans" panose="020B0606030504020204" pitchFamily="34" charset="0"/>
                        </a:rPr>
                        <a:t>2.70, 2.71</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855779391"/>
                  </a:ext>
                </a:extLst>
              </a:tr>
              <a:tr h="370840">
                <a:tc gridSpan="5">
                  <a:txBody>
                    <a:bodyPr/>
                    <a:lstStyle/>
                    <a:p>
                      <a:pPr algn="ctr"/>
                      <a:r>
                        <a:rPr lang="en-GB" sz="1000" b="1" dirty="0">
                          <a:latin typeface="Open Sans" panose="020B0606030504020204" pitchFamily="34" charset="0"/>
                          <a:ea typeface="Open Sans" panose="020B0606030504020204" pitchFamily="34" charset="0"/>
                          <a:cs typeface="Open Sans" panose="020B0606030504020204" pitchFamily="34" charset="0"/>
                        </a:rPr>
                        <a:t>Chemistry</a:t>
                      </a:r>
                    </a:p>
                  </a:txBody>
                  <a:tcPr anchor="ct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20000"/>
                        <a:lumOff val="80000"/>
                      </a:schemeClr>
                    </a:solidFill>
                  </a:tcPr>
                </a:tc>
                <a:tc hMerge="1">
                  <a:txBody>
                    <a:bodyPr/>
                    <a:lstStyle/>
                    <a:p>
                      <a:pPr algn="ctr"/>
                      <a:endParaRPr lang="en-GB" sz="1000"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hMerge="1">
                  <a:txBody>
                    <a:bodyPr/>
                    <a:lstStyle/>
                    <a:p>
                      <a:pPr algn="ctr"/>
                      <a:endParaRPr lang="en-GB" sz="1000"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hMerge="1">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lang="en-GB" sz="1000" b="0" i="0"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hMerge="1">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lang="en-GB" sz="1000" dirty="0">
                        <a:effectLst/>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581821259"/>
                  </a:ext>
                </a:extLst>
              </a:tr>
              <a:tr h="370840">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2</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20000"/>
                        <a:lumOff val="80000"/>
                      </a:schemeClr>
                    </a:solidFill>
                  </a:tcPr>
                </a:tc>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1</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1</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000" b="1" u="sng" dirty="0">
                          <a:latin typeface="Open Sans" panose="020B0606030504020204" pitchFamily="34" charset="0"/>
                          <a:ea typeface="Open Sans" panose="020B0606030504020204" pitchFamily="34" charset="0"/>
                          <a:cs typeface="Open Sans" panose="020B0606030504020204" pitchFamily="34" charset="0"/>
                        </a:rPr>
                        <a:t>Section 1: Principles of chemistry</a:t>
                      </a:r>
                    </a:p>
                    <a:p>
                      <a:pPr marL="0" marR="0" lvl="0" indent="0" algn="l" defTabSz="685800" rtl="0" eaLnBrk="1" fontAlgn="auto" latinLnBrk="0" hangingPunct="1">
                        <a:lnSpc>
                          <a:spcPct val="100000"/>
                        </a:lnSpc>
                        <a:spcBef>
                          <a:spcPts val="0"/>
                        </a:spcBef>
                        <a:spcAft>
                          <a:spcPts val="0"/>
                        </a:spcAft>
                        <a:buClrTx/>
                        <a:buSzTx/>
                        <a:buFontTx/>
                        <a:buNone/>
                        <a:tabLst/>
                        <a:defRPr/>
                      </a:pPr>
                      <a:r>
                        <a:rPr lang="en-GB" sz="1000" b="0" dirty="0">
                          <a:latin typeface="Open Sans" panose="020B0606030504020204" pitchFamily="34" charset="0"/>
                          <a:ea typeface="Open Sans" panose="020B0606030504020204" pitchFamily="34" charset="0"/>
                          <a:cs typeface="Open Sans" panose="020B0606030504020204" pitchFamily="34" charset="0"/>
                        </a:rPr>
                        <a:t>e) Chemical formulae, equations and calculations</a:t>
                      </a:r>
                      <a:endParaRPr lang="en-GB" sz="1000" b="0" i="0"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000" dirty="0">
                          <a:effectLst/>
                          <a:latin typeface="Open Sans" panose="020B0606030504020204" pitchFamily="34" charset="0"/>
                          <a:ea typeface="Open Sans" panose="020B0606030504020204" pitchFamily="34" charset="0"/>
                          <a:cs typeface="Open Sans" panose="020B0606030504020204" pitchFamily="34" charset="0"/>
                        </a:rPr>
                        <a:t>1.27, 1.28, 1.29, 1.30, 1.31, 1.32, 1.33, 1.36</a:t>
                      </a:r>
                    </a:p>
                    <a:p>
                      <a:pPr marL="0" marR="0" lvl="0" indent="0" algn="l" defTabSz="685800" rtl="0" eaLnBrk="1" fontAlgn="auto" latinLnBrk="0" hangingPunct="1">
                        <a:lnSpc>
                          <a:spcPct val="100000"/>
                        </a:lnSpc>
                        <a:spcBef>
                          <a:spcPts val="0"/>
                        </a:spcBef>
                        <a:spcAft>
                          <a:spcPts val="0"/>
                        </a:spcAft>
                        <a:buClrTx/>
                        <a:buSzTx/>
                        <a:buFontTx/>
                        <a:buNone/>
                        <a:tabLst/>
                        <a:defRPr/>
                      </a:pPr>
                      <a:r>
                        <a:rPr lang="en-GB" sz="1000" b="0" i="1" dirty="0">
                          <a:latin typeface="Open Sans" panose="020B0606030504020204" pitchFamily="34" charset="0"/>
                          <a:ea typeface="Open Sans" panose="020B0606030504020204" pitchFamily="34" charset="0"/>
                          <a:cs typeface="Open Sans" panose="020B0606030504020204" pitchFamily="34" charset="0"/>
                        </a:rPr>
                        <a:t>Practical: </a:t>
                      </a:r>
                      <a:r>
                        <a:rPr lang="en-GB" sz="1000" i="1" kern="1200" dirty="0">
                          <a:solidFill>
                            <a:schemeClr val="dk1"/>
                          </a:solidFill>
                          <a:effectLst/>
                          <a:latin typeface="Open Sans" panose="020B0606030504020204" pitchFamily="34" charset="0"/>
                          <a:ea typeface="Open Sans" panose="020B0606030504020204" pitchFamily="34" charset="0"/>
                          <a:cs typeface="Open Sans" panose="020B0606030504020204" pitchFamily="34" charset="0"/>
                        </a:rPr>
                        <a:t>know how to determine the formula of a metal oxide by combustion (e.g. magnesium oxide) or by reduction (e.g. copper(II) oxide)</a:t>
                      </a:r>
                      <a:endParaRPr lang="en-GB" sz="1000" b="0" i="1"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731437300"/>
                  </a:ext>
                </a:extLst>
              </a:tr>
              <a:tr h="370840">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2</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20000"/>
                        <a:lumOff val="80000"/>
                      </a:schemeClr>
                    </a:solidFill>
                  </a:tcPr>
                </a:tc>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1</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2</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000" b="1" u="sng" dirty="0">
                          <a:latin typeface="Open Sans" panose="020B0606030504020204" pitchFamily="34" charset="0"/>
                          <a:ea typeface="Open Sans" panose="020B0606030504020204" pitchFamily="34" charset="0"/>
                          <a:cs typeface="Open Sans" panose="020B0606030504020204" pitchFamily="34" charset="0"/>
                        </a:rPr>
                        <a:t>Section 3: Physical chemistry</a:t>
                      </a:r>
                    </a:p>
                    <a:p>
                      <a:pPr marL="0" marR="0" lvl="0" indent="0" algn="l" defTabSz="685800" rtl="0" eaLnBrk="1" fontAlgn="auto" latinLnBrk="0" hangingPunct="1">
                        <a:lnSpc>
                          <a:spcPct val="100000"/>
                        </a:lnSpc>
                        <a:spcBef>
                          <a:spcPts val="0"/>
                        </a:spcBef>
                        <a:spcAft>
                          <a:spcPts val="0"/>
                        </a:spcAft>
                        <a:buClrTx/>
                        <a:buSzTx/>
                        <a:buFontTx/>
                        <a:buNone/>
                        <a:tabLst/>
                        <a:defRPr/>
                      </a:pPr>
                      <a:r>
                        <a:rPr lang="en-GB" sz="1000" b="0" dirty="0">
                          <a:latin typeface="Open Sans" panose="020B0606030504020204" pitchFamily="34" charset="0"/>
                          <a:ea typeface="Open Sans" panose="020B0606030504020204" pitchFamily="34" charset="0"/>
                          <a:cs typeface="Open Sans" panose="020B0606030504020204" pitchFamily="34" charset="0"/>
                        </a:rPr>
                        <a:t>a) Energetics</a:t>
                      </a:r>
                      <a:endParaRPr lang="en-GB" sz="1000" b="0" i="0"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000" dirty="0">
                          <a:effectLst/>
                          <a:latin typeface="Open Sans" panose="020B0606030504020204" pitchFamily="34" charset="0"/>
                          <a:ea typeface="Open Sans" panose="020B0606030504020204" pitchFamily="34" charset="0"/>
                          <a:cs typeface="Open Sans" panose="020B0606030504020204" pitchFamily="34" charset="0"/>
                        </a:rPr>
                        <a:t>3.1, 3.2, 3.3, 3.4, 3.8</a:t>
                      </a:r>
                    </a:p>
                    <a:p>
                      <a:r>
                        <a:rPr lang="en-GB" sz="1000" b="0" i="1" dirty="0">
                          <a:latin typeface="Open Sans" panose="020B0606030504020204" pitchFamily="34" charset="0"/>
                          <a:ea typeface="Open Sans" panose="020B0606030504020204" pitchFamily="34" charset="0"/>
                          <a:cs typeface="Open Sans" panose="020B0606030504020204" pitchFamily="34" charset="0"/>
                        </a:rPr>
                        <a:t>Practical: investigate temperature changes accompanying some of the following types of change:</a:t>
                      </a:r>
                    </a:p>
                    <a:p>
                      <a:pPr marL="171450" indent="-171450">
                        <a:buFont typeface="Arial" panose="020B0604020202020204" pitchFamily="34" charset="0"/>
                        <a:buChar char="•"/>
                      </a:pPr>
                      <a:r>
                        <a:rPr lang="en-GB" sz="1000" b="0" i="1" dirty="0">
                          <a:latin typeface="Open Sans" panose="020B0606030504020204" pitchFamily="34" charset="0"/>
                          <a:ea typeface="Open Sans" panose="020B0606030504020204" pitchFamily="34" charset="0"/>
                          <a:cs typeface="Open Sans" panose="020B0606030504020204" pitchFamily="34" charset="0"/>
                        </a:rPr>
                        <a:t>Salts dissolving in water</a:t>
                      </a:r>
                    </a:p>
                    <a:p>
                      <a:pPr marL="171450" indent="-171450">
                        <a:buFont typeface="Arial" panose="020B0604020202020204" pitchFamily="34" charset="0"/>
                        <a:buChar char="•"/>
                      </a:pPr>
                      <a:r>
                        <a:rPr lang="en-GB" sz="1000" b="0" i="1" dirty="0">
                          <a:latin typeface="Open Sans" panose="020B0606030504020204" pitchFamily="34" charset="0"/>
                          <a:ea typeface="Open Sans" panose="020B0606030504020204" pitchFamily="34" charset="0"/>
                          <a:cs typeface="Open Sans" panose="020B0606030504020204" pitchFamily="34" charset="0"/>
                        </a:rPr>
                        <a:t>Neutralisation reactions</a:t>
                      </a:r>
                    </a:p>
                    <a:p>
                      <a:pPr marL="171450" indent="-171450">
                        <a:buFont typeface="Arial" panose="020B0604020202020204" pitchFamily="34" charset="0"/>
                        <a:buChar char="•"/>
                      </a:pPr>
                      <a:r>
                        <a:rPr lang="en-GB" sz="1000" b="0" i="1" dirty="0">
                          <a:latin typeface="Open Sans" panose="020B0606030504020204" pitchFamily="34" charset="0"/>
                          <a:ea typeface="Open Sans" panose="020B0606030504020204" pitchFamily="34" charset="0"/>
                          <a:cs typeface="Open Sans" panose="020B0606030504020204" pitchFamily="34" charset="0"/>
                        </a:rPr>
                        <a:t>Displacement reactions</a:t>
                      </a:r>
                    </a:p>
                    <a:p>
                      <a:pPr marL="171450" indent="-171450">
                        <a:buFont typeface="Arial" panose="020B0604020202020204" pitchFamily="34" charset="0"/>
                        <a:buChar char="•"/>
                      </a:pPr>
                      <a:r>
                        <a:rPr lang="en-GB" sz="1000" b="0" i="1" dirty="0">
                          <a:latin typeface="Open Sans" panose="020B0606030504020204" pitchFamily="34" charset="0"/>
                          <a:ea typeface="Open Sans" panose="020B0606030504020204" pitchFamily="34" charset="0"/>
                          <a:cs typeface="Open Sans" panose="020B0606030504020204" pitchFamily="34" charset="0"/>
                        </a:rPr>
                        <a:t>Combustion reactions</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11691533"/>
                  </a:ext>
                </a:extLst>
              </a:tr>
              <a:tr h="370840">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2</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20000"/>
                        <a:lumOff val="80000"/>
                      </a:schemeClr>
                    </a:solidFill>
                  </a:tcPr>
                </a:tc>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2</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3</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000" b="1" u="sng" dirty="0">
                          <a:latin typeface="Open Sans" panose="020B0606030504020204" pitchFamily="34" charset="0"/>
                          <a:ea typeface="Open Sans" panose="020B0606030504020204" pitchFamily="34" charset="0"/>
                          <a:cs typeface="Open Sans" panose="020B0606030504020204" pitchFamily="34" charset="0"/>
                        </a:rPr>
                        <a:t>Section 4: Organic chemistry</a:t>
                      </a:r>
                    </a:p>
                    <a:p>
                      <a:pPr marL="0" marR="0" lvl="0" indent="0" algn="l" defTabSz="685800" rtl="0" eaLnBrk="1" fontAlgn="auto" latinLnBrk="0" hangingPunct="1">
                        <a:lnSpc>
                          <a:spcPct val="100000"/>
                        </a:lnSpc>
                        <a:spcBef>
                          <a:spcPts val="0"/>
                        </a:spcBef>
                        <a:spcAft>
                          <a:spcPts val="0"/>
                        </a:spcAft>
                        <a:buClrTx/>
                        <a:buSzTx/>
                        <a:buFontTx/>
                        <a:buNone/>
                        <a:tabLst/>
                        <a:defRPr/>
                      </a:pPr>
                      <a:r>
                        <a:rPr lang="en-GB" sz="1000" b="0" u="none" dirty="0">
                          <a:latin typeface="Open Sans" panose="020B0606030504020204" pitchFamily="34" charset="0"/>
                          <a:ea typeface="Open Sans" panose="020B0606030504020204" pitchFamily="34" charset="0"/>
                          <a:cs typeface="Open Sans" panose="020B0606030504020204" pitchFamily="34" charset="0"/>
                        </a:rPr>
                        <a:t>a) </a:t>
                      </a:r>
                      <a:r>
                        <a:rPr lang="en-GB" sz="1000" b="0" dirty="0">
                          <a:latin typeface="Open Sans" panose="020B0606030504020204" pitchFamily="34" charset="0"/>
                          <a:ea typeface="Open Sans" panose="020B0606030504020204" pitchFamily="34" charset="0"/>
                          <a:cs typeface="Open Sans" panose="020B0606030504020204" pitchFamily="34" charset="0"/>
                        </a:rPr>
                        <a:t>Introduction</a:t>
                      </a:r>
                    </a:p>
                    <a:p>
                      <a:pPr marL="0" marR="0" lvl="0" indent="0" algn="l" defTabSz="685800" rtl="0" eaLnBrk="1" fontAlgn="auto" latinLnBrk="0" hangingPunct="1">
                        <a:lnSpc>
                          <a:spcPct val="100000"/>
                        </a:lnSpc>
                        <a:spcBef>
                          <a:spcPts val="0"/>
                        </a:spcBef>
                        <a:spcAft>
                          <a:spcPts val="0"/>
                        </a:spcAft>
                        <a:buClrTx/>
                        <a:buSzTx/>
                        <a:buFontTx/>
                        <a:buNone/>
                        <a:tabLst/>
                        <a:defRPr/>
                      </a:pPr>
                      <a:r>
                        <a:rPr lang="en-GB" sz="1000" b="0" dirty="0">
                          <a:latin typeface="Open Sans" panose="020B0606030504020204" pitchFamily="34" charset="0"/>
                          <a:ea typeface="Open Sans" panose="020B0606030504020204" pitchFamily="34" charset="0"/>
                          <a:cs typeface="Open Sans" panose="020B0606030504020204" pitchFamily="34" charset="0"/>
                        </a:rPr>
                        <a:t>b) Crude oil</a:t>
                      </a:r>
                      <a:endParaRPr lang="en-GB" sz="1000" b="0" i="0"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000" dirty="0">
                          <a:effectLst/>
                          <a:latin typeface="Open Sans" panose="020B0606030504020204" pitchFamily="34" charset="0"/>
                          <a:ea typeface="Open Sans" panose="020B0606030504020204" pitchFamily="34" charset="0"/>
                          <a:cs typeface="Open Sans" panose="020B0606030504020204" pitchFamily="34" charset="0"/>
                        </a:rPr>
                        <a:t>4.1, 4.2, 4.3, 4.4, 4.5, 4.6, 4.7, 4.8, 4.9, 4.10</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841971602"/>
                  </a:ext>
                </a:extLst>
              </a:tr>
              <a:tr h="370840">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2</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20000"/>
                        <a:lumOff val="80000"/>
                      </a:schemeClr>
                    </a:solidFill>
                  </a:tcPr>
                </a:tc>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1</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4</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000" b="0" dirty="0">
                          <a:latin typeface="Open Sans" panose="020B0606030504020204" pitchFamily="34" charset="0"/>
                          <a:ea typeface="Open Sans" panose="020B0606030504020204" pitchFamily="34" charset="0"/>
                          <a:cs typeface="Open Sans" panose="020B0606030504020204" pitchFamily="34" charset="0"/>
                        </a:rPr>
                        <a:t>b) Crude oil</a:t>
                      </a:r>
                      <a:endParaRPr lang="en-GB" sz="1000" b="0" i="0"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000" dirty="0">
                          <a:effectLst/>
                          <a:latin typeface="Open Sans" panose="020B0606030504020204" pitchFamily="34" charset="0"/>
                          <a:ea typeface="Open Sans" panose="020B0606030504020204" pitchFamily="34" charset="0"/>
                          <a:cs typeface="Open Sans" panose="020B0606030504020204" pitchFamily="34" charset="0"/>
                        </a:rPr>
                        <a:t>4.11, 4.12, 4.13, 4.14, 4.15, 4.16, 4.17, 4.18</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742540229"/>
                  </a:ext>
                </a:extLst>
              </a:tr>
              <a:tr h="370840">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2</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20000"/>
                        <a:lumOff val="80000"/>
                      </a:schemeClr>
                    </a:solidFill>
                  </a:tcPr>
                </a:tc>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1</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5</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000" b="0" dirty="0">
                          <a:latin typeface="Open Sans" panose="020B0606030504020204" pitchFamily="34" charset="0"/>
                          <a:ea typeface="Open Sans" panose="020B0606030504020204" pitchFamily="34" charset="0"/>
                          <a:cs typeface="Open Sans" panose="020B0606030504020204" pitchFamily="34" charset="0"/>
                        </a:rPr>
                        <a:t>Consolidation &amp; assessment</a:t>
                      </a:r>
                    </a:p>
                    <a:p>
                      <a:pPr marL="0" marR="0" lvl="0" indent="0" algn="l" defTabSz="685800" rtl="0" eaLnBrk="1" fontAlgn="auto" latinLnBrk="0" hangingPunct="1">
                        <a:lnSpc>
                          <a:spcPct val="100000"/>
                        </a:lnSpc>
                        <a:spcBef>
                          <a:spcPts val="0"/>
                        </a:spcBef>
                        <a:spcAft>
                          <a:spcPts val="0"/>
                        </a:spcAft>
                        <a:buClrTx/>
                        <a:buSzTx/>
                        <a:buFontTx/>
                        <a:buNone/>
                        <a:tabLst/>
                        <a:defRPr/>
                      </a:pPr>
                      <a:r>
                        <a:rPr lang="en-GB" sz="1000" b="0" dirty="0">
                          <a:latin typeface="Open Sans" panose="020B0606030504020204" pitchFamily="34" charset="0"/>
                          <a:ea typeface="Open Sans" panose="020B0606030504020204" pitchFamily="34" charset="0"/>
                          <a:cs typeface="Open Sans" panose="020B0606030504020204" pitchFamily="34" charset="0"/>
                        </a:rPr>
                        <a:t>Feedback</a:t>
                      </a:r>
                    </a:p>
                    <a:p>
                      <a:pPr marL="0" marR="0" lvl="0" indent="0" algn="l" defTabSz="685800" rtl="0" eaLnBrk="1" fontAlgn="auto" latinLnBrk="0" hangingPunct="1">
                        <a:lnSpc>
                          <a:spcPct val="100000"/>
                        </a:lnSpc>
                        <a:spcBef>
                          <a:spcPts val="0"/>
                        </a:spcBef>
                        <a:spcAft>
                          <a:spcPts val="0"/>
                        </a:spcAft>
                        <a:buClrTx/>
                        <a:buSzTx/>
                        <a:buFontTx/>
                        <a:buNone/>
                        <a:tabLst/>
                        <a:defRPr/>
                      </a:pPr>
                      <a:r>
                        <a:rPr lang="en-GB" sz="1000" b="1" u="sng" dirty="0">
                          <a:latin typeface="Open Sans" panose="020B0606030504020204" pitchFamily="34" charset="0"/>
                          <a:ea typeface="Open Sans" panose="020B0606030504020204" pitchFamily="34" charset="0"/>
                          <a:cs typeface="Open Sans" panose="020B0606030504020204" pitchFamily="34" charset="0"/>
                        </a:rPr>
                        <a:t>Section 3: Physical chemistry</a:t>
                      </a:r>
                    </a:p>
                    <a:p>
                      <a:pPr marL="0" marR="0" lvl="0" indent="0" algn="l" defTabSz="685800" rtl="0" eaLnBrk="1" fontAlgn="auto" latinLnBrk="0" hangingPunct="1">
                        <a:lnSpc>
                          <a:spcPct val="100000"/>
                        </a:lnSpc>
                        <a:spcBef>
                          <a:spcPts val="0"/>
                        </a:spcBef>
                        <a:spcAft>
                          <a:spcPts val="0"/>
                        </a:spcAft>
                        <a:buClrTx/>
                        <a:buSzTx/>
                        <a:buFontTx/>
                        <a:buNone/>
                        <a:tabLst/>
                        <a:defRPr/>
                      </a:pPr>
                      <a:r>
                        <a:rPr lang="en-GB" sz="1000" b="0" dirty="0">
                          <a:latin typeface="Open Sans" panose="020B0606030504020204" pitchFamily="34" charset="0"/>
                          <a:ea typeface="Open Sans" panose="020B0606030504020204" pitchFamily="34" charset="0"/>
                          <a:cs typeface="Open Sans" panose="020B0606030504020204" pitchFamily="34" charset="0"/>
                        </a:rPr>
                        <a:t>b) Rates of reaction</a:t>
                      </a:r>
                      <a:endParaRPr lang="en-GB" sz="1000" b="0" i="0"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000" dirty="0">
                          <a:effectLst/>
                          <a:latin typeface="Open Sans" panose="020B0606030504020204" pitchFamily="34" charset="0"/>
                          <a:ea typeface="Open Sans" panose="020B0606030504020204" pitchFamily="34" charset="0"/>
                          <a:cs typeface="Open Sans" panose="020B0606030504020204" pitchFamily="34" charset="0"/>
                        </a:rPr>
                        <a:t>3.10, 3.11, 3.12</a:t>
                      </a:r>
                      <a:endParaRPr lang="en-GB" sz="400" dirty="0">
                        <a:effectLst/>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86520890"/>
                  </a:ext>
                </a:extLst>
              </a:tr>
            </a:tbl>
          </a:graphicData>
        </a:graphic>
      </p:graphicFrame>
    </p:spTree>
    <p:extLst>
      <p:ext uri="{BB962C8B-B14F-4D97-AF65-F5344CB8AC3E}">
        <p14:creationId xmlns:p14="http://schemas.microsoft.com/office/powerpoint/2010/main" val="23876866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6F4C07D9-9E14-C730-B897-57ECD22ECE1B}"/>
              </a:ext>
              <a:ext uri="{C183D7F6-B498-43B3-948B-1728B52AA6E4}">
                <adec:decorative xmlns:adec="http://schemas.microsoft.com/office/drawing/2017/decorative" val="1"/>
              </a:ext>
            </a:extLst>
          </p:cNvPr>
          <p:cNvSpPr/>
          <p:nvPr/>
        </p:nvSpPr>
        <p:spPr>
          <a:xfrm>
            <a:off x="5817932" y="-19981"/>
            <a:ext cx="1050116" cy="115887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1" name="Rectangle 10">
            <a:extLst>
              <a:ext uri="{FF2B5EF4-FFF2-40B4-BE49-F238E27FC236}">
                <a16:creationId xmlns:a16="http://schemas.microsoft.com/office/drawing/2014/main" id="{83D85444-9283-FB81-CC75-B24AC6903B38}"/>
              </a:ext>
              <a:ext uri="{C183D7F6-B498-43B3-948B-1728B52AA6E4}">
                <adec:decorative xmlns:adec="http://schemas.microsoft.com/office/drawing/2017/decorative" val="1"/>
              </a:ext>
            </a:extLst>
          </p:cNvPr>
          <p:cNvSpPr/>
          <p:nvPr/>
        </p:nvSpPr>
        <p:spPr>
          <a:xfrm rot="16200000">
            <a:off x="1970499" y="4995751"/>
            <a:ext cx="8747127" cy="1047970"/>
          </a:xfrm>
          <a:prstGeom prst="rect">
            <a:avLst/>
          </a:prstGeom>
          <a:solidFill>
            <a:srgbClr val="00457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0" name="Shape 16">
            <a:extLst>
              <a:ext uri="{FF2B5EF4-FFF2-40B4-BE49-F238E27FC236}">
                <a16:creationId xmlns:a16="http://schemas.microsoft.com/office/drawing/2014/main" id="{2AAB17BA-6282-CC26-1B0D-F1A888EA90AC}"/>
              </a:ext>
            </a:extLst>
          </p:cNvPr>
          <p:cNvPicPr preferRelativeResize="0"/>
          <p:nvPr/>
        </p:nvPicPr>
        <p:blipFill rotWithShape="1">
          <a:blip r:embed="rId2">
            <a:alphaModFix/>
            <a:duotone>
              <a:schemeClr val="bg2">
                <a:shade val="45000"/>
                <a:satMod val="135000"/>
              </a:schemeClr>
              <a:prstClr val="white"/>
            </a:duotone>
          </a:blip>
          <a:srcRect/>
          <a:stretch/>
        </p:blipFill>
        <p:spPr>
          <a:xfrm>
            <a:off x="5880555" y="157598"/>
            <a:ext cx="916966" cy="1594368"/>
          </a:xfrm>
          <a:prstGeom prst="rect">
            <a:avLst/>
          </a:prstGeom>
          <a:noFill/>
          <a:ln>
            <a:noFill/>
          </a:ln>
          <a:effectLst>
            <a:outerShdw blurRad="50799" dist="25400" dir="2700000" algn="tl" rotWithShape="0">
              <a:srgbClr val="000000">
                <a:alpha val="21568"/>
              </a:srgbClr>
            </a:outerShdw>
          </a:effectLst>
        </p:spPr>
      </p:pic>
      <p:sp>
        <p:nvSpPr>
          <p:cNvPr id="13" name="TextBox 12">
            <a:extLst>
              <a:ext uri="{FF2B5EF4-FFF2-40B4-BE49-F238E27FC236}">
                <a16:creationId xmlns:a16="http://schemas.microsoft.com/office/drawing/2014/main" id="{D5990589-A576-32C0-A0D6-A3516A55D4A9}"/>
              </a:ext>
            </a:extLst>
          </p:cNvPr>
          <p:cNvSpPr txBox="1"/>
          <p:nvPr/>
        </p:nvSpPr>
        <p:spPr>
          <a:xfrm rot="5400000">
            <a:off x="3030562" y="4876628"/>
            <a:ext cx="6644639" cy="707886"/>
          </a:xfrm>
          <a:prstGeom prst="rect">
            <a:avLst/>
          </a:prstGeom>
          <a:noFill/>
        </p:spPr>
        <p:txBody>
          <a:bodyPr wrap="square" rtlCol="0">
            <a:spAutoFit/>
          </a:bodyPr>
          <a:lstStyle/>
          <a:p>
            <a:pPr algn="ctr"/>
            <a:r>
              <a:rPr lang="en-GB" sz="4000" dirty="0">
                <a:solidFill>
                  <a:schemeClr val="bg1"/>
                </a:solidFill>
                <a:latin typeface="Amasis MT Pro" panose="020B0604020202020204" pitchFamily="18" charset="0"/>
                <a:ea typeface="Open Sans" panose="020B0606030504020204" pitchFamily="34" charset="0"/>
                <a:cs typeface="Open Sans" panose="020B0606030504020204" pitchFamily="34" charset="0"/>
              </a:rPr>
              <a:t>International GCSE</a:t>
            </a:r>
          </a:p>
        </p:txBody>
      </p:sp>
      <p:pic>
        <p:nvPicPr>
          <p:cNvPr id="14" name="Picture 13" descr="A picture containing text&#10;&#10;Description automatically generated">
            <a:extLst>
              <a:ext uri="{FF2B5EF4-FFF2-40B4-BE49-F238E27FC236}">
                <a16:creationId xmlns:a16="http://schemas.microsoft.com/office/drawing/2014/main" id="{9173255F-64F9-FB47-28CF-5B0AB9F1270A}"/>
              </a:ext>
            </a:extLst>
          </p:cNvPr>
          <p:cNvPicPr>
            <a:picLocks noChangeAspect="1"/>
          </p:cNvPicPr>
          <p:nvPr/>
        </p:nvPicPr>
        <p:blipFill>
          <a:blip r:embed="rId3"/>
          <a:stretch>
            <a:fillRect/>
          </a:stretch>
        </p:blipFill>
        <p:spPr>
          <a:xfrm>
            <a:off x="5880555" y="9302267"/>
            <a:ext cx="916966" cy="377865"/>
          </a:xfrm>
          <a:prstGeom prst="rect">
            <a:avLst/>
          </a:prstGeom>
        </p:spPr>
      </p:pic>
      <p:graphicFrame>
        <p:nvGraphicFramePr>
          <p:cNvPr id="3" name="Table 2">
            <a:extLst>
              <a:ext uri="{FF2B5EF4-FFF2-40B4-BE49-F238E27FC236}">
                <a16:creationId xmlns:a16="http://schemas.microsoft.com/office/drawing/2014/main" id="{A8ACC27E-1B58-4FB0-F5AD-40D936C50E56}"/>
              </a:ext>
            </a:extLst>
          </p:cNvPr>
          <p:cNvGraphicFramePr>
            <a:graphicFrameLocks noGrp="1"/>
          </p:cNvGraphicFramePr>
          <p:nvPr>
            <p:extLst>
              <p:ext uri="{D42A27DB-BD31-4B8C-83A1-F6EECF244321}">
                <p14:modId xmlns:p14="http://schemas.microsoft.com/office/powerpoint/2010/main" val="1835492245"/>
              </p:ext>
            </p:extLst>
          </p:nvPr>
        </p:nvGraphicFramePr>
        <p:xfrm>
          <a:off x="131006" y="157598"/>
          <a:ext cx="5588326" cy="8641576"/>
        </p:xfrm>
        <a:graphic>
          <a:graphicData uri="http://schemas.openxmlformats.org/drawingml/2006/table">
            <a:tbl>
              <a:tblPr firstRow="1" bandRow="1">
                <a:tableStyleId>{21E4AEA4-8DFA-4A89-87EB-49C32662AFE0}</a:tableStyleId>
              </a:tblPr>
              <a:tblGrid>
                <a:gridCol w="547225">
                  <a:extLst>
                    <a:ext uri="{9D8B030D-6E8A-4147-A177-3AD203B41FA5}">
                      <a16:colId xmlns:a16="http://schemas.microsoft.com/office/drawing/2014/main" val="1882682604"/>
                    </a:ext>
                  </a:extLst>
                </a:gridCol>
                <a:gridCol w="590216">
                  <a:extLst>
                    <a:ext uri="{9D8B030D-6E8A-4147-A177-3AD203B41FA5}">
                      <a16:colId xmlns:a16="http://schemas.microsoft.com/office/drawing/2014/main" val="4067924972"/>
                    </a:ext>
                  </a:extLst>
                </a:gridCol>
                <a:gridCol w="590216">
                  <a:extLst>
                    <a:ext uri="{9D8B030D-6E8A-4147-A177-3AD203B41FA5}">
                      <a16:colId xmlns:a16="http://schemas.microsoft.com/office/drawing/2014/main" val="3698785093"/>
                    </a:ext>
                  </a:extLst>
                </a:gridCol>
                <a:gridCol w="1801080">
                  <a:extLst>
                    <a:ext uri="{9D8B030D-6E8A-4147-A177-3AD203B41FA5}">
                      <a16:colId xmlns:a16="http://schemas.microsoft.com/office/drawing/2014/main" val="2459747404"/>
                    </a:ext>
                  </a:extLst>
                </a:gridCol>
                <a:gridCol w="2059589">
                  <a:extLst>
                    <a:ext uri="{9D8B030D-6E8A-4147-A177-3AD203B41FA5}">
                      <a16:colId xmlns:a16="http://schemas.microsoft.com/office/drawing/2014/main" val="729835556"/>
                    </a:ext>
                  </a:extLst>
                </a:gridCol>
              </a:tblGrid>
              <a:tr h="284976">
                <a:tc>
                  <a:txBody>
                    <a:bodyPr/>
                    <a:lstStyle/>
                    <a:p>
                      <a:pPr algn="ctr"/>
                      <a:r>
                        <a:rPr lang="en-GB" sz="1000" dirty="0">
                          <a:solidFill>
                            <a:schemeClr val="bg1"/>
                          </a:solidFill>
                          <a:latin typeface="Open Sans" panose="020B0606030504020204" pitchFamily="34" charset="0"/>
                          <a:ea typeface="Open Sans" panose="020B0606030504020204" pitchFamily="34" charset="0"/>
                          <a:cs typeface="Open Sans" panose="020B0606030504020204" pitchFamily="34" charset="0"/>
                        </a:rPr>
                        <a:t>Year</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tcPr>
                </a:tc>
                <a:tc>
                  <a:txBody>
                    <a:bodyPr/>
                    <a:lstStyle/>
                    <a:p>
                      <a:pPr algn="ctr"/>
                      <a:r>
                        <a:rPr lang="en-GB" sz="1000" dirty="0">
                          <a:solidFill>
                            <a:schemeClr val="bg1"/>
                          </a:solidFill>
                          <a:latin typeface="Open Sans" panose="020B0606030504020204" pitchFamily="34" charset="0"/>
                          <a:ea typeface="Open Sans" panose="020B0606030504020204" pitchFamily="34" charset="0"/>
                          <a:cs typeface="Open Sans" panose="020B0606030504020204" pitchFamily="34" charset="0"/>
                        </a:rPr>
                        <a:t>Term</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tcPr>
                </a:tc>
                <a:tc>
                  <a:txBody>
                    <a:bodyPr/>
                    <a:lstStyle/>
                    <a:p>
                      <a:pPr algn="ctr"/>
                      <a:r>
                        <a:rPr lang="en-GB" sz="1000">
                          <a:solidFill>
                            <a:schemeClr val="bg1"/>
                          </a:solidFill>
                          <a:latin typeface="Open Sans" panose="020B0606030504020204" pitchFamily="34" charset="0"/>
                          <a:ea typeface="Open Sans" panose="020B0606030504020204" pitchFamily="34" charset="0"/>
                          <a:cs typeface="Open Sans" panose="020B0606030504020204" pitchFamily="34" charset="0"/>
                        </a:rPr>
                        <a:t>Week</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tcPr>
                </a:tc>
                <a:tc>
                  <a:txBody>
                    <a:bodyPr/>
                    <a:lstStyle/>
                    <a:p>
                      <a:pPr algn="ctr"/>
                      <a:r>
                        <a:rPr lang="en-GB" sz="1000" dirty="0">
                          <a:solidFill>
                            <a:schemeClr val="bg1"/>
                          </a:solidFill>
                          <a:latin typeface="Open Sans" panose="020B0606030504020204" pitchFamily="34" charset="0"/>
                          <a:ea typeface="Open Sans" panose="020B0606030504020204" pitchFamily="34" charset="0"/>
                          <a:cs typeface="Open Sans" panose="020B0606030504020204" pitchFamily="34" charset="0"/>
                        </a:rPr>
                        <a:t>Topic/Sub-topic</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tcPr>
                </a:tc>
                <a:tc>
                  <a:txBody>
                    <a:bodyPr/>
                    <a:lstStyle/>
                    <a:p>
                      <a:pPr algn="ctr"/>
                      <a:r>
                        <a:rPr lang="en-GB" sz="1000" dirty="0">
                          <a:solidFill>
                            <a:schemeClr val="bg1"/>
                          </a:solidFill>
                          <a:latin typeface="Open Sans" panose="020B0606030504020204" pitchFamily="34" charset="0"/>
                          <a:ea typeface="Open Sans" panose="020B0606030504020204" pitchFamily="34" charset="0"/>
                          <a:cs typeface="Open Sans" panose="020B0606030504020204" pitchFamily="34" charset="0"/>
                        </a:rPr>
                        <a:t>Spec points/</a:t>
                      </a:r>
                      <a:r>
                        <a:rPr lang="en-GB" sz="1000" dirty="0" err="1">
                          <a:solidFill>
                            <a:schemeClr val="bg1"/>
                          </a:solidFill>
                          <a:latin typeface="Open Sans" panose="020B0606030504020204" pitchFamily="34" charset="0"/>
                          <a:ea typeface="Open Sans" panose="020B0606030504020204" pitchFamily="34" charset="0"/>
                          <a:cs typeface="Open Sans" panose="020B0606030504020204" pitchFamily="34" charset="0"/>
                        </a:rPr>
                        <a:t>practicals</a:t>
                      </a:r>
                      <a:endParaRPr lang="en-GB" sz="1000"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tcPr>
                </a:tc>
                <a:extLst>
                  <a:ext uri="{0D108BD9-81ED-4DB2-BD59-A6C34878D82A}">
                    <a16:rowId xmlns:a16="http://schemas.microsoft.com/office/drawing/2014/main" val="2765484018"/>
                  </a:ext>
                </a:extLst>
              </a:tr>
              <a:tr h="370840">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2</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20000"/>
                        <a:lumOff val="80000"/>
                      </a:schemeClr>
                    </a:solidFill>
                  </a:tcPr>
                </a:tc>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1</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5</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000" b="0" dirty="0">
                          <a:latin typeface="Open Sans" panose="020B0606030504020204" pitchFamily="34" charset="0"/>
                          <a:ea typeface="Open Sans" panose="020B0606030504020204" pitchFamily="34" charset="0"/>
                          <a:cs typeface="Open Sans" panose="020B0606030504020204" pitchFamily="34" charset="0"/>
                        </a:rPr>
                        <a:t>b) Rates of reaction</a:t>
                      </a:r>
                    </a:p>
                    <a:p>
                      <a:pPr marL="0" marR="0" lvl="0" indent="0" algn="l" defTabSz="685800" rtl="0" eaLnBrk="1" fontAlgn="auto" latinLnBrk="0" hangingPunct="1">
                        <a:lnSpc>
                          <a:spcPct val="100000"/>
                        </a:lnSpc>
                        <a:spcBef>
                          <a:spcPts val="0"/>
                        </a:spcBef>
                        <a:spcAft>
                          <a:spcPts val="0"/>
                        </a:spcAft>
                        <a:buClrTx/>
                        <a:buSzTx/>
                        <a:buFontTx/>
                        <a:buNone/>
                        <a:tabLst/>
                        <a:defRPr/>
                      </a:pPr>
                      <a:r>
                        <a:rPr lang="en-GB" sz="1000" b="1" u="sng" dirty="0">
                          <a:latin typeface="Open Sans" panose="020B0606030504020204" pitchFamily="34" charset="0"/>
                          <a:ea typeface="Open Sans" panose="020B0606030504020204" pitchFamily="34" charset="0"/>
                          <a:cs typeface="Open Sans" panose="020B0606030504020204" pitchFamily="34" charset="0"/>
                        </a:rPr>
                        <a:t>Section 4: Organic Chemistry</a:t>
                      </a:r>
                    </a:p>
                    <a:p>
                      <a:pPr marL="0" marR="0" lvl="0" indent="0" algn="l" defTabSz="685800" rtl="0" eaLnBrk="1" fontAlgn="auto" latinLnBrk="0" hangingPunct="1">
                        <a:lnSpc>
                          <a:spcPct val="100000"/>
                        </a:lnSpc>
                        <a:spcBef>
                          <a:spcPts val="0"/>
                        </a:spcBef>
                        <a:spcAft>
                          <a:spcPts val="0"/>
                        </a:spcAft>
                        <a:buClrTx/>
                        <a:buSzTx/>
                        <a:buFontTx/>
                        <a:buNone/>
                        <a:tabLst/>
                        <a:defRPr/>
                      </a:pPr>
                      <a:r>
                        <a:rPr lang="en-GB" sz="1000" b="0" dirty="0">
                          <a:latin typeface="Open Sans" panose="020B0606030504020204" pitchFamily="34" charset="0"/>
                          <a:ea typeface="Open Sans" panose="020B0606030504020204" pitchFamily="34" charset="0"/>
                          <a:cs typeface="Open Sans" panose="020B0606030504020204" pitchFamily="34" charset="0"/>
                        </a:rPr>
                        <a:t>c) Alkanes</a:t>
                      </a:r>
                    </a:p>
                    <a:p>
                      <a:pPr marL="0" marR="0" lvl="0" indent="0" algn="l" defTabSz="685800" rtl="0" eaLnBrk="1" fontAlgn="auto" latinLnBrk="0" hangingPunct="1">
                        <a:lnSpc>
                          <a:spcPct val="100000"/>
                        </a:lnSpc>
                        <a:spcBef>
                          <a:spcPts val="0"/>
                        </a:spcBef>
                        <a:spcAft>
                          <a:spcPts val="0"/>
                        </a:spcAft>
                        <a:buClrTx/>
                        <a:buSzTx/>
                        <a:buFontTx/>
                        <a:buNone/>
                        <a:tabLst/>
                        <a:defRPr/>
                      </a:pPr>
                      <a:endParaRPr lang="en-GB" sz="1000" b="0" i="0"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000" dirty="0">
                          <a:effectLst/>
                          <a:latin typeface="Open Sans" panose="020B0606030504020204" pitchFamily="34" charset="0"/>
                          <a:ea typeface="Open Sans" panose="020B0606030504020204" pitchFamily="34" charset="0"/>
                          <a:cs typeface="Open Sans" panose="020B0606030504020204" pitchFamily="34" charset="0"/>
                        </a:rPr>
                        <a:t>3.13, 3.15, 3.16, 3.17, 3.18, 4.19, 4.20, 4.21</a:t>
                      </a:r>
                    </a:p>
                    <a:p>
                      <a:pPr marL="0" marR="0" lvl="0" indent="0" algn="l" defTabSz="685800" rtl="0" eaLnBrk="1" fontAlgn="auto" latinLnBrk="0" hangingPunct="1">
                        <a:lnSpc>
                          <a:spcPct val="100000"/>
                        </a:lnSpc>
                        <a:spcBef>
                          <a:spcPts val="0"/>
                        </a:spcBef>
                        <a:spcAft>
                          <a:spcPts val="0"/>
                        </a:spcAft>
                        <a:buClrTx/>
                        <a:buSzTx/>
                        <a:buFontTx/>
                        <a:buNone/>
                        <a:tabLst/>
                        <a:defRPr/>
                      </a:pPr>
                      <a:r>
                        <a:rPr lang="en-GB" sz="1000" i="1" kern="1200" dirty="0">
                          <a:solidFill>
                            <a:schemeClr val="dk1"/>
                          </a:solidFill>
                          <a:effectLst/>
                          <a:latin typeface="Open Sans" panose="020B0606030504020204" pitchFamily="34" charset="0"/>
                          <a:ea typeface="Open Sans" panose="020B0606030504020204" pitchFamily="34" charset="0"/>
                          <a:cs typeface="Open Sans" panose="020B0606030504020204" pitchFamily="34" charset="0"/>
                        </a:rPr>
                        <a:t>Practical: investigate the effect of changing the surface area of marble chips and of changing the concentration of hydrochloric acid on the rate of reaction between marble chips and dilute hydrochloric acid</a:t>
                      </a:r>
                    </a:p>
                    <a:p>
                      <a:pPr marL="0" marR="0" lvl="0" indent="0" algn="l" defTabSz="685800" rtl="0" eaLnBrk="1" fontAlgn="auto" latinLnBrk="0" hangingPunct="1">
                        <a:lnSpc>
                          <a:spcPct val="100000"/>
                        </a:lnSpc>
                        <a:spcBef>
                          <a:spcPts val="0"/>
                        </a:spcBef>
                        <a:spcAft>
                          <a:spcPts val="0"/>
                        </a:spcAft>
                        <a:buClrTx/>
                        <a:buSzTx/>
                        <a:buFontTx/>
                        <a:buNone/>
                        <a:tabLst/>
                        <a:defRPr/>
                      </a:pPr>
                      <a:r>
                        <a:rPr lang="en-GB" sz="1000" i="1" kern="1200" dirty="0">
                          <a:solidFill>
                            <a:schemeClr val="dk1"/>
                          </a:solidFill>
                          <a:effectLst/>
                          <a:latin typeface="Open Sans" panose="020B0606030504020204" pitchFamily="34" charset="0"/>
                          <a:ea typeface="Open Sans" panose="020B0606030504020204" pitchFamily="34" charset="0"/>
                          <a:cs typeface="Open Sans" panose="020B0606030504020204" pitchFamily="34" charset="0"/>
                        </a:rPr>
                        <a:t>Practical: investigate the effect of different solids on the catalytic decomposition of hydrogen peroxide solution</a:t>
                      </a:r>
                      <a:endParaRPr lang="en-GB" sz="200" i="1" dirty="0">
                        <a:effectLst/>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370783543"/>
                  </a:ext>
                </a:extLst>
              </a:tr>
              <a:tr h="370840">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2</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20000"/>
                        <a:lumOff val="80000"/>
                      </a:schemeClr>
                    </a:solidFill>
                  </a:tcPr>
                </a:tc>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1</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6</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000" b="0" dirty="0">
                          <a:latin typeface="Open Sans" panose="020B0606030504020204" pitchFamily="34" charset="0"/>
                          <a:ea typeface="Open Sans" panose="020B0606030504020204" pitchFamily="34" charset="0"/>
                          <a:cs typeface="Open Sans" panose="020B0606030504020204" pitchFamily="34" charset="0"/>
                        </a:rPr>
                        <a:t>c) Alkanes</a:t>
                      </a:r>
                    </a:p>
                    <a:p>
                      <a:pPr marL="0" marR="0" lvl="0" indent="0" algn="l" defTabSz="685800" rtl="0" eaLnBrk="1" fontAlgn="auto" latinLnBrk="0" hangingPunct="1">
                        <a:lnSpc>
                          <a:spcPct val="100000"/>
                        </a:lnSpc>
                        <a:spcBef>
                          <a:spcPts val="0"/>
                        </a:spcBef>
                        <a:spcAft>
                          <a:spcPts val="0"/>
                        </a:spcAft>
                        <a:buClrTx/>
                        <a:buSzTx/>
                        <a:buFontTx/>
                        <a:buNone/>
                        <a:tabLst/>
                        <a:defRPr/>
                      </a:pPr>
                      <a:r>
                        <a:rPr lang="en-GB" sz="1000" b="0" dirty="0">
                          <a:latin typeface="Open Sans" panose="020B0606030504020204" pitchFamily="34" charset="0"/>
                          <a:ea typeface="Open Sans" panose="020B0606030504020204" pitchFamily="34" charset="0"/>
                          <a:cs typeface="Open Sans" panose="020B0606030504020204" pitchFamily="34" charset="0"/>
                        </a:rPr>
                        <a:t>d) Alkenes</a:t>
                      </a:r>
                    </a:p>
                    <a:p>
                      <a:pPr marL="0" marR="0" lvl="0" indent="0" algn="l" defTabSz="685800" rtl="0" eaLnBrk="1" fontAlgn="auto" latinLnBrk="0" hangingPunct="1">
                        <a:lnSpc>
                          <a:spcPct val="100000"/>
                        </a:lnSpc>
                        <a:spcBef>
                          <a:spcPts val="0"/>
                        </a:spcBef>
                        <a:spcAft>
                          <a:spcPts val="0"/>
                        </a:spcAft>
                        <a:buClrTx/>
                        <a:buSzTx/>
                        <a:buFontTx/>
                        <a:buNone/>
                        <a:tabLst/>
                        <a:defRPr/>
                      </a:pPr>
                      <a:r>
                        <a:rPr lang="en-GB" sz="1000" b="0" dirty="0">
                          <a:latin typeface="Open Sans" panose="020B0606030504020204" pitchFamily="34" charset="0"/>
                          <a:ea typeface="Open Sans" panose="020B0606030504020204" pitchFamily="34" charset="0"/>
                          <a:cs typeface="Open Sans" panose="020B0606030504020204" pitchFamily="34" charset="0"/>
                        </a:rPr>
                        <a:t>e) Synthetic polymers</a:t>
                      </a:r>
                      <a:endParaRPr lang="en-GB" sz="1000" b="0" i="0"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000" dirty="0">
                          <a:effectLst/>
                          <a:latin typeface="Open Sans" panose="020B0606030504020204" pitchFamily="34" charset="0"/>
                          <a:ea typeface="Open Sans" panose="020B0606030504020204" pitchFamily="34" charset="0"/>
                          <a:cs typeface="Open Sans" panose="020B0606030504020204" pitchFamily="34" charset="0"/>
                        </a:rPr>
                        <a:t>4.22, 4.23, 4.24, 4.25, 4.26, 4.27, 4.28, 4.44, 4.45, 4.46, 4.47</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700404502"/>
                  </a:ext>
                </a:extLst>
              </a:tr>
              <a:tr h="370840">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2</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20000"/>
                        <a:lumOff val="80000"/>
                      </a:schemeClr>
                    </a:solidFill>
                  </a:tcPr>
                </a:tc>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1</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7</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000" b="0" dirty="0">
                          <a:latin typeface="Open Sans" panose="020B0606030504020204" pitchFamily="34" charset="0"/>
                          <a:ea typeface="Open Sans" panose="020B0606030504020204" pitchFamily="34" charset="0"/>
                          <a:cs typeface="Open Sans" panose="020B0606030504020204" pitchFamily="34" charset="0"/>
                        </a:rPr>
                        <a:t>Consolidation &amp; assessment</a:t>
                      </a:r>
                    </a:p>
                    <a:p>
                      <a:pPr marL="0" marR="0" lvl="0" indent="0" algn="l" defTabSz="685800" rtl="0" eaLnBrk="1" fontAlgn="auto" latinLnBrk="0" hangingPunct="1">
                        <a:lnSpc>
                          <a:spcPct val="100000"/>
                        </a:lnSpc>
                        <a:spcBef>
                          <a:spcPts val="0"/>
                        </a:spcBef>
                        <a:spcAft>
                          <a:spcPts val="0"/>
                        </a:spcAft>
                        <a:buClrTx/>
                        <a:buSzTx/>
                        <a:buFontTx/>
                        <a:buNone/>
                        <a:tabLst/>
                        <a:defRPr/>
                      </a:pPr>
                      <a:r>
                        <a:rPr lang="en-GB" sz="1000" b="0" dirty="0">
                          <a:latin typeface="Open Sans" panose="020B0606030504020204" pitchFamily="34" charset="0"/>
                          <a:ea typeface="Open Sans" panose="020B0606030504020204" pitchFamily="34" charset="0"/>
                          <a:cs typeface="Open Sans" panose="020B0606030504020204" pitchFamily="34" charset="0"/>
                        </a:rPr>
                        <a:t>Feedback</a:t>
                      </a:r>
                      <a:endParaRPr lang="en-GB" sz="1000" b="0" i="0"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lang="en-GB" sz="1000" dirty="0">
                        <a:effectLst/>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898173981"/>
                  </a:ext>
                </a:extLst>
              </a:tr>
              <a:tr h="370840">
                <a:tc gridSpan="5">
                  <a:txBody>
                    <a:bodyPr/>
                    <a:lstStyle/>
                    <a:p>
                      <a:pPr algn="ctr"/>
                      <a:r>
                        <a:rPr lang="en-GB" sz="1000" b="1" dirty="0">
                          <a:latin typeface="Open Sans" panose="020B0606030504020204" pitchFamily="34" charset="0"/>
                          <a:ea typeface="Open Sans" panose="020B0606030504020204" pitchFamily="34" charset="0"/>
                          <a:cs typeface="Open Sans" panose="020B0606030504020204" pitchFamily="34" charset="0"/>
                        </a:rPr>
                        <a:t>Physics</a:t>
                      </a:r>
                    </a:p>
                  </a:txBody>
                  <a:tcPr anchor="ct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20000"/>
                        <a:lumOff val="80000"/>
                      </a:schemeClr>
                    </a:solidFill>
                  </a:tcPr>
                </a:tc>
                <a:tc hMerge="1">
                  <a:txBody>
                    <a:bodyPr/>
                    <a:lstStyle/>
                    <a:p>
                      <a:pPr algn="ctr"/>
                      <a:endParaRPr lang="en-GB" sz="1000"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hMerge="1">
                  <a:txBody>
                    <a:bodyPr/>
                    <a:lstStyle/>
                    <a:p>
                      <a:pPr algn="ctr"/>
                      <a:endParaRPr lang="en-GB" sz="1000"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hMerge="1">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lang="en-GB" sz="1000" b="0" i="0"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hMerge="1">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lang="en-GB" sz="1000" dirty="0">
                        <a:effectLst/>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1973934115"/>
                  </a:ext>
                </a:extLst>
              </a:tr>
              <a:tr h="370840">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2</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20000"/>
                        <a:lumOff val="80000"/>
                      </a:schemeClr>
                    </a:solidFill>
                  </a:tcPr>
                </a:tc>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1</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7</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000" b="1" u="sng" dirty="0">
                          <a:latin typeface="Open Sans" panose="020B0606030504020204" pitchFamily="34" charset="0"/>
                          <a:ea typeface="Open Sans" panose="020B0606030504020204" pitchFamily="34" charset="0"/>
                          <a:cs typeface="Open Sans" panose="020B0606030504020204" pitchFamily="34" charset="0"/>
                        </a:rPr>
                        <a:t>Section 5: Solids, liquids and gases</a:t>
                      </a:r>
                    </a:p>
                    <a:p>
                      <a:pPr marL="0" marR="0" lvl="0" indent="0" algn="l" defTabSz="685800" rtl="0" eaLnBrk="1" fontAlgn="auto" latinLnBrk="0" hangingPunct="1">
                        <a:lnSpc>
                          <a:spcPct val="100000"/>
                        </a:lnSpc>
                        <a:spcBef>
                          <a:spcPts val="0"/>
                        </a:spcBef>
                        <a:spcAft>
                          <a:spcPts val="0"/>
                        </a:spcAft>
                        <a:buClrTx/>
                        <a:buSzTx/>
                        <a:buFontTx/>
                        <a:buNone/>
                        <a:tabLst/>
                        <a:defRPr/>
                      </a:pPr>
                      <a:r>
                        <a:rPr lang="en-GB" sz="1000" b="0" dirty="0">
                          <a:latin typeface="Open Sans" panose="020B0606030504020204" pitchFamily="34" charset="0"/>
                          <a:ea typeface="Open Sans" panose="020B0606030504020204" pitchFamily="34" charset="0"/>
                          <a:cs typeface="Open Sans" panose="020B0606030504020204" pitchFamily="34" charset="0"/>
                        </a:rPr>
                        <a:t>a) Units</a:t>
                      </a:r>
                    </a:p>
                    <a:p>
                      <a:pPr marL="0" marR="0" lvl="0" indent="0" algn="l" defTabSz="685800" rtl="0" eaLnBrk="1" fontAlgn="auto" latinLnBrk="0" hangingPunct="1">
                        <a:lnSpc>
                          <a:spcPct val="100000"/>
                        </a:lnSpc>
                        <a:spcBef>
                          <a:spcPts val="0"/>
                        </a:spcBef>
                        <a:spcAft>
                          <a:spcPts val="0"/>
                        </a:spcAft>
                        <a:buClrTx/>
                        <a:buSzTx/>
                        <a:buFontTx/>
                        <a:buNone/>
                        <a:tabLst/>
                        <a:defRPr/>
                      </a:pPr>
                      <a:r>
                        <a:rPr lang="en-GB" sz="1000" b="0" dirty="0">
                          <a:latin typeface="Open Sans" panose="020B0606030504020204" pitchFamily="34" charset="0"/>
                          <a:ea typeface="Open Sans" panose="020B0606030504020204" pitchFamily="34" charset="0"/>
                          <a:cs typeface="Open Sans" panose="020B0606030504020204" pitchFamily="34" charset="0"/>
                        </a:rPr>
                        <a:t>b) Density and pressure</a:t>
                      </a:r>
                      <a:endParaRPr lang="en-GB" sz="1000" b="0" i="0"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000" dirty="0">
                          <a:effectLst/>
                          <a:latin typeface="Open Sans" panose="020B0606030504020204" pitchFamily="34" charset="0"/>
                          <a:ea typeface="Open Sans" panose="020B0606030504020204" pitchFamily="34" charset="0"/>
                          <a:cs typeface="Open Sans" panose="020B0606030504020204" pitchFamily="34" charset="0"/>
                        </a:rPr>
                        <a:t>5.1, 5.3, 5.4, 5.5, 5.6, 5.7</a:t>
                      </a:r>
                    </a:p>
                    <a:p>
                      <a:pPr marL="0" marR="0" lvl="0" indent="0" algn="l" defTabSz="685800" rtl="0" eaLnBrk="1" fontAlgn="auto" latinLnBrk="0" hangingPunct="1">
                        <a:lnSpc>
                          <a:spcPct val="100000"/>
                        </a:lnSpc>
                        <a:spcBef>
                          <a:spcPts val="0"/>
                        </a:spcBef>
                        <a:spcAft>
                          <a:spcPts val="0"/>
                        </a:spcAft>
                        <a:buClrTx/>
                        <a:buSzTx/>
                        <a:buFontTx/>
                        <a:buNone/>
                        <a:tabLst/>
                        <a:defRPr/>
                      </a:pPr>
                      <a:r>
                        <a:rPr lang="en-GB" sz="1000" i="1" dirty="0">
                          <a:effectLst/>
                          <a:latin typeface="Open Sans" panose="020B0606030504020204" pitchFamily="34" charset="0"/>
                          <a:ea typeface="Open Sans" panose="020B0606030504020204" pitchFamily="34" charset="0"/>
                          <a:cs typeface="Open Sans" panose="020B0606030504020204" pitchFamily="34" charset="0"/>
                        </a:rPr>
                        <a:t>Practical: Investigate density using direct measurements of mass and volume</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262964474"/>
                  </a:ext>
                </a:extLst>
              </a:tr>
              <a:tr h="370840">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2</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20000"/>
                        <a:lumOff val="80000"/>
                      </a:schemeClr>
                    </a:solidFill>
                  </a:tcPr>
                </a:tc>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1</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8</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000" b="0" dirty="0">
                          <a:latin typeface="Open Sans" panose="020B0606030504020204" pitchFamily="34" charset="0"/>
                          <a:ea typeface="Open Sans" panose="020B0606030504020204" pitchFamily="34" charset="0"/>
                          <a:cs typeface="Open Sans" panose="020B0606030504020204" pitchFamily="34" charset="0"/>
                        </a:rPr>
                        <a:t>c) Ideal gas molecules</a:t>
                      </a:r>
                    </a:p>
                    <a:p>
                      <a:pPr marL="0" marR="0" lvl="0" indent="0" algn="l" defTabSz="685800" rtl="0" eaLnBrk="1" fontAlgn="auto" latinLnBrk="0" hangingPunct="1">
                        <a:lnSpc>
                          <a:spcPct val="100000"/>
                        </a:lnSpc>
                        <a:spcBef>
                          <a:spcPts val="0"/>
                        </a:spcBef>
                        <a:spcAft>
                          <a:spcPts val="0"/>
                        </a:spcAft>
                        <a:buClrTx/>
                        <a:buSzTx/>
                        <a:buFontTx/>
                        <a:buNone/>
                        <a:tabLst/>
                        <a:defRPr/>
                      </a:pPr>
                      <a:r>
                        <a:rPr lang="en-GB" sz="1000" b="1" u="sng" dirty="0">
                          <a:latin typeface="Open Sans" panose="020B0606030504020204" pitchFamily="34" charset="0"/>
                          <a:ea typeface="Open Sans" panose="020B0606030504020204" pitchFamily="34" charset="0"/>
                          <a:cs typeface="Open Sans" panose="020B0606030504020204" pitchFamily="34" charset="0"/>
                        </a:rPr>
                        <a:t>Section 6: Magnetism and electromagnetism</a:t>
                      </a:r>
                    </a:p>
                    <a:p>
                      <a:pPr marL="0" marR="0" lvl="0" indent="0" algn="l" defTabSz="685800" rtl="0" eaLnBrk="1" fontAlgn="auto" latinLnBrk="0" hangingPunct="1">
                        <a:lnSpc>
                          <a:spcPct val="100000"/>
                        </a:lnSpc>
                        <a:spcBef>
                          <a:spcPts val="0"/>
                        </a:spcBef>
                        <a:spcAft>
                          <a:spcPts val="0"/>
                        </a:spcAft>
                        <a:buClrTx/>
                        <a:buSzTx/>
                        <a:buFontTx/>
                        <a:buNone/>
                        <a:tabLst/>
                        <a:defRPr/>
                      </a:pPr>
                      <a:r>
                        <a:rPr lang="en-GB" sz="1000" b="0" dirty="0">
                          <a:latin typeface="Open Sans" panose="020B0606030504020204" pitchFamily="34" charset="0"/>
                          <a:ea typeface="Open Sans" panose="020B0606030504020204" pitchFamily="34" charset="0"/>
                          <a:cs typeface="Open Sans" panose="020B0606030504020204" pitchFamily="34" charset="0"/>
                        </a:rPr>
                        <a:t>a) Units</a:t>
                      </a:r>
                    </a:p>
                    <a:p>
                      <a:pPr marL="0" marR="0" lvl="0" indent="0" algn="l" defTabSz="685800" rtl="0" eaLnBrk="1" fontAlgn="auto" latinLnBrk="0" hangingPunct="1">
                        <a:lnSpc>
                          <a:spcPct val="100000"/>
                        </a:lnSpc>
                        <a:spcBef>
                          <a:spcPts val="0"/>
                        </a:spcBef>
                        <a:spcAft>
                          <a:spcPts val="0"/>
                        </a:spcAft>
                        <a:buClrTx/>
                        <a:buSzTx/>
                        <a:buFontTx/>
                        <a:buNone/>
                        <a:tabLst/>
                        <a:defRPr/>
                      </a:pPr>
                      <a:r>
                        <a:rPr lang="en-GB" sz="1000" b="0" dirty="0">
                          <a:latin typeface="Open Sans" panose="020B0606030504020204" pitchFamily="34" charset="0"/>
                          <a:ea typeface="Open Sans" panose="020B0606030504020204" pitchFamily="34" charset="0"/>
                          <a:cs typeface="Open Sans" panose="020B0606030504020204" pitchFamily="34" charset="0"/>
                        </a:rPr>
                        <a:t>b) Magnetism</a:t>
                      </a:r>
                      <a:endParaRPr lang="en-GB" sz="1000" b="0" i="0"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000" dirty="0">
                          <a:effectLst/>
                          <a:latin typeface="Open Sans" panose="020B0606030504020204" pitchFamily="34" charset="0"/>
                          <a:ea typeface="Open Sans" panose="020B0606030504020204" pitchFamily="34" charset="0"/>
                          <a:cs typeface="Open Sans" panose="020B0606030504020204" pitchFamily="34" charset="0"/>
                        </a:rPr>
                        <a:t>5.15, 5.16, 5.17, 5.18, 5.19, 5.20, 5.21, 5.22, 6.1, 6.2, 6.3, 6.5</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86123116"/>
                  </a:ext>
                </a:extLst>
              </a:tr>
              <a:tr h="370840">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2</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20000"/>
                        <a:lumOff val="80000"/>
                      </a:schemeClr>
                    </a:solidFill>
                  </a:tcPr>
                </a:tc>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1</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9</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000" b="0" dirty="0">
                          <a:latin typeface="Open Sans" panose="020B0606030504020204" pitchFamily="34" charset="0"/>
                          <a:ea typeface="Open Sans" panose="020B0606030504020204" pitchFamily="34" charset="0"/>
                          <a:cs typeface="Open Sans" panose="020B0606030504020204" pitchFamily="34" charset="0"/>
                        </a:rPr>
                        <a:t>b) Magnetism</a:t>
                      </a:r>
                    </a:p>
                    <a:p>
                      <a:pPr marL="0" marR="0" lvl="0" indent="0" algn="l" defTabSz="685800" rtl="0" eaLnBrk="1" fontAlgn="auto" latinLnBrk="0" hangingPunct="1">
                        <a:lnSpc>
                          <a:spcPct val="100000"/>
                        </a:lnSpc>
                        <a:spcBef>
                          <a:spcPts val="0"/>
                        </a:spcBef>
                        <a:spcAft>
                          <a:spcPts val="0"/>
                        </a:spcAft>
                        <a:buClrTx/>
                        <a:buSzTx/>
                        <a:buFontTx/>
                        <a:buNone/>
                        <a:tabLst/>
                        <a:defRPr/>
                      </a:pPr>
                      <a:r>
                        <a:rPr lang="en-GB" sz="1000" b="0" dirty="0">
                          <a:latin typeface="Open Sans" panose="020B0606030504020204" pitchFamily="34" charset="0"/>
                          <a:ea typeface="Open Sans" panose="020B0606030504020204" pitchFamily="34" charset="0"/>
                          <a:cs typeface="Open Sans" panose="020B0606030504020204" pitchFamily="34" charset="0"/>
                        </a:rPr>
                        <a:t>c) Electromagnetism</a:t>
                      </a:r>
                      <a:endParaRPr lang="en-GB" sz="1000" b="0" i="0"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000" dirty="0">
                          <a:effectLst/>
                          <a:latin typeface="Open Sans" panose="020B0606030504020204" pitchFamily="34" charset="0"/>
                          <a:ea typeface="Open Sans" panose="020B0606030504020204" pitchFamily="34" charset="0"/>
                          <a:cs typeface="Open Sans" panose="020B0606030504020204" pitchFamily="34" charset="0"/>
                        </a:rPr>
                        <a:t>6.4, 6.6, 6.7, 6.8, 6.12, 6.13, 6.14, 6.15, 6.16</a:t>
                      </a:r>
                    </a:p>
                    <a:p>
                      <a:pPr marL="0" marR="0" lvl="0" indent="0" algn="l" defTabSz="685800" rtl="0" eaLnBrk="1" fontAlgn="auto" latinLnBrk="0" hangingPunct="1">
                        <a:lnSpc>
                          <a:spcPct val="100000"/>
                        </a:lnSpc>
                        <a:spcBef>
                          <a:spcPts val="0"/>
                        </a:spcBef>
                        <a:spcAft>
                          <a:spcPts val="0"/>
                        </a:spcAft>
                        <a:buClrTx/>
                        <a:buSzTx/>
                        <a:buFontTx/>
                        <a:buNone/>
                        <a:tabLst/>
                        <a:defRPr/>
                      </a:pPr>
                      <a:r>
                        <a:rPr lang="en-GB" sz="1000" i="1" dirty="0">
                          <a:effectLst/>
                          <a:latin typeface="Open Sans" panose="020B0606030504020204" pitchFamily="34" charset="0"/>
                          <a:ea typeface="Open Sans" panose="020B0606030504020204" pitchFamily="34" charset="0"/>
                          <a:cs typeface="Open Sans" panose="020B0606030504020204" pitchFamily="34" charset="0"/>
                        </a:rPr>
                        <a:t>Practical: investigate the magnetic field pattern for a permanent bar magnet and that between bar magnets</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310692132"/>
                  </a:ext>
                </a:extLst>
              </a:tr>
              <a:tr h="370840">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2</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20000"/>
                        <a:lumOff val="80000"/>
                      </a:schemeClr>
                    </a:solidFill>
                  </a:tcPr>
                </a:tc>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1</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10</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000" b="1" u="sng" dirty="0">
                          <a:latin typeface="Open Sans" panose="020B0606030504020204" pitchFamily="34" charset="0"/>
                          <a:ea typeface="Open Sans" panose="020B0606030504020204" pitchFamily="34" charset="0"/>
                          <a:cs typeface="Open Sans" panose="020B0606030504020204" pitchFamily="34" charset="0"/>
                        </a:rPr>
                        <a:t>Section 7: Radioactivity and particles</a:t>
                      </a:r>
                    </a:p>
                    <a:p>
                      <a:pPr marL="0" marR="0" lvl="0" indent="0" algn="l" defTabSz="685800" rtl="0" eaLnBrk="1" fontAlgn="auto" latinLnBrk="0" hangingPunct="1">
                        <a:lnSpc>
                          <a:spcPct val="100000"/>
                        </a:lnSpc>
                        <a:spcBef>
                          <a:spcPts val="0"/>
                        </a:spcBef>
                        <a:spcAft>
                          <a:spcPts val="0"/>
                        </a:spcAft>
                        <a:buClrTx/>
                        <a:buSzTx/>
                        <a:buFontTx/>
                        <a:buNone/>
                        <a:tabLst/>
                        <a:defRPr/>
                      </a:pPr>
                      <a:r>
                        <a:rPr lang="en-GB" sz="1000" b="0" dirty="0">
                          <a:latin typeface="Open Sans" panose="020B0606030504020204" pitchFamily="34" charset="0"/>
                          <a:ea typeface="Open Sans" panose="020B0606030504020204" pitchFamily="34" charset="0"/>
                          <a:cs typeface="Open Sans" panose="020B0606030504020204" pitchFamily="34" charset="0"/>
                        </a:rPr>
                        <a:t>a) Units</a:t>
                      </a:r>
                    </a:p>
                    <a:p>
                      <a:pPr marL="0" marR="0" lvl="0" indent="0" algn="l" defTabSz="685800" rtl="0" eaLnBrk="1" fontAlgn="auto" latinLnBrk="0" hangingPunct="1">
                        <a:lnSpc>
                          <a:spcPct val="100000"/>
                        </a:lnSpc>
                        <a:spcBef>
                          <a:spcPts val="0"/>
                        </a:spcBef>
                        <a:spcAft>
                          <a:spcPts val="0"/>
                        </a:spcAft>
                        <a:buClrTx/>
                        <a:buSzTx/>
                        <a:buFontTx/>
                        <a:buNone/>
                        <a:tabLst/>
                        <a:defRPr/>
                      </a:pPr>
                      <a:r>
                        <a:rPr lang="en-GB" sz="1000" b="0" dirty="0">
                          <a:latin typeface="Open Sans" panose="020B0606030504020204" pitchFamily="34" charset="0"/>
                          <a:ea typeface="Open Sans" panose="020B0606030504020204" pitchFamily="34" charset="0"/>
                          <a:cs typeface="Open Sans" panose="020B0606030504020204" pitchFamily="34" charset="0"/>
                        </a:rPr>
                        <a:t>b) Radioactivity</a:t>
                      </a:r>
                      <a:endParaRPr lang="en-GB" sz="1000" b="0" i="0"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000" dirty="0">
                          <a:effectLst/>
                          <a:latin typeface="Open Sans" panose="020B0606030504020204" pitchFamily="34" charset="0"/>
                          <a:ea typeface="Open Sans" panose="020B0606030504020204" pitchFamily="34" charset="0"/>
                          <a:cs typeface="Open Sans" panose="020B0606030504020204" pitchFamily="34" charset="0"/>
                        </a:rPr>
                        <a:t>7.1, 7.2, 7.3, 7.4, 7.5, 7.6, 7.7, 7.8</a:t>
                      </a:r>
                    </a:p>
                    <a:p>
                      <a:pPr marL="0" marR="0" lvl="0" indent="0" algn="l" defTabSz="685800" rtl="0" eaLnBrk="1" fontAlgn="auto" latinLnBrk="0" hangingPunct="1">
                        <a:lnSpc>
                          <a:spcPct val="100000"/>
                        </a:lnSpc>
                        <a:spcBef>
                          <a:spcPts val="0"/>
                        </a:spcBef>
                        <a:spcAft>
                          <a:spcPts val="0"/>
                        </a:spcAft>
                        <a:buClrTx/>
                        <a:buSzTx/>
                        <a:buFontTx/>
                        <a:buNone/>
                        <a:tabLst/>
                        <a:defRPr/>
                      </a:pPr>
                      <a:r>
                        <a:rPr lang="en-GB" sz="1000" i="1" dirty="0">
                          <a:effectLst/>
                          <a:latin typeface="Open Sans" panose="020B0606030504020204" pitchFamily="34" charset="0"/>
                          <a:ea typeface="Open Sans" panose="020B0606030504020204" pitchFamily="34" charset="0"/>
                          <a:cs typeface="Open Sans" panose="020B0606030504020204" pitchFamily="34" charset="0"/>
                        </a:rPr>
                        <a:t>Practical: investigate the penetration powers of different types of radiation using either radioactive sources or simulations</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711574698"/>
                  </a:ext>
                </a:extLst>
              </a:tr>
              <a:tr h="370840">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2</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20000"/>
                        <a:lumOff val="80000"/>
                      </a:schemeClr>
                    </a:solidFill>
                  </a:tcPr>
                </a:tc>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1</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11</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000" b="0" dirty="0">
                          <a:latin typeface="Open Sans" panose="020B0606030504020204" pitchFamily="34" charset="0"/>
                          <a:ea typeface="Open Sans" panose="020B0606030504020204" pitchFamily="34" charset="0"/>
                          <a:cs typeface="Open Sans" panose="020B0606030504020204" pitchFamily="34" charset="0"/>
                        </a:rPr>
                        <a:t>b) Radioactivity</a:t>
                      </a:r>
                    </a:p>
                    <a:p>
                      <a:pPr marL="0" marR="0" lvl="0" indent="0" algn="l" defTabSz="685800" rtl="0" eaLnBrk="1" fontAlgn="auto" latinLnBrk="0" hangingPunct="1">
                        <a:lnSpc>
                          <a:spcPct val="100000"/>
                        </a:lnSpc>
                        <a:spcBef>
                          <a:spcPts val="0"/>
                        </a:spcBef>
                        <a:spcAft>
                          <a:spcPts val="0"/>
                        </a:spcAft>
                        <a:buClrTx/>
                        <a:buSzTx/>
                        <a:buFontTx/>
                        <a:buNone/>
                        <a:tabLst/>
                        <a:defRPr/>
                      </a:pPr>
                      <a:r>
                        <a:rPr lang="en-GB" sz="1000" b="0" dirty="0">
                          <a:latin typeface="Open Sans" panose="020B0606030504020204" pitchFamily="34" charset="0"/>
                          <a:ea typeface="Open Sans" panose="020B0606030504020204" pitchFamily="34" charset="0"/>
                          <a:cs typeface="Open Sans" panose="020B0606030504020204" pitchFamily="34" charset="0"/>
                        </a:rPr>
                        <a:t>Consolidation &amp; assessment</a:t>
                      </a:r>
                    </a:p>
                    <a:p>
                      <a:pPr marL="0" marR="0" lvl="0" indent="0" algn="l" defTabSz="685800" rtl="0" eaLnBrk="1" fontAlgn="auto" latinLnBrk="0" hangingPunct="1">
                        <a:lnSpc>
                          <a:spcPct val="100000"/>
                        </a:lnSpc>
                        <a:spcBef>
                          <a:spcPts val="0"/>
                        </a:spcBef>
                        <a:spcAft>
                          <a:spcPts val="0"/>
                        </a:spcAft>
                        <a:buClrTx/>
                        <a:buSzTx/>
                        <a:buFontTx/>
                        <a:buNone/>
                        <a:tabLst/>
                        <a:defRPr/>
                      </a:pPr>
                      <a:r>
                        <a:rPr lang="en-GB" sz="1000" b="0" dirty="0">
                          <a:latin typeface="Open Sans" panose="020B0606030504020204" pitchFamily="34" charset="0"/>
                          <a:ea typeface="Open Sans" panose="020B0606030504020204" pitchFamily="34" charset="0"/>
                          <a:cs typeface="Open Sans" panose="020B0606030504020204" pitchFamily="34" charset="0"/>
                        </a:rPr>
                        <a:t>Feedback</a:t>
                      </a:r>
                      <a:endParaRPr lang="en-GB" sz="1000" b="0" i="0"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000" dirty="0">
                          <a:effectLst/>
                          <a:latin typeface="Open Sans" panose="020B0606030504020204" pitchFamily="34" charset="0"/>
                          <a:ea typeface="Open Sans" panose="020B0606030504020204" pitchFamily="34" charset="0"/>
                          <a:cs typeface="Open Sans" panose="020B0606030504020204" pitchFamily="34" charset="0"/>
                        </a:rPr>
                        <a:t>7.9, 7.10, 7.11, 7.12, 7.13, 7.14, 7.15, 7.16</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646837520"/>
                  </a:ext>
                </a:extLst>
              </a:tr>
              <a:tr h="370840">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2</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20000"/>
                        <a:lumOff val="80000"/>
                      </a:schemeClr>
                    </a:solidFill>
                  </a:tcPr>
                </a:tc>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2</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1</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000" b="0" dirty="0">
                          <a:latin typeface="Open Sans" panose="020B0606030504020204" pitchFamily="34" charset="0"/>
                          <a:ea typeface="Open Sans" panose="020B0606030504020204" pitchFamily="34" charset="0"/>
                          <a:cs typeface="Open Sans" panose="020B0606030504020204" pitchFamily="34" charset="0"/>
                        </a:rPr>
                        <a:t>c) Fission and fusion</a:t>
                      </a:r>
                      <a:endParaRPr lang="en-GB" sz="1000" b="0" i="0"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000" dirty="0">
                          <a:effectLst/>
                          <a:latin typeface="Open Sans" panose="020B0606030504020204" pitchFamily="34" charset="0"/>
                          <a:ea typeface="Open Sans" panose="020B0606030504020204" pitchFamily="34" charset="0"/>
                          <a:cs typeface="Open Sans" panose="020B0606030504020204" pitchFamily="34" charset="0"/>
                        </a:rPr>
                        <a:t>7.17, 7.18, 7.19, 7.20, 7.21, 7.22, 7.23, 7.24, 7.25, 7.26</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690024461"/>
                  </a:ext>
                </a:extLst>
              </a:tr>
            </a:tbl>
          </a:graphicData>
        </a:graphic>
      </p:graphicFrame>
    </p:spTree>
    <p:extLst>
      <p:ext uri="{BB962C8B-B14F-4D97-AF65-F5344CB8AC3E}">
        <p14:creationId xmlns:p14="http://schemas.microsoft.com/office/powerpoint/2010/main" val="6691117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6F4C07D9-9E14-C730-B897-57ECD22ECE1B}"/>
              </a:ext>
              <a:ext uri="{C183D7F6-B498-43B3-948B-1728B52AA6E4}">
                <adec:decorative xmlns:adec="http://schemas.microsoft.com/office/drawing/2017/decorative" val="1"/>
              </a:ext>
            </a:extLst>
          </p:cNvPr>
          <p:cNvSpPr/>
          <p:nvPr/>
        </p:nvSpPr>
        <p:spPr>
          <a:xfrm>
            <a:off x="5817932" y="-19981"/>
            <a:ext cx="1050116" cy="115887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1" name="Rectangle 10">
            <a:extLst>
              <a:ext uri="{FF2B5EF4-FFF2-40B4-BE49-F238E27FC236}">
                <a16:creationId xmlns:a16="http://schemas.microsoft.com/office/drawing/2014/main" id="{83D85444-9283-FB81-CC75-B24AC6903B38}"/>
              </a:ext>
              <a:ext uri="{C183D7F6-B498-43B3-948B-1728B52AA6E4}">
                <adec:decorative xmlns:adec="http://schemas.microsoft.com/office/drawing/2017/decorative" val="1"/>
              </a:ext>
            </a:extLst>
          </p:cNvPr>
          <p:cNvSpPr/>
          <p:nvPr/>
        </p:nvSpPr>
        <p:spPr>
          <a:xfrm rot="16200000">
            <a:off x="1970499" y="4995751"/>
            <a:ext cx="8747127" cy="1047970"/>
          </a:xfrm>
          <a:prstGeom prst="rect">
            <a:avLst/>
          </a:prstGeom>
          <a:solidFill>
            <a:srgbClr val="00457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0" name="Shape 16">
            <a:extLst>
              <a:ext uri="{FF2B5EF4-FFF2-40B4-BE49-F238E27FC236}">
                <a16:creationId xmlns:a16="http://schemas.microsoft.com/office/drawing/2014/main" id="{2AAB17BA-6282-CC26-1B0D-F1A888EA90AC}"/>
              </a:ext>
            </a:extLst>
          </p:cNvPr>
          <p:cNvPicPr preferRelativeResize="0"/>
          <p:nvPr/>
        </p:nvPicPr>
        <p:blipFill rotWithShape="1">
          <a:blip r:embed="rId2">
            <a:alphaModFix/>
            <a:duotone>
              <a:schemeClr val="bg2">
                <a:shade val="45000"/>
                <a:satMod val="135000"/>
              </a:schemeClr>
              <a:prstClr val="white"/>
            </a:duotone>
          </a:blip>
          <a:srcRect/>
          <a:stretch/>
        </p:blipFill>
        <p:spPr>
          <a:xfrm>
            <a:off x="5880555" y="157598"/>
            <a:ext cx="916966" cy="1594368"/>
          </a:xfrm>
          <a:prstGeom prst="rect">
            <a:avLst/>
          </a:prstGeom>
          <a:noFill/>
          <a:ln>
            <a:noFill/>
          </a:ln>
          <a:effectLst>
            <a:outerShdw blurRad="50799" dist="25400" dir="2700000" algn="tl" rotWithShape="0">
              <a:srgbClr val="000000">
                <a:alpha val="21568"/>
              </a:srgbClr>
            </a:outerShdw>
          </a:effectLst>
        </p:spPr>
      </p:pic>
      <p:sp>
        <p:nvSpPr>
          <p:cNvPr id="13" name="TextBox 12">
            <a:extLst>
              <a:ext uri="{FF2B5EF4-FFF2-40B4-BE49-F238E27FC236}">
                <a16:creationId xmlns:a16="http://schemas.microsoft.com/office/drawing/2014/main" id="{D5990589-A576-32C0-A0D6-A3516A55D4A9}"/>
              </a:ext>
            </a:extLst>
          </p:cNvPr>
          <p:cNvSpPr txBox="1"/>
          <p:nvPr/>
        </p:nvSpPr>
        <p:spPr>
          <a:xfrm rot="5400000">
            <a:off x="3030562" y="4876628"/>
            <a:ext cx="6644639" cy="707886"/>
          </a:xfrm>
          <a:prstGeom prst="rect">
            <a:avLst/>
          </a:prstGeom>
          <a:noFill/>
        </p:spPr>
        <p:txBody>
          <a:bodyPr wrap="square" rtlCol="0">
            <a:spAutoFit/>
          </a:bodyPr>
          <a:lstStyle/>
          <a:p>
            <a:pPr algn="ctr"/>
            <a:r>
              <a:rPr lang="en-GB" sz="4000" dirty="0">
                <a:solidFill>
                  <a:schemeClr val="bg1"/>
                </a:solidFill>
                <a:latin typeface="Amasis MT Pro" panose="020B0604020202020204" pitchFamily="18" charset="0"/>
                <a:ea typeface="Open Sans" panose="020B0606030504020204" pitchFamily="34" charset="0"/>
                <a:cs typeface="Open Sans" panose="020B0606030504020204" pitchFamily="34" charset="0"/>
              </a:rPr>
              <a:t>International GCSE</a:t>
            </a:r>
          </a:p>
        </p:txBody>
      </p:sp>
      <p:pic>
        <p:nvPicPr>
          <p:cNvPr id="14" name="Picture 13" descr="A picture containing text&#10;&#10;Description automatically generated">
            <a:extLst>
              <a:ext uri="{FF2B5EF4-FFF2-40B4-BE49-F238E27FC236}">
                <a16:creationId xmlns:a16="http://schemas.microsoft.com/office/drawing/2014/main" id="{9173255F-64F9-FB47-28CF-5B0AB9F1270A}"/>
              </a:ext>
            </a:extLst>
          </p:cNvPr>
          <p:cNvPicPr>
            <a:picLocks noChangeAspect="1"/>
          </p:cNvPicPr>
          <p:nvPr/>
        </p:nvPicPr>
        <p:blipFill>
          <a:blip r:embed="rId3"/>
          <a:stretch>
            <a:fillRect/>
          </a:stretch>
        </p:blipFill>
        <p:spPr>
          <a:xfrm>
            <a:off x="5880555" y="9302267"/>
            <a:ext cx="916966" cy="377865"/>
          </a:xfrm>
          <a:prstGeom prst="rect">
            <a:avLst/>
          </a:prstGeom>
        </p:spPr>
      </p:pic>
      <p:graphicFrame>
        <p:nvGraphicFramePr>
          <p:cNvPr id="3" name="Table 2">
            <a:extLst>
              <a:ext uri="{FF2B5EF4-FFF2-40B4-BE49-F238E27FC236}">
                <a16:creationId xmlns:a16="http://schemas.microsoft.com/office/drawing/2014/main" id="{A8ACC27E-1B58-4FB0-F5AD-40D936C50E56}"/>
              </a:ext>
            </a:extLst>
          </p:cNvPr>
          <p:cNvGraphicFramePr>
            <a:graphicFrameLocks noGrp="1"/>
          </p:cNvGraphicFramePr>
          <p:nvPr>
            <p:extLst>
              <p:ext uri="{D42A27DB-BD31-4B8C-83A1-F6EECF244321}">
                <p14:modId xmlns:p14="http://schemas.microsoft.com/office/powerpoint/2010/main" val="1381718521"/>
              </p:ext>
            </p:extLst>
          </p:nvPr>
        </p:nvGraphicFramePr>
        <p:xfrm>
          <a:off x="131006" y="157598"/>
          <a:ext cx="5588326" cy="8524736"/>
        </p:xfrm>
        <a:graphic>
          <a:graphicData uri="http://schemas.openxmlformats.org/drawingml/2006/table">
            <a:tbl>
              <a:tblPr firstRow="1" bandRow="1">
                <a:tableStyleId>{21E4AEA4-8DFA-4A89-87EB-49C32662AFE0}</a:tableStyleId>
              </a:tblPr>
              <a:tblGrid>
                <a:gridCol w="547225">
                  <a:extLst>
                    <a:ext uri="{9D8B030D-6E8A-4147-A177-3AD203B41FA5}">
                      <a16:colId xmlns:a16="http://schemas.microsoft.com/office/drawing/2014/main" val="1882682604"/>
                    </a:ext>
                  </a:extLst>
                </a:gridCol>
                <a:gridCol w="590216">
                  <a:extLst>
                    <a:ext uri="{9D8B030D-6E8A-4147-A177-3AD203B41FA5}">
                      <a16:colId xmlns:a16="http://schemas.microsoft.com/office/drawing/2014/main" val="4067924972"/>
                    </a:ext>
                  </a:extLst>
                </a:gridCol>
                <a:gridCol w="590216">
                  <a:extLst>
                    <a:ext uri="{9D8B030D-6E8A-4147-A177-3AD203B41FA5}">
                      <a16:colId xmlns:a16="http://schemas.microsoft.com/office/drawing/2014/main" val="3698785093"/>
                    </a:ext>
                  </a:extLst>
                </a:gridCol>
                <a:gridCol w="1801080">
                  <a:extLst>
                    <a:ext uri="{9D8B030D-6E8A-4147-A177-3AD203B41FA5}">
                      <a16:colId xmlns:a16="http://schemas.microsoft.com/office/drawing/2014/main" val="2459747404"/>
                    </a:ext>
                  </a:extLst>
                </a:gridCol>
                <a:gridCol w="2059589">
                  <a:extLst>
                    <a:ext uri="{9D8B030D-6E8A-4147-A177-3AD203B41FA5}">
                      <a16:colId xmlns:a16="http://schemas.microsoft.com/office/drawing/2014/main" val="729835556"/>
                    </a:ext>
                  </a:extLst>
                </a:gridCol>
              </a:tblGrid>
              <a:tr h="284976">
                <a:tc>
                  <a:txBody>
                    <a:bodyPr/>
                    <a:lstStyle/>
                    <a:p>
                      <a:pPr algn="ctr"/>
                      <a:r>
                        <a:rPr lang="en-GB" sz="1000" dirty="0">
                          <a:solidFill>
                            <a:schemeClr val="bg1"/>
                          </a:solidFill>
                          <a:latin typeface="Open Sans" panose="020B0606030504020204" pitchFamily="34" charset="0"/>
                          <a:ea typeface="Open Sans" panose="020B0606030504020204" pitchFamily="34" charset="0"/>
                          <a:cs typeface="Open Sans" panose="020B0606030504020204" pitchFamily="34" charset="0"/>
                        </a:rPr>
                        <a:t>Year</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tcPr>
                </a:tc>
                <a:tc>
                  <a:txBody>
                    <a:bodyPr/>
                    <a:lstStyle/>
                    <a:p>
                      <a:pPr algn="ctr"/>
                      <a:r>
                        <a:rPr lang="en-GB" sz="1000" dirty="0">
                          <a:solidFill>
                            <a:schemeClr val="bg1"/>
                          </a:solidFill>
                          <a:latin typeface="Open Sans" panose="020B0606030504020204" pitchFamily="34" charset="0"/>
                          <a:ea typeface="Open Sans" panose="020B0606030504020204" pitchFamily="34" charset="0"/>
                          <a:cs typeface="Open Sans" panose="020B0606030504020204" pitchFamily="34" charset="0"/>
                        </a:rPr>
                        <a:t>Term</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tcPr>
                </a:tc>
                <a:tc>
                  <a:txBody>
                    <a:bodyPr/>
                    <a:lstStyle/>
                    <a:p>
                      <a:pPr algn="ctr"/>
                      <a:r>
                        <a:rPr lang="en-GB" sz="1000">
                          <a:solidFill>
                            <a:schemeClr val="bg1"/>
                          </a:solidFill>
                          <a:latin typeface="Open Sans" panose="020B0606030504020204" pitchFamily="34" charset="0"/>
                          <a:ea typeface="Open Sans" panose="020B0606030504020204" pitchFamily="34" charset="0"/>
                          <a:cs typeface="Open Sans" panose="020B0606030504020204" pitchFamily="34" charset="0"/>
                        </a:rPr>
                        <a:t>Week</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tcPr>
                </a:tc>
                <a:tc>
                  <a:txBody>
                    <a:bodyPr/>
                    <a:lstStyle/>
                    <a:p>
                      <a:pPr algn="ctr"/>
                      <a:r>
                        <a:rPr lang="en-GB" sz="1000" dirty="0">
                          <a:solidFill>
                            <a:schemeClr val="bg1"/>
                          </a:solidFill>
                          <a:latin typeface="Open Sans" panose="020B0606030504020204" pitchFamily="34" charset="0"/>
                          <a:ea typeface="Open Sans" panose="020B0606030504020204" pitchFamily="34" charset="0"/>
                          <a:cs typeface="Open Sans" panose="020B0606030504020204" pitchFamily="34" charset="0"/>
                        </a:rPr>
                        <a:t>Topic/Sub-topic</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tcPr>
                </a:tc>
                <a:tc>
                  <a:txBody>
                    <a:bodyPr/>
                    <a:lstStyle/>
                    <a:p>
                      <a:pPr algn="ctr"/>
                      <a:r>
                        <a:rPr lang="en-GB" sz="1000" dirty="0">
                          <a:solidFill>
                            <a:schemeClr val="bg1"/>
                          </a:solidFill>
                          <a:latin typeface="Open Sans" panose="020B0606030504020204" pitchFamily="34" charset="0"/>
                          <a:ea typeface="Open Sans" panose="020B0606030504020204" pitchFamily="34" charset="0"/>
                          <a:cs typeface="Open Sans" panose="020B0606030504020204" pitchFamily="34" charset="0"/>
                        </a:rPr>
                        <a:t>Spec points/</a:t>
                      </a:r>
                      <a:r>
                        <a:rPr lang="en-GB" sz="1000" dirty="0" err="1">
                          <a:solidFill>
                            <a:schemeClr val="bg1"/>
                          </a:solidFill>
                          <a:latin typeface="Open Sans" panose="020B0606030504020204" pitchFamily="34" charset="0"/>
                          <a:ea typeface="Open Sans" panose="020B0606030504020204" pitchFamily="34" charset="0"/>
                          <a:cs typeface="Open Sans" panose="020B0606030504020204" pitchFamily="34" charset="0"/>
                        </a:rPr>
                        <a:t>practicals</a:t>
                      </a:r>
                      <a:endParaRPr lang="en-GB" sz="1000"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tcPr>
                </a:tc>
                <a:extLst>
                  <a:ext uri="{0D108BD9-81ED-4DB2-BD59-A6C34878D82A}">
                    <a16:rowId xmlns:a16="http://schemas.microsoft.com/office/drawing/2014/main" val="2765484018"/>
                  </a:ext>
                </a:extLst>
              </a:tr>
              <a:tr h="370840">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2</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20000"/>
                        <a:lumOff val="80000"/>
                      </a:schemeClr>
                    </a:solidFill>
                  </a:tcPr>
                </a:tc>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2</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2</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000" b="1" u="sng" dirty="0">
                          <a:latin typeface="Open Sans" panose="020B0606030504020204" pitchFamily="34" charset="0"/>
                          <a:ea typeface="Open Sans" panose="020B0606030504020204" pitchFamily="34" charset="0"/>
                          <a:cs typeface="Open Sans" panose="020B0606030504020204" pitchFamily="34" charset="0"/>
                        </a:rPr>
                        <a:t>Section 8: Astrophysics</a:t>
                      </a:r>
                    </a:p>
                    <a:p>
                      <a:pPr marL="0" marR="0" lvl="0" indent="0" algn="l" defTabSz="685800" rtl="0" eaLnBrk="1" fontAlgn="auto" latinLnBrk="0" hangingPunct="1">
                        <a:lnSpc>
                          <a:spcPct val="100000"/>
                        </a:lnSpc>
                        <a:spcBef>
                          <a:spcPts val="0"/>
                        </a:spcBef>
                        <a:spcAft>
                          <a:spcPts val="0"/>
                        </a:spcAft>
                        <a:buClrTx/>
                        <a:buSzTx/>
                        <a:buFontTx/>
                        <a:buNone/>
                        <a:tabLst/>
                        <a:defRPr/>
                      </a:pPr>
                      <a:r>
                        <a:rPr lang="en-GB" sz="1000" b="0" dirty="0">
                          <a:latin typeface="Open Sans" panose="020B0606030504020204" pitchFamily="34" charset="0"/>
                          <a:ea typeface="Open Sans" panose="020B0606030504020204" pitchFamily="34" charset="0"/>
                          <a:cs typeface="Open Sans" panose="020B0606030504020204" pitchFamily="34" charset="0"/>
                        </a:rPr>
                        <a:t>a) Units</a:t>
                      </a:r>
                    </a:p>
                    <a:p>
                      <a:pPr marL="0" marR="0" lvl="0" indent="0" algn="l" defTabSz="685800" rtl="0" eaLnBrk="1" fontAlgn="auto" latinLnBrk="0" hangingPunct="1">
                        <a:lnSpc>
                          <a:spcPct val="100000"/>
                        </a:lnSpc>
                        <a:spcBef>
                          <a:spcPts val="0"/>
                        </a:spcBef>
                        <a:spcAft>
                          <a:spcPts val="0"/>
                        </a:spcAft>
                        <a:buClrTx/>
                        <a:buSzTx/>
                        <a:buFontTx/>
                        <a:buNone/>
                        <a:tabLst/>
                        <a:defRPr/>
                      </a:pPr>
                      <a:r>
                        <a:rPr lang="en-GB" sz="1000" b="0" dirty="0">
                          <a:latin typeface="Open Sans" panose="020B0606030504020204" pitchFamily="34" charset="0"/>
                          <a:ea typeface="Open Sans" panose="020B0606030504020204" pitchFamily="34" charset="0"/>
                          <a:cs typeface="Open Sans" panose="020B0606030504020204" pitchFamily="34" charset="0"/>
                        </a:rPr>
                        <a:t>b) Motion in the Universe</a:t>
                      </a:r>
                    </a:p>
                    <a:p>
                      <a:pPr marL="0" marR="0" lvl="0" indent="0" algn="l" defTabSz="685800" rtl="0" eaLnBrk="1" fontAlgn="auto" latinLnBrk="0" hangingPunct="1">
                        <a:lnSpc>
                          <a:spcPct val="100000"/>
                        </a:lnSpc>
                        <a:spcBef>
                          <a:spcPts val="0"/>
                        </a:spcBef>
                        <a:spcAft>
                          <a:spcPts val="0"/>
                        </a:spcAft>
                        <a:buClrTx/>
                        <a:buSzTx/>
                        <a:buFontTx/>
                        <a:buNone/>
                        <a:tabLst/>
                        <a:defRPr/>
                      </a:pPr>
                      <a:r>
                        <a:rPr lang="en-GB" sz="1000" b="0" dirty="0">
                          <a:latin typeface="Open Sans" panose="020B0606030504020204" pitchFamily="34" charset="0"/>
                          <a:ea typeface="Open Sans" panose="020B0606030504020204" pitchFamily="34" charset="0"/>
                          <a:cs typeface="Open Sans" panose="020B0606030504020204" pitchFamily="34" charset="0"/>
                        </a:rPr>
                        <a:t>c) Stellar evolution</a:t>
                      </a:r>
                      <a:endParaRPr lang="en-GB" sz="1000" b="0" i="0"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000" dirty="0">
                          <a:effectLst/>
                          <a:latin typeface="Open Sans" panose="020B0606030504020204" pitchFamily="34" charset="0"/>
                          <a:ea typeface="Open Sans" panose="020B0606030504020204" pitchFamily="34" charset="0"/>
                          <a:cs typeface="Open Sans" panose="020B0606030504020204" pitchFamily="34" charset="0"/>
                        </a:rPr>
                        <a:t>8.1, 8.2, 8.3, 8.4, 8.5, 8.6, 8.7, 8.8, 8.9, 8.10</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162985111"/>
                  </a:ext>
                </a:extLst>
              </a:tr>
              <a:tr h="370840">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2</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20000"/>
                        <a:lumOff val="80000"/>
                      </a:schemeClr>
                    </a:solidFill>
                  </a:tcPr>
                </a:tc>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2</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3</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000" b="0" dirty="0">
                          <a:latin typeface="Open Sans" panose="020B0606030504020204" pitchFamily="34" charset="0"/>
                          <a:ea typeface="Open Sans" panose="020B0606030504020204" pitchFamily="34" charset="0"/>
                          <a:cs typeface="Open Sans" panose="020B0606030504020204" pitchFamily="34" charset="0"/>
                        </a:rPr>
                        <a:t>Consolidation &amp; assessment</a:t>
                      </a:r>
                    </a:p>
                    <a:p>
                      <a:pPr marL="0" marR="0" lvl="0" indent="0" algn="l" defTabSz="685800" rtl="0" eaLnBrk="1" fontAlgn="auto" latinLnBrk="0" hangingPunct="1">
                        <a:lnSpc>
                          <a:spcPct val="100000"/>
                        </a:lnSpc>
                        <a:spcBef>
                          <a:spcPts val="0"/>
                        </a:spcBef>
                        <a:spcAft>
                          <a:spcPts val="0"/>
                        </a:spcAft>
                        <a:buClrTx/>
                        <a:buSzTx/>
                        <a:buFontTx/>
                        <a:buNone/>
                        <a:tabLst/>
                        <a:defRPr/>
                      </a:pPr>
                      <a:r>
                        <a:rPr lang="en-GB" sz="1000" b="0" dirty="0">
                          <a:latin typeface="Open Sans" panose="020B0606030504020204" pitchFamily="34" charset="0"/>
                          <a:ea typeface="Open Sans" panose="020B0606030504020204" pitchFamily="34" charset="0"/>
                          <a:cs typeface="Open Sans" panose="020B0606030504020204" pitchFamily="34" charset="0"/>
                        </a:rPr>
                        <a:t>Feedback</a:t>
                      </a:r>
                      <a:endParaRPr lang="en-GB" sz="1000" b="0" i="0"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lang="en-GB" sz="1000" dirty="0">
                        <a:effectLst/>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26114658"/>
                  </a:ext>
                </a:extLst>
              </a:tr>
              <a:tr h="370840">
                <a:tc gridSpan="5">
                  <a:txBody>
                    <a:bodyPr/>
                    <a:lstStyle/>
                    <a:p>
                      <a:pPr algn="ctr"/>
                      <a:r>
                        <a:rPr lang="en-GB" sz="1000" b="1" dirty="0">
                          <a:latin typeface="Open Sans" panose="020B0606030504020204" pitchFamily="34" charset="0"/>
                          <a:ea typeface="Open Sans" panose="020B0606030504020204" pitchFamily="34" charset="0"/>
                          <a:cs typeface="Open Sans" panose="020B0606030504020204" pitchFamily="34" charset="0"/>
                        </a:rPr>
                        <a:t>Biology</a:t>
                      </a:r>
                    </a:p>
                  </a:txBody>
                  <a:tcPr anchor="ct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20000"/>
                        <a:lumOff val="80000"/>
                      </a:schemeClr>
                    </a:solidFill>
                  </a:tcPr>
                </a:tc>
                <a:tc hMerge="1">
                  <a:txBody>
                    <a:bodyPr/>
                    <a:lstStyle/>
                    <a:p>
                      <a:pPr algn="ctr"/>
                      <a:endParaRPr lang="en-GB" sz="1000"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hMerge="1">
                  <a:txBody>
                    <a:bodyPr/>
                    <a:lstStyle/>
                    <a:p>
                      <a:pPr algn="ctr"/>
                      <a:endParaRPr lang="en-GB" sz="1000"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hMerge="1">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lang="en-GB" sz="1000" b="0" i="0"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hMerge="1">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lang="en-GB" sz="1000" dirty="0">
                        <a:effectLst/>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653418693"/>
                  </a:ext>
                </a:extLst>
              </a:tr>
              <a:tr h="370840">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2</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20000"/>
                        <a:lumOff val="80000"/>
                      </a:schemeClr>
                    </a:solidFill>
                  </a:tcPr>
                </a:tc>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2</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4</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000" b="1" u="sng" dirty="0">
                          <a:latin typeface="Open Sans" panose="020B0606030504020204" pitchFamily="34" charset="0"/>
                          <a:ea typeface="Open Sans" panose="020B0606030504020204" pitchFamily="34" charset="0"/>
                          <a:cs typeface="Open Sans" panose="020B0606030504020204" pitchFamily="34" charset="0"/>
                        </a:rPr>
                        <a:t>Section 2: Structures and functions in living organisms</a:t>
                      </a:r>
                    </a:p>
                    <a:p>
                      <a:pPr marL="0" marR="0" lvl="0" indent="0" algn="l" defTabSz="685800" rtl="0" eaLnBrk="1" fontAlgn="auto" latinLnBrk="0" hangingPunct="1">
                        <a:lnSpc>
                          <a:spcPct val="100000"/>
                        </a:lnSpc>
                        <a:spcBef>
                          <a:spcPts val="0"/>
                        </a:spcBef>
                        <a:spcAft>
                          <a:spcPts val="0"/>
                        </a:spcAft>
                        <a:buClrTx/>
                        <a:buSzTx/>
                        <a:buFontTx/>
                        <a:buNone/>
                        <a:tabLst/>
                        <a:defRPr/>
                      </a:pPr>
                      <a:r>
                        <a:rPr lang="en-GB" sz="1000" b="0" dirty="0">
                          <a:latin typeface="Open Sans" panose="020B0606030504020204" pitchFamily="34" charset="0"/>
                          <a:ea typeface="Open Sans" panose="020B0606030504020204" pitchFamily="34" charset="0"/>
                          <a:cs typeface="Open Sans" panose="020B0606030504020204" pitchFamily="34" charset="0"/>
                        </a:rPr>
                        <a:t>j) Co-ordination and response</a:t>
                      </a:r>
                      <a:endParaRPr lang="en-GB" sz="1000" b="0" i="0"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000" dirty="0">
                          <a:effectLst/>
                          <a:latin typeface="Open Sans" panose="020B0606030504020204" pitchFamily="34" charset="0"/>
                          <a:ea typeface="Open Sans" panose="020B0606030504020204" pitchFamily="34" charset="0"/>
                          <a:cs typeface="Open Sans" panose="020B0606030504020204" pitchFamily="34" charset="0"/>
                        </a:rPr>
                        <a:t>2.80, 2.81, 2.82, 2.83, 2.84, 2.85, 2.87, 2.88, 2.89, 2.90, 2.91, 2.92, 2.93 </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523388748"/>
                  </a:ext>
                </a:extLst>
              </a:tr>
              <a:tr h="370840">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2</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20000"/>
                        <a:lumOff val="80000"/>
                      </a:schemeClr>
                    </a:solidFill>
                  </a:tcPr>
                </a:tc>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2</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5</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000" b="0" dirty="0">
                          <a:latin typeface="Open Sans" panose="020B0606030504020204" pitchFamily="34" charset="0"/>
                          <a:ea typeface="Open Sans" panose="020B0606030504020204" pitchFamily="34" charset="0"/>
                          <a:cs typeface="Open Sans" panose="020B0606030504020204" pitchFamily="34" charset="0"/>
                        </a:rPr>
                        <a:t>j) Co-ordination and response</a:t>
                      </a:r>
                    </a:p>
                    <a:p>
                      <a:pPr marL="0" marR="0" lvl="0" indent="0" algn="l" defTabSz="685800" rtl="0" eaLnBrk="1" fontAlgn="auto" latinLnBrk="0" hangingPunct="1">
                        <a:lnSpc>
                          <a:spcPct val="100000"/>
                        </a:lnSpc>
                        <a:spcBef>
                          <a:spcPts val="0"/>
                        </a:spcBef>
                        <a:spcAft>
                          <a:spcPts val="0"/>
                        </a:spcAft>
                        <a:buClrTx/>
                        <a:buSzTx/>
                        <a:buFontTx/>
                        <a:buNone/>
                        <a:tabLst/>
                        <a:defRPr/>
                      </a:pPr>
                      <a:r>
                        <a:rPr lang="en-GB" sz="1000" b="1" u="sng" dirty="0">
                          <a:latin typeface="Open Sans" panose="020B0606030504020204" pitchFamily="34" charset="0"/>
                          <a:ea typeface="Open Sans" panose="020B0606030504020204" pitchFamily="34" charset="0"/>
                          <a:cs typeface="Open Sans" panose="020B0606030504020204" pitchFamily="34" charset="0"/>
                        </a:rPr>
                        <a:t>Section 3: Reproduction and inheritance</a:t>
                      </a:r>
                    </a:p>
                    <a:p>
                      <a:pPr marL="0" marR="0" lvl="0" indent="0" algn="l" defTabSz="685800" rtl="0" eaLnBrk="1" fontAlgn="auto" latinLnBrk="0" hangingPunct="1">
                        <a:lnSpc>
                          <a:spcPct val="100000"/>
                        </a:lnSpc>
                        <a:spcBef>
                          <a:spcPts val="0"/>
                        </a:spcBef>
                        <a:spcAft>
                          <a:spcPts val="0"/>
                        </a:spcAft>
                        <a:buClrTx/>
                        <a:buSzTx/>
                        <a:buFontTx/>
                        <a:buNone/>
                        <a:tabLst/>
                        <a:defRPr/>
                      </a:pPr>
                      <a:r>
                        <a:rPr lang="en-GB" sz="1000" b="0" dirty="0">
                          <a:latin typeface="Open Sans" panose="020B0606030504020204" pitchFamily="34" charset="0"/>
                          <a:ea typeface="Open Sans" panose="020B0606030504020204" pitchFamily="34" charset="0"/>
                          <a:cs typeface="Open Sans" panose="020B0606030504020204" pitchFamily="34" charset="0"/>
                        </a:rPr>
                        <a:t>a) Reproduction</a:t>
                      </a:r>
                      <a:endParaRPr lang="en-GB" sz="1000" b="0" i="0"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000" dirty="0">
                          <a:effectLst/>
                          <a:latin typeface="Open Sans" panose="020B0606030504020204" pitchFamily="34" charset="0"/>
                          <a:ea typeface="Open Sans" panose="020B0606030504020204" pitchFamily="34" charset="0"/>
                          <a:cs typeface="Open Sans" panose="020B0606030504020204" pitchFamily="34" charset="0"/>
                        </a:rPr>
                        <a:t>2.86, 2.94, 3.1, 3.2, 3.3, 3.4, 3.5, 3.6, 3.7, 3.8, 3.9, 3.13</a:t>
                      </a:r>
                    </a:p>
                    <a:p>
                      <a:pPr marL="0" marR="0" lvl="0" indent="0" algn="l" defTabSz="685800" rtl="0" eaLnBrk="1" fontAlgn="auto" latinLnBrk="0" hangingPunct="1">
                        <a:lnSpc>
                          <a:spcPct val="100000"/>
                        </a:lnSpc>
                        <a:spcBef>
                          <a:spcPts val="0"/>
                        </a:spcBef>
                        <a:spcAft>
                          <a:spcPts val="0"/>
                        </a:spcAft>
                        <a:buClrTx/>
                        <a:buSzTx/>
                        <a:buFontTx/>
                        <a:buNone/>
                        <a:tabLst/>
                        <a:defRPr/>
                      </a:pPr>
                      <a:r>
                        <a:rPr lang="en-GB" sz="1000" i="1" dirty="0">
                          <a:effectLst/>
                          <a:latin typeface="Open Sans" panose="020B0606030504020204" pitchFamily="34" charset="0"/>
                          <a:ea typeface="Open Sans" panose="020B0606030504020204" pitchFamily="34" charset="0"/>
                          <a:cs typeface="Open Sans" panose="020B0606030504020204" pitchFamily="34" charset="0"/>
                        </a:rPr>
                        <a:t>Practical: Investigate the conditions needed for seed germination</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153048639"/>
                  </a:ext>
                </a:extLst>
              </a:tr>
              <a:tr h="370840">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2</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20000"/>
                        <a:lumOff val="80000"/>
                      </a:schemeClr>
                    </a:solidFill>
                  </a:tcPr>
                </a:tc>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2</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6</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000" b="0" dirty="0">
                          <a:latin typeface="Open Sans" panose="020B0606030504020204" pitchFamily="34" charset="0"/>
                          <a:ea typeface="Open Sans" panose="020B0606030504020204" pitchFamily="34" charset="0"/>
                          <a:cs typeface="Open Sans" panose="020B0606030504020204" pitchFamily="34" charset="0"/>
                        </a:rPr>
                        <a:t>a) Reproduction</a:t>
                      </a:r>
                    </a:p>
                    <a:p>
                      <a:pPr marL="0" marR="0" lvl="0" indent="0" algn="l" defTabSz="685800" rtl="0" eaLnBrk="1" fontAlgn="auto" latinLnBrk="0" hangingPunct="1">
                        <a:lnSpc>
                          <a:spcPct val="100000"/>
                        </a:lnSpc>
                        <a:spcBef>
                          <a:spcPts val="0"/>
                        </a:spcBef>
                        <a:spcAft>
                          <a:spcPts val="0"/>
                        </a:spcAft>
                        <a:buClrTx/>
                        <a:buSzTx/>
                        <a:buFontTx/>
                        <a:buNone/>
                        <a:tabLst/>
                        <a:defRPr/>
                      </a:pPr>
                      <a:r>
                        <a:rPr lang="en-GB" sz="1000" b="0" dirty="0">
                          <a:latin typeface="Open Sans" panose="020B0606030504020204" pitchFamily="34" charset="0"/>
                          <a:ea typeface="Open Sans" panose="020B0606030504020204" pitchFamily="34" charset="0"/>
                          <a:cs typeface="Open Sans" panose="020B0606030504020204" pitchFamily="34" charset="0"/>
                        </a:rPr>
                        <a:t>b) Inheritance</a:t>
                      </a:r>
                      <a:endParaRPr lang="en-GB" sz="1000" b="0" i="0"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000" dirty="0">
                          <a:effectLst/>
                          <a:latin typeface="Open Sans" panose="020B0606030504020204" pitchFamily="34" charset="0"/>
                          <a:ea typeface="Open Sans" panose="020B0606030504020204" pitchFamily="34" charset="0"/>
                          <a:cs typeface="Open Sans" panose="020B0606030504020204" pitchFamily="34" charset="0"/>
                        </a:rPr>
                        <a:t>3.11, 3.12, 3.14, 3.15, 3.28, 3.29, 3.32, 3.26, 3.27, 3.30, 3.31 </a:t>
                      </a:r>
                      <a:endParaRPr lang="en-GB" sz="1000" i="0" dirty="0">
                        <a:effectLst/>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502298457"/>
                  </a:ext>
                </a:extLst>
              </a:tr>
              <a:tr h="370840">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2</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20000"/>
                        <a:lumOff val="80000"/>
                      </a:schemeClr>
                    </a:solidFill>
                  </a:tcPr>
                </a:tc>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2</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7</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000" b="0" dirty="0">
                          <a:latin typeface="Open Sans" panose="020B0606030504020204" pitchFamily="34" charset="0"/>
                          <a:ea typeface="Open Sans" panose="020B0606030504020204" pitchFamily="34" charset="0"/>
                          <a:cs typeface="Open Sans" panose="020B0606030504020204" pitchFamily="34" charset="0"/>
                        </a:rPr>
                        <a:t>b) Inheritance</a:t>
                      </a:r>
                      <a:endParaRPr lang="en-GB" sz="1000" b="0" i="0"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000" dirty="0">
                          <a:effectLst/>
                          <a:latin typeface="Open Sans" panose="020B0606030504020204" pitchFamily="34" charset="0"/>
                          <a:ea typeface="Open Sans" panose="020B0606030504020204" pitchFamily="34" charset="0"/>
                          <a:cs typeface="Open Sans" panose="020B0606030504020204" pitchFamily="34" charset="0"/>
                        </a:rPr>
                        <a:t>3.19, 3.20, 3.22, 3.23, 3.24, 3.25, 3.33, 3.34, 3.38, 3.39 </a:t>
                      </a:r>
                      <a:endParaRPr lang="en-GB" sz="1000" i="0" dirty="0">
                        <a:effectLst/>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775043352"/>
                  </a:ext>
                </a:extLst>
              </a:tr>
              <a:tr h="370840">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2</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20000"/>
                        <a:lumOff val="80000"/>
                      </a:schemeClr>
                    </a:solidFill>
                  </a:tcPr>
                </a:tc>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2</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8</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000" b="0" dirty="0">
                          <a:latin typeface="Open Sans" panose="020B0606030504020204" pitchFamily="34" charset="0"/>
                          <a:ea typeface="Open Sans" panose="020B0606030504020204" pitchFamily="34" charset="0"/>
                          <a:cs typeface="Open Sans" panose="020B0606030504020204" pitchFamily="34" charset="0"/>
                        </a:rPr>
                        <a:t>Consolidation &amp; assessment</a:t>
                      </a:r>
                    </a:p>
                    <a:p>
                      <a:pPr marL="0" marR="0" lvl="0" indent="0" algn="l" defTabSz="685800" rtl="0" eaLnBrk="1" fontAlgn="auto" latinLnBrk="0" hangingPunct="1">
                        <a:lnSpc>
                          <a:spcPct val="100000"/>
                        </a:lnSpc>
                        <a:spcBef>
                          <a:spcPts val="0"/>
                        </a:spcBef>
                        <a:spcAft>
                          <a:spcPts val="0"/>
                        </a:spcAft>
                        <a:buClrTx/>
                        <a:buSzTx/>
                        <a:buFontTx/>
                        <a:buNone/>
                        <a:tabLst/>
                        <a:defRPr/>
                      </a:pPr>
                      <a:r>
                        <a:rPr lang="en-GB" sz="1000" b="0" dirty="0">
                          <a:latin typeface="Open Sans" panose="020B0606030504020204" pitchFamily="34" charset="0"/>
                          <a:ea typeface="Open Sans" panose="020B0606030504020204" pitchFamily="34" charset="0"/>
                          <a:cs typeface="Open Sans" panose="020B0606030504020204" pitchFamily="34" charset="0"/>
                        </a:rPr>
                        <a:t>Feedback</a:t>
                      </a:r>
                    </a:p>
                    <a:p>
                      <a:pPr marL="0" marR="0" lvl="0" indent="0" algn="l" defTabSz="685800" rtl="0" eaLnBrk="1" fontAlgn="auto" latinLnBrk="0" hangingPunct="1">
                        <a:lnSpc>
                          <a:spcPct val="100000"/>
                        </a:lnSpc>
                        <a:spcBef>
                          <a:spcPts val="0"/>
                        </a:spcBef>
                        <a:spcAft>
                          <a:spcPts val="0"/>
                        </a:spcAft>
                        <a:buClrTx/>
                        <a:buSzTx/>
                        <a:buFontTx/>
                        <a:buNone/>
                        <a:tabLst/>
                        <a:defRPr/>
                      </a:pPr>
                      <a:r>
                        <a:rPr lang="en-GB" sz="1000" b="1" u="sng" dirty="0">
                          <a:latin typeface="Open Sans" panose="020B0606030504020204" pitchFamily="34" charset="0"/>
                          <a:ea typeface="Open Sans" panose="020B0606030504020204" pitchFamily="34" charset="0"/>
                          <a:cs typeface="Open Sans" panose="020B0606030504020204" pitchFamily="34" charset="0"/>
                        </a:rPr>
                        <a:t>Section 4: Ecology and the environment</a:t>
                      </a:r>
                    </a:p>
                    <a:p>
                      <a:pPr marL="0" marR="0" lvl="0" indent="0" algn="l" defTabSz="685800" rtl="0" eaLnBrk="1" fontAlgn="auto" latinLnBrk="0" hangingPunct="1">
                        <a:lnSpc>
                          <a:spcPct val="100000"/>
                        </a:lnSpc>
                        <a:spcBef>
                          <a:spcPts val="0"/>
                        </a:spcBef>
                        <a:spcAft>
                          <a:spcPts val="0"/>
                        </a:spcAft>
                        <a:buClrTx/>
                        <a:buSzTx/>
                        <a:buFontTx/>
                        <a:buNone/>
                        <a:tabLst/>
                        <a:defRPr/>
                      </a:pPr>
                      <a:r>
                        <a:rPr lang="en-GB" sz="1000" b="0" dirty="0">
                          <a:latin typeface="Open Sans" panose="020B0606030504020204" pitchFamily="34" charset="0"/>
                          <a:ea typeface="Open Sans" panose="020B0606030504020204" pitchFamily="34" charset="0"/>
                          <a:cs typeface="Open Sans" panose="020B0606030504020204" pitchFamily="34" charset="0"/>
                        </a:rPr>
                        <a:t>a) The organism in the environment</a:t>
                      </a:r>
                      <a:endParaRPr lang="en-GB" sz="1000" b="0" i="0"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000" dirty="0">
                          <a:effectLst/>
                          <a:latin typeface="Open Sans" panose="020B0606030504020204" pitchFamily="34" charset="0"/>
                          <a:ea typeface="Open Sans" panose="020B0606030504020204" pitchFamily="34" charset="0"/>
                          <a:cs typeface="Open Sans" panose="020B0606030504020204" pitchFamily="34" charset="0"/>
                        </a:rPr>
                        <a:t>4.1, 4.2, 4.5</a:t>
                      </a:r>
                    </a:p>
                    <a:p>
                      <a:pPr marL="0" marR="0" lvl="0" indent="0" algn="l" defTabSz="685800" rtl="0" eaLnBrk="1" fontAlgn="auto" latinLnBrk="0" hangingPunct="1">
                        <a:lnSpc>
                          <a:spcPct val="100000"/>
                        </a:lnSpc>
                        <a:spcBef>
                          <a:spcPts val="0"/>
                        </a:spcBef>
                        <a:spcAft>
                          <a:spcPts val="0"/>
                        </a:spcAft>
                        <a:buClrTx/>
                        <a:buSzTx/>
                        <a:buFontTx/>
                        <a:buNone/>
                        <a:tabLst/>
                        <a:defRPr/>
                      </a:pPr>
                      <a:r>
                        <a:rPr lang="en-GB" sz="1000" i="1" kern="1200" dirty="0">
                          <a:solidFill>
                            <a:schemeClr val="dk1"/>
                          </a:solidFill>
                          <a:effectLst/>
                          <a:latin typeface="Open Sans" panose="020B0606030504020204" pitchFamily="34" charset="0"/>
                          <a:ea typeface="Open Sans" panose="020B0606030504020204" pitchFamily="34" charset="0"/>
                          <a:cs typeface="Open Sans" panose="020B0606030504020204" pitchFamily="34" charset="0"/>
                        </a:rPr>
                        <a:t>Practical: investigate the population size of an organism in two different areas using quadrats</a:t>
                      </a:r>
                      <a:endParaRPr lang="en-GB" sz="600" i="1" dirty="0">
                        <a:effectLst/>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47964947"/>
                  </a:ext>
                </a:extLst>
              </a:tr>
              <a:tr h="370840">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2</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20000"/>
                        <a:lumOff val="80000"/>
                      </a:schemeClr>
                    </a:solidFill>
                  </a:tcPr>
                </a:tc>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2</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9</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000" b="0" dirty="0">
                          <a:latin typeface="Open Sans" panose="020B0606030504020204" pitchFamily="34" charset="0"/>
                          <a:ea typeface="Open Sans" panose="020B0606030504020204" pitchFamily="34" charset="0"/>
                          <a:cs typeface="Open Sans" panose="020B0606030504020204" pitchFamily="34" charset="0"/>
                        </a:rPr>
                        <a:t>b) Feeding relationships</a:t>
                      </a:r>
                    </a:p>
                    <a:p>
                      <a:pPr marL="0" marR="0" lvl="0" indent="0" algn="l" defTabSz="685800" rtl="0" eaLnBrk="1" fontAlgn="auto" latinLnBrk="0" hangingPunct="1">
                        <a:lnSpc>
                          <a:spcPct val="100000"/>
                        </a:lnSpc>
                        <a:spcBef>
                          <a:spcPts val="0"/>
                        </a:spcBef>
                        <a:spcAft>
                          <a:spcPts val="0"/>
                        </a:spcAft>
                        <a:buClrTx/>
                        <a:buSzTx/>
                        <a:buFontTx/>
                        <a:buNone/>
                        <a:tabLst/>
                        <a:defRPr/>
                      </a:pPr>
                      <a:r>
                        <a:rPr lang="en-GB" sz="1000" b="0" dirty="0">
                          <a:latin typeface="Open Sans" panose="020B0606030504020204" pitchFamily="34" charset="0"/>
                          <a:ea typeface="Open Sans" panose="020B0606030504020204" pitchFamily="34" charset="0"/>
                          <a:cs typeface="Open Sans" panose="020B0606030504020204" pitchFamily="34" charset="0"/>
                        </a:rPr>
                        <a:t>c) Cycles within ecosystems</a:t>
                      </a:r>
                      <a:endParaRPr lang="en-GB" sz="1000" b="0" i="0"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000" dirty="0">
                          <a:effectLst/>
                          <a:latin typeface="Open Sans" panose="020B0606030504020204" pitchFamily="34" charset="0"/>
                          <a:ea typeface="Open Sans" panose="020B0606030504020204" pitchFamily="34" charset="0"/>
                          <a:cs typeface="Open Sans" panose="020B0606030504020204" pitchFamily="34" charset="0"/>
                        </a:rPr>
                        <a:t>4.6, 4.7, 4.8, 4.9, 4.10</a:t>
                      </a:r>
                      <a:endParaRPr lang="en-GB" sz="1000" i="0" dirty="0">
                        <a:effectLst/>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077611028"/>
                  </a:ext>
                </a:extLst>
              </a:tr>
              <a:tr h="370840">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2</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20000"/>
                        <a:lumOff val="80000"/>
                      </a:schemeClr>
                    </a:solidFill>
                  </a:tcPr>
                </a:tc>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2</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10</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000" b="0" dirty="0">
                          <a:latin typeface="Open Sans" panose="020B0606030504020204" pitchFamily="34" charset="0"/>
                          <a:ea typeface="Open Sans" panose="020B0606030504020204" pitchFamily="34" charset="0"/>
                          <a:cs typeface="Open Sans" panose="020B0606030504020204" pitchFamily="34" charset="0"/>
                        </a:rPr>
                        <a:t>d) Human influences on the environment</a:t>
                      </a:r>
                      <a:endParaRPr lang="en-GB" sz="1000" b="0" i="0"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000" dirty="0">
                          <a:effectLst/>
                          <a:latin typeface="Open Sans" panose="020B0606030504020204" pitchFamily="34" charset="0"/>
                          <a:ea typeface="Open Sans" panose="020B0606030504020204" pitchFamily="34" charset="0"/>
                          <a:cs typeface="Open Sans" panose="020B0606030504020204" pitchFamily="34" charset="0"/>
                        </a:rPr>
                        <a:t>4.12, 4.13, 4.14, 4.15, 4.16, 4.17</a:t>
                      </a:r>
                      <a:endParaRPr lang="en-GB" sz="1000" i="0" dirty="0">
                        <a:effectLst/>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530106417"/>
                  </a:ext>
                </a:extLst>
              </a:tr>
              <a:tr h="370840">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2</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20000"/>
                        <a:lumOff val="80000"/>
                      </a:schemeClr>
                    </a:solidFill>
                  </a:tcPr>
                </a:tc>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3</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1</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000" b="1" u="sng" dirty="0">
                          <a:latin typeface="Open Sans" panose="020B0606030504020204" pitchFamily="34" charset="0"/>
                          <a:ea typeface="Open Sans" panose="020B0606030504020204" pitchFamily="34" charset="0"/>
                          <a:cs typeface="Open Sans" panose="020B0606030504020204" pitchFamily="34" charset="0"/>
                        </a:rPr>
                        <a:t>Section 5: Use of biological resources</a:t>
                      </a:r>
                    </a:p>
                    <a:p>
                      <a:pPr marL="0" marR="0" lvl="0" indent="0" algn="l" defTabSz="685800" rtl="0" eaLnBrk="1" fontAlgn="auto" latinLnBrk="0" hangingPunct="1">
                        <a:lnSpc>
                          <a:spcPct val="100000"/>
                        </a:lnSpc>
                        <a:spcBef>
                          <a:spcPts val="0"/>
                        </a:spcBef>
                        <a:spcAft>
                          <a:spcPts val="0"/>
                        </a:spcAft>
                        <a:buClrTx/>
                        <a:buSzTx/>
                        <a:buFontTx/>
                        <a:buNone/>
                        <a:tabLst/>
                        <a:defRPr/>
                      </a:pPr>
                      <a:r>
                        <a:rPr lang="en-GB" sz="1000" b="0" dirty="0">
                          <a:latin typeface="Open Sans" panose="020B0606030504020204" pitchFamily="34" charset="0"/>
                          <a:ea typeface="Open Sans" panose="020B0606030504020204" pitchFamily="34" charset="0"/>
                          <a:cs typeface="Open Sans" panose="020B0606030504020204" pitchFamily="34" charset="0"/>
                        </a:rPr>
                        <a:t>a) Food production</a:t>
                      </a:r>
                    </a:p>
                    <a:p>
                      <a:pPr marL="0" marR="0" lvl="0" indent="0" algn="l" defTabSz="685800" rtl="0" eaLnBrk="1" fontAlgn="auto" latinLnBrk="0" hangingPunct="1">
                        <a:lnSpc>
                          <a:spcPct val="100000"/>
                        </a:lnSpc>
                        <a:spcBef>
                          <a:spcPts val="0"/>
                        </a:spcBef>
                        <a:spcAft>
                          <a:spcPts val="0"/>
                        </a:spcAft>
                        <a:buClrTx/>
                        <a:buSzTx/>
                        <a:buFontTx/>
                        <a:buNone/>
                        <a:tabLst/>
                        <a:defRPr/>
                      </a:pPr>
                      <a:r>
                        <a:rPr lang="en-GB" sz="1000" b="0" dirty="0">
                          <a:latin typeface="Open Sans" panose="020B0606030504020204" pitchFamily="34" charset="0"/>
                          <a:ea typeface="Open Sans" panose="020B0606030504020204" pitchFamily="34" charset="0"/>
                          <a:cs typeface="Open Sans" panose="020B0606030504020204" pitchFamily="34" charset="0"/>
                        </a:rPr>
                        <a:t>b) Selective breeding</a:t>
                      </a:r>
                      <a:endParaRPr lang="en-GB" sz="1000" b="0" i="0"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000" dirty="0">
                          <a:effectLst/>
                          <a:latin typeface="Open Sans" panose="020B0606030504020204" pitchFamily="34" charset="0"/>
                          <a:ea typeface="Open Sans" panose="020B0606030504020204" pitchFamily="34" charset="0"/>
                          <a:cs typeface="Open Sans" panose="020B0606030504020204" pitchFamily="34" charset="0"/>
                        </a:rPr>
                        <a:t>5.1, 5.2, 5.3, 5.4, 5.5, 5.6, 5.7, 5.8, 5.10, 5.11</a:t>
                      </a:r>
                    </a:p>
                    <a:p>
                      <a:pPr marL="0" marR="0" lvl="0" indent="0" algn="l" defTabSz="685800" rtl="0" eaLnBrk="1" fontAlgn="auto" latinLnBrk="0" hangingPunct="1">
                        <a:lnSpc>
                          <a:spcPct val="100000"/>
                        </a:lnSpc>
                        <a:spcBef>
                          <a:spcPts val="0"/>
                        </a:spcBef>
                        <a:spcAft>
                          <a:spcPts val="0"/>
                        </a:spcAft>
                        <a:buClrTx/>
                        <a:buSzTx/>
                        <a:buFontTx/>
                        <a:buNone/>
                        <a:tabLst/>
                        <a:defRPr/>
                      </a:pPr>
                      <a:r>
                        <a:rPr lang="en-GB" sz="1000" i="1" dirty="0">
                          <a:effectLst/>
                          <a:latin typeface="Open Sans" panose="020B0606030504020204" pitchFamily="34" charset="0"/>
                          <a:ea typeface="Open Sans" panose="020B0606030504020204" pitchFamily="34" charset="0"/>
                          <a:cs typeface="Open Sans" panose="020B0606030504020204" pitchFamily="34" charset="0"/>
                        </a:rPr>
                        <a:t>Practical: investigate the role of anaerobic respiration by yeast in different conditions</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745625618"/>
                  </a:ext>
                </a:extLst>
              </a:tr>
              <a:tr h="370840">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2</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20000"/>
                        <a:lumOff val="80000"/>
                      </a:schemeClr>
                    </a:solidFill>
                  </a:tcPr>
                </a:tc>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3</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2</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000" b="0" dirty="0">
                          <a:latin typeface="Open Sans" panose="020B0606030504020204" pitchFamily="34" charset="0"/>
                          <a:ea typeface="Open Sans" panose="020B0606030504020204" pitchFamily="34" charset="0"/>
                          <a:cs typeface="Open Sans" panose="020B0606030504020204" pitchFamily="34" charset="0"/>
                        </a:rPr>
                        <a:t>c) Genetic modification (genetic engineering)</a:t>
                      </a:r>
                      <a:endParaRPr lang="en-GB" sz="1000" b="0" i="0"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000" dirty="0">
                          <a:effectLst/>
                          <a:latin typeface="Open Sans" panose="020B0606030504020204" pitchFamily="34" charset="0"/>
                          <a:ea typeface="Open Sans" panose="020B0606030504020204" pitchFamily="34" charset="0"/>
                          <a:cs typeface="Open Sans" panose="020B0606030504020204" pitchFamily="34" charset="0"/>
                        </a:rPr>
                        <a:t>5.12, 5.13, 5.14, 5.15, 5.16</a:t>
                      </a:r>
                      <a:endParaRPr lang="en-GB" sz="1000" i="0" dirty="0">
                        <a:effectLst/>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723285502"/>
                  </a:ext>
                </a:extLst>
              </a:tr>
              <a:tr h="370840">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2</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20000"/>
                        <a:lumOff val="80000"/>
                      </a:schemeClr>
                    </a:solidFill>
                  </a:tcPr>
                </a:tc>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3</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3</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000" b="0" dirty="0">
                          <a:latin typeface="Open Sans" panose="020B0606030504020204" pitchFamily="34" charset="0"/>
                          <a:ea typeface="Open Sans" panose="020B0606030504020204" pitchFamily="34" charset="0"/>
                          <a:cs typeface="Open Sans" panose="020B0606030504020204" pitchFamily="34" charset="0"/>
                        </a:rPr>
                        <a:t>Consolidation &amp; assessment</a:t>
                      </a:r>
                    </a:p>
                    <a:p>
                      <a:pPr marL="0" marR="0" lvl="0" indent="0" algn="l" defTabSz="685800" rtl="0" eaLnBrk="1" fontAlgn="auto" latinLnBrk="0" hangingPunct="1">
                        <a:lnSpc>
                          <a:spcPct val="100000"/>
                        </a:lnSpc>
                        <a:spcBef>
                          <a:spcPts val="0"/>
                        </a:spcBef>
                        <a:spcAft>
                          <a:spcPts val="0"/>
                        </a:spcAft>
                        <a:buClrTx/>
                        <a:buSzTx/>
                        <a:buFontTx/>
                        <a:buNone/>
                        <a:tabLst/>
                        <a:defRPr/>
                      </a:pPr>
                      <a:r>
                        <a:rPr lang="en-GB" sz="1000" b="0" dirty="0">
                          <a:latin typeface="Open Sans" panose="020B0606030504020204" pitchFamily="34" charset="0"/>
                          <a:ea typeface="Open Sans" panose="020B0606030504020204" pitchFamily="34" charset="0"/>
                          <a:cs typeface="Open Sans" panose="020B0606030504020204" pitchFamily="34" charset="0"/>
                        </a:rPr>
                        <a:t>Feedback</a:t>
                      </a:r>
                      <a:endParaRPr lang="en-GB" sz="1000" b="0" i="0"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lang="en-GB" sz="1000" i="0" dirty="0">
                        <a:effectLst/>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499422502"/>
                  </a:ext>
                </a:extLst>
              </a:tr>
              <a:tr h="370840">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2</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20000"/>
                        <a:lumOff val="80000"/>
                      </a:schemeClr>
                    </a:solidFill>
                  </a:tcPr>
                </a:tc>
                <a:tc>
                  <a:txBody>
                    <a:bodyPr/>
                    <a:lstStyle/>
                    <a:p>
                      <a:pPr algn="ctr"/>
                      <a:r>
                        <a:rPr lang="en-GB" sz="1000" dirty="0">
                          <a:latin typeface="Open Sans" panose="020B0606030504020204" pitchFamily="34" charset="0"/>
                          <a:ea typeface="Open Sans" panose="020B0606030504020204" pitchFamily="34" charset="0"/>
                          <a:cs typeface="Open Sans" panose="020B0606030504020204" pitchFamily="34" charset="0"/>
                        </a:rPr>
                        <a:t>3</a:t>
                      </a: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algn="ctr"/>
                      <a:endParaRPr lang="en-GB" sz="1000"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000" b="0" dirty="0">
                          <a:latin typeface="Open Sans" panose="020B0606030504020204" pitchFamily="34" charset="0"/>
                          <a:ea typeface="Open Sans" panose="020B0606030504020204" pitchFamily="34" charset="0"/>
                          <a:cs typeface="Open Sans" panose="020B0606030504020204" pitchFamily="34" charset="0"/>
                        </a:rPr>
                        <a:t>Revision</a:t>
                      </a:r>
                      <a:endParaRPr lang="en-GB" sz="1000" b="0" i="0"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lang="en-GB" sz="1000" i="0" dirty="0">
                        <a:effectLst/>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61900703"/>
                  </a:ext>
                </a:extLst>
              </a:tr>
            </a:tbl>
          </a:graphicData>
        </a:graphic>
      </p:graphicFrame>
    </p:spTree>
    <p:extLst>
      <p:ext uri="{BB962C8B-B14F-4D97-AF65-F5344CB8AC3E}">
        <p14:creationId xmlns:p14="http://schemas.microsoft.com/office/powerpoint/2010/main" val="362704356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D545BF2C8BA29D4CA1CF1B28CB215945" ma:contentTypeVersion="19" ma:contentTypeDescription="Create a new document." ma:contentTypeScope="" ma:versionID="0d67a8d1b785bec0404cdbd453e48eeb">
  <xsd:schema xmlns:xsd="http://www.w3.org/2001/XMLSchema" xmlns:xs="http://www.w3.org/2001/XMLSchema" xmlns:p="http://schemas.microsoft.com/office/2006/metadata/properties" xmlns:ns2="aef15915-1ad9-4df2-a051-24e841bbfed3" xmlns:ns3="d37093ce-74a9-4ead-ba34-b65f3c860946" targetNamespace="http://schemas.microsoft.com/office/2006/metadata/properties" ma:root="true" ma:fieldsID="08c09c95634f2274e93ec9b190c7bd67" ns2:_="" ns3:_="">
    <xsd:import namespace="aef15915-1ad9-4df2-a051-24e841bbfed3"/>
    <xsd:import namespace="d37093ce-74a9-4ead-ba34-b65f3c860946"/>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3:SharedWithUsers" minOccurs="0"/>
                <xsd:element ref="ns3:SharedWithDetails" minOccurs="0"/>
                <xsd:element ref="ns2:MediaServiceLocation" minOccurs="0"/>
                <xsd:element ref="ns2:MediaLengthInSeconds" minOccurs="0"/>
                <xsd:element ref="ns2:lcf76f155ced4ddcb4097134ff3c332f" minOccurs="0"/>
                <xsd:element ref="ns3:TaxCatchAll" minOccurs="0"/>
                <xsd:element ref="ns2:MediaServiceObjectDetectorVersions" minOccurs="0"/>
                <xsd:element ref="ns2:Note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ef15915-1ad9-4df2-a051-24e841bbfed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46342d94-4a90-4c9b-8c88-cb4c8647e98f"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Notes" ma:index="25" nillable="true" ma:displayName="Notes" ma:description="Vetter sign off form &#10;GQA sign off form &#10;GQ Product sign off form " ma:format="Dropdown" ma:internalName="Notes">
      <xsd:simpleType>
        <xsd:restriction base="dms:Text">
          <xsd:maxLength value="255"/>
        </xsd:restriction>
      </xsd:simpleType>
    </xsd:element>
    <xsd:element name="MediaServiceSearchProperties" ma:index="26"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d37093ce-74a9-4ead-ba34-b65f3c860946"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622bfb47-b343-4f7d-a980-7fefbfad0168}" ma:internalName="TaxCatchAll" ma:showField="CatchAllData" ma:web="d37093ce-74a9-4ead-ba34-b65f3c86094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d37093ce-74a9-4ead-ba34-b65f3c860946" xsi:nil="true"/>
    <lcf76f155ced4ddcb4097134ff3c332f xmlns="aef15915-1ad9-4df2-a051-24e841bbfed3">
      <Terms xmlns="http://schemas.microsoft.com/office/infopath/2007/PartnerControls"/>
    </lcf76f155ced4ddcb4097134ff3c332f>
    <Notes xmlns="aef15915-1ad9-4df2-a051-24e841bbfed3" xsi:nil="true"/>
    <SharedWithUsers xmlns="d37093ce-74a9-4ead-ba34-b65f3c860946">
      <UserInfo>
        <DisplayName>Stacey Roberts-Brighton</DisplayName>
        <AccountId>730</AccountId>
        <AccountType/>
      </UserInfo>
      <UserInfo>
        <DisplayName>Jemima Palfreyman-Rose</DisplayName>
        <AccountId>7748</AccountId>
        <AccountType/>
      </UserInfo>
    </SharedWithUsers>
  </documentManagement>
</p:properties>
</file>

<file path=customXml/itemProps1.xml><?xml version="1.0" encoding="utf-8"?>
<ds:datastoreItem xmlns:ds="http://schemas.openxmlformats.org/officeDocument/2006/customXml" ds:itemID="{7BD053E1-CFCD-41D4-9CAA-5961E28DBE86}">
  <ds:schemaRefs>
    <ds:schemaRef ds:uri="http://schemas.microsoft.com/sharepoint/v3/contenttype/forms"/>
  </ds:schemaRefs>
</ds:datastoreItem>
</file>

<file path=customXml/itemProps2.xml><?xml version="1.0" encoding="utf-8"?>
<ds:datastoreItem xmlns:ds="http://schemas.openxmlformats.org/officeDocument/2006/customXml" ds:itemID="{F6175416-D4B9-41B5-ADF1-642307372CDA}">
  <ds:schemaRefs>
    <ds:schemaRef ds:uri="aef15915-1ad9-4df2-a051-24e841bbfed3"/>
    <ds:schemaRef ds:uri="d37093ce-74a9-4ead-ba34-b65f3c860946"/>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3CF62FE5-8C1E-4919-BA1A-BC3581DF553E}">
  <ds:schemaRefs>
    <ds:schemaRef ds:uri="http://purl.org/dc/elements/1.1/"/>
    <ds:schemaRef ds:uri="d37093ce-74a9-4ead-ba34-b65f3c860946"/>
    <ds:schemaRef ds:uri="http://schemas.microsoft.com/office/2006/metadata/properties"/>
    <ds:schemaRef ds:uri="http://purl.org/dc/dcmitype/"/>
    <ds:schemaRef ds:uri="aef15915-1ad9-4df2-a051-24e841bbfed3"/>
    <ds:schemaRef ds:uri="http://schemas.microsoft.com/office/2006/documentManagement/types"/>
    <ds:schemaRef ds:uri="http://www.w3.org/XML/1998/namespace"/>
    <ds:schemaRef ds:uri="http://schemas.microsoft.com/office/infopath/2007/PartnerControls"/>
    <ds:schemaRef ds:uri="http://schemas.openxmlformats.org/package/2006/metadata/core-properties"/>
    <ds:schemaRef ds:uri="http://purl.org/dc/terms/"/>
  </ds:schemaRefs>
</ds:datastoreItem>
</file>

<file path=docProps/app.xml><?xml version="1.0" encoding="utf-8"?>
<Properties xmlns="http://schemas.openxmlformats.org/officeDocument/2006/extended-properties" xmlns:vt="http://schemas.openxmlformats.org/officeDocument/2006/docPropsVTypes">
  <Template>Office Theme</Template>
  <TotalTime>1919</TotalTime>
  <Words>2325</Words>
  <Application>Microsoft Office PowerPoint</Application>
  <PresentationFormat>A4 Paper (210x297 mm)</PresentationFormat>
  <Paragraphs>441</Paragraphs>
  <Slides>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Amasis MT Pro</vt:lpstr>
      <vt:lpstr>Arial</vt:lpstr>
      <vt:lpstr>Calibri</vt:lpstr>
      <vt:lpstr>Calibri Light</vt:lpstr>
      <vt:lpstr>Open Sans</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Chloe Statham</dc:creator>
  <cp:lastModifiedBy>Chelsea Pateman</cp:lastModifiedBy>
  <cp:revision>5</cp:revision>
  <dcterms:created xsi:type="dcterms:W3CDTF">2023-06-14T10:17:44Z</dcterms:created>
  <dcterms:modified xsi:type="dcterms:W3CDTF">2024-10-21T13:32:15Z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0x010100D545BF2C8BA29D4CA1CF1B28CB215945</vt:lpwstr>
  </property>
  <property fmtid="{D5CDD505-2E9C-101B-9397-08002B2CF9AE}" pid="3" name="MediaServiceImageTags">
    <vt:lpwstr/>
  </property>
</Properties>
</file>