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08" r:id="rId5"/>
  </p:sldMasterIdLst>
  <p:notesMasterIdLst>
    <p:notesMasterId r:id="rId18"/>
  </p:notesMasterIdLst>
  <p:sldIdLst>
    <p:sldId id="1058" r:id="rId6"/>
    <p:sldId id="1059" r:id="rId7"/>
    <p:sldId id="1052" r:id="rId8"/>
    <p:sldId id="512" r:id="rId9"/>
    <p:sldId id="965" r:id="rId10"/>
    <p:sldId id="1053" r:id="rId11"/>
    <p:sldId id="1055" r:id="rId12"/>
    <p:sldId id="1056" r:id="rId13"/>
    <p:sldId id="1057" r:id="rId14"/>
    <p:sldId id="1037" r:id="rId15"/>
    <p:sldId id="1038" r:id="rId16"/>
    <p:sldId id="303" r:id="rId17"/>
  </p:sldIdLst>
  <p:sldSz cx="12192000" cy="6858000"/>
  <p:notesSz cx="6797675" cy="9926638"/>
  <p:custDataLst>
    <p:tags r:id="rId19"/>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1619"/>
    <a:srgbClr val="11B2A5"/>
    <a:srgbClr val="6C4394"/>
    <a:srgbClr val="F39200"/>
    <a:srgbClr val="008938"/>
    <a:srgbClr val="D6007E"/>
    <a:srgbClr val="006BB4"/>
    <a:srgbClr val="004572"/>
    <a:srgbClr val="F3BA00"/>
    <a:srgbClr val="83B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03" autoAdjust="0"/>
    <p:restoredTop sz="68563" autoAdjust="0"/>
  </p:normalViewPr>
  <p:slideViewPr>
    <p:cSldViewPr snapToGrid="0" snapToObjects="1" showGuides="1">
      <p:cViewPr varScale="1">
        <p:scale>
          <a:sx n="51" d="100"/>
          <a:sy n="51" d="100"/>
        </p:scale>
        <p:origin x="1284" y="24"/>
      </p:cViewPr>
      <p:guideLst>
        <p:guide orient="horz" pos="2136"/>
        <p:guide pos="3816"/>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239B-6751-674B-BBF8-A04DCD1AE488}"/>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E5B4D93-119D-C443-BF3F-566C4E4C3AFB}"/>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ABFCC-F0E2-2D45-9B7A-16E93F0C421B}" type="datetimeFigureOut">
              <a:rPr lang="en-US"/>
              <a:pPr>
                <a:defRPr/>
              </a:pPr>
              <a:t>4/4/2025</a:t>
            </a:fld>
            <a:endParaRPr lang="en-US"/>
          </a:p>
        </p:txBody>
      </p:sp>
      <p:sp>
        <p:nvSpPr>
          <p:cNvPr id="4" name="Slide Image Placeholder 3">
            <a:extLst>
              <a:ext uri="{FF2B5EF4-FFF2-40B4-BE49-F238E27FC236}">
                <a16:creationId xmlns:a16="http://schemas.microsoft.com/office/drawing/2014/main" id="{6BA918A4-BB7D-AF41-BE50-4F7FFC56044D}"/>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478C91D-7988-F040-80F8-49907E6C23D2}"/>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58CE234-EDC1-614C-A085-2285B03BC027}"/>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937E29-1D26-0549-B180-2750D6D76032}"/>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3BAF1D13-1771-6641-9B07-2FC25F0FAF6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a:t>
            </a:fld>
            <a:endParaRPr lang="en-US"/>
          </a:p>
        </p:txBody>
      </p:sp>
    </p:spTree>
    <p:extLst>
      <p:ext uri="{BB962C8B-B14F-4D97-AF65-F5344CB8AC3E}">
        <p14:creationId xmlns:p14="http://schemas.microsoft.com/office/powerpoint/2010/main" val="2603794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12</a:t>
            </a:fld>
            <a:endParaRPr lang="en-US"/>
          </a:p>
        </p:txBody>
      </p:sp>
    </p:spTree>
    <p:extLst>
      <p:ext uri="{BB962C8B-B14F-4D97-AF65-F5344CB8AC3E}">
        <p14:creationId xmlns:p14="http://schemas.microsoft.com/office/powerpoint/2010/main" val="3990580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4</a:t>
            </a:fld>
            <a:endParaRPr lang="en-US"/>
          </a:p>
        </p:txBody>
      </p:sp>
    </p:spTree>
    <p:extLst>
      <p:ext uri="{BB962C8B-B14F-4D97-AF65-F5344CB8AC3E}">
        <p14:creationId xmlns:p14="http://schemas.microsoft.com/office/powerpoint/2010/main" val="2729755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5</a:t>
            </a:fld>
            <a:endParaRPr lang="en-US"/>
          </a:p>
        </p:txBody>
      </p:sp>
    </p:spTree>
    <p:extLst>
      <p:ext uri="{BB962C8B-B14F-4D97-AF65-F5344CB8AC3E}">
        <p14:creationId xmlns:p14="http://schemas.microsoft.com/office/powerpoint/2010/main" val="153784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6</a:t>
            </a:fld>
            <a:endParaRPr lang="en-US"/>
          </a:p>
        </p:txBody>
      </p:sp>
    </p:spTree>
    <p:extLst>
      <p:ext uri="{BB962C8B-B14F-4D97-AF65-F5344CB8AC3E}">
        <p14:creationId xmlns:p14="http://schemas.microsoft.com/office/powerpoint/2010/main" val="2224646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7</a:t>
            </a:fld>
            <a:endParaRPr lang="en-US"/>
          </a:p>
        </p:txBody>
      </p:sp>
    </p:spTree>
    <p:extLst>
      <p:ext uri="{BB962C8B-B14F-4D97-AF65-F5344CB8AC3E}">
        <p14:creationId xmlns:p14="http://schemas.microsoft.com/office/powerpoint/2010/main" val="3034962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8</a:t>
            </a:fld>
            <a:endParaRPr lang="en-US"/>
          </a:p>
        </p:txBody>
      </p:sp>
    </p:spTree>
    <p:extLst>
      <p:ext uri="{BB962C8B-B14F-4D97-AF65-F5344CB8AC3E}">
        <p14:creationId xmlns:p14="http://schemas.microsoft.com/office/powerpoint/2010/main" val="2541341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9</a:t>
            </a:fld>
            <a:endParaRPr lang="en-US"/>
          </a:p>
        </p:txBody>
      </p:sp>
    </p:spTree>
    <p:extLst>
      <p:ext uri="{BB962C8B-B14F-4D97-AF65-F5344CB8AC3E}">
        <p14:creationId xmlns:p14="http://schemas.microsoft.com/office/powerpoint/2010/main" val="3268699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10</a:t>
            </a:fld>
            <a:endParaRPr lang="en-US"/>
          </a:p>
        </p:txBody>
      </p:sp>
    </p:spTree>
    <p:extLst>
      <p:ext uri="{BB962C8B-B14F-4D97-AF65-F5344CB8AC3E}">
        <p14:creationId xmlns:p14="http://schemas.microsoft.com/office/powerpoint/2010/main" val="2928951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3BAF1D13-1771-6641-9B07-2FC25F0FAF6A}" type="slidenum">
              <a:rPr lang="en-US" smtClean="0"/>
              <a:pPr>
                <a:defRPr/>
              </a:pPr>
              <a:t>11</a:t>
            </a:fld>
            <a:endParaRPr lang="en-US"/>
          </a:p>
        </p:txBody>
      </p:sp>
    </p:spTree>
    <p:extLst>
      <p:ext uri="{BB962C8B-B14F-4D97-AF65-F5344CB8AC3E}">
        <p14:creationId xmlns:p14="http://schemas.microsoft.com/office/powerpoint/2010/main" val="4234523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_accent left">
    <p:bg>
      <p:bgPr>
        <a:solidFill>
          <a:srgbClr val="6C439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699125"/>
            <a:ext cx="12192000" cy="1158875"/>
          </a:xfrm>
          <a:prstGeom prst="rect">
            <a:avLst/>
          </a:prstGeom>
          <a:solidFill>
            <a:srgbClr val="0045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hasCustomPrompt="1"/>
          </p:nvPr>
        </p:nvSpPr>
        <p:spPr>
          <a:xfrm>
            <a:off x="1183731" y="3981095"/>
            <a:ext cx="6172092" cy="625534"/>
          </a:xfrm>
          <a:prstGeom prst="rect">
            <a:avLst/>
          </a:prstGeom>
          <a:ln>
            <a:noFill/>
          </a:ln>
        </p:spPr>
        <p:txBody>
          <a:bodyPr anchor="ctr" anchorCtr="0">
            <a:noAutofit/>
          </a:bodyPr>
          <a:lstStyle>
            <a:lvl1pPr>
              <a:defRPr sz="3200" b="1">
                <a:solidFill>
                  <a:schemeClr val="bg1"/>
                </a:solidFill>
              </a:defRPr>
            </a:lvl1pPr>
          </a:lstStyle>
          <a:p>
            <a:r>
              <a:rPr lang="en-US" dirty="0"/>
              <a:t>Click to add subtitle</a:t>
            </a:r>
          </a:p>
        </p:txBody>
      </p: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
        <p:nvSpPr>
          <p:cNvPr id="9" name="Title 1">
            <a:extLst>
              <a:ext uri="{FF2B5EF4-FFF2-40B4-BE49-F238E27FC236}">
                <a16:creationId xmlns:a16="http://schemas.microsoft.com/office/drawing/2014/main" id="{8EA5427D-68A6-46F8-9C74-51E9033C8318}"/>
              </a:ext>
            </a:extLst>
          </p:cNvPr>
          <p:cNvSpPr txBox="1">
            <a:spLocks/>
          </p:cNvSpPr>
          <p:nvPr userDrawn="1"/>
        </p:nvSpPr>
        <p:spPr>
          <a:xfrm>
            <a:off x="1183729" y="1746886"/>
            <a:ext cx="6172094" cy="1354974"/>
          </a:xfrm>
          <a:prstGeom prst="rect">
            <a:avLst/>
          </a:prstGeom>
        </p:spPr>
        <p:txBody>
          <a:bodyPr anchor="ctr" anchorCtr="0">
            <a:normAutofit fontScale="92500" lnSpcReduction="10000"/>
          </a:bodyPr>
          <a:lstStyle>
            <a:lvl1pPr algn="l" rtl="0" eaLnBrk="0" fontAlgn="base" hangingPunct="0">
              <a:lnSpc>
                <a:spcPct val="90000"/>
              </a:lnSpc>
              <a:spcBef>
                <a:spcPct val="0"/>
              </a:spcBef>
              <a:spcAft>
                <a:spcPct val="0"/>
              </a:spcAft>
              <a:defRPr sz="3600" b="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sz="5400" b="1" dirty="0">
                <a:solidFill>
                  <a:schemeClr val="bg1"/>
                </a:solidFill>
              </a:rPr>
              <a:t>International GCSE</a:t>
            </a:r>
          </a:p>
          <a:p>
            <a:pPr>
              <a:spcAft>
                <a:spcPts val="600"/>
              </a:spcAft>
            </a:pPr>
            <a:r>
              <a:rPr lang="en-US" sz="5400" b="1" dirty="0">
                <a:solidFill>
                  <a:schemeClr val="bg1"/>
                </a:solidFill>
              </a:rPr>
              <a:t>Languages</a:t>
            </a:r>
          </a:p>
        </p:txBody>
      </p:sp>
      <p:sp>
        <p:nvSpPr>
          <p:cNvPr id="11" name="Title 1">
            <a:extLst>
              <a:ext uri="{FF2B5EF4-FFF2-40B4-BE49-F238E27FC236}">
                <a16:creationId xmlns:a16="http://schemas.microsoft.com/office/drawing/2014/main" id="{A9FBF3A5-52B9-4166-8915-0D9684E72449}"/>
              </a:ext>
            </a:extLst>
          </p:cNvPr>
          <p:cNvSpPr txBox="1">
            <a:spLocks/>
          </p:cNvSpPr>
          <p:nvPr userDrawn="1"/>
        </p:nvSpPr>
        <p:spPr>
          <a:xfrm>
            <a:off x="1183727" y="1127406"/>
            <a:ext cx="6172093" cy="625534"/>
          </a:xfrm>
          <a:prstGeom prst="rect">
            <a:avLst/>
          </a:prstGeom>
          <a:ln>
            <a:noFill/>
          </a:ln>
        </p:spPr>
        <p:txBody>
          <a:bodyPr anchor="ctr" anchorCtr="0">
            <a:normAutofit/>
          </a:bodyPr>
          <a:lstStyle>
            <a:lvl1pPr algn="l" rtl="0" eaLnBrk="0" fontAlgn="base" hangingPunct="0">
              <a:lnSpc>
                <a:spcPct val="90000"/>
              </a:lnSpc>
              <a:spcBef>
                <a:spcPct val="0"/>
              </a:spcBef>
              <a:spcAft>
                <a:spcPct val="0"/>
              </a:spcAft>
              <a:defRPr sz="3600" b="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a:lstStyle>
          <a:p>
            <a:r>
              <a:rPr lang="en-US" sz="3600" dirty="0">
                <a:solidFill>
                  <a:schemeClr val="bg1"/>
                </a:solidFill>
              </a:rPr>
              <a:t>Pearson Edexcel</a:t>
            </a:r>
          </a:p>
        </p:txBody>
      </p:sp>
      <p:pic>
        <p:nvPicPr>
          <p:cNvPr id="12" name="Shape 16">
            <a:extLst>
              <a:ext uri="{FF2B5EF4-FFF2-40B4-BE49-F238E27FC236}">
                <a16:creationId xmlns:a16="http://schemas.microsoft.com/office/drawing/2014/main" id="{1E7FD827-FB11-4DBF-9315-C3DC66F0354F}"/>
              </a:ext>
            </a:extLst>
          </p:cNvPr>
          <p:cNvPicPr preferRelativeResize="0"/>
          <p:nvPr userDrawn="1"/>
        </p:nvPicPr>
        <p:blipFill rotWithShape="1">
          <a:blip r:embed="rId2">
            <a:alphaModFix/>
            <a:duotone>
              <a:schemeClr val="bg2">
                <a:shade val="45000"/>
                <a:satMod val="135000"/>
              </a:schemeClr>
              <a:prstClr val="white"/>
            </a:duotone>
          </a:blip>
          <a:srcRect/>
          <a:stretch/>
        </p:blipFill>
        <p:spPr>
          <a:xfrm>
            <a:off x="7355822" y="822539"/>
            <a:ext cx="3794778" cy="7568181"/>
          </a:xfrm>
          <a:prstGeom prst="rect">
            <a:avLst/>
          </a:prstGeom>
          <a:noFill/>
          <a:ln>
            <a:noFill/>
          </a:ln>
          <a:effectLst>
            <a:outerShdw blurRad="50799" dist="25400" dir="2700000" algn="tl" rotWithShape="0">
              <a:srgbClr val="000000">
                <a:alpha val="21568"/>
              </a:srgbClr>
            </a:outerShdw>
          </a:effectLst>
        </p:spPr>
      </p:pic>
      <p:pic>
        <p:nvPicPr>
          <p:cNvPr id="16" name="Picture 15" descr="A picture containing text&#10;&#10;Description automatically generated">
            <a:extLst>
              <a:ext uri="{FF2B5EF4-FFF2-40B4-BE49-F238E27FC236}">
                <a16:creationId xmlns:a16="http://schemas.microsoft.com/office/drawing/2014/main" id="{C22930DC-4902-40B4-9998-B7856A8EC9CF}"/>
              </a:ext>
            </a:extLst>
          </p:cNvPr>
          <p:cNvPicPr>
            <a:picLocks noChangeAspect="1"/>
          </p:cNvPicPr>
          <p:nvPr userDrawn="1"/>
        </p:nvPicPr>
        <p:blipFill>
          <a:blip r:embed="rId3"/>
          <a:stretch>
            <a:fillRect/>
          </a:stretch>
        </p:blipFill>
        <p:spPr>
          <a:xfrm>
            <a:off x="1183731" y="5893642"/>
            <a:ext cx="1752599" cy="722214"/>
          </a:xfrm>
          <a:prstGeom prst="rect">
            <a:avLst/>
          </a:prstGeom>
        </p:spPr>
      </p:pic>
    </p:spTree>
    <p:extLst>
      <p:ext uri="{BB962C8B-B14F-4D97-AF65-F5344CB8AC3E}">
        <p14:creationId xmlns:p14="http://schemas.microsoft.com/office/powerpoint/2010/main" val="319490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slide_accent lef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44ED8C-8847-EA41-9338-C6E46B61F79E}"/>
              </a:ext>
              <a:ext uri="{C183D7F6-B498-43B3-948B-1728B52AA6E4}">
                <adec:decorative xmlns:adec="http://schemas.microsoft.com/office/drawing/2017/decorative" val="1"/>
              </a:ext>
            </a:extLst>
          </p:cNvPr>
          <p:cNvSpPr/>
          <p:nvPr/>
        </p:nvSpPr>
        <p:spPr>
          <a:xfrm>
            <a:off x="0" y="555625"/>
            <a:ext cx="1019175" cy="1156443"/>
          </a:xfrm>
          <a:prstGeom prst="rect">
            <a:avLst/>
          </a:prstGeom>
          <a:solidFill>
            <a:srgbClr val="9E00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lvl1pPr>
          </a:lstStyle>
          <a:p>
            <a:r>
              <a:rPr lang="en-US"/>
              <a:t>Click to edit Master title style</a:t>
            </a:r>
          </a:p>
        </p:txBody>
      </p:sp>
      <p:sp>
        <p:nvSpPr>
          <p:cNvPr id="7" name="Content Placeholder 6">
            <a:extLst>
              <a:ext uri="{FF2B5EF4-FFF2-40B4-BE49-F238E27FC236}">
                <a16:creationId xmlns:a16="http://schemas.microsoft.com/office/drawing/2014/main" id="{52C1CAAB-00F4-184E-88C4-75D6880DC45E}"/>
              </a:ext>
            </a:extLst>
          </p:cNvPr>
          <p:cNvSpPr>
            <a:spLocks noGrp="1"/>
          </p:cNvSpPr>
          <p:nvPr>
            <p:ph sz="quarter" idx="16" hasCustomPrompt="1"/>
          </p:nvPr>
        </p:nvSpPr>
        <p:spPr>
          <a:xfrm>
            <a:off x="1183729" y="1893888"/>
            <a:ext cx="9972675" cy="4475162"/>
          </a:xfrm>
          <a:prstGeom prst="rect">
            <a:avLst/>
          </a:prstGeom>
        </p:spPr>
        <p:txBody>
          <a:bodyPr/>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content</a:t>
            </a:r>
          </a:p>
        </p:txBody>
      </p:sp>
      <p:cxnSp>
        <p:nvCxnSpPr>
          <p:cNvPr id="5" name="Straight Connector 4">
            <a:extLst>
              <a:ext uri="{FF2B5EF4-FFF2-40B4-BE49-F238E27FC236}">
                <a16:creationId xmlns:a16="http://schemas.microsoft.com/office/drawing/2014/main" id="{4AC23712-3DEB-F145-81F4-D8A1E3A471B2}"/>
              </a:ext>
              <a:ext uri="{C183D7F6-B498-43B3-948B-1728B52AA6E4}">
                <adec:decorative xmlns:adec="http://schemas.microsoft.com/office/drawing/2017/decorative" val="1"/>
              </a:ext>
            </a:extLst>
          </p:cNvPr>
          <p:cNvCxnSpPr>
            <a:cxnSpLocks/>
          </p:cNvCxnSpPr>
          <p:nvPr/>
        </p:nvCxnSpPr>
        <p:spPr>
          <a:xfrm>
            <a:off x="1036638" y="555625"/>
            <a:ext cx="0" cy="115644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5F1202A0-9646-4147-8DBB-1BF33177D5D7}"/>
              </a:ext>
            </a:extLst>
          </p:cNvPr>
          <p:cNvSpPr>
            <a:spLocks noGrp="1"/>
          </p:cNvSpPr>
          <p:nvPr>
            <p:ph type="sldNum" sz="quarter" idx="15"/>
          </p:nvPr>
        </p:nvSpPr>
        <p:spPr/>
        <p:txBody>
          <a:bodyPr/>
          <a:lstStyle>
            <a:lvl1pPr>
              <a:defRPr/>
            </a:lvl1pPr>
          </a:lstStyle>
          <a:p>
            <a:pPr>
              <a:defRPr/>
            </a:pPr>
            <a:fld id="{EEAC2BAD-9516-2B47-9900-7FC05ED2F002}" type="slidenum">
              <a:rPr lang="en-US"/>
              <a:pPr>
                <a:defRPr/>
              </a:pPr>
              <a:t>‹#›</a:t>
            </a:fld>
            <a:endParaRPr lang="en-US"/>
          </a:p>
        </p:txBody>
      </p:sp>
    </p:spTree>
    <p:extLst>
      <p:ext uri="{BB962C8B-B14F-4D97-AF65-F5344CB8AC3E}">
        <p14:creationId xmlns:p14="http://schemas.microsoft.com/office/powerpoint/2010/main" val="207481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4B488B-AFCB-0B4C-BBC3-ED838A99B7EA}"/>
              </a:ext>
            </a:extLst>
          </p:cNvPr>
          <p:cNvSpPr/>
          <p:nvPr userDrawn="1"/>
        </p:nvSpPr>
        <p:spPr>
          <a:xfrm>
            <a:off x="4" y="343826"/>
            <a:ext cx="677331" cy="1158875"/>
          </a:xfrm>
          <a:prstGeom prst="rect">
            <a:avLst/>
          </a:prstGeom>
          <a:solidFill>
            <a:srgbClr val="D2DB0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Straight Connector 7">
            <a:extLst>
              <a:ext uri="{FF2B5EF4-FFF2-40B4-BE49-F238E27FC236}">
                <a16:creationId xmlns:a16="http://schemas.microsoft.com/office/drawing/2014/main" id="{067144D6-7189-5346-8FC1-BD2555EB7882}"/>
              </a:ext>
            </a:extLst>
          </p:cNvPr>
          <p:cNvCxnSpPr>
            <a:cxnSpLocks/>
          </p:cNvCxnSpPr>
          <p:nvPr userDrawn="1"/>
        </p:nvCxnSpPr>
        <p:spPr>
          <a:xfrm>
            <a:off x="677335" y="348588"/>
            <a:ext cx="0" cy="115411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oogle Shape;22;p3">
            <a:extLst>
              <a:ext uri="{FF2B5EF4-FFF2-40B4-BE49-F238E27FC236}">
                <a16:creationId xmlns:a16="http://schemas.microsoft.com/office/drawing/2014/main" id="{3169D907-9B9D-774B-B8B8-0614C36F55D3}"/>
              </a:ext>
            </a:extLst>
          </p:cNvPr>
          <p:cNvSpPr txBox="1">
            <a:spLocks noGrp="1"/>
          </p:cNvSpPr>
          <p:nvPr>
            <p:ph type="title"/>
          </p:nvPr>
        </p:nvSpPr>
        <p:spPr>
          <a:xfrm>
            <a:off x="815653" y="343825"/>
            <a:ext cx="10699007" cy="1122300"/>
          </a:xfrm>
          <a:prstGeom prst="rect">
            <a:avLst/>
          </a:prstGeom>
          <a:solidFill>
            <a:schemeClr val="bg1"/>
          </a:solidFill>
        </p:spPr>
        <p:txBody>
          <a:bodyPr spcFirstLastPara="1" wrap="square" lIns="91425" tIns="91425" rIns="91425" bIns="91425" anchor="ctr" anchorCtr="0">
            <a:noAutofit/>
          </a:bodyPr>
          <a:lstStyle>
            <a:lvl1pPr lvl="0" algn="l">
              <a:spcBef>
                <a:spcPts val="0"/>
              </a:spcBef>
              <a:spcAft>
                <a:spcPts val="0"/>
              </a:spcAft>
              <a:buSzPts val="3600"/>
              <a:buNone/>
              <a:defRPr sz="3200" b="0" i="0">
                <a:solidFill>
                  <a:schemeClr val="tx1"/>
                </a:solidFill>
                <a:latin typeface="Arial" panose="020B0604020202020204" pitchFamily="34" charset="0"/>
                <a:ea typeface="Open Sans" panose="020B0606030504020204" pitchFamily="34" charset="0"/>
                <a:cs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 name="Google Shape;26;p3">
            <a:extLst>
              <a:ext uri="{FF2B5EF4-FFF2-40B4-BE49-F238E27FC236}">
                <a16:creationId xmlns:a16="http://schemas.microsoft.com/office/drawing/2014/main" id="{7CBAA379-7C55-0A4C-8E79-215F48888E1B}"/>
              </a:ext>
            </a:extLst>
          </p:cNvPr>
          <p:cNvSpPr txBox="1">
            <a:spLocks noGrp="1"/>
          </p:cNvSpPr>
          <p:nvPr>
            <p:ph type="body" idx="1"/>
          </p:nvPr>
        </p:nvSpPr>
        <p:spPr>
          <a:xfrm>
            <a:off x="815654" y="1632560"/>
            <a:ext cx="7041413" cy="4534560"/>
          </a:xfrm>
          <a:prstGeom prst="rect">
            <a:avLst/>
          </a:prstGeom>
          <a:solidFill>
            <a:schemeClr val="bg1"/>
          </a:solidFill>
        </p:spPr>
        <p:txBody>
          <a:bodyPr spcFirstLastPara="1" wrap="square" lIns="91425" tIns="91425" rIns="91425" bIns="91425" anchor="t" anchorCtr="0">
            <a:noAutofit/>
          </a:bodyPr>
          <a:lstStyle>
            <a:lvl1pPr marL="9525" lvl="0" indent="0" algn="l">
              <a:lnSpc>
                <a:spcPct val="110000"/>
              </a:lnSpc>
              <a:spcBef>
                <a:spcPts val="0"/>
              </a:spcBef>
              <a:spcAft>
                <a:spcPts val="600"/>
              </a:spcAft>
              <a:buClr>
                <a:schemeClr val="tx1"/>
              </a:buClr>
              <a:buSzPct val="125000"/>
              <a:buFontTx/>
              <a:buNone/>
              <a:tabLst/>
              <a:defRPr sz="1600" b="0" i="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914400" lvl="1" indent="-304800">
              <a:spcBef>
                <a:spcPts val="1600"/>
              </a:spcBef>
              <a:spcAft>
                <a:spcPts val="0"/>
              </a:spcAft>
              <a:buSzPts val="1200"/>
              <a:buChar char="○"/>
              <a:defRPr/>
            </a:lvl2pPr>
            <a:lvl3pPr marL="1371600" lvl="2" indent="-304800">
              <a:spcBef>
                <a:spcPts val="1600"/>
              </a:spcBef>
              <a:spcAft>
                <a:spcPts val="0"/>
              </a:spcAft>
              <a:buSzPts val="1200"/>
              <a:buChar char="■"/>
              <a:defRPr/>
            </a:lvl3pPr>
            <a:lvl4pPr marL="1828800" lvl="3" indent="-304800">
              <a:spcBef>
                <a:spcPts val="1600"/>
              </a:spcBef>
              <a:spcAft>
                <a:spcPts val="0"/>
              </a:spcAft>
              <a:buSzPts val="1200"/>
              <a:buChar char="●"/>
              <a:defRPr/>
            </a:lvl4pPr>
            <a:lvl5pPr marL="2286000" lvl="4" indent="-304800">
              <a:spcBef>
                <a:spcPts val="1600"/>
              </a:spcBef>
              <a:spcAft>
                <a:spcPts val="0"/>
              </a:spcAft>
              <a:buSzPts val="1200"/>
              <a:buChar char="○"/>
              <a:defRPr/>
            </a:lvl5pPr>
            <a:lvl6pPr marL="2743200" lvl="5" indent="-304800">
              <a:spcBef>
                <a:spcPts val="1600"/>
              </a:spcBef>
              <a:spcAft>
                <a:spcPts val="0"/>
              </a:spcAft>
              <a:buSzPts val="1200"/>
              <a:buChar char="■"/>
              <a:defRPr/>
            </a:lvl6pPr>
            <a:lvl7pPr marL="3200400" lvl="6" indent="-304800">
              <a:spcBef>
                <a:spcPts val="1600"/>
              </a:spcBef>
              <a:spcAft>
                <a:spcPts val="0"/>
              </a:spcAft>
              <a:buSzPts val="1200"/>
              <a:buChar char="●"/>
              <a:defRPr/>
            </a:lvl7pPr>
            <a:lvl8pPr marL="3657600" lvl="7" indent="-304800">
              <a:spcBef>
                <a:spcPts val="1600"/>
              </a:spcBef>
              <a:spcAft>
                <a:spcPts val="0"/>
              </a:spcAft>
              <a:buSzPts val="1200"/>
              <a:buChar char="○"/>
              <a:defRPr/>
            </a:lvl8pPr>
            <a:lvl9pPr marL="4114800" lvl="8" indent="-304800">
              <a:spcBef>
                <a:spcPts val="1600"/>
              </a:spcBef>
              <a:spcAft>
                <a:spcPts val="1600"/>
              </a:spcAft>
              <a:buSzPts val="1200"/>
              <a:buChar char="■"/>
              <a:defRPr/>
            </a:lvl9pPr>
          </a:lstStyle>
          <a:p>
            <a:endParaRPr dirty="0"/>
          </a:p>
        </p:txBody>
      </p:sp>
      <p:sp>
        <p:nvSpPr>
          <p:cNvPr id="11" name="Shape 18">
            <a:extLst>
              <a:ext uri="{FF2B5EF4-FFF2-40B4-BE49-F238E27FC236}">
                <a16:creationId xmlns:a16="http://schemas.microsoft.com/office/drawing/2014/main" id="{E452DC6E-D284-DA4A-B95E-C40FCD559981}"/>
              </a:ext>
            </a:extLst>
          </p:cNvPr>
          <p:cNvSpPr txBox="1"/>
          <p:nvPr userDrawn="1"/>
        </p:nvSpPr>
        <p:spPr>
          <a:xfrm>
            <a:off x="11582400" y="6454711"/>
            <a:ext cx="499200" cy="26161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000" b="0" i="0">
                <a:solidFill>
                  <a:schemeClr val="tx1"/>
                </a:solidFill>
                <a:latin typeface="Arial" panose="020B0604020202020204" pitchFamily="34" charset="0"/>
                <a:ea typeface="Arial"/>
                <a:cs typeface="Arial" panose="020B0604020202020204" pitchFamily="34" charset="0"/>
                <a:sym typeface="Arial"/>
              </a:rPr>
              <a:pPr marL="0" marR="0" lvl="0" indent="0" algn="r" rtl="0">
                <a:spcBef>
                  <a:spcPts val="0"/>
                </a:spcBef>
                <a:spcAft>
                  <a:spcPts val="0"/>
                </a:spcAft>
                <a:buNone/>
              </a:pPr>
              <a:t>‹#›</a:t>
            </a:fld>
            <a:endParaRPr sz="1000" b="0" i="0">
              <a:solidFill>
                <a:schemeClr val="tx1"/>
              </a:solidFill>
              <a:latin typeface="Arial" panose="020B0604020202020204" pitchFamily="34" charset="0"/>
              <a:ea typeface="Arial"/>
              <a:cs typeface="Arial" panose="020B0604020202020204" pitchFamily="34" charset="0"/>
              <a:sym typeface="Arial"/>
            </a:endParaRPr>
          </a:p>
        </p:txBody>
      </p:sp>
      <p:sp>
        <p:nvSpPr>
          <p:cNvPr id="12" name="Shape 18">
            <a:extLst>
              <a:ext uri="{FF2B5EF4-FFF2-40B4-BE49-F238E27FC236}">
                <a16:creationId xmlns:a16="http://schemas.microsoft.com/office/drawing/2014/main" id="{F40BD09F-49C4-6347-A228-33926B2A459F}"/>
              </a:ext>
            </a:extLst>
          </p:cNvPr>
          <p:cNvSpPr txBox="1"/>
          <p:nvPr userDrawn="1"/>
        </p:nvSpPr>
        <p:spPr>
          <a:xfrm>
            <a:off x="8395505" y="6454711"/>
            <a:ext cx="2806420" cy="26161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1000" b="0">
                <a:solidFill>
                  <a:schemeClr val="tx1"/>
                </a:solidFill>
                <a:latin typeface="Arial" panose="020B0604020202020204" pitchFamily="34" charset="0"/>
                <a:cs typeface="Arial" panose="020B0604020202020204" pitchFamily="34" charset="0"/>
              </a:rPr>
              <a:t>© Pearson Education 2023</a:t>
            </a:r>
          </a:p>
          <a:p>
            <a:pPr marL="0" marR="0" lvl="0" indent="0" algn="r" rtl="0">
              <a:spcBef>
                <a:spcPts val="0"/>
              </a:spcBef>
              <a:spcAft>
                <a:spcPts val="0"/>
              </a:spcAft>
              <a:buNone/>
            </a:pPr>
            <a:endParaRPr sz="1000" b="0" i="0">
              <a:solidFill>
                <a:schemeClr val="tx1"/>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77162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7410849-7EC9-46FE-8DED-8D2C5CC835FB}"/>
              </a:ext>
            </a:extLst>
          </p:cNvPr>
          <p:cNvPicPr>
            <a:picLocks noChangeAspect="1"/>
          </p:cNvPicPr>
          <p:nvPr userDrawn="1"/>
        </p:nvPicPr>
        <p:blipFill>
          <a:blip r:embed="rId3"/>
          <a:stretch>
            <a:fillRect/>
          </a:stretch>
        </p:blipFill>
        <p:spPr>
          <a:xfrm>
            <a:off x="1968122" y="0"/>
            <a:ext cx="10223878" cy="6858000"/>
          </a:xfrm>
          <a:prstGeom prst="rect">
            <a:avLst/>
          </a:prstGeom>
        </p:spPr>
      </p:pic>
      <p:sp>
        <p:nvSpPr>
          <p:cNvPr id="2" name="Title 1"/>
          <p:cNvSpPr>
            <a:spLocks noGrp="1"/>
          </p:cNvSpPr>
          <p:nvPr>
            <p:ph type="title" hasCustomPrompt="1"/>
          </p:nvPr>
        </p:nvSpPr>
        <p:spPr>
          <a:xfrm>
            <a:off x="1017920" y="586286"/>
            <a:ext cx="4182350" cy="2369187"/>
          </a:xfrm>
          <a:prstGeom prst="rect">
            <a:avLst/>
          </a:prstGeom>
          <a:solidFill>
            <a:schemeClr val="bg1"/>
          </a:solidFill>
        </p:spPr>
        <p:txBody>
          <a:bodyPr lIns="273600" tIns="180000"/>
          <a:lstStyle>
            <a:lvl1pPr>
              <a:defRPr/>
            </a:lvl1pPr>
          </a:lstStyle>
          <a:p>
            <a:r>
              <a:rPr lang="en-US" dirty="0"/>
              <a:t>Ignore this and all below – can’t delete!</a:t>
            </a:r>
          </a:p>
        </p:txBody>
      </p:sp>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7552" y="566928"/>
            <a:ext cx="0" cy="3676650"/>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16" name="Subtitle 2"/>
          <p:cNvSpPr>
            <a:spLocks noGrp="1"/>
          </p:cNvSpPr>
          <p:nvPr>
            <p:ph type="subTitle" idx="1" hasCustomPrompt="1"/>
          </p:nvPr>
        </p:nvSpPr>
        <p:spPr>
          <a:xfrm>
            <a:off x="1017951" y="2955473"/>
            <a:ext cx="4180854" cy="1253935"/>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All duplicate from main Pearson PPT decks from brand hub – i.e. do not use our IG suite </a:t>
            </a:r>
            <a:r>
              <a:rPr lang="en-US" dirty="0" err="1"/>
              <a:t>colours</a:t>
            </a:r>
            <a:endParaRPr lang="en-US" dirty="0"/>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solidFill>
                  <a:schemeClr val="bg1"/>
                </a:solidFill>
              </a:defRPr>
            </a:lvl1pPr>
          </a:lstStyle>
          <a:p>
            <a:pPr>
              <a:defRPr/>
            </a:pPr>
            <a:fld id="{3A223C01-11D7-E049-8252-D38AEC7B21E1}" type="slidenum">
              <a:rPr lang="en-US" smtClean="0"/>
              <a:pPr>
                <a:defRPr/>
              </a:pPr>
              <a:t>‹#›</a:t>
            </a:fld>
            <a:endParaRPr lang="en-US" dirty="0"/>
          </a:p>
        </p:txBody>
      </p:sp>
    </p:spTree>
    <p:extLst>
      <p:ext uri="{BB962C8B-B14F-4D97-AF65-F5344CB8AC3E}">
        <p14:creationId xmlns:p14="http://schemas.microsoft.com/office/powerpoint/2010/main" val="4075218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08760E-2A64-6C42-8F96-E7682515D21A}"/>
              </a:ext>
              <a:ext uri="{C183D7F6-B498-43B3-948B-1728B52AA6E4}">
                <adec:decorative xmlns:adec="http://schemas.microsoft.com/office/drawing/2017/decorative" val="1"/>
              </a:ext>
            </a:extLst>
          </p:cNvPr>
          <p:cNvPicPr>
            <a:picLocks noChangeAspect="1"/>
          </p:cNvPicPr>
          <p:nvPr userDrawn="1"/>
        </p:nvPicPr>
        <p:blipFill rotWithShape="1">
          <a:blip r:embed="rId2"/>
          <a:srcRect/>
          <a:stretch/>
        </p:blipFill>
        <p:spPr>
          <a:xfrm>
            <a:off x="1905000" y="0"/>
            <a:ext cx="10287000" cy="6858000"/>
          </a:xfrm>
          <a:prstGeom prst="rect">
            <a:avLst/>
          </a:prstGeom>
        </p:spPr>
      </p:pic>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26269" y="577850"/>
            <a:ext cx="4180852" cy="2377623"/>
          </a:xfrm>
          <a:prstGeom prst="rect">
            <a:avLst/>
          </a:prstGeom>
          <a:solidFill>
            <a:schemeClr val="bg1"/>
          </a:solidFill>
        </p:spPr>
        <p:txBody>
          <a:bodyPr lIns="273600" tIns="180000" bIns="46800"/>
          <a:lstStyle/>
          <a:p>
            <a:r>
              <a:rPr lang="en-US" dirty="0"/>
              <a:t>Click to edit Master title style</a:t>
            </a:r>
          </a:p>
        </p:txBody>
      </p:sp>
      <p:sp>
        <p:nvSpPr>
          <p:cNvPr id="16" name="Subtitle 2"/>
          <p:cNvSpPr>
            <a:spLocks noGrp="1"/>
          </p:cNvSpPr>
          <p:nvPr>
            <p:ph type="subTitle" idx="1"/>
          </p:nvPr>
        </p:nvSpPr>
        <p:spPr>
          <a:xfrm>
            <a:off x="1026269" y="2955473"/>
            <a:ext cx="4180853" cy="1246547"/>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Tree>
    <p:extLst>
      <p:ext uri="{BB962C8B-B14F-4D97-AF65-F5344CB8AC3E}">
        <p14:creationId xmlns:p14="http://schemas.microsoft.com/office/powerpoint/2010/main" val="3056482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Title Slide 1.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E5570E7-1A1D-4113-8CB6-4C73458688FA}"/>
              </a:ext>
            </a:extLst>
          </p:cNvPr>
          <p:cNvSpPr>
            <a:spLocks noGrp="1"/>
          </p:cNvSpPr>
          <p:nvPr>
            <p:ph type="pic" sz="quarter" idx="11" hasCustomPrompt="1"/>
          </p:nvPr>
        </p:nvSpPr>
        <p:spPr>
          <a:xfrm>
            <a:off x="2273300" y="0"/>
            <a:ext cx="9918700" cy="6853238"/>
          </a:xfrm>
          <a:prstGeom prst="rect">
            <a:avLst/>
          </a:prstGeom>
          <a:solidFill>
            <a:srgbClr val="A3ACAC"/>
          </a:solidFill>
        </p:spPr>
        <p:txBody>
          <a:bodyPr anchor="ctr"/>
          <a:lstStyle>
            <a:lvl1pPr marL="0" indent="0" algn="ctr">
              <a:buNone/>
              <a:defRPr/>
            </a:lvl1pPr>
          </a:lstStyle>
          <a:p>
            <a:r>
              <a:rPr lang="en-US" dirty="0"/>
              <a:t>Click to insert picture </a:t>
            </a:r>
          </a:p>
        </p:txBody>
      </p:sp>
      <p:sp>
        <p:nvSpPr>
          <p:cNvPr id="2" name="Title 1"/>
          <p:cNvSpPr>
            <a:spLocks noGrp="1"/>
          </p:cNvSpPr>
          <p:nvPr>
            <p:ph type="title"/>
          </p:nvPr>
        </p:nvSpPr>
        <p:spPr>
          <a:xfrm>
            <a:off x="1021949" y="576943"/>
            <a:ext cx="4061216" cy="2389778"/>
          </a:xfrm>
          <a:prstGeom prst="rect">
            <a:avLst/>
          </a:prstGeom>
          <a:solidFill>
            <a:schemeClr val="bg1"/>
          </a:solidFill>
        </p:spPr>
        <p:txBody>
          <a:bodyPr lIns="273600" tIns="180000"/>
          <a:lstStyle/>
          <a:p>
            <a:r>
              <a:rPr lang="en-US" dirty="0"/>
              <a:t>Click to edit Master title style</a:t>
            </a:r>
          </a:p>
        </p:txBody>
      </p:sp>
      <p:sp>
        <p:nvSpPr>
          <p:cNvPr id="16" name="Subtitle 2"/>
          <p:cNvSpPr>
            <a:spLocks noGrp="1"/>
          </p:cNvSpPr>
          <p:nvPr>
            <p:ph type="subTitle" idx="1"/>
          </p:nvPr>
        </p:nvSpPr>
        <p:spPr>
          <a:xfrm>
            <a:off x="1021949" y="2966721"/>
            <a:ext cx="4058485" cy="127507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a:extLst>
              <a:ext uri="{FF2B5EF4-FFF2-40B4-BE49-F238E27FC236}">
                <a16:creationId xmlns:a16="http://schemas.microsoft.com/office/drawing/2014/main" id="{3AB65259-F1A0-2A4F-B433-2D30793D5186}"/>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5497513"/>
            <a:ext cx="1547812"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965932B0-A39E-F54F-8DD4-F827A2104A80}"/>
              </a:ext>
              <a:ext uri="{C183D7F6-B498-43B3-948B-1728B52AA6E4}">
                <adec:decorative xmlns:adec="http://schemas.microsoft.com/office/drawing/2017/decorative" val="1"/>
              </a:ext>
            </a:extLst>
          </p:cNvPr>
          <p:cNvCxnSpPr>
            <a:cxnSpLocks/>
          </p:cNvCxnSpPr>
          <p:nvPr/>
        </p:nvCxnSpPr>
        <p:spPr>
          <a:xfrm>
            <a:off x="989013" y="565150"/>
            <a:ext cx="0" cy="3676650"/>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624DE9C-5609-3C40-8934-CCB095F5310D}"/>
              </a:ext>
            </a:extLst>
          </p:cNvPr>
          <p:cNvSpPr>
            <a:spLocks noGrp="1"/>
          </p:cNvSpPr>
          <p:nvPr>
            <p:ph type="sldNum" sz="quarter" idx="10"/>
          </p:nvPr>
        </p:nvSpPr>
        <p:spPr>
          <a:xfrm>
            <a:off x="9275763" y="6488113"/>
            <a:ext cx="2743200" cy="365125"/>
          </a:xfrm>
        </p:spPr>
        <p:txBody>
          <a:bodyPr/>
          <a:lstStyle>
            <a:lvl1pPr>
              <a:defRPr/>
            </a:lvl1pPr>
          </a:lstStyle>
          <a:p>
            <a:pPr>
              <a:defRPr/>
            </a:pPr>
            <a:fld id="{3A223C01-11D7-E049-8252-D38AEC7B21E1}" type="slidenum">
              <a:rPr lang="en-US"/>
              <a:pPr>
                <a:defRPr/>
              </a:pPr>
              <a:t>‹#›</a:t>
            </a:fld>
            <a:endParaRPr lang="en-US" dirty="0"/>
          </a:p>
        </p:txBody>
      </p:sp>
    </p:spTree>
    <p:extLst>
      <p:ext uri="{BB962C8B-B14F-4D97-AF65-F5344CB8AC3E}">
        <p14:creationId xmlns:p14="http://schemas.microsoft.com/office/powerpoint/2010/main" val="267877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36BB36-3C99-C34C-B289-33A3A2B0EC2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893506" y="11151"/>
            <a:ext cx="10298494" cy="6858000"/>
          </a:xfrm>
          <a:prstGeom prst="rect">
            <a:avLst/>
          </a:prstGeom>
        </p:spPr>
      </p:pic>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ctrTitle"/>
          </p:nvPr>
        </p:nvSpPr>
        <p:spPr>
          <a:xfrm>
            <a:off x="465589" y="1695450"/>
            <a:ext cx="4216580" cy="3359876"/>
          </a:xfrm>
          <a:prstGeom prst="rect">
            <a:avLst/>
          </a:prstGeom>
          <a:solidFill>
            <a:schemeClr val="bg1"/>
          </a:solidFill>
        </p:spPr>
        <p:txBody>
          <a:bodyPr lIns="273600" tIns="180000" rIns="91440" bIns="46800" anchor="t" anchorCtr="0"/>
          <a:lstStyle>
            <a:lvl1pPr algn="l">
              <a:defRPr sz="4500">
                <a:solidFill>
                  <a:schemeClr val="tx1"/>
                </a:solidFill>
              </a:defRPr>
            </a:lvl1pPr>
          </a:lstStyle>
          <a:p>
            <a:r>
              <a:rPr lang="en-US" dirty="0"/>
              <a:t>Click to edit Master title style</a:t>
            </a:r>
          </a:p>
        </p:txBody>
      </p:sp>
      <p:sp>
        <p:nvSpPr>
          <p:cNvPr id="13" name="Subtitle 2"/>
          <p:cNvSpPr>
            <a:spLocks noGrp="1"/>
          </p:cNvSpPr>
          <p:nvPr>
            <p:ph type="subTitle" idx="1"/>
          </p:nvPr>
        </p:nvSpPr>
        <p:spPr>
          <a:xfrm>
            <a:off x="465590" y="5055326"/>
            <a:ext cx="4216580" cy="1234349"/>
          </a:xfrm>
          <a:prstGeom prst="rect">
            <a:avLst/>
          </a:prstGeom>
          <a:solidFill>
            <a:schemeClr val="bg1"/>
          </a:solidFill>
        </p:spPr>
        <p:txBody>
          <a:bodyPr lIns="2736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spTree>
    <p:extLst>
      <p:ext uri="{BB962C8B-B14F-4D97-AF65-F5344CB8AC3E}">
        <p14:creationId xmlns:p14="http://schemas.microsoft.com/office/powerpoint/2010/main" val="2187126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A9EBCB-A696-8548-86C6-E4F061F88ADE}"/>
              </a:ext>
              <a:ext uri="{C183D7F6-B498-43B3-948B-1728B52AA6E4}">
                <adec:decorative xmlns:adec="http://schemas.microsoft.com/office/drawing/2017/decorative" val="1"/>
              </a:ext>
            </a:extLst>
          </p:cNvPr>
          <p:cNvPicPr>
            <a:picLocks noChangeAspect="1"/>
          </p:cNvPicPr>
          <p:nvPr userDrawn="1"/>
        </p:nvPicPr>
        <p:blipFill rotWithShape="1">
          <a:blip r:embed="rId2"/>
          <a:srcRect t="4037" r="7846" b="4507"/>
          <a:stretch/>
        </p:blipFill>
        <p:spPr>
          <a:xfrm>
            <a:off x="1993284" y="0"/>
            <a:ext cx="10198716" cy="6858000"/>
          </a:xfrm>
          <a:prstGeom prst="rect">
            <a:avLst/>
          </a:prstGeom>
        </p:spPr>
      </p:pic>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p:nvPr>
        </p:nvSpPr>
        <p:spPr>
          <a:xfrm>
            <a:off x="781146" y="2225675"/>
            <a:ext cx="4368703" cy="2607582"/>
          </a:xfrm>
          <a:prstGeom prst="rect">
            <a:avLst/>
          </a:prstGeom>
          <a:solidFill>
            <a:schemeClr val="bg1"/>
          </a:solidFill>
        </p:spPr>
        <p:txBody>
          <a:bodyPr lIns="273600" tIns="180000" rIns="91440" bIns="46800"/>
          <a:lstStyle/>
          <a:p>
            <a:r>
              <a:rPr lang="en-US" dirty="0"/>
              <a:t>Click to edit Master title style</a:t>
            </a:r>
          </a:p>
        </p:txBody>
      </p:sp>
      <p:sp>
        <p:nvSpPr>
          <p:cNvPr id="14" name="Subtitle 2"/>
          <p:cNvSpPr>
            <a:spLocks noGrp="1"/>
          </p:cNvSpPr>
          <p:nvPr>
            <p:ph type="subTitle" idx="1"/>
          </p:nvPr>
        </p:nvSpPr>
        <p:spPr>
          <a:xfrm>
            <a:off x="781146" y="4702288"/>
            <a:ext cx="4368703" cy="1544525"/>
          </a:xfrm>
          <a:prstGeom prst="rect">
            <a:avLst/>
          </a:prstGeom>
          <a:solidFill>
            <a:schemeClr val="bg1"/>
          </a:solidFill>
        </p:spPr>
        <p:txBody>
          <a:bodyPr lIns="273600" anchor="t"/>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0" name="Picture 4">
            <a:extLst>
              <a:ext uri="{FF2B5EF4-FFF2-40B4-BE49-F238E27FC236}">
                <a16:creationId xmlns:a16="http://schemas.microsoft.com/office/drawing/2014/main" id="{41C34609-7271-CF4F-81B7-1D33031D91B7}"/>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8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W Title slide 2.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D34DD50-A150-F346-8CA6-DC3DFA468690}"/>
              </a:ext>
              <a:ext uri="{C183D7F6-B498-43B3-948B-1728B52AA6E4}">
                <adec:decorative xmlns:adec="http://schemas.microsoft.com/office/drawing/2017/decorative" val="1"/>
              </a:ext>
            </a:extLst>
          </p:cNvPr>
          <p:cNvSpPr/>
          <p:nvPr/>
        </p:nvSpPr>
        <p:spPr>
          <a:xfrm>
            <a:off x="0" y="2244725"/>
            <a:ext cx="4041775" cy="4613275"/>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Picture Placeholder 4">
            <a:extLst>
              <a:ext uri="{FF2B5EF4-FFF2-40B4-BE49-F238E27FC236}">
                <a16:creationId xmlns:a16="http://schemas.microsoft.com/office/drawing/2014/main" id="{9A1F898B-FAE9-4D86-960F-90B653B5180B}"/>
              </a:ext>
            </a:extLst>
          </p:cNvPr>
          <p:cNvSpPr>
            <a:spLocks noGrp="1"/>
          </p:cNvSpPr>
          <p:nvPr>
            <p:ph type="pic" sz="quarter" idx="11" hasCustomPrompt="1"/>
          </p:nvPr>
        </p:nvSpPr>
        <p:spPr>
          <a:xfrm>
            <a:off x="2217738" y="0"/>
            <a:ext cx="9974257" cy="6858000"/>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2" name="Title 1"/>
          <p:cNvSpPr>
            <a:spLocks noGrp="1"/>
          </p:cNvSpPr>
          <p:nvPr>
            <p:ph type="ctrTitle"/>
          </p:nvPr>
        </p:nvSpPr>
        <p:spPr>
          <a:xfrm>
            <a:off x="468314" y="1695450"/>
            <a:ext cx="3822192" cy="3518807"/>
          </a:xfrm>
          <a:prstGeom prst="rect">
            <a:avLst/>
          </a:prstGeom>
          <a:solidFill>
            <a:schemeClr val="bg1"/>
          </a:solidFill>
        </p:spPr>
        <p:txBody>
          <a:bodyPr lIns="273600" tIns="180000" bIns="46800" anchor="t" anchorCtr="0"/>
          <a:lstStyle>
            <a:lvl1pPr algn="l">
              <a:defRPr sz="4500">
                <a:solidFill>
                  <a:schemeClr val="tx1"/>
                </a:solidFill>
              </a:defRPr>
            </a:lvl1pPr>
          </a:lstStyle>
          <a:p>
            <a:r>
              <a:rPr lang="en-US" dirty="0"/>
              <a:t>Click to edit Master title style</a:t>
            </a:r>
          </a:p>
        </p:txBody>
      </p:sp>
      <p:sp>
        <p:nvSpPr>
          <p:cNvPr id="13" name="Subtitle 2"/>
          <p:cNvSpPr>
            <a:spLocks noGrp="1"/>
          </p:cNvSpPr>
          <p:nvPr>
            <p:ph type="subTitle" idx="1"/>
          </p:nvPr>
        </p:nvSpPr>
        <p:spPr>
          <a:xfrm>
            <a:off x="468314" y="5075400"/>
            <a:ext cx="3822192" cy="1204718"/>
          </a:xfrm>
          <a:prstGeom prst="rect">
            <a:avLst/>
          </a:prstGeom>
          <a:solidFill>
            <a:schemeClr val="bg1"/>
          </a:solidFill>
        </p:spPr>
        <p:txBody>
          <a:bodyPr lIns="273600" tIns="18288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6" name="Picture 4">
            <a:extLst>
              <a:ext uri="{FF2B5EF4-FFF2-40B4-BE49-F238E27FC236}">
                <a16:creationId xmlns:a16="http://schemas.microsoft.com/office/drawing/2014/main" id="{E2D351A7-A44D-7745-8C4C-03503B3DB031}"/>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E17D1088-45D1-4D4A-9A89-7D61BA508D4A}"/>
              </a:ext>
              <a:ext uri="{C183D7F6-B498-43B3-948B-1728B52AA6E4}">
                <adec:decorative xmlns:adec="http://schemas.microsoft.com/office/drawing/2017/decorative" val="1"/>
              </a:ext>
            </a:extLst>
          </p:cNvPr>
          <p:cNvCxnSpPr>
            <a:cxnSpLocks/>
          </p:cNvCxnSpPr>
          <p:nvPr/>
        </p:nvCxnSpPr>
        <p:spPr>
          <a:xfrm>
            <a:off x="433388" y="1695450"/>
            <a:ext cx="0" cy="4602163"/>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F0BB4A60-29F7-3D4E-A51D-D6FF11ABE4BF}"/>
              </a:ext>
            </a:extLst>
          </p:cNvPr>
          <p:cNvSpPr>
            <a:spLocks noGrp="1"/>
          </p:cNvSpPr>
          <p:nvPr>
            <p:ph type="sldNum" sz="quarter" idx="10"/>
          </p:nvPr>
        </p:nvSpPr>
        <p:spPr/>
        <p:txBody>
          <a:bodyPr/>
          <a:lstStyle>
            <a:lvl1pPr>
              <a:defRPr>
                <a:solidFill>
                  <a:schemeClr val="bg1"/>
                </a:solidFill>
              </a:defRPr>
            </a:lvl1pPr>
          </a:lstStyle>
          <a:p>
            <a:pPr>
              <a:defRPr/>
            </a:pPr>
            <a:fld id="{6D3964CD-E85C-F247-89D1-B35C7FB7DD23}" type="slidenum">
              <a:rPr lang="en-US"/>
              <a:pPr>
                <a:defRPr/>
              </a:pPr>
              <a:t>‹#›</a:t>
            </a:fld>
            <a:endParaRPr lang="en-US" dirty="0"/>
          </a:p>
        </p:txBody>
      </p:sp>
    </p:spTree>
    <p:extLst>
      <p:ext uri="{BB962C8B-B14F-4D97-AF65-F5344CB8AC3E}">
        <p14:creationId xmlns:p14="http://schemas.microsoft.com/office/powerpoint/2010/main" val="95398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Title slide 3.1">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91430FE-6CC8-9F4B-8A9D-85A24F74470B}"/>
              </a:ext>
              <a:ext uri="{C183D7F6-B498-43B3-948B-1728B52AA6E4}">
                <adec:decorative xmlns:adec="http://schemas.microsoft.com/office/drawing/2017/decorative" val="1"/>
              </a:ext>
            </a:extLst>
          </p:cNvPr>
          <p:cNvCxnSpPr>
            <a:cxnSpLocks/>
          </p:cNvCxnSpPr>
          <p:nvPr/>
        </p:nvCxnSpPr>
        <p:spPr>
          <a:xfrm>
            <a:off x="747713" y="2225675"/>
            <a:ext cx="0" cy="402113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218FE5E-0AD1-430C-938B-9C9520E7186C}"/>
              </a:ext>
            </a:extLst>
          </p:cNvPr>
          <p:cNvSpPr>
            <a:spLocks noGrp="1"/>
          </p:cNvSpPr>
          <p:nvPr>
            <p:ph type="pic" sz="quarter" idx="11" hasCustomPrompt="1"/>
          </p:nvPr>
        </p:nvSpPr>
        <p:spPr>
          <a:xfrm>
            <a:off x="1993284" y="0"/>
            <a:ext cx="10182928" cy="6839712"/>
          </a:xfrm>
          <a:prstGeom prst="rect">
            <a:avLst/>
          </a:prstGeom>
          <a:solidFill>
            <a:srgbClr val="A3ACAC"/>
          </a:solidFill>
        </p:spPr>
        <p:txBody>
          <a:bodyPr anchor="ctr"/>
          <a:lstStyle>
            <a:lvl1pPr marL="0" indent="0" algn="ctr">
              <a:buNone/>
              <a:defRPr/>
            </a:lvl1pPr>
          </a:lstStyle>
          <a:p>
            <a:r>
              <a:rPr lang="en-US" dirty="0"/>
              <a:t>Click to insert picture</a:t>
            </a:r>
          </a:p>
        </p:txBody>
      </p:sp>
      <p:sp>
        <p:nvSpPr>
          <p:cNvPr id="13" name="Title 1"/>
          <p:cNvSpPr>
            <a:spLocks noGrp="1"/>
          </p:cNvSpPr>
          <p:nvPr>
            <p:ph type="title" hasCustomPrompt="1"/>
          </p:nvPr>
        </p:nvSpPr>
        <p:spPr>
          <a:xfrm>
            <a:off x="781148" y="2225675"/>
            <a:ext cx="4368703" cy="2542268"/>
          </a:xfrm>
          <a:prstGeom prst="rect">
            <a:avLst/>
          </a:prstGeom>
          <a:solidFill>
            <a:schemeClr val="bg1"/>
          </a:solidFill>
        </p:spPr>
        <p:txBody>
          <a:bodyPr lIns="274320" tIns="180000" rIns="91440"/>
          <a:lstStyle>
            <a:lvl1pPr>
              <a:defRPr/>
            </a:lvl1pPr>
          </a:lstStyle>
          <a:p>
            <a:r>
              <a:rPr lang="en-US" dirty="0"/>
              <a:t>Click to add title</a:t>
            </a:r>
          </a:p>
        </p:txBody>
      </p:sp>
      <p:sp>
        <p:nvSpPr>
          <p:cNvPr id="10" name="Subtitle 1">
            <a:extLst>
              <a:ext uri="{FF2B5EF4-FFF2-40B4-BE49-F238E27FC236}">
                <a16:creationId xmlns:a16="http://schemas.microsoft.com/office/drawing/2014/main" id="{DA5B2C57-6727-4047-AD63-87E2498B7E9B}"/>
              </a:ext>
            </a:extLst>
          </p:cNvPr>
          <p:cNvSpPr>
            <a:spLocks noGrp="1"/>
          </p:cNvSpPr>
          <p:nvPr>
            <p:ph type="body" sz="quarter" idx="12" hasCustomPrompt="1"/>
          </p:nvPr>
        </p:nvSpPr>
        <p:spPr>
          <a:xfrm>
            <a:off x="781148" y="4767942"/>
            <a:ext cx="4368701" cy="1475695"/>
          </a:xfrm>
          <a:prstGeom prst="rect">
            <a:avLst/>
          </a:prstGeom>
          <a:solidFill>
            <a:schemeClr val="bg1"/>
          </a:solidFill>
        </p:spPr>
        <p:txBody>
          <a:bodyPr lIns="182880" tIns="91440"/>
          <a:lstStyle>
            <a:lvl1pPr marL="0" indent="0">
              <a:buNone/>
              <a:defRPr/>
            </a:lvl1pPr>
          </a:lstStyle>
          <a:p>
            <a:pPr lvl="0"/>
            <a:r>
              <a:rPr lang="en-US" dirty="0"/>
              <a:t>Click to add subtitle</a:t>
            </a:r>
          </a:p>
        </p:txBody>
      </p:sp>
      <p:sp>
        <p:nvSpPr>
          <p:cNvPr id="9" name="Slide Number Placeholder 5">
            <a:extLst>
              <a:ext uri="{FF2B5EF4-FFF2-40B4-BE49-F238E27FC236}">
                <a16:creationId xmlns:a16="http://schemas.microsoft.com/office/drawing/2014/main" id="{49AD97B1-572F-EA4B-A8CE-33D28A5CBB9D}"/>
              </a:ext>
            </a:extLst>
          </p:cNvPr>
          <p:cNvSpPr>
            <a:spLocks noGrp="1"/>
          </p:cNvSpPr>
          <p:nvPr>
            <p:ph type="sldNum" sz="quarter" idx="10"/>
          </p:nvPr>
        </p:nvSpPr>
        <p:spPr/>
        <p:txBody>
          <a:bodyPr/>
          <a:lstStyle>
            <a:lvl1pPr>
              <a:defRPr/>
            </a:lvl1pPr>
          </a:lstStyle>
          <a:p>
            <a:pPr>
              <a:defRPr/>
            </a:pPr>
            <a:fld id="{F43039F2-BC33-8D49-9EC7-EBD9628392EE}" type="slidenum">
              <a:rPr lang="en-US"/>
              <a:pPr>
                <a:defRPr/>
              </a:pPr>
              <a:t>‹#›</a:t>
            </a:fld>
            <a:endParaRPr lang="en-US"/>
          </a:p>
        </p:txBody>
      </p:sp>
      <p:pic>
        <p:nvPicPr>
          <p:cNvPr id="11" name="Picture 4">
            <a:extLst>
              <a:ext uri="{FF2B5EF4-FFF2-40B4-BE49-F238E27FC236}">
                <a16:creationId xmlns:a16="http://schemas.microsoft.com/office/drawing/2014/main" id="{14C4704F-102A-4849-99D0-8B121C3F820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33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AF49AB9-ED06-5D4A-B185-0CD59BD7AAA7}"/>
              </a:ext>
              <a:ext uri="{C183D7F6-B498-43B3-948B-1728B52AA6E4}">
                <adec:decorative xmlns:adec="http://schemas.microsoft.com/office/drawing/2017/decorative" val="1"/>
              </a:ext>
            </a:extLst>
          </p:cNvPr>
          <p:cNvSpPr/>
          <p:nvPr/>
        </p:nvSpPr>
        <p:spPr>
          <a:xfrm>
            <a:off x="1984375" y="0"/>
            <a:ext cx="10207625" cy="6858000"/>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2D6C6F61-BA41-144D-B6FE-E8A9E2E4B8C0}"/>
              </a:ext>
              <a:ext uri="{C183D7F6-B498-43B3-948B-1728B52AA6E4}">
                <adec:decorative xmlns:adec="http://schemas.microsoft.com/office/drawing/2017/decorative" val="1"/>
              </a:ext>
            </a:extLst>
          </p:cNvPr>
          <p:cNvPicPr>
            <a:picLocks noChangeAspect="1"/>
          </p:cNvPicPr>
          <p:nvPr userDrawn="1"/>
        </p:nvPicPr>
        <p:blipFill rotWithShape="1">
          <a:blip r:embed="rId2"/>
          <a:srcRect l="13571" t="30062" r="25128" b="11244"/>
          <a:stretch/>
        </p:blipFill>
        <p:spPr>
          <a:xfrm>
            <a:off x="0" y="1669774"/>
            <a:ext cx="8156577" cy="5188226"/>
          </a:xfrm>
          <a:prstGeom prst="rect">
            <a:avLst/>
          </a:prstGeom>
        </p:spPr>
      </p:pic>
      <p:sp>
        <p:nvSpPr>
          <p:cNvPr id="13" name="Title 1"/>
          <p:cNvSpPr>
            <a:spLocks noGrp="1"/>
          </p:cNvSpPr>
          <p:nvPr>
            <p:ph type="ctrTitle" hasCustomPrompt="1"/>
          </p:nvPr>
        </p:nvSpPr>
        <p:spPr>
          <a:xfrm>
            <a:off x="7515421" y="577850"/>
            <a:ext cx="3597488" cy="3431247"/>
          </a:xfrm>
          <a:prstGeom prst="rect">
            <a:avLst/>
          </a:prstGeom>
          <a:solidFill>
            <a:schemeClr val="bg1"/>
          </a:solidFill>
        </p:spPr>
        <p:txBody>
          <a:bodyPr lIns="273600" tIns="274320" anchor="t" anchorCtr="0"/>
          <a:lstStyle>
            <a:lvl1pPr algn="l">
              <a:defRPr sz="4500">
                <a:solidFill>
                  <a:schemeClr val="tx1"/>
                </a:solidFill>
              </a:defRPr>
            </a:lvl1pPr>
          </a:lstStyle>
          <a:p>
            <a:r>
              <a:rPr lang="en-US" dirty="0"/>
              <a:t>Click to add title</a:t>
            </a:r>
          </a:p>
        </p:txBody>
      </p:sp>
      <p:sp>
        <p:nvSpPr>
          <p:cNvPr id="21" name="Subtitle 2"/>
          <p:cNvSpPr>
            <a:spLocks noGrp="1"/>
          </p:cNvSpPr>
          <p:nvPr>
            <p:ph type="subTitle" idx="1"/>
          </p:nvPr>
        </p:nvSpPr>
        <p:spPr>
          <a:xfrm>
            <a:off x="7515421" y="4013859"/>
            <a:ext cx="3597487" cy="1158216"/>
          </a:xfrm>
          <a:prstGeom prst="rect">
            <a:avLst/>
          </a:prstGeom>
          <a:solidFill>
            <a:schemeClr val="bg1"/>
          </a:solidFill>
        </p:spPr>
        <p:txBody>
          <a:bodyPr lIns="273600" rIns="90000"/>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6" name="Straight Connector 5">
            <a:extLst>
              <a:ext uri="{FF2B5EF4-FFF2-40B4-BE49-F238E27FC236}">
                <a16:creationId xmlns:a16="http://schemas.microsoft.com/office/drawing/2014/main" id="{E2D77FD4-D276-424C-88E8-25E8B843190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FAE6E9B-DFFB-9D4C-884F-65F4D0A124E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a:extLst>
              <a:ext uri="{FF2B5EF4-FFF2-40B4-BE49-F238E27FC236}">
                <a16:creationId xmlns:a16="http://schemas.microsoft.com/office/drawing/2014/main" id="{311C53FD-8B93-304B-A4BA-37BE3ED828F3}"/>
              </a:ext>
            </a:extLst>
          </p:cNvPr>
          <p:cNvSpPr>
            <a:spLocks noGrp="1"/>
          </p:cNvSpPr>
          <p:nvPr>
            <p:ph type="sldNum" sz="quarter" idx="10"/>
          </p:nvPr>
        </p:nvSpPr>
        <p:spPr/>
        <p:txBody>
          <a:bodyPr/>
          <a:lstStyle>
            <a:lvl1pPr>
              <a:defRPr/>
            </a:lvl1pPr>
          </a:lstStyle>
          <a:p>
            <a:pPr>
              <a:defRPr/>
            </a:pPr>
            <a:fld id="{E0D39E1D-6812-3F44-9317-2804B1690F48}" type="slidenum">
              <a:rPr lang="en-US"/>
              <a:pPr>
                <a:defRPr/>
              </a:pPr>
              <a:t>‹#›</a:t>
            </a:fld>
            <a:endParaRPr lang="en-US"/>
          </a:p>
        </p:txBody>
      </p:sp>
    </p:spTree>
    <p:extLst>
      <p:ext uri="{BB962C8B-B14F-4D97-AF65-F5344CB8AC3E}">
        <p14:creationId xmlns:p14="http://schemas.microsoft.com/office/powerpoint/2010/main" val="295106418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Content slide with photo 1.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EFADC4-EC7F-BB47-A249-3856E0233A27}"/>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a:extLst>
              <a:ext uri="{FF2B5EF4-FFF2-40B4-BE49-F238E27FC236}">
                <a16:creationId xmlns:a16="http://schemas.microsoft.com/office/drawing/2014/main" id="{922AF418-C0A7-434D-97D1-E711909142E8}"/>
              </a:ext>
            </a:extLst>
          </p:cNvPr>
          <p:cNvSpPr>
            <a:spLocks noGrp="1"/>
          </p:cNvSpPr>
          <p:nvPr>
            <p:ph type="pic" sz="quarter" idx="17" hasCustomPrompt="1"/>
          </p:nvPr>
        </p:nvSpPr>
        <p:spPr>
          <a:xfrm>
            <a:off x="2225675" y="0"/>
            <a:ext cx="8886825" cy="5716361"/>
          </a:xfrm>
          <a:prstGeom prst="rect">
            <a:avLst/>
          </a:prstGeom>
          <a:solidFill>
            <a:srgbClr val="A3ACAC"/>
          </a:solidFill>
        </p:spPr>
        <p:txBody>
          <a:bodyPr anchor="ctr"/>
          <a:lstStyle>
            <a:lvl1pPr marL="0" indent="0" algn="ctr">
              <a:buNone/>
              <a:defRPr>
                <a:solidFill>
                  <a:schemeClr val="tx2"/>
                </a:solidFill>
              </a:defRPr>
            </a:lvl1pPr>
          </a:lstStyle>
          <a:p>
            <a:r>
              <a:rPr lang="en-US" dirty="0"/>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18468" y="1687945"/>
            <a:ext cx="4361337" cy="1820429"/>
          </a:xfrm>
          <a:prstGeom prst="rect">
            <a:avLst/>
          </a:prstGeom>
          <a:solidFill>
            <a:schemeClr val="bg1"/>
          </a:solidFill>
        </p:spPr>
        <p:txBody>
          <a:bodyPr lIns="273600" tIns="180000" rIns="182880" bIns="46800" anchor="t" anchorCtr="0">
            <a:normAutofit/>
          </a:bodyPr>
          <a:lstStyle>
            <a:lvl1pPr>
              <a:defRPr sz="3600">
                <a:solidFill>
                  <a:schemeClr val="tx2"/>
                </a:solidFill>
              </a:defRPr>
            </a:lvl1pPr>
          </a:lstStyle>
          <a:p>
            <a:r>
              <a:rPr lang="en-US" dirty="0"/>
              <a:t>Click to add title: Science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18467" y="3508375"/>
            <a:ext cx="4361337" cy="2869276"/>
          </a:xfrm>
          <a:prstGeom prst="rect">
            <a:avLst/>
          </a:prstGeom>
          <a:solidFill>
            <a:schemeClr val="bg1"/>
          </a:solidFill>
        </p:spPr>
        <p:txBody>
          <a:bodyPr lIns="274320" tIns="91440"/>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 Science</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584325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with phot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DC312F-B9C0-D744-AD30-A434A20A7D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901810" y="0"/>
            <a:ext cx="10290190" cy="6858000"/>
          </a:xfrm>
          <a:prstGeom prst="rect">
            <a:avLst/>
          </a:prstGeom>
        </p:spPr>
      </p:pic>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001680" y="574675"/>
            <a:ext cx="6135687" cy="2339975"/>
          </a:xfrm>
          <a:prstGeom prst="rect">
            <a:avLst/>
          </a:prstGeom>
          <a:solidFill>
            <a:schemeClr val="bg1"/>
          </a:solidFill>
        </p:spPr>
        <p:txBody>
          <a:bodyPr lIns="273600" tIns="180000" anchor="t" anchorCtr="0">
            <a:normAutofit/>
          </a:bodyPr>
          <a:lstStyle>
            <a:lvl1pPr>
              <a:defRPr sz="3600"/>
            </a:lvl1pPr>
          </a:lstStyle>
          <a:p>
            <a:r>
              <a:rPr lang="en-US" dirty="0"/>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1680" y="2728885"/>
            <a:ext cx="6135688" cy="2990878"/>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a:t>
            </a:r>
          </a:p>
        </p:txBody>
      </p: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3226305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Content slide with photo 2.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7A58855-A5D2-4F64-98FE-895EDDFE9C2A}"/>
              </a:ext>
            </a:extLst>
          </p:cNvPr>
          <p:cNvSpPr>
            <a:spLocks noGrp="1"/>
          </p:cNvSpPr>
          <p:nvPr>
            <p:ph type="pic" sz="quarter" idx="17" hasCustomPrompt="1"/>
          </p:nvPr>
        </p:nvSpPr>
        <p:spPr>
          <a:xfrm>
            <a:off x="1901825" y="0"/>
            <a:ext cx="10290175" cy="6858000"/>
          </a:xfrm>
          <a:prstGeom prst="rect">
            <a:avLst/>
          </a:prstGeom>
          <a:solidFill>
            <a:srgbClr val="A3ACAC"/>
          </a:solidFill>
        </p:spPr>
        <p:txBody>
          <a:bodyPr/>
          <a:lstStyle>
            <a:lvl1pPr marL="0" indent="0" algn="ctr">
              <a:buNone/>
              <a:defRPr/>
            </a:lvl1pPr>
          </a:lstStyle>
          <a:p>
            <a:r>
              <a:rPr lang="en-US" dirty="0"/>
              <a:t>Click to insert picture</a:t>
            </a:r>
          </a:p>
        </p:txBody>
      </p:sp>
      <p:sp>
        <p:nvSpPr>
          <p:cNvPr id="7" name="Title 1"/>
          <p:cNvSpPr>
            <a:spLocks noGrp="1"/>
          </p:cNvSpPr>
          <p:nvPr>
            <p:ph type="title"/>
          </p:nvPr>
        </p:nvSpPr>
        <p:spPr>
          <a:xfrm>
            <a:off x="1003613" y="555625"/>
            <a:ext cx="6092510" cy="2273300"/>
          </a:xfrm>
          <a:prstGeom prst="rect">
            <a:avLst/>
          </a:prstGeom>
          <a:solidFill>
            <a:schemeClr val="bg1"/>
          </a:solidFill>
        </p:spPr>
        <p:txBody>
          <a:bodyPr lIns="273600" tIns="180000" anchor="t" anchorCtr="0">
            <a:normAutofit/>
          </a:bodyPr>
          <a:lstStyle>
            <a:lvl1pPr>
              <a:spcBef>
                <a:spcPts val="0"/>
              </a:spcBef>
              <a:defRPr sz="3600"/>
            </a:lvl1pPr>
          </a:lstStyle>
          <a:p>
            <a:r>
              <a:rPr lang="en-US" dirty="0"/>
              <a:t>Click to edit Master title style</a:t>
            </a:r>
          </a:p>
        </p:txBody>
      </p:sp>
      <p:sp>
        <p:nvSpPr>
          <p:cNvPr id="8" name="Content Placeholder 6">
            <a:extLst>
              <a:ext uri="{FF2B5EF4-FFF2-40B4-BE49-F238E27FC236}">
                <a16:creationId xmlns:a16="http://schemas.microsoft.com/office/drawing/2014/main" id="{BA9BF079-2451-A341-87BE-81C474B9E109}"/>
              </a:ext>
            </a:extLst>
          </p:cNvPr>
          <p:cNvSpPr>
            <a:spLocks noGrp="1"/>
          </p:cNvSpPr>
          <p:nvPr>
            <p:ph sz="quarter" idx="16" hasCustomPrompt="1"/>
          </p:nvPr>
        </p:nvSpPr>
        <p:spPr>
          <a:xfrm>
            <a:off x="1003881" y="2728912"/>
            <a:ext cx="6073913" cy="2990851"/>
          </a:xfrm>
          <a:prstGeom prst="rect">
            <a:avLst/>
          </a:prstGeom>
          <a:solidFill>
            <a:schemeClr val="bg1"/>
          </a:solidFill>
        </p:spPr>
        <p:txBody>
          <a:bodyPr lIns="273600" tIns="9144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a:t>
            </a:r>
          </a:p>
        </p:txBody>
      </p:sp>
      <p:cxnSp>
        <p:nvCxnSpPr>
          <p:cNvPr id="6" name="Straight Connector 5">
            <a:extLst>
              <a:ext uri="{FF2B5EF4-FFF2-40B4-BE49-F238E27FC236}">
                <a16:creationId xmlns:a16="http://schemas.microsoft.com/office/drawing/2014/main" id="{C622D27A-F32D-EB48-9A03-1735E67359D1}"/>
              </a:ext>
              <a:ext uri="{C183D7F6-B498-43B3-948B-1728B52AA6E4}">
                <adec:decorative xmlns:adec="http://schemas.microsoft.com/office/drawing/2017/decorative" val="1"/>
              </a:ext>
            </a:extLst>
          </p:cNvPr>
          <p:cNvCxnSpPr>
            <a:cxnSpLocks/>
          </p:cNvCxnSpPr>
          <p:nvPr/>
        </p:nvCxnSpPr>
        <p:spPr>
          <a:xfrm>
            <a:off x="960438" y="555625"/>
            <a:ext cx="0" cy="5164138"/>
          </a:xfrm>
          <a:prstGeom prst="line">
            <a:avLst/>
          </a:prstGeom>
          <a:ln w="63500">
            <a:solidFill>
              <a:srgbClr val="11B2A5"/>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3B299BF0-56A4-6243-9705-509FD3434C3D}"/>
              </a:ext>
            </a:extLst>
          </p:cNvPr>
          <p:cNvSpPr>
            <a:spLocks noGrp="1"/>
          </p:cNvSpPr>
          <p:nvPr>
            <p:ph type="sldNum" sz="quarter" idx="15"/>
          </p:nvPr>
        </p:nvSpPr>
        <p:spPr/>
        <p:txBody>
          <a:bodyPr/>
          <a:lstStyle>
            <a:lvl1pPr>
              <a:defRPr/>
            </a:lvl1pPr>
          </a:lstStyle>
          <a:p>
            <a:pPr>
              <a:defRPr/>
            </a:pPr>
            <a:fld id="{6F595438-EECC-A345-B33C-CAAAFDC6CD59}" type="slidenum">
              <a:rPr lang="en-US"/>
              <a:pPr>
                <a:defRPr/>
              </a:pPr>
              <a:t>‹#›</a:t>
            </a:fld>
            <a:endParaRPr lang="en-US"/>
          </a:p>
        </p:txBody>
      </p:sp>
    </p:spTree>
    <p:extLst>
      <p:ext uri="{BB962C8B-B14F-4D97-AF65-F5344CB8AC3E}">
        <p14:creationId xmlns:p14="http://schemas.microsoft.com/office/powerpoint/2010/main" val="1832148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with photo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851D66-1278-2749-A103-F9649921487C}"/>
              </a:ext>
              <a:ext uri="{C183D7F6-B498-43B3-948B-1728B52AA6E4}">
                <adec:decorative xmlns:adec="http://schemas.microsoft.com/office/drawing/2017/decorative" val="1"/>
              </a:ext>
            </a:extLst>
          </p:cNvPr>
          <p:cNvSpPr/>
          <p:nvPr userDrawn="1"/>
        </p:nvSpPr>
        <p:spPr>
          <a:xfrm>
            <a:off x="10208821" y="-1"/>
            <a:ext cx="1983179" cy="3396342"/>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6D0442BF-1B48-8B43-BC34-80C73F38FC7A}"/>
              </a:ext>
              <a:ext uri="{C183D7F6-B498-43B3-948B-1728B52AA6E4}">
                <adec:decorative xmlns:adec="http://schemas.microsoft.com/office/drawing/2017/decorative" val="1"/>
              </a:ext>
            </a:extLst>
          </p:cNvPr>
          <p:cNvPicPr>
            <a:picLocks noChangeAspect="1"/>
          </p:cNvPicPr>
          <p:nvPr userDrawn="1"/>
        </p:nvPicPr>
        <p:blipFill rotWithShape="1">
          <a:blip r:embed="rId2"/>
          <a:srcRect l="13350" t="1" r="273" b="16811"/>
          <a:stretch/>
        </p:blipFill>
        <p:spPr>
          <a:xfrm>
            <a:off x="2226366" y="0"/>
            <a:ext cx="8885581"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0" y="2257063"/>
            <a:ext cx="4064000" cy="4600937"/>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723991" y="1698171"/>
            <a:ext cx="4381228" cy="1877247"/>
          </a:xfrm>
          <a:prstGeom prst="rect">
            <a:avLst/>
          </a:prstGeom>
          <a:solidFill>
            <a:schemeClr val="bg1"/>
          </a:solidFill>
        </p:spPr>
        <p:txBody>
          <a:bodyPr lIns="274320" tIns="182880" rIns="274320" anchor="t" anchorCtr="0">
            <a:normAutofit/>
          </a:bodyPr>
          <a:lstStyle>
            <a:lvl1pPr>
              <a:defRPr sz="3600"/>
            </a:lvl1pPr>
          </a:lstStyle>
          <a:p>
            <a:r>
              <a:rPr lang="en-US" dirty="0"/>
              <a:t>Click to add title</a:t>
            </a:r>
          </a:p>
        </p:txBody>
      </p:sp>
      <p:sp>
        <p:nvSpPr>
          <p:cNvPr id="7" name="Content Placeholder 6">
            <a:extLst>
              <a:ext uri="{FF2B5EF4-FFF2-40B4-BE49-F238E27FC236}">
                <a16:creationId xmlns:a16="http://schemas.microsoft.com/office/drawing/2014/main" id="{2A5CFF35-7F70-D343-A37F-864CE104FBED}"/>
              </a:ext>
            </a:extLst>
          </p:cNvPr>
          <p:cNvSpPr>
            <a:spLocks noGrp="1"/>
          </p:cNvSpPr>
          <p:nvPr>
            <p:ph sz="quarter" idx="16" hasCustomPrompt="1"/>
          </p:nvPr>
        </p:nvSpPr>
        <p:spPr>
          <a:xfrm>
            <a:off x="723991" y="3555577"/>
            <a:ext cx="4381228" cy="2822074"/>
          </a:xfrm>
          <a:prstGeom prst="rect">
            <a:avLst/>
          </a:prstGeom>
          <a:solidFill>
            <a:schemeClr val="bg1"/>
          </a:solidFill>
        </p:spPr>
        <p:txBody>
          <a:bodyPr lIns="27432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686917" y="1678329"/>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3616671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with photo 1.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12B1CBC-EB73-B140-9941-D9E961F1B730}"/>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2">
            <a:extLst>
              <a:ext uri="{FF2B5EF4-FFF2-40B4-BE49-F238E27FC236}">
                <a16:creationId xmlns:a16="http://schemas.microsoft.com/office/drawing/2014/main" id="{0E494689-C6C2-A64B-8C35-09134E0C51D7}"/>
              </a:ext>
              <a:ext uri="{C183D7F6-B498-43B3-948B-1728B52AA6E4}">
                <adec:decorative xmlns:adec="http://schemas.microsoft.com/office/drawing/2017/decorative" val="1"/>
              </a:ext>
            </a:extLst>
          </p:cNvPr>
          <p:cNvPicPr>
            <a:picLocks noChangeAspect="1"/>
          </p:cNvPicPr>
          <p:nvPr userDrawn="1"/>
        </p:nvPicPr>
        <p:blipFill rotWithShape="1">
          <a:blip r:embed="rId2"/>
          <a:srcRect l="-183" t="5696" r="-1"/>
          <a:stretch/>
        </p:blipFill>
        <p:spPr>
          <a:xfrm>
            <a:off x="974034" y="0"/>
            <a:ext cx="9093867" cy="5705061"/>
          </a:xfrm>
          <a:prstGeom prst="rect">
            <a:avLst/>
          </a:prstGeom>
        </p:spPr>
      </p:pic>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11B2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97330" y="1601603"/>
            <a:ext cx="4651777" cy="1827397"/>
          </a:xfrm>
          <a:prstGeom prst="rect">
            <a:avLst/>
          </a:prstGeom>
          <a:solidFill>
            <a:schemeClr val="bg1"/>
          </a:solidFill>
        </p:spPr>
        <p:txBody>
          <a:bodyPr lIns="273600" tIns="180000" bIns="46800" anchor="t" anchorCtr="0">
            <a:normAutofit/>
          </a:bodyPr>
          <a:lstStyle>
            <a:lvl1pPr>
              <a:defRPr sz="3600"/>
            </a:lvl1pPr>
          </a:lstStyle>
          <a:p>
            <a:r>
              <a:rPr lang="en-US" dirty="0"/>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97330" y="3429000"/>
            <a:ext cx="4651777" cy="2871925"/>
          </a:xfrm>
          <a:prstGeom prst="rect">
            <a:avLst/>
          </a:prstGeom>
          <a:solidFill>
            <a:schemeClr val="bg1"/>
          </a:solidFill>
        </p:spPr>
        <p:txBody>
          <a:bodyPr lIns="273600"/>
          <a:lstStyle>
            <a:lvl1pPr marL="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a:t>
            </a:r>
          </a:p>
        </p:txBody>
      </p:sp>
      <p:cxnSp>
        <p:nvCxnSpPr>
          <p:cNvPr id="16" name="Straight Connector 15">
            <a:extLst>
              <a:ext uri="{FF2B5EF4-FFF2-40B4-BE49-F238E27FC236}">
                <a16:creationId xmlns:a16="http://schemas.microsoft.com/office/drawing/2014/main" id="{CBA35C7A-29D6-D040-9CCD-0B926B59CEBE}"/>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spTree>
    <p:extLst>
      <p:ext uri="{BB962C8B-B14F-4D97-AF65-F5344CB8AC3E}">
        <p14:creationId xmlns:p14="http://schemas.microsoft.com/office/powerpoint/2010/main" val="210950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EW Title Slide 4.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BF40AA-AE6F-5749-8C97-DE3834BA09D0}"/>
              </a:ext>
              <a:ext uri="{C183D7F6-B498-43B3-948B-1728B52AA6E4}">
                <adec:decorative xmlns:adec="http://schemas.microsoft.com/office/drawing/2017/decorative" val="1"/>
              </a:ext>
            </a:extLst>
          </p:cNvPr>
          <p:cNvSpPr/>
          <p:nvPr/>
        </p:nvSpPr>
        <p:spPr>
          <a:xfrm>
            <a:off x="1984374" y="0"/>
            <a:ext cx="10207625" cy="6858000"/>
          </a:xfrm>
          <a:prstGeom prst="rect">
            <a:avLst/>
          </a:prstGeom>
          <a:solidFill>
            <a:srgbClr val="F392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Picture Placeholder 15">
            <a:extLst>
              <a:ext uri="{FF2B5EF4-FFF2-40B4-BE49-F238E27FC236}">
                <a16:creationId xmlns:a16="http://schemas.microsoft.com/office/drawing/2014/main" id="{6EF18240-552B-1149-9D44-905FD72272EE}"/>
              </a:ext>
            </a:extLst>
          </p:cNvPr>
          <p:cNvSpPr>
            <a:spLocks noGrp="1"/>
          </p:cNvSpPr>
          <p:nvPr>
            <p:ph type="pic" sz="quarter" idx="11"/>
          </p:nvPr>
        </p:nvSpPr>
        <p:spPr>
          <a:xfrm>
            <a:off x="1" y="1466850"/>
            <a:ext cx="10735160" cy="5391150"/>
          </a:xfrm>
          <a:prstGeom prst="rect">
            <a:avLst/>
          </a:prstGeom>
          <a:solidFill>
            <a:srgbClr val="004572"/>
          </a:solidFill>
        </p:spPr>
        <p:txBody>
          <a:bodyPr anchor="ctr"/>
          <a:lstStyle>
            <a:lvl1pPr marL="0" indent="0" algn="ctr">
              <a:buNone/>
              <a:defRPr/>
            </a:lvl1pPr>
          </a:lstStyle>
          <a:p>
            <a:endParaRPr lang="en-US" dirty="0"/>
          </a:p>
        </p:txBody>
      </p:sp>
      <p:sp>
        <p:nvSpPr>
          <p:cNvPr id="7" name="Title 6">
            <a:extLst>
              <a:ext uri="{FF2B5EF4-FFF2-40B4-BE49-F238E27FC236}">
                <a16:creationId xmlns:a16="http://schemas.microsoft.com/office/drawing/2014/main" id="{982D310E-7115-43AA-A189-B37D28B723B1}"/>
              </a:ext>
            </a:extLst>
          </p:cNvPr>
          <p:cNvSpPr>
            <a:spLocks noGrp="1"/>
          </p:cNvSpPr>
          <p:nvPr>
            <p:ph type="title" hasCustomPrompt="1"/>
          </p:nvPr>
        </p:nvSpPr>
        <p:spPr>
          <a:xfrm>
            <a:off x="7474625" y="568326"/>
            <a:ext cx="3630471" cy="4603749"/>
          </a:xfrm>
          <a:prstGeom prst="rect">
            <a:avLst/>
          </a:prstGeom>
          <a:solidFill>
            <a:schemeClr val="bg1"/>
          </a:solidFill>
        </p:spPr>
        <p:txBody>
          <a:bodyPr lIns="273600" tIns="274320" rIns="274320"/>
          <a:lstStyle>
            <a:lvl1pPr>
              <a:defRPr/>
            </a:lvl1pPr>
          </a:lstStyle>
          <a:p>
            <a:r>
              <a:rPr lang="en-US" dirty="0"/>
              <a:t>Click to add title</a:t>
            </a:r>
          </a:p>
        </p:txBody>
      </p:sp>
      <p:sp>
        <p:nvSpPr>
          <p:cNvPr id="3" name="Subtitle">
            <a:extLst>
              <a:ext uri="{FF2B5EF4-FFF2-40B4-BE49-F238E27FC236}">
                <a16:creationId xmlns:a16="http://schemas.microsoft.com/office/drawing/2014/main" id="{CE068109-718D-4B25-993B-72D6B892A705}"/>
              </a:ext>
            </a:extLst>
          </p:cNvPr>
          <p:cNvSpPr>
            <a:spLocks noGrp="1"/>
          </p:cNvSpPr>
          <p:nvPr>
            <p:ph type="body" sz="quarter" idx="12" hasCustomPrompt="1"/>
          </p:nvPr>
        </p:nvSpPr>
        <p:spPr>
          <a:xfrm>
            <a:off x="7474625" y="4006471"/>
            <a:ext cx="3630587" cy="1165604"/>
          </a:xfrm>
          <a:prstGeom prst="rect">
            <a:avLst/>
          </a:prstGeom>
          <a:solidFill>
            <a:schemeClr val="bg1"/>
          </a:solidFill>
        </p:spPr>
        <p:txBody>
          <a:bodyPr lIns="273600" rIns="90000"/>
          <a:lstStyle>
            <a:lvl1pPr marL="0" indent="0">
              <a:buNone/>
              <a:defRPr/>
            </a:lvl1pPr>
          </a:lstStyle>
          <a:p>
            <a:pPr lvl="0"/>
            <a:r>
              <a:rPr lang="en-US" dirty="0"/>
              <a:t>Click to add subtitle</a:t>
            </a:r>
          </a:p>
        </p:txBody>
      </p:sp>
      <p:pic>
        <p:nvPicPr>
          <p:cNvPr id="10" name="Picture 9">
            <a:extLst>
              <a:ext uri="{FF2B5EF4-FFF2-40B4-BE49-F238E27FC236}">
                <a16:creationId xmlns:a16="http://schemas.microsoft.com/office/drawing/2014/main" id="{7A9DC1FD-8034-E548-95C2-CD957F1D008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39713"/>
            <a:ext cx="1547813"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a:extLst>
              <a:ext uri="{FF2B5EF4-FFF2-40B4-BE49-F238E27FC236}">
                <a16:creationId xmlns:a16="http://schemas.microsoft.com/office/drawing/2014/main" id="{3FADDC1B-22E5-C441-BDA9-8EEB86CF3328}"/>
              </a:ext>
            </a:extLst>
          </p:cNvPr>
          <p:cNvSpPr>
            <a:spLocks noGrp="1"/>
          </p:cNvSpPr>
          <p:nvPr>
            <p:ph type="sldNum" sz="quarter" idx="10"/>
          </p:nvPr>
        </p:nvSpPr>
        <p:spPr/>
        <p:txBody>
          <a:bodyPr/>
          <a:lstStyle>
            <a:lvl1pPr>
              <a:defRPr/>
            </a:lvl1pPr>
          </a:lstStyle>
          <a:p>
            <a:pPr>
              <a:defRPr/>
            </a:pPr>
            <a:fld id="{6C756944-AAA6-A948-ABFF-0210BDF7DF7A}" type="slidenum">
              <a:rPr lang="en-US"/>
              <a:pPr>
                <a:defRPr/>
              </a:pPr>
              <a:t>‹#›</a:t>
            </a:fld>
            <a:endParaRPr lang="en-US"/>
          </a:p>
        </p:txBody>
      </p:sp>
      <p:cxnSp>
        <p:nvCxnSpPr>
          <p:cNvPr id="9" name="Straight Connector 8">
            <a:extLst>
              <a:ext uri="{FF2B5EF4-FFF2-40B4-BE49-F238E27FC236}">
                <a16:creationId xmlns:a16="http://schemas.microsoft.com/office/drawing/2014/main" id="{917382D9-3746-3141-8A7A-B32826C50D44}"/>
              </a:ext>
              <a:ext uri="{C183D7F6-B498-43B3-948B-1728B52AA6E4}">
                <adec:decorative xmlns:adec="http://schemas.microsoft.com/office/drawing/2017/decorative" val="1"/>
              </a:ext>
            </a:extLst>
          </p:cNvPr>
          <p:cNvCxnSpPr>
            <a:cxnSpLocks/>
          </p:cNvCxnSpPr>
          <p:nvPr userDrawn="1"/>
        </p:nvCxnSpPr>
        <p:spPr>
          <a:xfrm>
            <a:off x="11139489" y="568325"/>
            <a:ext cx="0" cy="460375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422300"/>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accessib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541525-2E6D-49C0-8779-13EE63536E12}"/>
              </a:ext>
            </a:extLst>
          </p:cNvPr>
          <p:cNvSpPr>
            <a:spLocks noGrp="1"/>
          </p:cNvSpPr>
          <p:nvPr>
            <p:ph type="sldNum" sz="quarter" idx="12"/>
          </p:nvPr>
        </p:nvSpPr>
        <p:spPr>
          <a:xfrm>
            <a:off x="9159240" y="6311900"/>
            <a:ext cx="2743200" cy="365125"/>
          </a:xfrm>
          <a:prstGeom prst="rect">
            <a:avLst/>
          </a:prstGeom>
        </p:spPr>
        <p:txBody>
          <a:bodyPr/>
          <a:lstStyle/>
          <a:p>
            <a:fld id="{F9A32ACD-E19E-41C2-B7E1-C19650DECB95}" type="slidenum">
              <a:rPr lang="en-US" smtClean="0"/>
              <a:t>‹#›</a:t>
            </a:fld>
            <a:endParaRPr lang="en-US"/>
          </a:p>
        </p:txBody>
      </p:sp>
      <p:pic>
        <p:nvPicPr>
          <p:cNvPr id="6" name="Picture 3" descr="Pearson Logo&#10;&#10;Description automatically generated with medium confidence">
            <a:extLst>
              <a:ext uri="{FF2B5EF4-FFF2-40B4-BE49-F238E27FC236}">
                <a16:creationId xmlns:a16="http://schemas.microsoft.com/office/drawing/2014/main" id="{BB2481F5-D62B-44C1-B85A-CDB0279C59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4613" y="1417638"/>
            <a:ext cx="4387850" cy="3467100"/>
          </a:xfrm>
          <a:prstGeom prst="rect">
            <a:avLst/>
          </a:prstGeom>
          <a:solidFill>
            <a:schemeClr val="bg1"/>
          </a:solidFill>
          <a:ln>
            <a:noFill/>
          </a:ln>
        </p:spPr>
      </p:pic>
    </p:spTree>
    <p:extLst>
      <p:ext uri="{BB962C8B-B14F-4D97-AF65-F5344CB8AC3E}">
        <p14:creationId xmlns:p14="http://schemas.microsoft.com/office/powerpoint/2010/main" val="3678589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hasCustomPrompt="1"/>
          </p:nvPr>
        </p:nvSpPr>
        <p:spPr>
          <a:xfrm>
            <a:off x="1183729" y="571500"/>
            <a:ext cx="9966871" cy="1119188"/>
          </a:xfrm>
          <a:prstGeom prst="rect">
            <a:avLst/>
          </a:prstGeom>
        </p:spPr>
        <p:txBody>
          <a:bodyPr anchor="ctr" anchorCtr="0">
            <a:normAutofit/>
          </a:bodyPr>
          <a:lstStyle>
            <a:lvl1pPr>
              <a:defRPr sz="3600">
                <a:solidFill>
                  <a:schemeClr val="tx2"/>
                </a:solidFill>
              </a:defRPr>
            </a:lvl1pPr>
          </a:lstStyle>
          <a:p>
            <a:r>
              <a:rPr lang="en-US" dirty="0"/>
              <a:t>Click to edit Master title style: Science</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
        <p:nvSpPr>
          <p:cNvPr id="8" name="Content Placeholder 6">
            <a:extLst>
              <a:ext uri="{FF2B5EF4-FFF2-40B4-BE49-F238E27FC236}">
                <a16:creationId xmlns:a16="http://schemas.microsoft.com/office/drawing/2014/main" id="{FB6EBC9D-72D2-466A-A9D0-FE6ED3656804}"/>
              </a:ext>
            </a:extLst>
          </p:cNvPr>
          <p:cNvSpPr>
            <a:spLocks noGrp="1"/>
          </p:cNvSpPr>
          <p:nvPr>
            <p:ph sz="quarter" idx="17" hasCustomPrompt="1"/>
          </p:nvPr>
        </p:nvSpPr>
        <p:spPr>
          <a:xfrm>
            <a:off x="1180826" y="1893888"/>
            <a:ext cx="997267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spTree>
    <p:extLst>
      <p:ext uri="{BB962C8B-B14F-4D97-AF65-F5344CB8AC3E}">
        <p14:creationId xmlns:p14="http://schemas.microsoft.com/office/powerpoint/2010/main" val="3761580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solidFill>
                  <a:schemeClr val="tx2"/>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6184F5C8-ABB1-E340-AD72-5AC3A5C2A929}"/>
              </a:ext>
            </a:extLst>
          </p:cNvPr>
          <p:cNvSpPr>
            <a:spLocks noGrp="1"/>
          </p:cNvSpPr>
          <p:nvPr>
            <p:ph sz="quarter" idx="16" hasCustomPrompt="1"/>
          </p:nvPr>
        </p:nvSpPr>
        <p:spPr>
          <a:xfrm>
            <a:off x="989760" y="1893888"/>
            <a:ext cx="997267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Tree>
    <p:extLst>
      <p:ext uri="{BB962C8B-B14F-4D97-AF65-F5344CB8AC3E}">
        <p14:creationId xmlns:p14="http://schemas.microsoft.com/office/powerpoint/2010/main" val="615993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922B5C-BA05-9E4D-8439-B23F209A3742}"/>
              </a:ext>
            </a:extLst>
          </p:cNvPr>
          <p:cNvSpPr/>
          <p:nvPr/>
        </p:nvSpPr>
        <p:spPr>
          <a:xfrm>
            <a:off x="2028825" y="0"/>
            <a:ext cx="10163175" cy="6858000"/>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5" name="Straight Connector 4">
            <a:extLst>
              <a:ext uri="{FF2B5EF4-FFF2-40B4-BE49-F238E27FC236}">
                <a16:creationId xmlns:a16="http://schemas.microsoft.com/office/drawing/2014/main" id="{FC347114-1E37-9846-A432-8906A41702B0}"/>
              </a:ext>
            </a:extLst>
          </p:cNvPr>
          <p:cNvCxnSpPr>
            <a:cxnSpLocks/>
          </p:cNvCxnSpPr>
          <p:nvPr/>
        </p:nvCxnSpPr>
        <p:spPr>
          <a:xfrm flipV="1">
            <a:off x="992188" y="1706563"/>
            <a:ext cx="0" cy="2887662"/>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D630512D-8768-8140-AE61-8D3F982A0577}"/>
              </a:ext>
            </a:extLst>
          </p:cNvPr>
          <p:cNvSpPr>
            <a:spLocks noGrp="1"/>
          </p:cNvSpPr>
          <p:nvPr>
            <p:ph type="sldNum" sz="quarter" idx="10"/>
          </p:nvPr>
        </p:nvSpPr>
        <p:spPr/>
        <p:txBody>
          <a:bodyPr/>
          <a:lstStyle>
            <a:lvl1pPr>
              <a:defRPr/>
            </a:lvl1pPr>
          </a:lstStyle>
          <a:p>
            <a:pPr>
              <a:defRPr/>
            </a:pPr>
            <a:fld id="{C7D9D03B-B0CE-F149-B9E8-CD52DE1054E7}" type="slidenum">
              <a:rPr lang="en-US"/>
              <a:pPr>
                <a:defRPr/>
              </a:pPr>
              <a:t>‹#›</a:t>
            </a:fld>
            <a:endParaRPr lang="en-US"/>
          </a:p>
        </p:txBody>
      </p:sp>
      <p:sp>
        <p:nvSpPr>
          <p:cNvPr id="2" name="Rectangle 1">
            <a:extLst>
              <a:ext uri="{FF2B5EF4-FFF2-40B4-BE49-F238E27FC236}">
                <a16:creationId xmlns:a16="http://schemas.microsoft.com/office/drawing/2014/main" id="{898DE12B-F318-0044-A300-BB4D3DE09E68}"/>
              </a:ext>
            </a:extLst>
          </p:cNvPr>
          <p:cNvSpPr/>
          <p:nvPr userDrawn="1"/>
        </p:nvSpPr>
        <p:spPr>
          <a:xfrm>
            <a:off x="1035170" y="1701800"/>
            <a:ext cx="6858758" cy="28876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D8E748F9-4DD9-C84B-BA2C-5BA2008DB998}"/>
              </a:ext>
            </a:extLst>
          </p:cNvPr>
          <p:cNvSpPr>
            <a:spLocks noGrp="1"/>
          </p:cNvSpPr>
          <p:nvPr>
            <p:ph type="title" hasCustomPrompt="1"/>
          </p:nvPr>
        </p:nvSpPr>
        <p:spPr>
          <a:xfrm>
            <a:off x="1035170" y="1701800"/>
            <a:ext cx="6901736" cy="2887662"/>
          </a:xfrm>
          <a:prstGeom prst="rect">
            <a:avLst/>
          </a:prstGeom>
          <a:solidFill>
            <a:schemeClr val="bg1"/>
          </a:solidFill>
        </p:spPr>
        <p:txBody>
          <a:bodyPr lIns="273600" tIns="180000" rIns="182880" bIns="46800" anchor="ctr" anchorCtr="0">
            <a:normAutofit/>
          </a:bodyPr>
          <a:lstStyle>
            <a:lvl1pPr>
              <a:defRPr sz="5400">
                <a:solidFill>
                  <a:schemeClr val="tx2"/>
                </a:solidFill>
              </a:defRPr>
            </a:lvl1pPr>
          </a:lstStyle>
          <a:p>
            <a:r>
              <a:rPr lang="en-US" dirty="0"/>
              <a:t>Click to edit Divider title style</a:t>
            </a:r>
          </a:p>
        </p:txBody>
      </p:sp>
    </p:spTree>
    <p:extLst>
      <p:ext uri="{BB962C8B-B14F-4D97-AF65-F5344CB8AC3E}">
        <p14:creationId xmlns:p14="http://schemas.microsoft.com/office/powerpoint/2010/main" val="1025970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_ 2 column bulle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D6D37C-7584-E94F-BD5E-47BD8D71902C}"/>
              </a:ext>
              <a:ext uri="{C183D7F6-B498-43B3-948B-1728B52AA6E4}">
                <adec:decorative xmlns:adec="http://schemas.microsoft.com/office/drawing/2017/decorative" val="1"/>
              </a:ext>
            </a:extLst>
          </p:cNvPr>
          <p:cNvSpPr/>
          <p:nvPr/>
        </p:nvSpPr>
        <p:spPr>
          <a:xfrm>
            <a:off x="0" y="555625"/>
            <a:ext cx="1019175" cy="1158875"/>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183729" y="571500"/>
            <a:ext cx="9966871" cy="1119188"/>
          </a:xfrm>
          <a:prstGeom prst="rect">
            <a:avLst/>
          </a:prstGeom>
        </p:spPr>
        <p:txBody>
          <a:bodyPr anchor="ctr" anchorCtr="0">
            <a:normAutofit/>
          </a:bodyPr>
          <a:lstStyle>
            <a:lvl1pPr>
              <a:defRPr sz="3600">
                <a:solidFill>
                  <a:schemeClr val="tx2"/>
                </a:solidFill>
              </a:defRPr>
            </a:lvl1pPr>
          </a:lstStyle>
          <a:p>
            <a:r>
              <a:rPr lang="en-US" dirty="0"/>
              <a:t>Click to edit Master title style</a:t>
            </a:r>
          </a:p>
        </p:txBody>
      </p:sp>
      <p:sp>
        <p:nvSpPr>
          <p:cNvPr id="11" name="Content Placeholder 6">
            <a:extLst>
              <a:ext uri="{FF2B5EF4-FFF2-40B4-BE49-F238E27FC236}">
                <a16:creationId xmlns:a16="http://schemas.microsoft.com/office/drawing/2014/main" id="{3BC62C5E-ABAA-C345-B3BA-BEDA7732E3B8}"/>
              </a:ext>
            </a:extLst>
          </p:cNvPr>
          <p:cNvSpPr>
            <a:spLocks noGrp="1"/>
          </p:cNvSpPr>
          <p:nvPr>
            <p:ph sz="quarter" idx="18" hasCustomPrompt="1"/>
          </p:nvPr>
        </p:nvSpPr>
        <p:spPr>
          <a:xfrm>
            <a:off x="6262800" y="1895681"/>
            <a:ext cx="488391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sp>
        <p:nvSpPr>
          <p:cNvPr id="10" name="Content Placeholder 6">
            <a:extLst>
              <a:ext uri="{FF2B5EF4-FFF2-40B4-BE49-F238E27FC236}">
                <a16:creationId xmlns:a16="http://schemas.microsoft.com/office/drawing/2014/main" id="{CC0DC4FF-3BCC-4043-AC81-2145CE625517}"/>
              </a:ext>
            </a:extLst>
          </p:cNvPr>
          <p:cNvSpPr>
            <a:spLocks noGrp="1"/>
          </p:cNvSpPr>
          <p:nvPr>
            <p:ph sz="quarter" idx="17" hasCustomPrompt="1"/>
          </p:nvPr>
        </p:nvSpPr>
        <p:spPr>
          <a:xfrm>
            <a:off x="1183729" y="1893888"/>
            <a:ext cx="488391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cxnSp>
        <p:nvCxnSpPr>
          <p:cNvPr id="6" name="Straight Connector 5">
            <a:extLst>
              <a:ext uri="{FF2B5EF4-FFF2-40B4-BE49-F238E27FC236}">
                <a16:creationId xmlns:a16="http://schemas.microsoft.com/office/drawing/2014/main" id="{77829038-C33E-E14F-A39E-A9A3AB5CFBF1}"/>
              </a:ext>
              <a:ext uri="{C183D7F6-B498-43B3-948B-1728B52AA6E4}">
                <adec:decorative xmlns:adec="http://schemas.microsoft.com/office/drawing/2017/decorative" val="1"/>
              </a:ext>
            </a:extLst>
          </p:cNvPr>
          <p:cNvCxnSpPr>
            <a:cxnSpLocks/>
          </p:cNvCxnSpPr>
          <p:nvPr/>
        </p:nvCxnSpPr>
        <p:spPr>
          <a:xfrm>
            <a:off x="1036638" y="555625"/>
            <a:ext cx="0" cy="1154113"/>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683BD36-B2E0-E34D-A0C0-77A7165923F9}"/>
              </a:ext>
            </a:extLst>
          </p:cNvPr>
          <p:cNvSpPr>
            <a:spLocks noGrp="1"/>
          </p:cNvSpPr>
          <p:nvPr>
            <p:ph type="sldNum" sz="quarter" idx="16"/>
          </p:nvPr>
        </p:nvSpPr>
        <p:spPr/>
        <p:txBody>
          <a:bodyPr/>
          <a:lstStyle>
            <a:lvl1pPr>
              <a:defRPr/>
            </a:lvl1pPr>
          </a:lstStyle>
          <a:p>
            <a:pPr>
              <a:defRPr/>
            </a:pPr>
            <a:fld id="{16F0F2AA-7572-DC4D-AB68-865F32F517C3}" type="slidenum">
              <a:rPr lang="en-US"/>
              <a:pPr>
                <a:defRPr/>
              </a:pPr>
              <a:t>‹#›</a:t>
            </a:fld>
            <a:endParaRPr lang="en-US"/>
          </a:p>
        </p:txBody>
      </p:sp>
    </p:spTree>
    <p:extLst>
      <p:ext uri="{BB962C8B-B14F-4D97-AF65-F5344CB8AC3E}">
        <p14:creationId xmlns:p14="http://schemas.microsoft.com/office/powerpoint/2010/main" val="35267168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accent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B21293-6FA6-7445-BD11-05A0ADD6C222}"/>
              </a:ext>
              <a:ext uri="{C183D7F6-B498-43B3-948B-1728B52AA6E4}">
                <adec:decorative xmlns:adec="http://schemas.microsoft.com/office/drawing/2017/decorative" val="1"/>
              </a:ext>
            </a:extLst>
          </p:cNvPr>
          <p:cNvSpPr/>
          <p:nvPr/>
        </p:nvSpPr>
        <p:spPr>
          <a:xfrm>
            <a:off x="11142921" y="555625"/>
            <a:ext cx="1049079" cy="1158875"/>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itle 1"/>
          <p:cNvSpPr>
            <a:spLocks noGrp="1"/>
          </p:cNvSpPr>
          <p:nvPr>
            <p:ph type="title"/>
          </p:nvPr>
        </p:nvSpPr>
        <p:spPr>
          <a:xfrm>
            <a:off x="1000849" y="571500"/>
            <a:ext cx="9966871" cy="1119188"/>
          </a:xfrm>
          <a:prstGeom prst="rect">
            <a:avLst/>
          </a:prstGeom>
        </p:spPr>
        <p:txBody>
          <a:bodyPr anchor="ctr" anchorCtr="0">
            <a:normAutofit/>
          </a:bodyPr>
          <a:lstStyle>
            <a:lvl1pPr>
              <a:defRPr sz="3600">
                <a:solidFill>
                  <a:schemeClr val="tx2"/>
                </a:solidFill>
              </a:defRPr>
            </a:lvl1pPr>
          </a:lstStyle>
          <a:p>
            <a:r>
              <a:rPr lang="en-US" dirty="0"/>
              <a:t>Click to edit Master title style</a:t>
            </a:r>
          </a:p>
        </p:txBody>
      </p:sp>
      <p:cxnSp>
        <p:nvCxnSpPr>
          <p:cNvPr id="5" name="Straight Connector 4">
            <a:extLst>
              <a:ext uri="{FF2B5EF4-FFF2-40B4-BE49-F238E27FC236}">
                <a16:creationId xmlns:a16="http://schemas.microsoft.com/office/drawing/2014/main" id="{A9563D79-D413-6C4E-AF46-45AD23481DA0}"/>
              </a:ext>
              <a:ext uri="{C183D7F6-B498-43B3-948B-1728B52AA6E4}">
                <adec:decorative xmlns:adec="http://schemas.microsoft.com/office/drawing/2017/decorative" val="1"/>
              </a:ext>
            </a:extLst>
          </p:cNvPr>
          <p:cNvCxnSpPr>
            <a:cxnSpLocks/>
          </p:cNvCxnSpPr>
          <p:nvPr/>
        </p:nvCxnSpPr>
        <p:spPr>
          <a:xfrm>
            <a:off x="11131550" y="555625"/>
            <a:ext cx="0" cy="1154113"/>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3B6DE9E4-24AE-FD46-93D2-E9B05008A6D5}"/>
              </a:ext>
            </a:extLst>
          </p:cNvPr>
          <p:cNvSpPr>
            <a:spLocks noGrp="1"/>
          </p:cNvSpPr>
          <p:nvPr>
            <p:ph type="sldNum" sz="quarter" idx="15"/>
          </p:nvPr>
        </p:nvSpPr>
        <p:spPr/>
        <p:txBody>
          <a:bodyPr/>
          <a:lstStyle>
            <a:lvl1pPr>
              <a:defRPr/>
            </a:lvl1pPr>
          </a:lstStyle>
          <a:p>
            <a:pPr>
              <a:defRPr/>
            </a:pPr>
            <a:fld id="{449BB740-7204-9B4C-9E22-6EC5FC26FE50}" type="slidenum">
              <a:rPr lang="en-US"/>
              <a:pPr>
                <a:defRPr/>
              </a:pPr>
              <a:t>‹#›</a:t>
            </a:fld>
            <a:endParaRPr lang="en-US"/>
          </a:p>
        </p:txBody>
      </p:sp>
      <p:sp>
        <p:nvSpPr>
          <p:cNvPr id="8" name="Content Placeholder 6">
            <a:extLst>
              <a:ext uri="{FF2B5EF4-FFF2-40B4-BE49-F238E27FC236}">
                <a16:creationId xmlns:a16="http://schemas.microsoft.com/office/drawing/2014/main" id="{577C3372-B507-4B54-8C8A-0AB2A8F12228}"/>
              </a:ext>
            </a:extLst>
          </p:cNvPr>
          <p:cNvSpPr>
            <a:spLocks noGrp="1"/>
          </p:cNvSpPr>
          <p:nvPr>
            <p:ph sz="quarter" idx="18" hasCustomPrompt="1"/>
          </p:nvPr>
        </p:nvSpPr>
        <p:spPr>
          <a:xfrm>
            <a:off x="6079920" y="1897474"/>
            <a:ext cx="488391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sp>
        <p:nvSpPr>
          <p:cNvPr id="9" name="Content Placeholder 6">
            <a:extLst>
              <a:ext uri="{FF2B5EF4-FFF2-40B4-BE49-F238E27FC236}">
                <a16:creationId xmlns:a16="http://schemas.microsoft.com/office/drawing/2014/main" id="{AA28CE20-6C9C-4A00-98DE-2C81C82D4E07}"/>
              </a:ext>
            </a:extLst>
          </p:cNvPr>
          <p:cNvSpPr>
            <a:spLocks noGrp="1"/>
          </p:cNvSpPr>
          <p:nvPr>
            <p:ph sz="quarter" idx="17" hasCustomPrompt="1"/>
          </p:nvPr>
        </p:nvSpPr>
        <p:spPr>
          <a:xfrm>
            <a:off x="1000849" y="1895681"/>
            <a:ext cx="4883915" cy="4475162"/>
          </a:xfrm>
          <a:prstGeom prst="rect">
            <a:avLst/>
          </a:prstGeom>
        </p:spPr>
        <p:txBody>
          <a:bodyPr/>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FontTx/>
              <a:buNone/>
              <a:defRPr sz="1600" b="0" i="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Click to edit content</a:t>
            </a:r>
          </a:p>
        </p:txBody>
      </p:sp>
    </p:spTree>
    <p:extLst>
      <p:ext uri="{BB962C8B-B14F-4D97-AF65-F5344CB8AC3E}">
        <p14:creationId xmlns:p14="http://schemas.microsoft.com/office/powerpoint/2010/main" val="1217898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Content slide with photo 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18BA40-E181-5841-87C4-F22942E4215F}"/>
              </a:ext>
              <a:ext uri="{C183D7F6-B498-43B3-948B-1728B52AA6E4}">
                <adec:decorative xmlns:adec="http://schemas.microsoft.com/office/drawing/2017/decorative" val="1"/>
              </a:ext>
            </a:extLst>
          </p:cNvPr>
          <p:cNvSpPr/>
          <p:nvPr userDrawn="1"/>
        </p:nvSpPr>
        <p:spPr>
          <a:xfrm>
            <a:off x="0" y="-1"/>
            <a:ext cx="1983179" cy="3396342"/>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a:extLst>
              <a:ext uri="{FF2B5EF4-FFF2-40B4-BE49-F238E27FC236}">
                <a16:creationId xmlns:a16="http://schemas.microsoft.com/office/drawing/2014/main" id="{043398AF-B101-4BBC-9DEC-D84DFFCAA97B}"/>
              </a:ext>
            </a:extLst>
          </p:cNvPr>
          <p:cNvSpPr>
            <a:spLocks noGrp="1"/>
          </p:cNvSpPr>
          <p:nvPr>
            <p:ph type="pic" sz="quarter" idx="17" hasCustomPrompt="1"/>
          </p:nvPr>
        </p:nvSpPr>
        <p:spPr>
          <a:xfrm>
            <a:off x="974725" y="0"/>
            <a:ext cx="9093200" cy="5705475"/>
          </a:xfrm>
          <a:prstGeom prst="rect">
            <a:avLst/>
          </a:prstGeom>
          <a:solidFill>
            <a:srgbClr val="A3ACAC"/>
          </a:solidFill>
        </p:spPr>
        <p:txBody>
          <a:bodyPr anchor="ctr"/>
          <a:lstStyle>
            <a:lvl1pPr marL="0" indent="0" algn="ctr">
              <a:buNone/>
              <a:defRPr>
                <a:solidFill>
                  <a:schemeClr val="tx2"/>
                </a:solidFill>
              </a:defRPr>
            </a:lvl1pPr>
          </a:lstStyle>
          <a:p>
            <a:r>
              <a:rPr lang="en-US" dirty="0"/>
              <a:t>Click to insert picture</a:t>
            </a:r>
          </a:p>
        </p:txBody>
      </p:sp>
      <p:sp>
        <p:nvSpPr>
          <p:cNvPr id="14" name="Rectangle 13">
            <a:extLst>
              <a:ext uri="{FF2B5EF4-FFF2-40B4-BE49-F238E27FC236}">
                <a16:creationId xmlns:a16="http://schemas.microsoft.com/office/drawing/2014/main" id="{D3A46BF2-4302-0B48-8AEA-10EA3FBA8BDD}"/>
              </a:ext>
              <a:ext uri="{C183D7F6-B498-43B3-948B-1728B52AA6E4}">
                <adec:decorative xmlns:adec="http://schemas.microsoft.com/office/drawing/2017/decorative" val="1"/>
              </a:ext>
            </a:extLst>
          </p:cNvPr>
          <p:cNvSpPr/>
          <p:nvPr userDrawn="1"/>
        </p:nvSpPr>
        <p:spPr>
          <a:xfrm>
            <a:off x="8166265" y="2257063"/>
            <a:ext cx="4025735" cy="4600937"/>
          </a:xfrm>
          <a:prstGeom prst="rect">
            <a:avLst/>
          </a:prstGeom>
          <a:solidFill>
            <a:srgbClr val="6C439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Title 1"/>
          <p:cNvSpPr>
            <a:spLocks noGrp="1"/>
          </p:cNvSpPr>
          <p:nvPr>
            <p:ph type="title" hasCustomPrompt="1"/>
          </p:nvPr>
        </p:nvSpPr>
        <p:spPr>
          <a:xfrm>
            <a:off x="6971552" y="1601604"/>
            <a:ext cx="4684490" cy="1899800"/>
          </a:xfrm>
          <a:prstGeom prst="rect">
            <a:avLst/>
          </a:prstGeom>
          <a:solidFill>
            <a:schemeClr val="bg1"/>
          </a:solidFill>
        </p:spPr>
        <p:txBody>
          <a:bodyPr lIns="273600" tIns="180000" anchor="t" anchorCtr="0">
            <a:normAutofit/>
          </a:bodyPr>
          <a:lstStyle>
            <a:lvl1pPr>
              <a:defRPr sz="3600">
                <a:solidFill>
                  <a:schemeClr val="tx2"/>
                </a:solidFill>
              </a:defRPr>
            </a:lvl1pPr>
          </a:lstStyle>
          <a:p>
            <a:r>
              <a:rPr lang="en-US" dirty="0"/>
              <a:t>Click to add title</a:t>
            </a:r>
          </a:p>
        </p:txBody>
      </p:sp>
      <p:sp>
        <p:nvSpPr>
          <p:cNvPr id="11" name="Content Placeholder 6">
            <a:extLst>
              <a:ext uri="{FF2B5EF4-FFF2-40B4-BE49-F238E27FC236}">
                <a16:creationId xmlns:a16="http://schemas.microsoft.com/office/drawing/2014/main" id="{38256B0E-5F5C-094C-858F-44441C2ED7EE}"/>
              </a:ext>
            </a:extLst>
          </p:cNvPr>
          <p:cNvSpPr>
            <a:spLocks noGrp="1"/>
          </p:cNvSpPr>
          <p:nvPr>
            <p:ph sz="quarter" idx="16" hasCustomPrompt="1"/>
          </p:nvPr>
        </p:nvSpPr>
        <p:spPr>
          <a:xfrm>
            <a:off x="6971553" y="3448322"/>
            <a:ext cx="4684489" cy="2852603"/>
          </a:xfrm>
          <a:prstGeom prst="rect">
            <a:avLst/>
          </a:prstGeom>
          <a:solidFill>
            <a:schemeClr val="bg1"/>
          </a:solidFill>
        </p:spPr>
        <p:txBody>
          <a:bodyPr lIns="273600" tIns="91440"/>
          <a:lstStyle>
            <a:lvl1pPr marL="0" indent="0">
              <a:buFontTx/>
              <a:buNone/>
              <a:defRPr sz="1600" b="0" i="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US" dirty="0"/>
              <a:t>Click to add content: Science</a:t>
            </a:r>
          </a:p>
        </p:txBody>
      </p:sp>
      <p:sp>
        <p:nvSpPr>
          <p:cNvPr id="10" name="Slide Number Placeholder 5">
            <a:extLst>
              <a:ext uri="{FF2B5EF4-FFF2-40B4-BE49-F238E27FC236}">
                <a16:creationId xmlns:a16="http://schemas.microsoft.com/office/drawing/2014/main" id="{CD457E9F-B60E-4441-973F-8145897D0923}"/>
              </a:ext>
            </a:extLst>
          </p:cNvPr>
          <p:cNvSpPr>
            <a:spLocks noGrp="1"/>
          </p:cNvSpPr>
          <p:nvPr>
            <p:ph type="sldNum" sz="quarter" idx="15"/>
          </p:nvPr>
        </p:nvSpPr>
        <p:spPr/>
        <p:txBody>
          <a:bodyPr/>
          <a:lstStyle>
            <a:lvl1pPr>
              <a:defRPr/>
            </a:lvl1pPr>
          </a:lstStyle>
          <a:p>
            <a:pPr>
              <a:defRPr/>
            </a:pPr>
            <a:fld id="{E8901B88-A952-2044-9F37-BB636F0880BE}" type="slidenum">
              <a:rPr lang="en-US"/>
              <a:pPr>
                <a:defRPr/>
              </a:pPr>
              <a:t>‹#›</a:t>
            </a:fld>
            <a:endParaRPr lang="en-US"/>
          </a:p>
        </p:txBody>
      </p:sp>
      <p:cxnSp>
        <p:nvCxnSpPr>
          <p:cNvPr id="16" name="Straight Connector 15">
            <a:extLst>
              <a:ext uri="{FF2B5EF4-FFF2-40B4-BE49-F238E27FC236}">
                <a16:creationId xmlns:a16="http://schemas.microsoft.com/office/drawing/2014/main" id="{40FC61BE-60FD-9F4B-89C7-4C1733B8C598}"/>
              </a:ext>
              <a:ext uri="{C183D7F6-B498-43B3-948B-1728B52AA6E4}">
                <adec:decorative xmlns:adec="http://schemas.microsoft.com/office/drawing/2017/decorative" val="1"/>
              </a:ext>
            </a:extLst>
          </p:cNvPr>
          <p:cNvCxnSpPr/>
          <p:nvPr userDrawn="1"/>
        </p:nvCxnSpPr>
        <p:spPr>
          <a:xfrm>
            <a:off x="11686759" y="1601603"/>
            <a:ext cx="0" cy="4699322"/>
          </a:xfrm>
          <a:prstGeom prst="line">
            <a:avLst/>
          </a:prstGeom>
          <a:ln w="63500">
            <a:solidFill>
              <a:srgbClr val="0045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9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3" name="Picture 3" descr="Pearson Logo&#10;&#10;Description automatically generated with medium confidence">
            <a:extLst>
              <a:ext uri="{FF2B5EF4-FFF2-40B4-BE49-F238E27FC236}">
                <a16:creationId xmlns:a16="http://schemas.microsoft.com/office/drawing/2014/main" id="{08A350FE-0EC2-E14A-9D3E-CB51507DCC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4613" y="1432628"/>
            <a:ext cx="438785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DF612D3-C737-F54B-B339-E0F7609EDD5A}"/>
              </a:ext>
            </a:extLst>
          </p:cNvPr>
          <p:cNvSpPr txBox="1"/>
          <p:nvPr userDrawn="1"/>
        </p:nvSpPr>
        <p:spPr>
          <a:xfrm>
            <a:off x="5464885" y="2122077"/>
            <a:ext cx="1183341" cy="184666"/>
          </a:xfrm>
          <a:prstGeom prst="rect">
            <a:avLst/>
          </a:prstGeom>
          <a:noFill/>
        </p:spPr>
        <p:txBody>
          <a:bodyPr wrap="square" rtlCol="0">
            <a:spAutoFit/>
          </a:bodyPr>
          <a:lstStyle/>
          <a:p>
            <a:pPr algn="ctr"/>
            <a:r>
              <a:rPr lang="en-US" sz="600" b="0" i="0" dirty="0">
                <a:solidFill>
                  <a:srgbClr val="007FA3"/>
                </a:solidFill>
                <a:latin typeface="Open Sans Light" panose="020B0306030504020204" pitchFamily="34" charset="0"/>
                <a:ea typeface="Open Sans Light" panose="020B0306030504020204" pitchFamily="34" charset="0"/>
                <a:cs typeface="Open Sans Light" panose="020B0306030504020204" pitchFamily="34" charset="0"/>
              </a:rPr>
              <a:t>End of presentation</a:t>
            </a:r>
          </a:p>
        </p:txBody>
      </p:sp>
      <p:sp>
        <p:nvSpPr>
          <p:cNvPr id="4" name="Slide Number Placeholder 5">
            <a:extLst>
              <a:ext uri="{FF2B5EF4-FFF2-40B4-BE49-F238E27FC236}">
                <a16:creationId xmlns:a16="http://schemas.microsoft.com/office/drawing/2014/main" id="{290F0966-B511-B84F-9F28-A57A718120A8}"/>
              </a:ext>
            </a:extLst>
          </p:cNvPr>
          <p:cNvSpPr>
            <a:spLocks noGrp="1"/>
          </p:cNvSpPr>
          <p:nvPr>
            <p:ph type="sldNum" sz="quarter" idx="10"/>
          </p:nvPr>
        </p:nvSpPr>
        <p:spPr/>
        <p:txBody>
          <a:bodyPr/>
          <a:lstStyle>
            <a:lvl1pPr>
              <a:defRPr/>
            </a:lvl1pPr>
          </a:lstStyle>
          <a:p>
            <a:pPr>
              <a:defRPr/>
            </a:pPr>
            <a:fld id="{CE280C5F-12B6-0A4C-9B93-F09F5C5E9F87}" type="slidenum">
              <a:rPr lang="en-US"/>
              <a:pPr>
                <a:defRPr/>
              </a:pPr>
              <a:t>‹#›</a:t>
            </a:fld>
            <a:endParaRPr lang="en-US"/>
          </a:p>
        </p:txBody>
      </p:sp>
    </p:spTree>
    <p:extLst>
      <p:ext uri="{BB962C8B-B14F-4D97-AF65-F5344CB8AC3E}">
        <p14:creationId xmlns:p14="http://schemas.microsoft.com/office/powerpoint/2010/main" val="1231809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820655D-586E-6845-AE67-B05206A8CA89}"/>
              </a:ext>
            </a:extLst>
          </p:cNvPr>
          <p:cNvSpPr>
            <a:spLocks noGrp="1"/>
          </p:cNvSpPr>
          <p:nvPr>
            <p:ph type="sldNum" sz="quarter" idx="4"/>
          </p:nvPr>
        </p:nvSpPr>
        <p:spPr>
          <a:xfrm>
            <a:off x="9209088" y="6488113"/>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8AA4DBC8-4739-8E4E-8BD6-5C75040D97B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4" r:id="rId1"/>
    <p:sldLayoutId id="2147483854" r:id="rId2"/>
    <p:sldLayoutId id="2147483857" r:id="rId3"/>
    <p:sldLayoutId id="2147483795" r:id="rId4"/>
    <p:sldLayoutId id="2147483801" r:id="rId5"/>
    <p:sldLayoutId id="2147483796" r:id="rId6"/>
    <p:sldLayoutId id="2147483858" r:id="rId7"/>
    <p:sldLayoutId id="2147483856" r:id="rId8"/>
    <p:sldLayoutId id="2147483804" r:id="rId9"/>
    <p:sldLayoutId id="2147483859" r:id="rId10"/>
    <p:sldLayoutId id="2147483861" r:id="rId11"/>
  </p:sldLayoutIdLst>
  <p:hf hdr="0" ftr="0" dt="0"/>
  <p:txStyles>
    <p:titleStyle>
      <a:lvl1pPr algn="l" rtl="0" eaLnBrk="0" fontAlgn="base" hangingPunct="0">
        <a:lnSpc>
          <a:spcPct val="90000"/>
        </a:lnSpc>
        <a:spcBef>
          <a:spcPct val="0"/>
        </a:spcBef>
        <a:spcAft>
          <a:spcPct val="0"/>
        </a:spcAft>
        <a:defRPr sz="4500" kern="1200">
          <a:solidFill>
            <a:schemeClr val="tx1"/>
          </a:solidFill>
          <a:latin typeface="Open Sans Light" panose="020B0306030504020204" pitchFamily="34" charset="0"/>
          <a:ea typeface="+mj-ea"/>
          <a:cs typeface="+mj-cs"/>
        </a:defRPr>
      </a:lvl1pPr>
      <a:lvl2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2pPr>
      <a:lvl3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3pPr>
      <a:lvl4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4pPr>
      <a:lvl5pPr algn="l" rtl="0" eaLnBrk="0" fontAlgn="base" hangingPunct="0">
        <a:lnSpc>
          <a:spcPct val="90000"/>
        </a:lnSpc>
        <a:spcBef>
          <a:spcPct val="0"/>
        </a:spcBef>
        <a:spcAft>
          <a:spcPct val="0"/>
        </a:spcAft>
        <a:defRPr sz="4500">
          <a:solidFill>
            <a:schemeClr val="tx1"/>
          </a:solidFill>
          <a:latin typeface="Open Sans Light" panose="020B0306030504020204" pitchFamily="34" charset="0"/>
        </a:defRPr>
      </a:lvl5pPr>
      <a:lvl6pPr marL="4572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6pPr>
      <a:lvl7pPr marL="9144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7pPr>
      <a:lvl8pPr marL="13716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8pPr>
      <a:lvl9pPr marL="1828800" algn="l" rtl="0" eaLnBrk="1" fontAlgn="base" hangingPunct="1">
        <a:lnSpc>
          <a:spcPct val="90000"/>
        </a:lnSpc>
        <a:spcBef>
          <a:spcPct val="0"/>
        </a:spcBef>
        <a:spcAft>
          <a:spcPct val="0"/>
        </a:spcAft>
        <a:defRPr sz="4500">
          <a:solidFill>
            <a:schemeClr val="tx1"/>
          </a:solidFill>
          <a:latin typeface="Open Sans Light" panose="020B0306030504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100" b="1"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Light" panose="020B0306030504020204" pitchFamily="34" charset="0"/>
          <a:ea typeface="+mn-ea"/>
          <a:cs typeface="Open Sans Semibold"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Light" panose="020B0306030504020204" pitchFamily="34" charset="0"/>
          <a:ea typeface="+mn-ea"/>
          <a:cs typeface="Open Sans Semibold"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FBE019F-BB70-4532-98EF-4F269AC366DD}"/>
              </a:ext>
            </a:extLst>
          </p:cNvPr>
          <p:cNvSpPr>
            <a:spLocks noGrp="1"/>
          </p:cNvSpPr>
          <p:nvPr>
            <p:ph type="sldNum" sz="quarter" idx="4"/>
          </p:nvPr>
        </p:nvSpPr>
        <p:spPr>
          <a:xfrm>
            <a:off x="9159240" y="6311900"/>
            <a:ext cx="2743200" cy="365125"/>
          </a:xfrm>
          <a:prstGeom prst="rect">
            <a:avLst/>
          </a:prstGeom>
        </p:spPr>
        <p:txBody>
          <a:bodyPr/>
          <a:lstStyle>
            <a:lvl1pPr algn="r">
              <a:defRPr sz="1200">
                <a:latin typeface="Open Sans" panose="020B0606030504020204"/>
              </a:defRPr>
            </a:lvl1pPr>
          </a:lstStyle>
          <a:p>
            <a:pPr>
              <a:defRPr/>
            </a:pPr>
            <a:fld id="{EEAC2BAD-9516-2B47-9900-7FC05ED2F002}" type="slidenum">
              <a:rPr lang="en-US" smtClean="0"/>
              <a:pPr>
                <a:defRPr/>
              </a:pPr>
              <a:t>‹#›</a:t>
            </a:fld>
            <a:endParaRPr lang="en-US"/>
          </a:p>
        </p:txBody>
      </p:sp>
    </p:spTree>
    <p:extLst>
      <p:ext uri="{BB962C8B-B14F-4D97-AF65-F5344CB8AC3E}">
        <p14:creationId xmlns:p14="http://schemas.microsoft.com/office/powerpoint/2010/main" val="110224056"/>
      </p:ext>
    </p:extLst>
  </p:cSld>
  <p:clrMap bg1="lt1" tx1="dk1" bg2="lt2" tx2="dk2" accent1="accent1" accent2="accent2" accent3="accent3" accent4="accent4" accent5="accent5" accent6="accent6" hlink="hlink" folHlink="folHlink"/>
  <p:sldLayoutIdLst>
    <p:sldLayoutId id="2147483786" r:id="rId1"/>
    <p:sldLayoutId id="2147483843" r:id="rId2"/>
    <p:sldLayoutId id="2147483844" r:id="rId3"/>
    <p:sldLayoutId id="2147483788" r:id="rId4"/>
    <p:sldLayoutId id="2147483790" r:id="rId5"/>
    <p:sldLayoutId id="2147483845" r:id="rId6"/>
    <p:sldLayoutId id="2147483846" r:id="rId7"/>
    <p:sldLayoutId id="2147483792" r:id="rId8"/>
    <p:sldLayoutId id="2147483799" r:id="rId9"/>
    <p:sldLayoutId id="2147483853" r:id="rId10"/>
    <p:sldLayoutId id="2147483797" r:id="rId11"/>
    <p:sldLayoutId id="2147483806" r:id="rId12"/>
    <p:sldLayoutId id="2147483847" r:id="rId13"/>
    <p:sldLayoutId id="214748384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qualifications.pearson.com/en/subjects/language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S1V5XTMVPm0&amp;feature=youtu.b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64AFA-B410-114F-98AA-DF745C195FF2}"/>
              </a:ext>
            </a:extLst>
          </p:cNvPr>
          <p:cNvSpPr>
            <a:spLocks noGrp="1"/>
          </p:cNvSpPr>
          <p:nvPr>
            <p:ph type="title"/>
          </p:nvPr>
        </p:nvSpPr>
        <p:spPr>
          <a:xfrm>
            <a:off x="1183731" y="4094921"/>
            <a:ext cx="6172092" cy="511707"/>
          </a:xfrm>
        </p:spPr>
        <p:txBody>
          <a:bodyPr/>
          <a:lstStyle/>
          <a:p>
            <a:r>
              <a:rPr lang="en-GB" sz="2400" b="1" i="0" u="none" strike="noStrike" dirty="0">
                <a:effectLst/>
                <a:ea typeface="Open Sans Light" panose="020B0306030504020204" pitchFamily="34" charset="0"/>
                <a:cs typeface="Open Sans Light" panose="020B0306030504020204" pitchFamily="34" charset="0"/>
              </a:rPr>
              <a:t>Conducting the International Advanced level (IAL) Unit 3 Speaking test</a:t>
            </a:r>
            <a:r>
              <a:rPr lang="en-GB" sz="2400" b="0" i="0" dirty="0">
                <a:effectLst/>
                <a:ea typeface="Open Sans Light" panose="020B0306030504020204" pitchFamily="34" charset="0"/>
                <a:cs typeface="Open Sans Light" panose="020B0306030504020204" pitchFamily="34" charset="0"/>
              </a:rPr>
              <a:t>​</a:t>
            </a:r>
            <a:br>
              <a:rPr lang="en-GB" sz="2400" b="0" i="0" dirty="0">
                <a:effectLst/>
                <a:ea typeface="Open Sans Light" panose="020B0306030504020204" pitchFamily="34" charset="0"/>
                <a:cs typeface="Open Sans Light" panose="020B0306030504020204" pitchFamily="34" charset="0"/>
              </a:rPr>
            </a:br>
            <a:r>
              <a:rPr lang="en-GB" sz="2400" b="1" i="0" u="none" strike="noStrike" dirty="0">
                <a:effectLst/>
                <a:ea typeface="Open Sans Light" panose="020B0306030504020204" pitchFamily="34" charset="0"/>
                <a:cs typeface="Open Sans Light" panose="020B0306030504020204" pitchFamily="34" charset="0"/>
              </a:rPr>
              <a:t>French (WFR03) German (WGN03) </a:t>
            </a:r>
            <a:br>
              <a:rPr lang="en-GB" sz="2400" b="1" i="0" u="none" strike="noStrike" dirty="0">
                <a:effectLst/>
                <a:ea typeface="Open Sans Light" panose="020B0306030504020204" pitchFamily="34" charset="0"/>
                <a:cs typeface="Open Sans Light" panose="020B0306030504020204" pitchFamily="34" charset="0"/>
              </a:rPr>
            </a:br>
            <a:r>
              <a:rPr lang="en-GB" sz="2400" b="1" i="0" u="none" strike="noStrike" dirty="0">
                <a:effectLst/>
                <a:ea typeface="Open Sans Light" panose="020B0306030504020204" pitchFamily="34" charset="0"/>
                <a:cs typeface="Open Sans Light" panose="020B0306030504020204" pitchFamily="34" charset="0"/>
              </a:rPr>
              <a:t>Spanish (WSP03)</a:t>
            </a:r>
            <a:endParaRPr lang="en-US" sz="2400" dirty="0">
              <a:ea typeface="Open Sans Light" panose="020B0306030504020204" pitchFamily="34" charset="0"/>
              <a:cs typeface="Open Sans Light" panose="020B0306030504020204" pitchFamily="34" charset="0"/>
            </a:endParaRPr>
          </a:p>
        </p:txBody>
      </p:sp>
      <p:sp>
        <p:nvSpPr>
          <p:cNvPr id="2" name="Slide Number Placeholder 1">
            <a:extLst>
              <a:ext uri="{FF2B5EF4-FFF2-40B4-BE49-F238E27FC236}">
                <a16:creationId xmlns:a16="http://schemas.microsoft.com/office/drawing/2014/main" id="{94A3A573-3ED0-4442-AFED-CE304F539C5D}"/>
              </a:ext>
            </a:extLst>
          </p:cNvPr>
          <p:cNvSpPr>
            <a:spLocks noGrp="1"/>
          </p:cNvSpPr>
          <p:nvPr>
            <p:ph type="sldNum" sz="quarter" idx="15"/>
          </p:nvPr>
        </p:nvSpPr>
        <p:spPr/>
        <p:txBody>
          <a:bodyPr/>
          <a:lstStyle/>
          <a:p>
            <a:pPr>
              <a:defRPr/>
            </a:pPr>
            <a:fld id="{EEAC2BAD-9516-2B47-9900-7FC05ED2F002}" type="slidenum">
              <a:rPr lang="en-US" smtClean="0"/>
              <a:pPr>
                <a:defRPr/>
              </a:pPr>
              <a:t>1</a:t>
            </a:fld>
            <a:endParaRPr lang="en-US"/>
          </a:p>
        </p:txBody>
      </p:sp>
      <p:sp>
        <p:nvSpPr>
          <p:cNvPr id="4" name="Rectangle 3">
            <a:extLst>
              <a:ext uri="{FF2B5EF4-FFF2-40B4-BE49-F238E27FC236}">
                <a16:creationId xmlns:a16="http://schemas.microsoft.com/office/drawing/2014/main" id="{F7C90155-5672-DFFE-46EA-78E05149A232}"/>
              </a:ext>
            </a:extLst>
          </p:cNvPr>
          <p:cNvSpPr/>
          <p:nvPr/>
        </p:nvSpPr>
        <p:spPr>
          <a:xfrm>
            <a:off x="1183731" y="1711165"/>
            <a:ext cx="5601382" cy="1717836"/>
          </a:xfrm>
          <a:prstGeom prst="rect">
            <a:avLst/>
          </a:prstGeom>
          <a:solidFill>
            <a:srgbClr val="6C4394"/>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latin typeface="Open Sans Light" panose="020B0306030504020204" pitchFamily="34" charset="0"/>
                <a:ea typeface="Open Sans Light" panose="020B0306030504020204" pitchFamily="34" charset="0"/>
                <a:cs typeface="Open Sans Light" panose="020B0306030504020204" pitchFamily="34" charset="0"/>
              </a:rPr>
              <a:t>International GCE Advanced Level Languages</a:t>
            </a:r>
            <a:endParaRPr lang="en-GB" sz="3600" b="1"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custDataLst>
      <p:tags r:id="rId1"/>
    </p:custDataLst>
    <p:extLst>
      <p:ext uri="{BB962C8B-B14F-4D97-AF65-F5344CB8AC3E}">
        <p14:creationId xmlns:p14="http://schemas.microsoft.com/office/powerpoint/2010/main" val="1229086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33163-D464-FE03-49BB-CF6E5BCDCE05}"/>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p>
        </p:txBody>
      </p:sp>
      <p:sp>
        <p:nvSpPr>
          <p:cNvPr id="3" name="Slide Number Placeholder 2">
            <a:extLst>
              <a:ext uri="{FF2B5EF4-FFF2-40B4-BE49-F238E27FC236}">
                <a16:creationId xmlns:a16="http://schemas.microsoft.com/office/drawing/2014/main" id="{F38CB78E-6BBA-FA24-D1BB-75CCC7953534}"/>
              </a:ext>
            </a:extLst>
          </p:cNvPr>
          <p:cNvSpPr>
            <a:spLocks noGrp="1"/>
          </p:cNvSpPr>
          <p:nvPr>
            <p:ph type="sldNum" sz="quarter" idx="16"/>
          </p:nvPr>
        </p:nvSpPr>
        <p:spPr/>
        <p:txBody>
          <a:bodyPr/>
          <a:lstStyle/>
          <a:p>
            <a:pPr>
              <a:defRPr/>
            </a:pPr>
            <a:fld id="{16F0F2AA-7572-DC4D-AB68-865F32F517C3}" type="slidenum">
              <a:rPr lang="en-US" smtClean="0"/>
              <a:pPr>
                <a:defRPr/>
              </a:pPr>
              <a:t>10</a:t>
            </a:fld>
            <a:endParaRPr lang="en-US"/>
          </a:p>
        </p:txBody>
      </p:sp>
      <p:sp>
        <p:nvSpPr>
          <p:cNvPr id="4" name="Content Placeholder 3">
            <a:extLst>
              <a:ext uri="{FF2B5EF4-FFF2-40B4-BE49-F238E27FC236}">
                <a16:creationId xmlns:a16="http://schemas.microsoft.com/office/drawing/2014/main" id="{74812185-00EE-B56D-1BBF-92F94D2675D3}"/>
              </a:ext>
            </a:extLst>
          </p:cNvPr>
          <p:cNvSpPr>
            <a:spLocks noGrp="1"/>
          </p:cNvSpPr>
          <p:nvPr>
            <p:ph sz="quarter" idx="17"/>
          </p:nvPr>
        </p:nvSpPr>
        <p:spPr>
          <a:xfrm>
            <a:off x="1180826" y="2016690"/>
            <a:ext cx="10771462" cy="4327308"/>
          </a:xfrm>
        </p:spPr>
        <p:txBody>
          <a:bodyPr/>
          <a:lstStyle/>
          <a:p>
            <a:pPr algn="l" rtl="0" fontAlgn="base"/>
            <a:r>
              <a:rPr lang="en-GB" sz="2400" b="1" i="0" u="none" strike="noStrike" dirty="0">
                <a:solidFill>
                  <a:srgbClr val="000000"/>
                </a:solidFill>
                <a:effectLst/>
              </a:rPr>
              <a:t>Section B: Discussion (continued)</a:t>
            </a:r>
            <a:r>
              <a:rPr lang="en-US" sz="2400" b="0" i="0" dirty="0">
                <a:solidFill>
                  <a:srgbClr val="000000"/>
                </a:solidFill>
                <a:effectLst/>
              </a:rPr>
              <a:t>​</a:t>
            </a:r>
            <a:endParaRPr lang="en-US" sz="3200" b="0" i="0" dirty="0">
              <a:solidFill>
                <a:srgbClr val="000000"/>
              </a:solidFill>
              <a:effectLst/>
            </a:endParaRPr>
          </a:p>
          <a:p>
            <a:pPr algn="l" rtl="0" fontAlgn="base">
              <a:buFont typeface="Arial" panose="020B0604020202020204" pitchFamily="34" charset="0"/>
              <a:buChar char="•"/>
            </a:pPr>
            <a:r>
              <a:rPr lang="en-GB" sz="2400" b="0" i="0" u="none" strike="noStrike" dirty="0">
                <a:solidFill>
                  <a:srgbClr val="000000"/>
                </a:solidFill>
                <a:effectLst/>
              </a:rPr>
              <a:t>The level of discussion and the teacher/examiner’s questions must be appropriate for International A level.</a:t>
            </a:r>
            <a:r>
              <a:rPr lang="en-US" sz="2400" b="0" i="0" dirty="0">
                <a:solidFill>
                  <a:srgbClr val="000000"/>
                </a:solidFill>
                <a:effectLst/>
              </a:rPr>
              <a:t>​</a:t>
            </a:r>
            <a:endParaRPr lang="en-US" sz="3200" b="0" i="0" dirty="0">
              <a:solidFill>
                <a:srgbClr val="000000"/>
              </a:solidFill>
              <a:effectLst/>
            </a:endParaRPr>
          </a:p>
          <a:p>
            <a:pPr algn="l" rtl="0" fontAlgn="base">
              <a:buFont typeface="Arial" panose="020B0604020202020204" pitchFamily="34" charset="0"/>
              <a:buChar char="•"/>
            </a:pPr>
            <a:r>
              <a:rPr lang="en-GB" sz="2400" b="0" i="0" u="none" strike="noStrike" dirty="0">
                <a:solidFill>
                  <a:srgbClr val="000000"/>
                </a:solidFill>
                <a:effectLst/>
              </a:rPr>
              <a:t>Questions should allow candidate to demonstrate the full extent of both their linguistic knowledge and their ability to discuss an issue.</a:t>
            </a:r>
            <a:r>
              <a:rPr lang="en-GB" sz="2400" b="0" i="0" dirty="0">
                <a:solidFill>
                  <a:srgbClr val="000000"/>
                </a:solidFill>
                <a:effectLst/>
              </a:rPr>
              <a:t>​</a:t>
            </a:r>
            <a:endParaRPr lang="en-GB" sz="3200" b="0" i="0" dirty="0">
              <a:solidFill>
                <a:srgbClr val="000000"/>
              </a:solidFill>
              <a:effectLst/>
            </a:endParaRPr>
          </a:p>
          <a:p>
            <a:pPr algn="l" rtl="0" fontAlgn="base">
              <a:buFont typeface="Arial" panose="020B0604020202020204" pitchFamily="34" charset="0"/>
              <a:buChar char="•"/>
            </a:pPr>
            <a:r>
              <a:rPr lang="en-GB" sz="2400" b="0" i="0" u="none" strike="noStrike" dirty="0">
                <a:solidFill>
                  <a:srgbClr val="000000"/>
                </a:solidFill>
                <a:effectLst/>
              </a:rPr>
              <a:t>Keep teacher/examiner interventions to a minimum.</a:t>
            </a:r>
            <a:r>
              <a:rPr lang="en-US" sz="2400" b="0" i="0" dirty="0">
                <a:solidFill>
                  <a:srgbClr val="000000"/>
                </a:solidFill>
                <a:effectLst/>
              </a:rPr>
              <a:t>​</a:t>
            </a:r>
            <a:endParaRPr lang="en-US" sz="3200" b="0" i="0" dirty="0">
              <a:solidFill>
                <a:srgbClr val="000000"/>
              </a:solidFill>
              <a:effectLst/>
            </a:endParaRPr>
          </a:p>
          <a:p>
            <a:pPr algn="l" rtl="0" fontAlgn="base">
              <a:buFont typeface="Arial" panose="020B0604020202020204" pitchFamily="34" charset="0"/>
              <a:buChar char="•"/>
            </a:pPr>
            <a:r>
              <a:rPr lang="en-GB" sz="2400" b="0" i="0" u="none" strike="noStrike" dirty="0">
                <a:solidFill>
                  <a:srgbClr val="000000"/>
                </a:solidFill>
                <a:effectLst/>
              </a:rPr>
              <a:t>Candidate does not have to demonstrate reading and research in Section B.</a:t>
            </a:r>
            <a:r>
              <a:rPr lang="en-US" sz="2400" b="0" i="0" dirty="0">
                <a:solidFill>
                  <a:srgbClr val="000000"/>
                </a:solidFill>
                <a:effectLst/>
              </a:rPr>
              <a:t>​</a:t>
            </a:r>
            <a:endParaRPr lang="en-US" sz="3200" b="0" i="0" dirty="0">
              <a:solidFill>
                <a:srgbClr val="000000"/>
              </a:solidFill>
              <a:effectLst/>
            </a:endParaRPr>
          </a:p>
          <a:p>
            <a:pPr algn="l" rtl="0" fontAlgn="base">
              <a:buFont typeface="Arial" panose="020B0604020202020204" pitchFamily="34" charset="0"/>
              <a:buChar char="•"/>
            </a:pPr>
            <a:r>
              <a:rPr lang="en-GB" sz="2400" b="0" i="0" u="none" strike="noStrike" dirty="0">
                <a:solidFill>
                  <a:srgbClr val="000000"/>
                </a:solidFill>
                <a:effectLst/>
              </a:rPr>
              <a:t>Explore two issues in depth in preference to exploring a higher number of issues more superficially.</a:t>
            </a:r>
            <a:endParaRPr lang="en-US" sz="3200" b="0" i="0" dirty="0">
              <a:solidFill>
                <a:srgbClr val="000000"/>
              </a:solidFill>
              <a:effectLst/>
            </a:endParaRPr>
          </a:p>
          <a:p>
            <a:endParaRPr lang="en-US" sz="2800" dirty="0"/>
          </a:p>
        </p:txBody>
      </p:sp>
    </p:spTree>
    <p:extLst>
      <p:ext uri="{BB962C8B-B14F-4D97-AF65-F5344CB8AC3E}">
        <p14:creationId xmlns:p14="http://schemas.microsoft.com/office/powerpoint/2010/main" val="99618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A8629-C653-63F8-E9C8-7C7B6D798451}"/>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5989EB3E-1E1E-0A05-DBF2-1D68C9D7E34E}"/>
              </a:ext>
            </a:extLst>
          </p:cNvPr>
          <p:cNvSpPr>
            <a:spLocks noGrp="1"/>
          </p:cNvSpPr>
          <p:nvPr>
            <p:ph type="sldNum" sz="quarter" idx="16"/>
          </p:nvPr>
        </p:nvSpPr>
        <p:spPr/>
        <p:txBody>
          <a:bodyPr/>
          <a:lstStyle/>
          <a:p>
            <a:pPr>
              <a:defRPr/>
            </a:pPr>
            <a:fld id="{16F0F2AA-7572-DC4D-AB68-865F32F517C3}" type="slidenum">
              <a:rPr lang="en-US" smtClean="0"/>
              <a:pPr>
                <a:defRPr/>
              </a:pPr>
              <a:t>11</a:t>
            </a:fld>
            <a:endParaRPr lang="en-US"/>
          </a:p>
        </p:txBody>
      </p:sp>
      <p:sp>
        <p:nvSpPr>
          <p:cNvPr id="4" name="Content Placeholder 3">
            <a:extLst>
              <a:ext uri="{FF2B5EF4-FFF2-40B4-BE49-F238E27FC236}">
                <a16:creationId xmlns:a16="http://schemas.microsoft.com/office/drawing/2014/main" id="{811702FD-092C-9AFA-F32A-0852AB1FD6BE}"/>
              </a:ext>
            </a:extLst>
          </p:cNvPr>
          <p:cNvSpPr>
            <a:spLocks noGrp="1"/>
          </p:cNvSpPr>
          <p:nvPr>
            <p:ph sz="quarter" idx="17"/>
          </p:nvPr>
        </p:nvSpPr>
        <p:spPr>
          <a:xfrm>
            <a:off x="1180826" y="1690688"/>
            <a:ext cx="9972675" cy="4678362"/>
          </a:xfrm>
        </p:spPr>
        <p:txBody>
          <a:bodyPr/>
          <a:lstStyle/>
          <a:p>
            <a:pPr algn="l" rtl="0" fontAlgn="base"/>
            <a:r>
              <a:rPr lang="en-GB" sz="2400" b="0" i="0" u="none" strike="noStrike" dirty="0">
                <a:solidFill>
                  <a:srgbClr val="000000"/>
                </a:solidFill>
                <a:effectLst/>
              </a:rPr>
              <a:t>See also:</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Pearson/Edexcel International Advanced Level Specification: French/German/Spanish</a:t>
            </a:r>
            <a:r>
              <a:rPr lang="en-GB"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International Advanced Level MFL (French, German and Spanish) Oral Training Guide</a:t>
            </a:r>
            <a:r>
              <a:rPr lang="en-GB"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Administrative Support Guide: Conducting oral examinations</a:t>
            </a:r>
            <a:r>
              <a:rPr lang="en-GB"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Unit 3 commentaries and sample recordings</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Unit 3 reports to centres</a:t>
            </a:r>
            <a:endParaRPr lang="en-US" sz="2400" b="0" i="0" dirty="0">
              <a:solidFill>
                <a:srgbClr val="000000"/>
              </a:solidFill>
              <a:effectLst/>
            </a:endParaRPr>
          </a:p>
          <a:p>
            <a:r>
              <a:rPr lang="en-GB" sz="2400" dirty="0"/>
              <a:t>​</a:t>
            </a:r>
          </a:p>
          <a:p>
            <a:r>
              <a:rPr lang="en-GB" sz="2400" dirty="0"/>
              <a:t>Available on the subject page of the Pearson website: </a:t>
            </a:r>
            <a:br>
              <a:rPr lang="en-GB" sz="2400" dirty="0"/>
            </a:br>
            <a:r>
              <a:rPr lang="en-GB" sz="2400" dirty="0">
                <a:hlinkClick r:id="rId3"/>
              </a:rPr>
              <a:t>Languages | Pearson qualifications</a:t>
            </a:r>
            <a:endParaRPr lang="en-GB" sz="2400" dirty="0"/>
          </a:p>
        </p:txBody>
      </p:sp>
    </p:spTree>
    <p:extLst>
      <p:ext uri="{BB962C8B-B14F-4D97-AF65-F5344CB8AC3E}">
        <p14:creationId xmlns:p14="http://schemas.microsoft.com/office/powerpoint/2010/main" val="71883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983F0-5100-46F3-B9CE-C3A2F40CD229}"/>
              </a:ext>
            </a:extLst>
          </p:cNvPr>
          <p:cNvSpPr>
            <a:spLocks noGrp="1"/>
          </p:cNvSpPr>
          <p:nvPr>
            <p:ph type="title" idx="4294967295"/>
          </p:nvPr>
        </p:nvSpPr>
        <p:spPr>
          <a:xfrm>
            <a:off x="5612423" y="3019546"/>
            <a:ext cx="967153" cy="221029"/>
          </a:xfrm>
          <a:prstGeom prst="rect">
            <a:avLst/>
          </a:prstGeom>
        </p:spPr>
        <p:txBody>
          <a:bodyPr/>
          <a:lstStyle/>
          <a:p>
            <a:r>
              <a:rPr lang="en-US" sz="400" dirty="0">
                <a:solidFill>
                  <a:srgbClr val="007FA3"/>
                </a:solidFill>
              </a:rPr>
              <a:t>End of Presentation</a:t>
            </a:r>
          </a:p>
        </p:txBody>
      </p:sp>
      <p:sp>
        <p:nvSpPr>
          <p:cNvPr id="3" name="Slide Number Placeholder 2">
            <a:extLst>
              <a:ext uri="{FF2B5EF4-FFF2-40B4-BE49-F238E27FC236}">
                <a16:creationId xmlns:a16="http://schemas.microsoft.com/office/drawing/2014/main" id="{914D0855-A5E9-47A8-8BAE-07C3DB10C02C}"/>
              </a:ext>
            </a:extLst>
          </p:cNvPr>
          <p:cNvSpPr>
            <a:spLocks noGrp="1"/>
          </p:cNvSpPr>
          <p:nvPr>
            <p:ph type="sldNum" sz="quarter" idx="12"/>
          </p:nvPr>
        </p:nvSpPr>
        <p:spPr/>
        <p:txBody>
          <a:bodyPr/>
          <a:lstStyle/>
          <a:p>
            <a:fld id="{F9A32ACD-E19E-41C2-B7E1-C19650DECB95}" type="slidenum">
              <a:rPr lang="en-US" smtClean="0"/>
              <a:t>12</a:t>
            </a:fld>
            <a:endParaRPr lang="en-US"/>
          </a:p>
        </p:txBody>
      </p:sp>
    </p:spTree>
    <p:custDataLst>
      <p:tags r:id="rId1"/>
    </p:custDataLst>
    <p:extLst>
      <p:ext uri="{BB962C8B-B14F-4D97-AF65-F5344CB8AC3E}">
        <p14:creationId xmlns:p14="http://schemas.microsoft.com/office/powerpoint/2010/main" val="14950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CD64-1974-CDFF-A814-539D612A011F}"/>
              </a:ext>
            </a:extLst>
          </p:cNvPr>
          <p:cNvSpPr>
            <a:spLocks noGrp="1"/>
          </p:cNvSpPr>
          <p:nvPr>
            <p:ph type="title"/>
          </p:nvPr>
        </p:nvSpPr>
        <p:spPr/>
        <p:txBody>
          <a:bodyPr lIns="91440" tIns="45720" rIns="91440" bIns="45720" anchor="ctr" anchorCtr="0">
            <a:normAutofit/>
          </a:bodyPr>
          <a:lstStyle/>
          <a:p>
            <a:r>
              <a:rPr lang="en-GB" dirty="0">
                <a:latin typeface="Open Sans Light"/>
                <a:ea typeface="Open Sans Light"/>
                <a:cs typeface="Open Sans Light"/>
              </a:rPr>
              <a:t>Link to YouTube video:</a:t>
            </a:r>
            <a:endParaRPr lang="en-GB" dirty="0"/>
          </a:p>
        </p:txBody>
      </p:sp>
      <p:sp>
        <p:nvSpPr>
          <p:cNvPr id="3" name="Slide Number Placeholder 2">
            <a:extLst>
              <a:ext uri="{FF2B5EF4-FFF2-40B4-BE49-F238E27FC236}">
                <a16:creationId xmlns:a16="http://schemas.microsoft.com/office/drawing/2014/main" id="{FC1FDEE3-B3FF-7A96-0FEA-8439C10F0B90}"/>
              </a:ext>
            </a:extLst>
          </p:cNvPr>
          <p:cNvSpPr>
            <a:spLocks noGrp="1"/>
          </p:cNvSpPr>
          <p:nvPr>
            <p:ph type="sldNum" sz="quarter" idx="16"/>
          </p:nvPr>
        </p:nvSpPr>
        <p:spPr/>
        <p:txBody>
          <a:bodyPr/>
          <a:lstStyle/>
          <a:p>
            <a:pPr>
              <a:defRPr/>
            </a:pPr>
            <a:fld id="{16F0F2AA-7572-DC4D-AB68-865F32F517C3}" type="slidenum">
              <a:rPr lang="en-US"/>
              <a:pPr>
                <a:defRPr/>
              </a:pPr>
              <a:t>2</a:t>
            </a:fld>
            <a:endParaRPr lang="en-US"/>
          </a:p>
        </p:txBody>
      </p:sp>
      <p:sp>
        <p:nvSpPr>
          <p:cNvPr id="4" name="Content Placeholder 3">
            <a:extLst>
              <a:ext uri="{FF2B5EF4-FFF2-40B4-BE49-F238E27FC236}">
                <a16:creationId xmlns:a16="http://schemas.microsoft.com/office/drawing/2014/main" id="{D1BB4EB7-EB3B-F830-7208-53095581273C}"/>
              </a:ext>
            </a:extLst>
          </p:cNvPr>
          <p:cNvSpPr>
            <a:spLocks noGrp="1"/>
          </p:cNvSpPr>
          <p:nvPr>
            <p:ph sz="quarter" idx="17"/>
          </p:nvPr>
        </p:nvSpPr>
        <p:spPr/>
        <p:txBody>
          <a:bodyPr lIns="91440" tIns="45720" rIns="91440" bIns="45720" anchor="t"/>
          <a:lstStyle/>
          <a:p>
            <a:r>
              <a:rPr lang="en-GB" sz="2400" dirty="0">
                <a:hlinkClick r:id="rId2"/>
              </a:rPr>
              <a:t>International A Level French, German and Spanish - Unit 3 Speaking Assessment Conduct Reminders - YouTube</a:t>
            </a:r>
            <a:endParaRPr lang="en-US" sz="2400" dirty="0">
              <a:latin typeface="Open Sans Light"/>
              <a:ea typeface="Open Sans Light"/>
              <a:cs typeface="Open Sans Light"/>
            </a:endParaRPr>
          </a:p>
        </p:txBody>
      </p:sp>
    </p:spTree>
    <p:extLst>
      <p:ext uri="{BB962C8B-B14F-4D97-AF65-F5344CB8AC3E}">
        <p14:creationId xmlns:p14="http://schemas.microsoft.com/office/powerpoint/2010/main" val="329153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344AD-519A-B837-116A-107DE189F6B3}"/>
              </a:ext>
            </a:extLst>
          </p:cNvPr>
          <p:cNvSpPr>
            <a:spLocks noGrp="1"/>
          </p:cNvSpPr>
          <p:nvPr>
            <p:ph type="sldNum" sz="quarter" idx="10"/>
          </p:nvPr>
        </p:nvSpPr>
        <p:spPr/>
        <p:txBody>
          <a:bodyPr/>
          <a:lstStyle/>
          <a:p>
            <a:pPr>
              <a:defRPr/>
            </a:pPr>
            <a:fld id="{C7D9D03B-B0CE-F149-B9E8-CD52DE1054E7}" type="slidenum">
              <a:rPr lang="en-US" smtClean="0"/>
              <a:pPr>
                <a:defRPr/>
              </a:pPr>
              <a:t>3</a:t>
            </a:fld>
            <a:endParaRPr lang="en-US"/>
          </a:p>
        </p:txBody>
      </p:sp>
      <p:sp>
        <p:nvSpPr>
          <p:cNvPr id="3" name="Title 2">
            <a:extLst>
              <a:ext uri="{FF2B5EF4-FFF2-40B4-BE49-F238E27FC236}">
                <a16:creationId xmlns:a16="http://schemas.microsoft.com/office/drawing/2014/main" id="{7F371D24-9FBC-A87C-F7A5-AC9BBA537AC7}"/>
              </a:ext>
            </a:extLst>
          </p:cNvPr>
          <p:cNvSpPr>
            <a:spLocks noGrp="1"/>
          </p:cNvSpPr>
          <p:nvPr>
            <p:ph type="title"/>
          </p:nvPr>
        </p:nvSpPr>
        <p:spPr>
          <a:xfrm>
            <a:off x="1035170" y="1701800"/>
            <a:ext cx="7419898" cy="2887662"/>
          </a:xfrm>
        </p:spPr>
        <p:txBody>
          <a:bodyPr/>
          <a:lstStyle/>
          <a:p>
            <a:r>
              <a:rPr lang="en-US" dirty="0"/>
              <a:t>Important reminders</a:t>
            </a:r>
            <a:endParaRPr lang="en-GB" dirty="0"/>
          </a:p>
        </p:txBody>
      </p:sp>
    </p:spTree>
    <p:extLst>
      <p:ext uri="{BB962C8B-B14F-4D97-AF65-F5344CB8AC3E}">
        <p14:creationId xmlns:p14="http://schemas.microsoft.com/office/powerpoint/2010/main" val="662481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A78A74-EA1A-4B44-83DE-9FEC597FFC5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6" name="Text Placeholder 5">
            <a:extLst>
              <a:ext uri="{FF2B5EF4-FFF2-40B4-BE49-F238E27FC236}">
                <a16:creationId xmlns:a16="http://schemas.microsoft.com/office/drawing/2014/main" id="{C33A7740-5071-4CAF-A6E6-E2B8C5233DCC}"/>
              </a:ext>
            </a:extLst>
          </p:cNvPr>
          <p:cNvSpPr>
            <a:spLocks noGrp="1"/>
          </p:cNvSpPr>
          <p:nvPr>
            <p:ph sz="quarter" idx="17"/>
          </p:nvPr>
        </p:nvSpPr>
        <p:spPr>
          <a:xfrm>
            <a:off x="1180826" y="1893888"/>
            <a:ext cx="9972675" cy="3973512"/>
          </a:xfrm>
        </p:spPr>
        <p:txBody>
          <a:bodyPr/>
          <a:lstStyle/>
          <a:p>
            <a:pPr algn="l" rtl="0" fontAlgn="base"/>
            <a:r>
              <a:rPr lang="en-GB" sz="2400" b="0" i="0" u="none" strike="noStrike" dirty="0">
                <a:solidFill>
                  <a:srgbClr val="000000"/>
                </a:solidFill>
                <a:effectLst/>
              </a:rPr>
              <a:t>Two sections:</a:t>
            </a:r>
            <a:r>
              <a:rPr lang="en-US" sz="2400" b="0" i="0" dirty="0">
                <a:solidFill>
                  <a:srgbClr val="000000"/>
                </a:solidFill>
                <a:effectLst/>
              </a:rPr>
              <a:t>​</a:t>
            </a:r>
          </a:p>
          <a:p>
            <a:pPr algn="l" rtl="0" fontAlgn="base"/>
            <a:r>
              <a:rPr lang="en-GB" sz="2400" b="1" i="0" u="none" strike="noStrike" dirty="0">
                <a:solidFill>
                  <a:srgbClr val="000000"/>
                </a:solidFill>
                <a:effectLst/>
              </a:rPr>
              <a:t>Section A: Presentation and debate</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Presentation by candidate of the issue they have chosen to debate, taking a clear stance on this issue (approximately one minute).</a:t>
            </a:r>
            <a:r>
              <a:rPr lang="en-GB"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Teacher/examiner and the candidate then </a:t>
            </a:r>
            <a:r>
              <a:rPr lang="en-GB" sz="2400" b="1" i="0" u="none" strike="noStrike" dirty="0">
                <a:solidFill>
                  <a:srgbClr val="000000"/>
                </a:solidFill>
                <a:effectLst/>
              </a:rPr>
              <a:t>debate</a:t>
            </a:r>
            <a:r>
              <a:rPr lang="en-GB" sz="2400" b="0" i="0" u="none" strike="noStrike" dirty="0">
                <a:solidFill>
                  <a:srgbClr val="000000"/>
                </a:solidFill>
                <a:effectLst/>
              </a:rPr>
              <a:t> this same issue for approximately four minutes.</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Section A should not exceed 5 minutes.</a:t>
            </a:r>
            <a:r>
              <a:rPr lang="en-US" sz="2400" b="0" i="0" dirty="0">
                <a:solidFill>
                  <a:srgbClr val="000000"/>
                </a:solidFill>
                <a:effectLst/>
              </a:rPr>
              <a:t>​</a:t>
            </a:r>
          </a:p>
          <a:p>
            <a:pPr algn="l" rtl="0" fontAlgn="base"/>
            <a:r>
              <a:rPr lang="en-GB" sz="2400" b="1" i="0" u="none" strike="noStrike" dirty="0">
                <a:solidFill>
                  <a:srgbClr val="000000"/>
                </a:solidFill>
                <a:effectLst/>
              </a:rPr>
              <a:t>Section B: Discussion</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The teacher/examiner initiates discussion on at least two further issues, moving the discussion away from the candidate’s chosen issue (approximately 6-8 minutes). </a:t>
            </a:r>
            <a:endParaRPr lang="en-US" sz="2400" b="0" i="0" dirty="0">
              <a:solidFill>
                <a:srgbClr val="000000"/>
              </a:solidFill>
              <a:effectLst/>
            </a:endParaRPr>
          </a:p>
          <a:p>
            <a:endParaRPr lang="en-GB" sz="2400" dirty="0"/>
          </a:p>
        </p:txBody>
      </p:sp>
    </p:spTree>
    <p:extLst>
      <p:ext uri="{BB962C8B-B14F-4D97-AF65-F5344CB8AC3E}">
        <p14:creationId xmlns:p14="http://schemas.microsoft.com/office/powerpoint/2010/main" val="2114386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BA6-644E-8D69-4EBA-FC479093091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106EEAA1-EC21-B34C-3B20-57EE4E650D39}"/>
              </a:ext>
            </a:extLst>
          </p:cNvPr>
          <p:cNvSpPr>
            <a:spLocks noGrp="1"/>
          </p:cNvSpPr>
          <p:nvPr>
            <p:ph type="sldNum" sz="quarter" idx="16"/>
          </p:nvPr>
        </p:nvSpPr>
        <p:spPr/>
        <p:txBody>
          <a:bodyPr/>
          <a:lstStyle/>
          <a:p>
            <a:pPr>
              <a:defRPr/>
            </a:pPr>
            <a:fld id="{16F0F2AA-7572-DC4D-AB68-865F32F517C3}" type="slidenum">
              <a:rPr lang="en-US" smtClean="0"/>
              <a:pPr>
                <a:defRPr/>
              </a:pPr>
              <a:t>5</a:t>
            </a:fld>
            <a:endParaRPr lang="en-US"/>
          </a:p>
        </p:txBody>
      </p:sp>
      <p:sp>
        <p:nvSpPr>
          <p:cNvPr id="4" name="Content Placeholder 3">
            <a:extLst>
              <a:ext uri="{FF2B5EF4-FFF2-40B4-BE49-F238E27FC236}">
                <a16:creationId xmlns:a16="http://schemas.microsoft.com/office/drawing/2014/main" id="{2B6BB1BF-B669-D733-11A8-90C0A82F4008}"/>
              </a:ext>
            </a:extLst>
          </p:cNvPr>
          <p:cNvSpPr>
            <a:spLocks noGrp="1"/>
          </p:cNvSpPr>
          <p:nvPr>
            <p:ph sz="quarter" idx="17"/>
          </p:nvPr>
        </p:nvSpPr>
        <p:spPr>
          <a:xfrm>
            <a:off x="1107712" y="1954060"/>
            <a:ext cx="9972675" cy="4025274"/>
          </a:xfrm>
        </p:spPr>
        <p:txBody>
          <a:bodyPr/>
          <a:lstStyle/>
          <a:p>
            <a:pPr algn="l" rtl="0" fontAlgn="base">
              <a:buFont typeface="Arial" panose="020B0604020202020204" pitchFamily="34" charset="0"/>
              <a:buChar char="•"/>
            </a:pPr>
            <a:r>
              <a:rPr lang="en-GB" sz="2800" b="0" i="0" u="none" strike="noStrike" dirty="0">
                <a:solidFill>
                  <a:srgbClr val="000000"/>
                </a:solidFill>
                <a:effectLst/>
              </a:rPr>
              <a:t>Record the centre number, candidate’s number and candidate’s name. </a:t>
            </a:r>
            <a:r>
              <a:rPr lang="en-US" sz="2800" b="0" i="0" dirty="0">
                <a:solidFill>
                  <a:srgbClr val="000000"/>
                </a:solidFill>
                <a:effectLst/>
              </a:rPr>
              <a:t>​</a:t>
            </a:r>
          </a:p>
          <a:p>
            <a:pPr algn="l" rtl="0" fontAlgn="base">
              <a:buFont typeface="Arial" panose="020B0604020202020204" pitchFamily="34" charset="0"/>
              <a:buChar char="•"/>
            </a:pPr>
            <a:r>
              <a:rPr lang="en-GB" sz="2800" b="0" i="0" u="none" strike="noStrike" dirty="0">
                <a:solidFill>
                  <a:srgbClr val="000000"/>
                </a:solidFill>
                <a:effectLst/>
              </a:rPr>
              <a:t>Unit 3 speaking test: 11 – 13 minutes.</a:t>
            </a:r>
            <a:r>
              <a:rPr lang="en-US" sz="2800" b="0" i="0" dirty="0">
                <a:solidFill>
                  <a:srgbClr val="000000"/>
                </a:solidFill>
                <a:effectLst/>
              </a:rPr>
              <a:t>​</a:t>
            </a:r>
          </a:p>
          <a:p>
            <a:pPr algn="l" rtl="0" fontAlgn="base">
              <a:buFont typeface="Arial" panose="020B0604020202020204" pitchFamily="34" charset="0"/>
              <a:buChar char="•"/>
            </a:pPr>
            <a:r>
              <a:rPr lang="en-GB" sz="2800" b="0" i="0" u="none" strike="noStrike" dirty="0">
                <a:solidFill>
                  <a:srgbClr val="000000"/>
                </a:solidFill>
                <a:effectLst/>
              </a:rPr>
              <a:t>Timing starts as candidate begins the presentation in Section A.</a:t>
            </a:r>
            <a:r>
              <a:rPr lang="en-US" sz="2800" b="0" i="0" dirty="0">
                <a:solidFill>
                  <a:srgbClr val="000000"/>
                </a:solidFill>
                <a:effectLst/>
              </a:rPr>
              <a:t>​</a:t>
            </a:r>
          </a:p>
          <a:p>
            <a:pPr algn="l" rtl="0" fontAlgn="base">
              <a:buFont typeface="Arial" panose="020B0604020202020204" pitchFamily="34" charset="0"/>
              <a:buChar char="•"/>
            </a:pPr>
            <a:r>
              <a:rPr lang="en-GB" sz="2800" b="0" i="0" u="none" strike="noStrike" dirty="0">
                <a:solidFill>
                  <a:srgbClr val="000000"/>
                </a:solidFill>
                <a:effectLst/>
              </a:rPr>
              <a:t>Do not pause or stop the recording during the test.</a:t>
            </a:r>
            <a:endParaRPr lang="en-US" sz="2800" b="0" i="0" dirty="0">
              <a:solidFill>
                <a:srgbClr val="000000"/>
              </a:solidFill>
              <a:effectLst/>
            </a:endParaRPr>
          </a:p>
          <a:p>
            <a:pPr>
              <a:lnSpc>
                <a:spcPct val="107000"/>
              </a:lnSpc>
              <a:spcAft>
                <a:spcPts val="800"/>
              </a:spcAft>
            </a:pPr>
            <a:endParaRPr lang="en-GB" sz="2800" kern="100" dirty="0">
              <a:effectLst/>
            </a:endParaRPr>
          </a:p>
        </p:txBody>
      </p:sp>
    </p:spTree>
    <p:extLst>
      <p:ext uri="{BB962C8B-B14F-4D97-AF65-F5344CB8AC3E}">
        <p14:creationId xmlns:p14="http://schemas.microsoft.com/office/powerpoint/2010/main" val="2722885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BA6-644E-8D69-4EBA-FC479093091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106EEAA1-EC21-B34C-3B20-57EE4E650D39}"/>
              </a:ext>
            </a:extLst>
          </p:cNvPr>
          <p:cNvSpPr>
            <a:spLocks noGrp="1"/>
          </p:cNvSpPr>
          <p:nvPr>
            <p:ph type="sldNum" sz="quarter" idx="16"/>
          </p:nvPr>
        </p:nvSpPr>
        <p:spPr/>
        <p:txBody>
          <a:bodyPr/>
          <a:lstStyle/>
          <a:p>
            <a:pPr>
              <a:defRPr/>
            </a:pPr>
            <a:fld id="{16F0F2AA-7572-DC4D-AB68-865F32F517C3}" type="slidenum">
              <a:rPr lang="en-US" smtClean="0"/>
              <a:pPr>
                <a:defRPr/>
              </a:pPr>
              <a:t>6</a:t>
            </a:fld>
            <a:endParaRPr lang="en-US"/>
          </a:p>
        </p:txBody>
      </p:sp>
      <p:sp>
        <p:nvSpPr>
          <p:cNvPr id="4" name="Content Placeholder 3">
            <a:extLst>
              <a:ext uri="{FF2B5EF4-FFF2-40B4-BE49-F238E27FC236}">
                <a16:creationId xmlns:a16="http://schemas.microsoft.com/office/drawing/2014/main" id="{2B6BB1BF-B669-D733-11A8-90C0A82F4008}"/>
              </a:ext>
            </a:extLst>
          </p:cNvPr>
          <p:cNvSpPr>
            <a:spLocks noGrp="1"/>
          </p:cNvSpPr>
          <p:nvPr>
            <p:ph sz="quarter" idx="17"/>
          </p:nvPr>
        </p:nvSpPr>
        <p:spPr>
          <a:xfrm>
            <a:off x="1107712" y="1966586"/>
            <a:ext cx="9972675" cy="4025274"/>
          </a:xfrm>
        </p:spPr>
        <p:txBody>
          <a:bodyPr/>
          <a:lstStyle/>
          <a:p>
            <a:pPr algn="l" rtl="0" fontAlgn="base"/>
            <a:r>
              <a:rPr lang="en-GB" sz="2400" b="1" i="0" u="none" strike="noStrike" dirty="0">
                <a:solidFill>
                  <a:srgbClr val="000000"/>
                </a:solidFill>
                <a:effectLst/>
              </a:rPr>
              <a:t>Section A: Presentation and debate</a:t>
            </a:r>
            <a:r>
              <a:rPr lang="en-US" sz="2400" b="0" i="0" dirty="0">
                <a:solidFill>
                  <a:srgbClr val="000000"/>
                </a:solidFill>
                <a:effectLst/>
              </a:rPr>
              <a:t>​</a:t>
            </a:r>
          </a:p>
          <a:p>
            <a:pPr algn="l" rtl="0" fontAlgn="base"/>
            <a:r>
              <a:rPr lang="en-GB" sz="2400" b="0" i="0" u="none" strike="noStrike" dirty="0">
                <a:solidFill>
                  <a:srgbClr val="000000"/>
                </a:solidFill>
                <a:effectLst/>
              </a:rPr>
              <a:t>Candidates need to know:</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Choose an issue on which they can take a clear stance, and on which the teacher/examiner can take an opposing stance.</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Research the issue thoroughly.</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Demonstrate reading and research by referring to </a:t>
            </a:r>
            <a:r>
              <a:rPr lang="en-GB" sz="2400" b="1" i="0" u="none" strike="noStrike" dirty="0">
                <a:solidFill>
                  <a:srgbClr val="000000"/>
                </a:solidFill>
                <a:effectLst/>
              </a:rPr>
              <a:t>at least two </a:t>
            </a:r>
            <a:r>
              <a:rPr lang="en-GB" sz="2400" b="0" i="0" u="none" strike="noStrike" dirty="0">
                <a:solidFill>
                  <a:srgbClr val="000000"/>
                </a:solidFill>
                <a:effectLst/>
              </a:rPr>
              <a:t>written sources by name and by giving examples, facts and figures.</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This issue they choose for debate does not have to come from one of the IAS or IAL general topic areas (GTAs), but they can choose an issue from one of the GTAs if they wish.</a:t>
            </a:r>
            <a:endParaRPr lang="en-US" sz="2400" b="0" i="0" dirty="0">
              <a:solidFill>
                <a:srgbClr val="000000"/>
              </a:solidFill>
              <a:effectLst/>
            </a:endParaRPr>
          </a:p>
          <a:p>
            <a:pPr marL="0" lvl="0" indent="0">
              <a:lnSpc>
                <a:spcPct val="107000"/>
              </a:lnSpc>
              <a:buNone/>
            </a:pPr>
            <a:endParaRPr lang="en-GB" sz="2400" kern="100" dirty="0"/>
          </a:p>
        </p:txBody>
      </p:sp>
    </p:spTree>
    <p:extLst>
      <p:ext uri="{BB962C8B-B14F-4D97-AF65-F5344CB8AC3E}">
        <p14:creationId xmlns:p14="http://schemas.microsoft.com/office/powerpoint/2010/main" val="2076338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BA6-644E-8D69-4EBA-FC479093091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106EEAA1-EC21-B34C-3B20-57EE4E650D39}"/>
              </a:ext>
            </a:extLst>
          </p:cNvPr>
          <p:cNvSpPr>
            <a:spLocks noGrp="1"/>
          </p:cNvSpPr>
          <p:nvPr>
            <p:ph type="sldNum" sz="quarter" idx="16"/>
          </p:nvPr>
        </p:nvSpPr>
        <p:spPr/>
        <p:txBody>
          <a:bodyPr/>
          <a:lstStyle/>
          <a:p>
            <a:pPr>
              <a:defRPr/>
            </a:pPr>
            <a:fld id="{16F0F2AA-7572-DC4D-AB68-865F32F517C3}" type="slidenum">
              <a:rPr lang="en-US" smtClean="0"/>
              <a:pPr>
                <a:defRPr/>
              </a:pPr>
              <a:t>7</a:t>
            </a:fld>
            <a:endParaRPr lang="en-US"/>
          </a:p>
        </p:txBody>
      </p:sp>
      <p:sp>
        <p:nvSpPr>
          <p:cNvPr id="4" name="Content Placeholder 3">
            <a:extLst>
              <a:ext uri="{FF2B5EF4-FFF2-40B4-BE49-F238E27FC236}">
                <a16:creationId xmlns:a16="http://schemas.microsoft.com/office/drawing/2014/main" id="{2B6BB1BF-B669-D733-11A8-90C0A82F4008}"/>
              </a:ext>
            </a:extLst>
          </p:cNvPr>
          <p:cNvSpPr>
            <a:spLocks noGrp="1"/>
          </p:cNvSpPr>
          <p:nvPr>
            <p:ph sz="quarter" idx="17"/>
          </p:nvPr>
        </p:nvSpPr>
        <p:spPr>
          <a:xfrm>
            <a:off x="1107712" y="1966586"/>
            <a:ext cx="10303499" cy="4025274"/>
          </a:xfrm>
        </p:spPr>
        <p:txBody>
          <a:bodyPr/>
          <a:lstStyle/>
          <a:p>
            <a:pPr algn="l" rtl="0" fontAlgn="base"/>
            <a:r>
              <a:rPr lang="en-GB" sz="2400" b="1" i="0" u="none" strike="noStrike" dirty="0">
                <a:solidFill>
                  <a:srgbClr val="000000"/>
                </a:solidFill>
                <a:effectLst/>
              </a:rPr>
              <a:t>Section A: Presentation and debate</a:t>
            </a:r>
            <a:r>
              <a:rPr lang="en-US" sz="2400" b="0" i="0" dirty="0">
                <a:solidFill>
                  <a:srgbClr val="000000"/>
                </a:solidFill>
                <a:effectLst/>
              </a:rPr>
              <a:t>​</a:t>
            </a:r>
          </a:p>
          <a:p>
            <a:pPr algn="l" rtl="0" fontAlgn="base"/>
            <a:r>
              <a:rPr lang="en-GB" sz="2400" b="0" i="0" u="none" strike="noStrike" dirty="0">
                <a:solidFill>
                  <a:srgbClr val="000000"/>
                </a:solidFill>
                <a:effectLst/>
              </a:rPr>
              <a:t>Teacher/examiners must:</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Encourage genuine debate i.e. teacher/examiner and candidate listen to each other and respond to what the other says.</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Challenge candidate to defend their views.</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Encourage candidate to demonstrate the full extent of their reading and research.</a:t>
            </a:r>
            <a:endParaRPr lang="en-US" sz="2400" b="0" i="0" dirty="0">
              <a:solidFill>
                <a:srgbClr val="000000"/>
              </a:solidFill>
              <a:effectLst/>
            </a:endParaRPr>
          </a:p>
          <a:p>
            <a:pPr algn="l" rtl="0" fontAlgn="base"/>
            <a:endParaRPr lang="en-GB" sz="2400" b="0" i="0" dirty="0">
              <a:solidFill>
                <a:srgbClr val="000000"/>
              </a:solidFill>
              <a:effectLst/>
            </a:endParaRPr>
          </a:p>
        </p:txBody>
      </p:sp>
    </p:spTree>
    <p:extLst>
      <p:ext uri="{BB962C8B-B14F-4D97-AF65-F5344CB8AC3E}">
        <p14:creationId xmlns:p14="http://schemas.microsoft.com/office/powerpoint/2010/main" val="26399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BA6-644E-8D69-4EBA-FC479093091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106EEAA1-EC21-B34C-3B20-57EE4E650D39}"/>
              </a:ext>
            </a:extLst>
          </p:cNvPr>
          <p:cNvSpPr>
            <a:spLocks noGrp="1"/>
          </p:cNvSpPr>
          <p:nvPr>
            <p:ph type="sldNum" sz="quarter" idx="16"/>
          </p:nvPr>
        </p:nvSpPr>
        <p:spPr/>
        <p:txBody>
          <a:bodyPr/>
          <a:lstStyle/>
          <a:p>
            <a:pPr>
              <a:defRPr/>
            </a:pPr>
            <a:fld id="{16F0F2AA-7572-DC4D-AB68-865F32F517C3}" type="slidenum">
              <a:rPr lang="en-US" smtClean="0"/>
              <a:pPr>
                <a:defRPr/>
              </a:pPr>
              <a:t>8</a:t>
            </a:fld>
            <a:endParaRPr lang="en-US"/>
          </a:p>
        </p:txBody>
      </p:sp>
      <p:sp>
        <p:nvSpPr>
          <p:cNvPr id="4" name="Content Placeholder 3">
            <a:extLst>
              <a:ext uri="{FF2B5EF4-FFF2-40B4-BE49-F238E27FC236}">
                <a16:creationId xmlns:a16="http://schemas.microsoft.com/office/drawing/2014/main" id="{2B6BB1BF-B669-D733-11A8-90C0A82F4008}"/>
              </a:ext>
            </a:extLst>
          </p:cNvPr>
          <p:cNvSpPr>
            <a:spLocks noGrp="1"/>
          </p:cNvSpPr>
          <p:nvPr>
            <p:ph sz="quarter" idx="17"/>
          </p:nvPr>
        </p:nvSpPr>
        <p:spPr>
          <a:xfrm>
            <a:off x="1107712" y="1966586"/>
            <a:ext cx="9972675" cy="4025274"/>
          </a:xfrm>
        </p:spPr>
        <p:txBody>
          <a:bodyPr/>
          <a:lstStyle/>
          <a:p>
            <a:pPr algn="l" rtl="0" fontAlgn="base"/>
            <a:r>
              <a:rPr lang="en-GB" sz="2400" b="1" i="0" u="none" strike="noStrike" dirty="0">
                <a:solidFill>
                  <a:srgbClr val="000000"/>
                </a:solidFill>
                <a:effectLst/>
              </a:rPr>
              <a:t>Section B: Discussion</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Teacher/examiner introduces at least two further issues for discussion.</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Candidate must </a:t>
            </a:r>
            <a:r>
              <a:rPr lang="en-GB" sz="2400" b="1" i="0" u="none" strike="noStrike" dirty="0">
                <a:solidFill>
                  <a:srgbClr val="000000"/>
                </a:solidFill>
                <a:effectLst/>
              </a:rPr>
              <a:t>not</a:t>
            </a:r>
            <a:r>
              <a:rPr lang="en-GB" sz="2400" b="0" i="0" u="none" strike="noStrike" dirty="0">
                <a:solidFill>
                  <a:srgbClr val="000000"/>
                </a:solidFill>
                <a:effectLst/>
              </a:rPr>
              <a:t> know in advance of the test which issues will be discussed.</a:t>
            </a:r>
            <a:r>
              <a:rPr lang="en-US" sz="2400" b="0" i="0" dirty="0">
                <a:solidFill>
                  <a:srgbClr val="000000"/>
                </a:solidFill>
                <a:effectLst/>
              </a:rPr>
              <a:t>​</a:t>
            </a:r>
          </a:p>
          <a:p>
            <a:pPr algn="l" rtl="0" fontAlgn="base">
              <a:buFont typeface="Arial" panose="020B0604020202020204" pitchFamily="34" charset="0"/>
              <a:buChar char="•"/>
            </a:pPr>
            <a:r>
              <a:rPr lang="en-GB" sz="2400" b="0" i="0" u="none" strike="noStrike" dirty="0">
                <a:solidFill>
                  <a:srgbClr val="000000"/>
                </a:solidFill>
                <a:effectLst/>
              </a:rPr>
              <a:t>Must be genuine discussion i.e. teacher/examiner and candidate listen to each other and respond to what the other says.</a:t>
            </a:r>
            <a:endParaRPr lang="en-US" sz="2400" b="0" i="0" dirty="0">
              <a:solidFill>
                <a:srgbClr val="000000"/>
              </a:solidFill>
              <a:effectLst/>
            </a:endParaRPr>
          </a:p>
          <a:p>
            <a:pPr algn="l" rtl="0" fontAlgn="base"/>
            <a:endParaRPr lang="en-GB" sz="2400" b="0" i="0" dirty="0">
              <a:solidFill>
                <a:srgbClr val="000000"/>
              </a:solidFill>
              <a:effectLst/>
            </a:endParaRPr>
          </a:p>
        </p:txBody>
      </p:sp>
    </p:spTree>
    <p:extLst>
      <p:ext uri="{BB962C8B-B14F-4D97-AF65-F5344CB8AC3E}">
        <p14:creationId xmlns:p14="http://schemas.microsoft.com/office/powerpoint/2010/main" val="4196012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8BA6-644E-8D69-4EBA-FC4790930912}"/>
              </a:ext>
            </a:extLst>
          </p:cNvPr>
          <p:cNvSpPr>
            <a:spLocks noGrp="1"/>
          </p:cNvSpPr>
          <p:nvPr>
            <p:ph type="title"/>
          </p:nvPr>
        </p:nvSpPr>
        <p:spPr/>
        <p:txBody>
          <a:bodyPr>
            <a:normAutofit/>
          </a:bodyPr>
          <a:lstStyle/>
          <a:p>
            <a:r>
              <a:rPr lang="en-GB" sz="3200" b="1" dirty="0"/>
              <a:t>IAL Unit 3 Speaking test </a:t>
            </a:r>
            <a:br>
              <a:rPr lang="en-GB" sz="3200" dirty="0"/>
            </a:br>
            <a:r>
              <a:rPr lang="en-GB" sz="3200" dirty="0"/>
              <a:t>French, German, Spanish</a:t>
            </a:r>
            <a:endParaRPr lang="en-GB" sz="3200" dirty="0">
              <a:ea typeface="Open Sans Light" panose="020B0306030504020204" pitchFamily="34" charset="0"/>
              <a:cs typeface="Open Sans Light" panose="020B0306030504020204" pitchFamily="34" charset="0"/>
            </a:endParaRPr>
          </a:p>
        </p:txBody>
      </p:sp>
      <p:sp>
        <p:nvSpPr>
          <p:cNvPr id="3" name="Slide Number Placeholder 2">
            <a:extLst>
              <a:ext uri="{FF2B5EF4-FFF2-40B4-BE49-F238E27FC236}">
                <a16:creationId xmlns:a16="http://schemas.microsoft.com/office/drawing/2014/main" id="{106EEAA1-EC21-B34C-3B20-57EE4E650D39}"/>
              </a:ext>
            </a:extLst>
          </p:cNvPr>
          <p:cNvSpPr>
            <a:spLocks noGrp="1"/>
          </p:cNvSpPr>
          <p:nvPr>
            <p:ph type="sldNum" sz="quarter" idx="16"/>
          </p:nvPr>
        </p:nvSpPr>
        <p:spPr/>
        <p:txBody>
          <a:bodyPr/>
          <a:lstStyle/>
          <a:p>
            <a:pPr>
              <a:defRPr/>
            </a:pPr>
            <a:fld id="{16F0F2AA-7572-DC4D-AB68-865F32F517C3}" type="slidenum">
              <a:rPr lang="en-US" smtClean="0"/>
              <a:pPr>
                <a:defRPr/>
              </a:pPr>
              <a:t>9</a:t>
            </a:fld>
            <a:endParaRPr lang="en-US"/>
          </a:p>
        </p:txBody>
      </p:sp>
      <p:sp>
        <p:nvSpPr>
          <p:cNvPr id="5" name="Content Placeholder 2">
            <a:extLst>
              <a:ext uri="{FF2B5EF4-FFF2-40B4-BE49-F238E27FC236}">
                <a16:creationId xmlns:a16="http://schemas.microsoft.com/office/drawing/2014/main" id="{D888DB68-454F-5937-2E3A-6DF0FAC5E0A6}"/>
              </a:ext>
            </a:extLst>
          </p:cNvPr>
          <p:cNvSpPr>
            <a:spLocks noGrp="1"/>
          </p:cNvSpPr>
          <p:nvPr/>
        </p:nvSpPr>
        <p:spPr>
          <a:xfrm>
            <a:off x="838200" y="1913731"/>
            <a:ext cx="5181600"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Aft>
                <a:spcPts val="800"/>
              </a:spcAft>
              <a:buNone/>
            </a:pPr>
            <a:r>
              <a:rPr lang="en-GB" b="1" kern="100"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Section B: Discussion (continued)</a:t>
            </a:r>
          </a:p>
          <a:p>
            <a:pPr>
              <a:lnSpc>
                <a:spcPct val="107000"/>
              </a:lnSpc>
              <a:spcAft>
                <a:spcPts val="800"/>
              </a:spcAft>
            </a:pPr>
            <a:r>
              <a:rPr lang="en-GB" kern="100"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The issues for discussion in Section B </a:t>
            </a:r>
            <a:r>
              <a:rPr lang="en-GB" b="1" kern="100"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must</a:t>
            </a:r>
            <a:r>
              <a:rPr lang="en-GB" kern="100"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 come from the IAS and IAL General Topic Areas (GTAs).</a:t>
            </a:r>
            <a:endParaRPr lang="en-GB"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07000"/>
              </a:lnSpc>
              <a:spcAft>
                <a:spcPts val="800"/>
              </a:spcAft>
            </a:pPr>
            <a:r>
              <a:rPr lang="en-GB" dirty="0">
                <a:solidFill>
                  <a:schemeClr val="tx2">
                    <a:lumMod val="95000"/>
                    <a:lumOff val="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If an IAL GTA is discussed, </a:t>
            </a:r>
            <a:r>
              <a:rPr lang="en-GB" dirty="0">
                <a:solidFill>
                  <a:schemeClr val="tx2">
                    <a:lumMod val="95000"/>
                    <a:lumOff val="5000"/>
                  </a:schemeClr>
                </a:solidFill>
                <a:latin typeface="Open Sans Light" panose="020B0306030504020204" pitchFamily="34" charset="0"/>
                <a:ea typeface="Open Sans Light" panose="020B0306030504020204" pitchFamily="34" charset="0"/>
                <a:cs typeface="Open Sans Light" panose="020B0306030504020204" pitchFamily="34" charset="0"/>
              </a:rPr>
              <a:t>the discussion </a:t>
            </a:r>
            <a:r>
              <a:rPr lang="en-GB" b="1" dirty="0">
                <a:solidFill>
                  <a:schemeClr val="tx2">
                    <a:lumMod val="95000"/>
                    <a:lumOff val="5000"/>
                  </a:schemeClr>
                </a:solidFill>
                <a:latin typeface="Open Sans Light" panose="020B0306030504020204" pitchFamily="34" charset="0"/>
                <a:ea typeface="Open Sans Light" panose="020B0306030504020204" pitchFamily="34" charset="0"/>
                <a:cs typeface="Open Sans Light" panose="020B0306030504020204" pitchFamily="34" charset="0"/>
              </a:rPr>
              <a:t>must</a:t>
            </a:r>
            <a:r>
              <a:rPr lang="en-GB" dirty="0">
                <a:solidFill>
                  <a:schemeClr val="tx2">
                    <a:lumMod val="95000"/>
                    <a:lumOff val="5000"/>
                  </a:schemeClr>
                </a:solidFill>
                <a:latin typeface="Open Sans Light" panose="020B0306030504020204" pitchFamily="34" charset="0"/>
                <a:ea typeface="Open Sans Light" panose="020B0306030504020204" pitchFamily="34" charset="0"/>
                <a:cs typeface="Open Sans Light" panose="020B0306030504020204" pitchFamily="34" charset="0"/>
              </a:rPr>
              <a:t> be focused on the context of a country/society where target language is spoken.</a:t>
            </a:r>
          </a:p>
          <a:p>
            <a:pPr marL="0" indent="0">
              <a:buNone/>
            </a:pPr>
            <a:endParaRPr lang="en-GB"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Content Placeholder 3">
            <a:extLst>
              <a:ext uri="{FF2B5EF4-FFF2-40B4-BE49-F238E27FC236}">
                <a16:creationId xmlns:a16="http://schemas.microsoft.com/office/drawing/2014/main" id="{31C9F460-8C28-0026-DC1B-24C08F840E6A}"/>
              </a:ext>
            </a:extLst>
          </p:cNvPr>
          <p:cNvSpPr>
            <a:spLocks noGrp="1"/>
          </p:cNvSpPr>
          <p:nvPr/>
        </p:nvSpPr>
        <p:spPr>
          <a:xfrm>
            <a:off x="6335039" y="686180"/>
            <a:ext cx="5181600" cy="3987346"/>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IAS GTAs:</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Youth matters </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Lifestyle, health and fitness </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Environment and travel </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Education and employment </a:t>
            </a:r>
          </a:p>
          <a:p>
            <a:pPr marL="0" indent="0">
              <a:buNone/>
            </a:pPr>
            <a:endParaRPr lang="en-GB" sz="20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0" indent="0">
              <a:buNone/>
            </a:pPr>
            <a:r>
              <a:rPr lang="en-GB" sz="2000" b="1"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IAL GTAs:</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Technology in the Fr/Ger/</a:t>
            </a:r>
            <a:r>
              <a:rPr lang="en-GB" sz="2000" b="0" i="0" u="none" strike="noStrike" baseline="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Sp</a:t>
            </a:r>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-speaking world </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Society in the Fr/Ger/</a:t>
            </a:r>
            <a:r>
              <a:rPr lang="en-GB" sz="2000" b="0" i="0" u="none" strike="noStrike" baseline="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Sp</a:t>
            </a:r>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-speaking world </a:t>
            </a:r>
          </a:p>
          <a:p>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Ethics in the Fr/Ger/</a:t>
            </a:r>
            <a:r>
              <a:rPr lang="en-GB" sz="2000" b="0" i="0" u="none" strike="noStrike" baseline="0" dirty="0" err="1">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Sp</a:t>
            </a:r>
            <a:r>
              <a:rPr lang="en-GB" sz="2000" b="0" i="0" u="none" strike="noStrike" baseline="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 -speaking world. </a:t>
            </a:r>
            <a:endParaRPr lang="en-GB" sz="20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533986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5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G suite">
      <a:dk1>
        <a:srgbClr val="004572"/>
      </a:dk1>
      <a:lt1>
        <a:srgbClr val="FFFFFF"/>
      </a:lt1>
      <a:dk2>
        <a:srgbClr val="000000"/>
      </a:dk2>
      <a:lt2>
        <a:srgbClr val="00B4D4"/>
      </a:lt2>
      <a:accent1>
        <a:srgbClr val="F39200"/>
      </a:accent1>
      <a:accent2>
        <a:srgbClr val="D6007E"/>
      </a:accent2>
      <a:accent3>
        <a:srgbClr val="F3BA00"/>
      </a:accent3>
      <a:accent4>
        <a:srgbClr val="CD1619"/>
      </a:accent4>
      <a:accent5>
        <a:srgbClr val="008938"/>
      </a:accent5>
      <a:accent6>
        <a:srgbClr val="6C4394"/>
      </a:accent6>
      <a:hlink>
        <a:srgbClr val="006BB4"/>
      </a:hlink>
      <a:folHlink>
        <a:srgbClr val="9D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4" id="{5C88237D-8817-144F-BF7C-A60170470934}" vid="{7B8DA1B8-EF55-E844-B6B8-5DBFC66AD915}"/>
    </a:ext>
  </a:extLst>
</a:theme>
</file>

<file path=ppt/theme/theme2.xml><?xml version="1.0" encoding="utf-8"?>
<a:theme xmlns:a="http://schemas.openxmlformats.org/drawingml/2006/main" name="Pearson Templat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5BF2C8BA29D4CA1CF1B28CB215945" ma:contentTypeVersion="19" ma:contentTypeDescription="Create a new document." ma:contentTypeScope="" ma:versionID="0d67a8d1b785bec0404cdbd453e48eeb">
  <xsd:schema xmlns:xsd="http://www.w3.org/2001/XMLSchema" xmlns:xs="http://www.w3.org/2001/XMLSchema" xmlns:p="http://schemas.microsoft.com/office/2006/metadata/properties" xmlns:ns2="aef15915-1ad9-4df2-a051-24e841bbfed3" xmlns:ns3="d37093ce-74a9-4ead-ba34-b65f3c860946" targetNamespace="http://schemas.microsoft.com/office/2006/metadata/properties" ma:root="true" ma:fieldsID="08c09c95634f2274e93ec9b190c7bd67" ns2:_="" ns3:_="">
    <xsd:import namespace="aef15915-1ad9-4df2-a051-24e841bbfed3"/>
    <xsd:import namespace="d37093ce-74a9-4ead-ba34-b65f3c8609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f15915-1ad9-4df2-a051-24e841bbfe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Notes" ma:index="25" nillable="true" ma:displayName="Notes" ma:description="Vetter sign off form &#10;GQA sign off form &#10;GQ Product sign off form " ma:format="Dropdown" ma:internalName="Notes">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7093ce-74a9-4ead-ba34-b65f3c86094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22bfb47-b343-4f7d-a980-7fefbfad0168}" ma:internalName="TaxCatchAll" ma:showField="CatchAllData" ma:web="d37093ce-74a9-4ead-ba34-b65f3c8609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ef15915-1ad9-4df2-a051-24e841bbfed3">
      <Terms xmlns="http://schemas.microsoft.com/office/infopath/2007/PartnerControls"/>
    </lcf76f155ced4ddcb4097134ff3c332f>
    <TaxCatchAll xmlns="d37093ce-74a9-4ead-ba34-b65f3c860946" xsi:nil="true"/>
    <Notes xmlns="aef15915-1ad9-4df2-a051-24e841bbfed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5F9BFF-13AE-47D3-B1E4-51A1E4B070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f15915-1ad9-4df2-a051-24e841bbfed3"/>
    <ds:schemaRef ds:uri="d37093ce-74a9-4ead-ba34-b65f3c8609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DB2A2A9-8AF7-461B-934B-A07F53BEEC9E}">
  <ds:schemaRefs>
    <ds:schemaRef ds:uri="http://purl.org/dc/elements/1.1/"/>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http://schemas.microsoft.com/office/2006/metadata/properties"/>
    <ds:schemaRef ds:uri="http://schemas.microsoft.com/office/infopath/2007/PartnerControls"/>
    <ds:schemaRef ds:uri="d37093ce-74a9-4ead-ba34-b65f3c860946"/>
    <ds:schemaRef ds:uri="aef15915-1ad9-4df2-a051-24e841bbfed3"/>
  </ds:schemaRefs>
</ds:datastoreItem>
</file>

<file path=customXml/itemProps3.xml><?xml version="1.0" encoding="utf-8"?>
<ds:datastoreItem xmlns:ds="http://schemas.openxmlformats.org/officeDocument/2006/customXml" ds:itemID="{FA65728E-FEF1-443D-B1AA-1E664622E106}">
  <ds:schemaRefs>
    <ds:schemaRef ds:uri="http://schemas.microsoft.com/sharepoint/v3/contenttype/forms"/>
  </ds:schemaRefs>
</ds:datastoreItem>
</file>

<file path=docMetadata/LabelInfo.xml><?xml version="1.0" encoding="utf-8"?>
<clbl:labelList xmlns:clbl="http://schemas.microsoft.com/office/2020/mipLabelMetadata">
  <clbl:label id="{8cc434d7-97d0-47d3-b5c5-14fe0e33e34b}" enabled="0" method="" siteId="{8cc434d7-97d0-47d3-b5c5-14fe0e33e34b}" removed="1"/>
</clbl:labelList>
</file>

<file path=docProps/app.xml><?xml version="1.0" encoding="utf-8"?>
<Properties xmlns="http://schemas.openxmlformats.org/officeDocument/2006/extended-properties" xmlns:vt="http://schemas.openxmlformats.org/officeDocument/2006/docPropsVTypes">
  <Template/>
  <TotalTime>33729</TotalTime>
  <Words>800</Words>
  <Application>Microsoft Office PowerPoint</Application>
  <PresentationFormat>Widescreen</PresentationFormat>
  <Paragraphs>88</Paragraphs>
  <Slides>12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Arial</vt:lpstr>
      <vt:lpstr>Calibri</vt:lpstr>
      <vt:lpstr>Open Sans</vt:lpstr>
      <vt:lpstr>Open Sans Light</vt:lpstr>
      <vt:lpstr>Open Sans Semibold</vt:lpstr>
      <vt:lpstr>Office Theme</vt:lpstr>
      <vt:lpstr>Pearson Templates</vt:lpstr>
      <vt:lpstr>Conducting the International Advanced level (IAL) Unit 3 Speaking test​ French (WFR03) German (WGN03)  Spanish (WSP03)</vt:lpstr>
      <vt:lpstr>Link to YouTube video:</vt:lpstr>
      <vt:lpstr>Important reminders</vt:lpstr>
      <vt:lpstr>IAL Unit 3 Speaking test  French, German, Spanish</vt:lpstr>
      <vt:lpstr>IAL Unit 3 Speaking test  French, German, Spanish</vt:lpstr>
      <vt:lpstr>IAL Unit 3 Speaking test  French, German, Spanish</vt:lpstr>
      <vt:lpstr>IAL Unit 3 Speaking test  French, German, Spanish</vt:lpstr>
      <vt:lpstr>IAL Unit 3 Speaking test  French, German, Spanish</vt:lpstr>
      <vt:lpstr>IAL Unit 3 Speaking test  French, German, Spanish</vt:lpstr>
      <vt:lpstr>IAL Unit 3 Speaking test  French, German, Spanish</vt:lpstr>
      <vt:lpstr>IAL Unit 3 Speaking test  French, German, Spanish</vt:lpstr>
      <vt:lpstr>End of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Abraham, Stacey</dc:creator>
  <cp:lastModifiedBy>Julie Wagstaffe</cp:lastModifiedBy>
  <cp:revision>179</cp:revision>
  <cp:lastPrinted>2024-05-29T09:43:05Z</cp:lastPrinted>
  <dcterms:created xsi:type="dcterms:W3CDTF">2021-02-03T20:14:39Z</dcterms:created>
  <dcterms:modified xsi:type="dcterms:W3CDTF">2025-04-04T09:58:17Z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0x010100D545BF2C8BA29D4CA1CF1B28CB215945</vt:lpwstr>
  </property>
  <property fmtid="{D5CDD505-2E9C-101B-9397-08002B2CF9AE}" pid="3" name="MediaServiceImageTags">
    <vt:lpwstr/>
  </property>
  <property fmtid="{D5CDD505-2E9C-101B-9397-08002B2CF9AE}" pid="4" name="ArticulateGUID">
    <vt:lpwstr>B1C89942-A940-4B7A-8253-EEA4A681F176</vt:lpwstr>
  </property>
  <property fmtid="{D5CDD505-2E9C-101B-9397-08002B2CF9AE}" pid="5" name="ArticulatePath">
    <vt:lpwstr>iG Branded Slides_Languages Suite_TEMPLATE (7)</vt:lpwstr>
  </property>
</Properties>
</file>