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808" r:id="rId5"/>
  </p:sldMasterIdLst>
  <p:notesMasterIdLst>
    <p:notesMasterId r:id="rId18"/>
  </p:notesMasterIdLst>
  <p:sldIdLst>
    <p:sldId id="490" r:id="rId6"/>
    <p:sldId id="483" r:id="rId7"/>
    <p:sldId id="433" r:id="rId8"/>
    <p:sldId id="488" r:id="rId9"/>
    <p:sldId id="486" r:id="rId10"/>
    <p:sldId id="484" r:id="rId11"/>
    <p:sldId id="485" r:id="rId12"/>
    <p:sldId id="491" r:id="rId13"/>
    <p:sldId id="493" r:id="rId14"/>
    <p:sldId id="489" r:id="rId15"/>
    <p:sldId id="492" r:id="rId16"/>
    <p:sldId id="303" r:id="rId17"/>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1185" userDrawn="1">
          <p15:clr>
            <a:srgbClr val="A4A3A4"/>
          </p15:clr>
        </p15:guide>
        <p15:guide id="2" pos="7355" userDrawn="1">
          <p15:clr>
            <a:srgbClr val="A4A3A4"/>
          </p15:clr>
        </p15:guide>
        <p15:guide id="3" pos="325" userDrawn="1">
          <p15:clr>
            <a:srgbClr val="A4A3A4"/>
          </p15:clr>
        </p15:guide>
        <p15:guide id="4" orient="horz" pos="4088" userDrawn="1">
          <p15:clr>
            <a:srgbClr val="A4A3A4"/>
          </p15:clr>
        </p15:guide>
        <p15:guide id="5" pos="892"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AEAB610-EAA9-6515-70C5-5AD3D8CA7CCD}" name="Jo Moon Price" initials="JMP" userId="S::jo.price@pearson.com::19ac0b33-014b-43b5-a599-88e0a312cae1" providerId="AD"/>
  <p188:author id="{45D2D623-0C67-9DBE-428B-50F231842C69}" name="Emma Deegan" initials="ED" userId="S::emma.deegan@pearson.com::f408740f-ae7d-4cc0-8cc3-3781081731d1" providerId="AD"/>
  <p188:author id="{207CA03F-6CD8-6499-C3B9-A70C6C01F876}" name="Amori Gerber" initials="AG" userId="Amori Gerber" providerId="None"/>
  <p188:author id="{1D688247-7BD9-05B9-E272-1D01C88670B8}" name="Megan Quinn" initials="MQ" userId="S::Megan.Quinn@pearson.com::74392bec-9f9d-40ac-9890-80a966158c0b" providerId="AD"/>
  <p188:author id="{082E484F-5369-F23A-3955-F3626DBBE38B}" name="Sarah Bashford" initials="SB" userId="S::sarah.bashford@pearson.com::27bf7f39-fee5-4768-9a94-bde478b9c14d" providerId="AD"/>
  <p188:author id="{6AAF5AC0-2D57-DECB-495B-05631D8D523D}" name="Megan Quinn" initials="MQ" userId="S::megan.quinn@pearson.com::74392bec-9f9d-40ac-9890-80a966158c0b" providerId="AD"/>
  <p188:author id="{93B968DF-492F-8CB1-0E80-6F8F33D65893}" name="Rebecca Waker" initials="RW" userId="S::rebecca.waker@pearson.com::4026726c-c257-43f7-a656-a44a024ce22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5759"/>
    <a:srgbClr val="9E007E"/>
    <a:srgbClr val="6A0056"/>
    <a:srgbClr val="FFFFFF"/>
    <a:srgbClr val="7F0066"/>
    <a:srgbClr val="D7475E"/>
    <a:srgbClr val="EC4D64"/>
    <a:srgbClr val="690079"/>
    <a:srgbClr val="063056"/>
    <a:srgbClr val="23863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7912822-0200-413E-B9F3-D2681E7A638B}" v="50" dt="2023-12-08T13:14:42.76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0388" autoAdjust="0"/>
  </p:normalViewPr>
  <p:slideViewPr>
    <p:cSldViewPr snapToGrid="0">
      <p:cViewPr varScale="1">
        <p:scale>
          <a:sx n="47" d="100"/>
          <a:sy n="47" d="100"/>
        </p:scale>
        <p:origin x="1392" y="40"/>
      </p:cViewPr>
      <p:guideLst>
        <p:guide orient="horz" pos="1185"/>
        <p:guide pos="7355"/>
        <p:guide pos="325"/>
        <p:guide orient="horz" pos="4088"/>
        <p:guide pos="89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411239B-6751-674B-BBF8-A04DCD1AE48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9E5B4D93-119D-C443-BF3F-566C4E4C3AFB}"/>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C97ABFCC-F0E2-2D45-9B7A-16E93F0C421B}" type="datetimeFigureOut">
              <a:rPr lang="en-US"/>
              <a:pPr>
                <a:defRPr/>
              </a:pPr>
              <a:t>2/22/2024</a:t>
            </a:fld>
            <a:endParaRPr lang="en-US"/>
          </a:p>
        </p:txBody>
      </p:sp>
      <p:sp>
        <p:nvSpPr>
          <p:cNvPr id="4" name="Slide Image Placeholder 3">
            <a:extLst>
              <a:ext uri="{FF2B5EF4-FFF2-40B4-BE49-F238E27FC236}">
                <a16:creationId xmlns:a16="http://schemas.microsoft.com/office/drawing/2014/main" id="{6BA918A4-BB7D-AF41-BE50-4F7FFC56044D}"/>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C478C91D-7988-F040-80F8-49907E6C23D2}"/>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F58CE234-EDC1-614C-A085-2285B03BC027}"/>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69937E29-1D26-0549-B180-2750D6D76032}"/>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3BAF1D13-1771-6641-9B07-2FC25F0FAF6A}"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Hi, I’m Rebecca Waker and I’m the subject advisor for languages at Pearson Edexcel. I have put this presentation together to explain our GCSE 2024 specifications for French, German and Spanish to students and parents. </a:t>
            </a:r>
          </a:p>
        </p:txBody>
      </p:sp>
      <p:sp>
        <p:nvSpPr>
          <p:cNvPr id="4" name="Slide Number Placeholder 3"/>
          <p:cNvSpPr>
            <a:spLocks noGrp="1"/>
          </p:cNvSpPr>
          <p:nvPr>
            <p:ph type="sldNum" sz="quarter" idx="5"/>
          </p:nvPr>
        </p:nvSpPr>
        <p:spPr/>
        <p:txBody>
          <a:bodyPr/>
          <a:lstStyle/>
          <a:p>
            <a:pPr>
              <a:defRPr/>
            </a:pPr>
            <a:fld id="{3BAF1D13-1771-6641-9B07-2FC25F0FAF6A}" type="slidenum">
              <a:rPr lang="en-US" smtClean="0"/>
              <a:pPr>
                <a:defRPr/>
              </a:pPr>
              <a:t>1</a:t>
            </a:fld>
            <a:endParaRPr lang="en-US"/>
          </a:p>
        </p:txBody>
      </p:sp>
    </p:spTree>
    <p:extLst>
      <p:ext uri="{BB962C8B-B14F-4D97-AF65-F5344CB8AC3E}">
        <p14:creationId xmlns:p14="http://schemas.microsoft.com/office/powerpoint/2010/main" val="21853871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Hopefully this presentation has covered everything you need to know about this new specification. But if not, there is plenty more on the Pearson Edexcel website that will support you.</a:t>
            </a:r>
          </a:p>
        </p:txBody>
      </p:sp>
      <p:sp>
        <p:nvSpPr>
          <p:cNvPr id="4" name="Slide Number Placeholder 3"/>
          <p:cNvSpPr>
            <a:spLocks noGrp="1"/>
          </p:cNvSpPr>
          <p:nvPr>
            <p:ph type="sldNum" sz="quarter" idx="5"/>
          </p:nvPr>
        </p:nvSpPr>
        <p:spPr/>
        <p:txBody>
          <a:bodyPr/>
          <a:lstStyle/>
          <a:p>
            <a:pPr>
              <a:defRPr/>
            </a:pPr>
            <a:fld id="{3BAF1D13-1771-6641-9B07-2FC25F0FAF6A}" type="slidenum">
              <a:rPr lang="en-US" smtClean="0"/>
              <a:pPr>
                <a:defRPr/>
              </a:pPr>
              <a:t>10</a:t>
            </a:fld>
            <a:endParaRPr lang="en-US"/>
          </a:p>
        </p:txBody>
      </p:sp>
    </p:spTree>
    <p:extLst>
      <p:ext uri="{BB962C8B-B14F-4D97-AF65-F5344CB8AC3E}">
        <p14:creationId xmlns:p14="http://schemas.microsoft.com/office/powerpoint/2010/main" val="12117963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are some links to various resources we have available. The bottom link is a document full of even more links to videos and other resources all about the importance of language learning. These include our work with footballer Eric </a:t>
            </a:r>
            <a:r>
              <a:rPr lang="en-GB" dirty="0" err="1"/>
              <a:t>Dier</a:t>
            </a:r>
            <a:r>
              <a:rPr lang="en-GB" dirty="0"/>
              <a:t> and a range of people who use languages in their every day lives.</a:t>
            </a:r>
          </a:p>
          <a:p>
            <a:endParaRPr lang="en-GB" dirty="0"/>
          </a:p>
          <a:p>
            <a:r>
              <a:rPr lang="en-GB" dirty="0"/>
              <a:t>Thank you for watching.</a:t>
            </a:r>
          </a:p>
        </p:txBody>
      </p:sp>
      <p:sp>
        <p:nvSpPr>
          <p:cNvPr id="4" name="Slide Number Placeholder 3"/>
          <p:cNvSpPr>
            <a:spLocks noGrp="1"/>
          </p:cNvSpPr>
          <p:nvPr>
            <p:ph type="sldNum" sz="quarter" idx="5"/>
          </p:nvPr>
        </p:nvSpPr>
        <p:spPr/>
        <p:txBody>
          <a:bodyPr/>
          <a:lstStyle/>
          <a:p>
            <a:pPr>
              <a:defRPr/>
            </a:pPr>
            <a:fld id="{3BAF1D13-1771-6641-9B07-2FC25F0FAF6A}" type="slidenum">
              <a:rPr lang="en-US" smtClean="0"/>
              <a:pPr>
                <a:defRPr/>
              </a:pPr>
              <a:t>11</a:t>
            </a:fld>
            <a:endParaRPr lang="en-US"/>
          </a:p>
        </p:txBody>
      </p:sp>
    </p:spTree>
    <p:extLst>
      <p:ext uri="{BB962C8B-B14F-4D97-AF65-F5344CB8AC3E}">
        <p14:creationId xmlns:p14="http://schemas.microsoft.com/office/powerpoint/2010/main" val="37056428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t>Closing Slide</a:t>
            </a:r>
          </a:p>
          <a:p>
            <a:endParaRPr lang="en-US"/>
          </a:p>
        </p:txBody>
      </p:sp>
      <p:sp>
        <p:nvSpPr>
          <p:cNvPr id="4" name="Slide Number Placeholder 3"/>
          <p:cNvSpPr>
            <a:spLocks noGrp="1"/>
          </p:cNvSpPr>
          <p:nvPr>
            <p:ph type="sldNum" sz="quarter" idx="5"/>
          </p:nvPr>
        </p:nvSpPr>
        <p:spPr/>
        <p:txBody>
          <a:bodyPr/>
          <a:lstStyle/>
          <a:p>
            <a:pPr>
              <a:defRPr/>
            </a:pPr>
            <a:fld id="{3BAF1D13-1771-6641-9B07-2FC25F0FAF6A}" type="slidenum">
              <a:rPr lang="en-US" smtClean="0"/>
              <a:pPr>
                <a:defRPr/>
              </a:pPr>
              <a:t>12</a:t>
            </a:fld>
            <a:endParaRPr lang="en-US"/>
          </a:p>
        </p:txBody>
      </p:sp>
    </p:spTree>
    <p:extLst>
      <p:ext uri="{BB962C8B-B14F-4D97-AF65-F5344CB8AC3E}">
        <p14:creationId xmlns:p14="http://schemas.microsoft.com/office/powerpoint/2010/main" val="35909339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Firstly, a few important points to note.</a:t>
            </a:r>
          </a:p>
          <a:p>
            <a:r>
              <a:rPr lang="en-GB" dirty="0"/>
              <a:t>This is a new GCSE specification which has been re-worked in order to make it more accessible and to help students to enjoy their language learning experience.</a:t>
            </a:r>
          </a:p>
          <a:p>
            <a:r>
              <a:rPr lang="en-GB" dirty="0"/>
              <a:t>This means that students sitting GCSE French, German and Spanish in 2026 and beyond will be sitting a different style exam to those before them. This means that their GCSE languages experience will be different to any older siblings and friends who have taken a language in the past.</a:t>
            </a:r>
          </a:p>
          <a:p>
            <a:endParaRPr lang="en-GB" dirty="0"/>
          </a:p>
          <a:p>
            <a:r>
              <a:rPr lang="en-GB" dirty="0"/>
              <a:t>GCSE languages are tiered qualifications, this means students either sit a higher paper (covering grades 4 to 9) or a foundation paper (covering grades 1 to 5). All papers are sat at the same tier, there’s no mix and match option.</a:t>
            </a:r>
          </a:p>
        </p:txBody>
      </p:sp>
      <p:sp>
        <p:nvSpPr>
          <p:cNvPr id="4" name="Slide Number Placeholder 3"/>
          <p:cNvSpPr>
            <a:spLocks noGrp="1"/>
          </p:cNvSpPr>
          <p:nvPr>
            <p:ph type="sldNum" sz="quarter" idx="5"/>
          </p:nvPr>
        </p:nvSpPr>
        <p:spPr/>
        <p:txBody>
          <a:bodyPr/>
          <a:lstStyle/>
          <a:p>
            <a:pPr>
              <a:defRPr/>
            </a:pPr>
            <a:fld id="{3BAF1D13-1771-6641-9B07-2FC25F0FAF6A}" type="slidenum">
              <a:rPr lang="en-US" smtClean="0"/>
              <a:pPr>
                <a:defRPr/>
              </a:pPr>
              <a:t>2</a:t>
            </a:fld>
            <a:endParaRPr lang="en-US"/>
          </a:p>
        </p:txBody>
      </p:sp>
    </p:spTree>
    <p:extLst>
      <p:ext uri="{BB962C8B-B14F-4D97-AF65-F5344CB8AC3E}">
        <p14:creationId xmlns:p14="http://schemas.microsoft.com/office/powerpoint/2010/main" val="13891484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GB" dirty="0"/>
              <a:t>Whilst you’re studying French/Spanish or German you will be learning how to write, speak and understand language about 6 thematic contexts. </a:t>
            </a:r>
          </a:p>
          <a:p>
            <a:pPr lvl="1"/>
            <a:r>
              <a:rPr lang="en-GB" dirty="0"/>
              <a:t>My personal world </a:t>
            </a:r>
          </a:p>
          <a:p>
            <a:pPr lvl="1"/>
            <a:r>
              <a:rPr lang="en-GB" dirty="0"/>
              <a:t>Lifestyle and wellbeing </a:t>
            </a:r>
          </a:p>
          <a:p>
            <a:pPr lvl="1"/>
            <a:r>
              <a:rPr lang="en-GB" dirty="0"/>
              <a:t>My neighbourhood </a:t>
            </a:r>
          </a:p>
          <a:p>
            <a:pPr lvl="1"/>
            <a:r>
              <a:rPr lang="en-GB" dirty="0"/>
              <a:t>Media and technology </a:t>
            </a:r>
          </a:p>
          <a:p>
            <a:pPr lvl="1"/>
            <a:r>
              <a:rPr lang="en-GB" dirty="0"/>
              <a:t>Studying and my future</a:t>
            </a:r>
          </a:p>
          <a:p>
            <a:pPr lvl="1"/>
            <a:r>
              <a:rPr lang="en-GB" dirty="0"/>
              <a:t>Travel and tourism</a:t>
            </a:r>
          </a:p>
          <a:p>
            <a:r>
              <a:rPr lang="en-GB" dirty="0"/>
              <a:t>Within these thematic contexts you’ll be able to talk about a variety of subjects, shown by the image onscreen.</a:t>
            </a:r>
          </a:p>
        </p:txBody>
      </p:sp>
      <p:sp>
        <p:nvSpPr>
          <p:cNvPr id="4" name="Slide Number Placeholder 3"/>
          <p:cNvSpPr>
            <a:spLocks noGrp="1"/>
          </p:cNvSpPr>
          <p:nvPr>
            <p:ph type="sldNum" sz="quarter" idx="5"/>
          </p:nvPr>
        </p:nvSpPr>
        <p:spPr/>
        <p:txBody>
          <a:bodyPr/>
          <a:lstStyle/>
          <a:p>
            <a:pPr>
              <a:defRPr/>
            </a:pPr>
            <a:fld id="{3BAF1D13-1771-6641-9B07-2FC25F0FAF6A}" type="slidenum">
              <a:rPr lang="en-US" smtClean="0"/>
              <a:pPr>
                <a:defRPr/>
              </a:pPr>
              <a:t>3</a:t>
            </a:fld>
            <a:endParaRPr lang="en-US"/>
          </a:p>
        </p:txBody>
      </p:sp>
    </p:spTree>
    <p:extLst>
      <p:ext uri="{BB962C8B-B14F-4D97-AF65-F5344CB8AC3E}">
        <p14:creationId xmlns:p14="http://schemas.microsoft.com/office/powerpoint/2010/main" val="36680717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the next thing you’ll want to know is how you are examined. The papers follow the 4 skills structure you will already be used to, with assessments in speaking, listening, reading and writing. We’ll go into a little more detail about each now.</a:t>
            </a:r>
          </a:p>
        </p:txBody>
      </p:sp>
      <p:sp>
        <p:nvSpPr>
          <p:cNvPr id="4" name="Slide Number Placeholder 3"/>
          <p:cNvSpPr>
            <a:spLocks noGrp="1"/>
          </p:cNvSpPr>
          <p:nvPr>
            <p:ph type="sldNum" sz="quarter" idx="5"/>
          </p:nvPr>
        </p:nvSpPr>
        <p:spPr/>
        <p:txBody>
          <a:bodyPr/>
          <a:lstStyle/>
          <a:p>
            <a:pPr>
              <a:defRPr/>
            </a:pPr>
            <a:fld id="{3BAF1D13-1771-6641-9B07-2FC25F0FAF6A}" type="slidenum">
              <a:rPr lang="en-US" smtClean="0"/>
              <a:pPr>
                <a:defRPr/>
              </a:pPr>
              <a:t>4</a:t>
            </a:fld>
            <a:endParaRPr lang="en-US"/>
          </a:p>
        </p:txBody>
      </p:sp>
    </p:spTree>
    <p:extLst>
      <p:ext uri="{BB962C8B-B14F-4D97-AF65-F5344CB8AC3E}">
        <p14:creationId xmlns:p14="http://schemas.microsoft.com/office/powerpoint/2010/main" val="39046950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Paper 1 is the speaking. It’s worth 25% of your overall grade and you’ll have a short read aloud task, a roleplay and a picture description with a  follow on conversation.</a:t>
            </a:r>
          </a:p>
          <a:p>
            <a:r>
              <a:rPr lang="en-GB" dirty="0"/>
              <a:t>There are some things that would be useful for you to know:</a:t>
            </a:r>
          </a:p>
          <a:p>
            <a:pPr marL="171450" indent="-171450">
              <a:buFontTx/>
              <a:buChar char="-"/>
            </a:pPr>
            <a:r>
              <a:rPr lang="en-GB" dirty="0"/>
              <a:t>You get some preparation time before your speaking exam in a silent room with an invigilator. The last minute of this time is for when you are in the exam room with your teacher-examiner. In this minute you can practice the read aloud out loud if you’d like to. You can read it all the way though, practice a few of the words that are most challenging or just carry on preparing in silence. It’s up to you. </a:t>
            </a:r>
          </a:p>
          <a:p>
            <a:pPr marL="171450" indent="-171450">
              <a:buFontTx/>
              <a:buChar char="-"/>
            </a:pPr>
            <a:r>
              <a:rPr lang="en-GB" dirty="0"/>
              <a:t>The role play tasks are all set in real-life situations like buying things, going to the doctors, booking hotels etc, so they should be useful to you in the wider world beyond the exam.</a:t>
            </a:r>
          </a:p>
          <a:p>
            <a:pPr marL="171450" indent="-171450">
              <a:buFontTx/>
              <a:buChar char="-"/>
            </a:pPr>
            <a:r>
              <a:rPr lang="en-GB" dirty="0"/>
              <a:t>Finally for the picture task and follow on conversation you’ll be given a choice of thematic context a few weeks in advance so you can be prepared and feel confident.</a:t>
            </a:r>
          </a:p>
          <a:p>
            <a:pPr marL="171450" indent="-171450">
              <a:buFontTx/>
              <a:buChar char="-"/>
            </a:pPr>
            <a:endParaRPr lang="en-GB" dirty="0"/>
          </a:p>
        </p:txBody>
      </p:sp>
      <p:sp>
        <p:nvSpPr>
          <p:cNvPr id="4" name="Slide Number Placeholder 3"/>
          <p:cNvSpPr>
            <a:spLocks noGrp="1"/>
          </p:cNvSpPr>
          <p:nvPr>
            <p:ph type="sldNum" sz="quarter" idx="5"/>
          </p:nvPr>
        </p:nvSpPr>
        <p:spPr/>
        <p:txBody>
          <a:bodyPr/>
          <a:lstStyle/>
          <a:p>
            <a:pPr>
              <a:defRPr/>
            </a:pPr>
            <a:fld id="{3BAF1D13-1771-6641-9B07-2FC25F0FAF6A}" type="slidenum">
              <a:rPr lang="en-US" smtClean="0"/>
              <a:pPr>
                <a:defRPr/>
              </a:pPr>
              <a:t>5</a:t>
            </a:fld>
            <a:endParaRPr lang="en-US"/>
          </a:p>
        </p:txBody>
      </p:sp>
    </p:spTree>
    <p:extLst>
      <p:ext uri="{BB962C8B-B14F-4D97-AF65-F5344CB8AC3E}">
        <p14:creationId xmlns:p14="http://schemas.microsoft.com/office/powerpoint/2010/main" val="16346425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Paper 2, also worth 25% of the grade, is the listening.</a:t>
            </a:r>
          </a:p>
          <a:p>
            <a:endParaRPr lang="en-GB" dirty="0"/>
          </a:p>
          <a:p>
            <a:r>
              <a:rPr lang="en-GB" dirty="0"/>
              <a:t>At the start of this paper you get 5 minutes to go through and take a look at the questions and highlight or make notes as you wish.</a:t>
            </a:r>
          </a:p>
          <a:p>
            <a:r>
              <a:rPr lang="en-GB" dirty="0"/>
              <a:t>On this paper you will answer different question types like multiple choice and short open responses. There is also a dictation task where you will listen to an extract and write down what you hear, either as a gap fill or full sentences.</a:t>
            </a:r>
          </a:p>
          <a:p>
            <a:r>
              <a:rPr lang="en-GB" dirty="0"/>
              <a:t>You’ll listen to each extract 3 times so that you can listen, respond and finally check and these extracts will be spoken at a moderate pace with gaps built in to give you time to think and answer.</a:t>
            </a:r>
          </a:p>
          <a:p>
            <a:r>
              <a:rPr lang="en-GB" dirty="0"/>
              <a:t>There will also be a couple of minutes at the very end of the paper if you wish to check anything over.</a:t>
            </a:r>
          </a:p>
        </p:txBody>
      </p:sp>
      <p:sp>
        <p:nvSpPr>
          <p:cNvPr id="4" name="Slide Number Placeholder 3"/>
          <p:cNvSpPr>
            <a:spLocks noGrp="1"/>
          </p:cNvSpPr>
          <p:nvPr>
            <p:ph type="sldNum" sz="quarter" idx="5"/>
          </p:nvPr>
        </p:nvSpPr>
        <p:spPr/>
        <p:txBody>
          <a:bodyPr/>
          <a:lstStyle/>
          <a:p>
            <a:pPr>
              <a:defRPr/>
            </a:pPr>
            <a:fld id="{3BAF1D13-1771-6641-9B07-2FC25F0FAF6A}" type="slidenum">
              <a:rPr lang="en-US" smtClean="0"/>
              <a:pPr>
                <a:defRPr/>
              </a:pPr>
              <a:t>6</a:t>
            </a:fld>
            <a:endParaRPr lang="en-US"/>
          </a:p>
        </p:txBody>
      </p:sp>
    </p:spTree>
    <p:extLst>
      <p:ext uri="{BB962C8B-B14F-4D97-AF65-F5344CB8AC3E}">
        <p14:creationId xmlns:p14="http://schemas.microsoft.com/office/powerpoint/2010/main" val="10499382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Paper 3 is the reading and that’s worth another quarter of the GCSE.</a:t>
            </a:r>
          </a:p>
          <a:p>
            <a:r>
              <a:rPr lang="en-GB" dirty="0"/>
              <a:t>There are similar question types to the listening and also a translation into English.</a:t>
            </a:r>
          </a:p>
          <a:p>
            <a:endParaRPr lang="en-GB" dirty="0"/>
          </a:p>
          <a:p>
            <a:r>
              <a:rPr lang="en-GB" dirty="0"/>
              <a:t>To support you, where the question is about a cultural topic you might not have heard of there will be a supporting picture to help you. Proper nouns like place names will be explained with an asterisk too, so you are only being tested on your language knowledge.</a:t>
            </a:r>
          </a:p>
        </p:txBody>
      </p:sp>
      <p:sp>
        <p:nvSpPr>
          <p:cNvPr id="4" name="Slide Number Placeholder 3"/>
          <p:cNvSpPr>
            <a:spLocks noGrp="1"/>
          </p:cNvSpPr>
          <p:nvPr>
            <p:ph type="sldNum" sz="quarter" idx="5"/>
          </p:nvPr>
        </p:nvSpPr>
        <p:spPr/>
        <p:txBody>
          <a:bodyPr/>
          <a:lstStyle/>
          <a:p>
            <a:pPr>
              <a:defRPr/>
            </a:pPr>
            <a:fld id="{3BAF1D13-1771-6641-9B07-2FC25F0FAF6A}" type="slidenum">
              <a:rPr lang="en-US" smtClean="0"/>
              <a:pPr>
                <a:defRPr/>
              </a:pPr>
              <a:t>7</a:t>
            </a:fld>
            <a:endParaRPr lang="en-US"/>
          </a:p>
        </p:txBody>
      </p:sp>
    </p:spTree>
    <p:extLst>
      <p:ext uri="{BB962C8B-B14F-4D97-AF65-F5344CB8AC3E}">
        <p14:creationId xmlns:p14="http://schemas.microsoft.com/office/powerpoint/2010/main" val="36829475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Before we move onto writing there are a few things to let you know which will apply to both listening and reading.</a:t>
            </a:r>
          </a:p>
          <a:p>
            <a:endParaRPr lang="en-GB" dirty="0"/>
          </a:p>
          <a:p>
            <a:r>
              <a:rPr lang="en-GB" dirty="0"/>
              <a:t>Firstly, the same question types will be in the same place in the paper for the same number of marks each year. For example, if question one is a multiple choice question in our sample papers then it always will be in our exams. This means you know how the papers look and will be very familiar with the expectations.</a:t>
            </a:r>
          </a:p>
          <a:p>
            <a:endParaRPr lang="en-GB" dirty="0"/>
          </a:p>
          <a:p>
            <a:r>
              <a:rPr lang="en-GB" dirty="0"/>
              <a:t>All instructions are in English, so you will always know exactly what is expected from the question.</a:t>
            </a:r>
          </a:p>
          <a:p>
            <a:endParaRPr lang="en-GB" dirty="0"/>
          </a:p>
          <a:p>
            <a:r>
              <a:rPr lang="en-GB" dirty="0"/>
              <a:t>The reading and listening extracts have been broken down into shorter chunks. This makes them more manageable for you and is less of a strain on your working memory.</a:t>
            </a:r>
          </a:p>
          <a:p>
            <a:endParaRPr lang="en-GB" dirty="0"/>
          </a:p>
          <a:p>
            <a:r>
              <a:rPr lang="en-GB" dirty="0"/>
              <a:t>Finally the papers will only use a set list of names, so you’re not going to be confused by a French/Spanish/German name you’ve never seen before and try and work out what it means.</a:t>
            </a:r>
          </a:p>
          <a:p>
            <a:endParaRPr lang="en-GB" dirty="0"/>
          </a:p>
          <a:p>
            <a:endParaRPr lang="en-GB" dirty="0"/>
          </a:p>
        </p:txBody>
      </p:sp>
      <p:sp>
        <p:nvSpPr>
          <p:cNvPr id="4" name="Slide Number Placeholder 3"/>
          <p:cNvSpPr>
            <a:spLocks noGrp="1"/>
          </p:cNvSpPr>
          <p:nvPr>
            <p:ph type="sldNum" sz="quarter" idx="5"/>
          </p:nvPr>
        </p:nvSpPr>
        <p:spPr/>
        <p:txBody>
          <a:bodyPr/>
          <a:lstStyle/>
          <a:p>
            <a:pPr>
              <a:defRPr/>
            </a:pPr>
            <a:fld id="{3BAF1D13-1771-6641-9B07-2FC25F0FAF6A}" type="slidenum">
              <a:rPr lang="en-US" smtClean="0"/>
              <a:pPr>
                <a:defRPr/>
              </a:pPr>
              <a:t>8</a:t>
            </a:fld>
            <a:endParaRPr lang="en-US"/>
          </a:p>
        </p:txBody>
      </p:sp>
    </p:spTree>
    <p:extLst>
      <p:ext uri="{BB962C8B-B14F-4D97-AF65-F5344CB8AC3E}">
        <p14:creationId xmlns:p14="http://schemas.microsoft.com/office/powerpoint/2010/main" val="34909191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last paper is the writing paper.</a:t>
            </a:r>
          </a:p>
          <a:p>
            <a:endParaRPr lang="en-GB" dirty="0"/>
          </a:p>
          <a:p>
            <a:r>
              <a:rPr lang="en-GB" dirty="0"/>
              <a:t>In the foundation paper you will complete a picture description, a 40-50 word task and an 80-90 word task. For higher it’s a 80-90 word and a 130-150 word task. You’ll get two choices for each of these longer response questions so you can pick the one you feel  more confident with.</a:t>
            </a:r>
          </a:p>
          <a:p>
            <a:endParaRPr lang="en-GB" dirty="0"/>
          </a:p>
          <a:p>
            <a:r>
              <a:rPr lang="en-GB" dirty="0"/>
              <a:t>For the translation part foundation candidates will get 5 sentences and higher will translate a short paragraph.</a:t>
            </a:r>
          </a:p>
          <a:p>
            <a:endParaRPr lang="en-GB" dirty="0"/>
          </a:p>
          <a:p>
            <a:r>
              <a:rPr lang="en-GB" dirty="0"/>
              <a:t>It’s important to note that if you wish to use gender-neutral language such as different pronouns or adjective agreement this is fine, we have some guidance available on this and you would receive equal credit as you would when using the masculine or feminine forms.</a:t>
            </a:r>
          </a:p>
        </p:txBody>
      </p:sp>
      <p:sp>
        <p:nvSpPr>
          <p:cNvPr id="4" name="Slide Number Placeholder 3"/>
          <p:cNvSpPr>
            <a:spLocks noGrp="1"/>
          </p:cNvSpPr>
          <p:nvPr>
            <p:ph type="sldNum" sz="quarter" idx="5"/>
          </p:nvPr>
        </p:nvSpPr>
        <p:spPr/>
        <p:txBody>
          <a:bodyPr/>
          <a:lstStyle/>
          <a:p>
            <a:pPr>
              <a:defRPr/>
            </a:pPr>
            <a:fld id="{3BAF1D13-1771-6641-9B07-2FC25F0FAF6A}" type="slidenum">
              <a:rPr lang="en-US" smtClean="0"/>
              <a:pPr>
                <a:defRPr/>
              </a:pPr>
              <a:t>9</a:t>
            </a:fld>
            <a:endParaRPr lang="en-US"/>
          </a:p>
        </p:txBody>
      </p:sp>
    </p:spTree>
    <p:extLst>
      <p:ext uri="{BB962C8B-B14F-4D97-AF65-F5344CB8AC3E}">
        <p14:creationId xmlns:p14="http://schemas.microsoft.com/office/powerpoint/2010/main" val="42307631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7.jpe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6.jpe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le Slide Germa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0C345C6-763E-6445-B062-BE55E553543F}"/>
              </a:ext>
            </a:extLst>
          </p:cNvPr>
          <p:cNvSpPr/>
          <p:nvPr userDrawn="1"/>
        </p:nvSpPr>
        <p:spPr>
          <a:xfrm>
            <a:off x="1" y="3640731"/>
            <a:ext cx="5346616" cy="323237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F0D379A-9026-D54A-9325-BBD6E87CD447}"/>
              </a:ext>
            </a:extLst>
          </p:cNvPr>
          <p:cNvSpPr/>
          <p:nvPr userDrawn="1"/>
        </p:nvSpPr>
        <p:spPr>
          <a:xfrm>
            <a:off x="5311590" y="-5492"/>
            <a:ext cx="6887134" cy="68912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7A8DC16-3F07-3041-BE2D-F64C2B8E2A01}"/>
              </a:ext>
            </a:extLst>
          </p:cNvPr>
          <p:cNvSpPr/>
          <p:nvPr userDrawn="1"/>
        </p:nvSpPr>
        <p:spPr>
          <a:xfrm>
            <a:off x="774159" y="2277222"/>
            <a:ext cx="4532878" cy="343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A2DAD51-E5F4-4A47-9651-74B51CD2244C}"/>
              </a:ext>
            </a:extLst>
          </p:cNvPr>
          <p:cNvPicPr>
            <a:picLocks noChangeAspect="1"/>
          </p:cNvPicPr>
          <p:nvPr userDrawn="1"/>
        </p:nvPicPr>
        <p:blipFill rotWithShape="1">
          <a:blip r:embed="rId2"/>
          <a:srcRect l="1147" t="50091" r="2012" b="25107"/>
          <a:stretch/>
        </p:blipFill>
        <p:spPr>
          <a:xfrm>
            <a:off x="5434782" y="2277222"/>
            <a:ext cx="6660845" cy="2276399"/>
          </a:xfrm>
          <a:prstGeom prst="rect">
            <a:avLst/>
          </a:prstGeom>
        </p:spPr>
      </p:pic>
      <p:sp>
        <p:nvSpPr>
          <p:cNvPr id="2" name="Title 1"/>
          <p:cNvSpPr>
            <a:spLocks noGrp="1"/>
          </p:cNvSpPr>
          <p:nvPr>
            <p:ph type="title"/>
          </p:nvPr>
        </p:nvSpPr>
        <p:spPr>
          <a:xfrm>
            <a:off x="790188" y="2280927"/>
            <a:ext cx="4498008" cy="2343813"/>
          </a:xfrm>
          <a:prstGeom prst="rect">
            <a:avLst/>
          </a:prstGeom>
          <a:noFill/>
        </p:spPr>
        <p:txBody>
          <a:bodyPr lIns="360000" tIns="0" rIns="216000" bIns="0" anchor="ctr" anchorCtr="0"/>
          <a:lstStyle>
            <a:lvl1pPr>
              <a:defRPr b="0" i="0">
                <a:latin typeface="Arial" panose="020B0604020202020204" pitchFamily="34" charset="0"/>
                <a:cs typeface="Arial" panose="020B0604020202020204" pitchFamily="34" charset="0"/>
              </a:defRPr>
            </a:lvl1pPr>
          </a:lstStyle>
          <a:p>
            <a:r>
              <a:rPr lang="en-US"/>
              <a:t>Click to edit Master title style</a:t>
            </a:r>
          </a:p>
        </p:txBody>
      </p:sp>
      <p:sp>
        <p:nvSpPr>
          <p:cNvPr id="16" name="Subtitle 2"/>
          <p:cNvSpPr>
            <a:spLocks noGrp="1"/>
          </p:cNvSpPr>
          <p:nvPr>
            <p:ph type="subTitle" idx="1"/>
          </p:nvPr>
        </p:nvSpPr>
        <p:spPr>
          <a:xfrm>
            <a:off x="764623" y="4624740"/>
            <a:ext cx="4549140" cy="1070511"/>
          </a:xfrm>
          <a:prstGeom prst="rect">
            <a:avLst/>
          </a:prstGeom>
          <a:noFill/>
        </p:spPr>
        <p:txBody>
          <a:bodyPr lIns="360000" tIns="0" rIns="216000" bIns="0" anchor="ctr" anchorCtr="0"/>
          <a:lstStyle>
            <a:lvl1pPr marL="0" indent="0" algn="l">
              <a:buNone/>
              <a:defRPr sz="2400" b="0" i="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15" name="Picture 14">
            <a:extLst>
              <a:ext uri="{FF2B5EF4-FFF2-40B4-BE49-F238E27FC236}">
                <a16:creationId xmlns:a16="http://schemas.microsoft.com/office/drawing/2014/main" id="{6F9B91E3-A6FD-254B-BE9F-3FFECB08CAC6}"/>
              </a:ext>
            </a:extLst>
          </p:cNvPr>
          <p:cNvPicPr>
            <a:picLocks noChangeAspect="1"/>
          </p:cNvPicPr>
          <p:nvPr userDrawn="1"/>
        </p:nvPicPr>
        <p:blipFill>
          <a:blip r:embed="rId3"/>
          <a:stretch>
            <a:fillRect/>
          </a:stretch>
        </p:blipFill>
        <p:spPr>
          <a:xfrm>
            <a:off x="499438" y="313874"/>
            <a:ext cx="2171712" cy="894440"/>
          </a:xfrm>
          <a:prstGeom prst="rect">
            <a:avLst/>
          </a:prstGeom>
        </p:spPr>
      </p:pic>
      <p:sp>
        <p:nvSpPr>
          <p:cNvPr id="18" name="TextBox 17">
            <a:extLst>
              <a:ext uri="{FF2B5EF4-FFF2-40B4-BE49-F238E27FC236}">
                <a16:creationId xmlns:a16="http://schemas.microsoft.com/office/drawing/2014/main" id="{A74DF433-EA5F-FF4A-A67F-F0976CFF5537}"/>
              </a:ext>
            </a:extLst>
          </p:cNvPr>
          <p:cNvSpPr txBox="1"/>
          <p:nvPr userDrawn="1"/>
        </p:nvSpPr>
        <p:spPr>
          <a:xfrm>
            <a:off x="11004096" y="4419192"/>
            <a:ext cx="1163640" cy="109550"/>
          </a:xfrm>
          <a:prstGeom prst="rect">
            <a:avLst/>
          </a:prstGeom>
          <a:noFill/>
        </p:spPr>
        <p:txBody>
          <a:bodyPr wrap="square" lIns="0" tIns="0" rIns="0" bIns="0"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it-IT" sz="600" kern="1200">
                <a:solidFill>
                  <a:schemeClr val="bg1"/>
                </a:solidFill>
                <a:effectLst/>
                <a:latin typeface="+mn-lt"/>
                <a:ea typeface="+mn-ea"/>
                <a:cs typeface="+mn-cs"/>
              </a:rPr>
              <a:t>© </a:t>
            </a:r>
            <a:r>
              <a:rPr lang="it-IT" sz="600" kern="1200" err="1">
                <a:solidFill>
                  <a:schemeClr val="bg1"/>
                </a:solidFill>
                <a:effectLst/>
                <a:latin typeface="+mn-lt"/>
                <a:ea typeface="+mn-ea"/>
                <a:cs typeface="+mn-cs"/>
              </a:rPr>
              <a:t>Shutterstock</a:t>
            </a:r>
            <a:r>
              <a:rPr lang="it-IT" sz="600">
                <a:solidFill>
                  <a:schemeClr val="bg1"/>
                </a:solidFill>
                <a:latin typeface="+mn-lt"/>
              </a:rPr>
              <a:t>/Neo </a:t>
            </a:r>
            <a:r>
              <a:rPr lang="it-IT" sz="600" err="1">
                <a:solidFill>
                  <a:schemeClr val="bg1"/>
                </a:solidFill>
                <a:latin typeface="+mn-lt"/>
              </a:rPr>
              <a:t>Geometric</a:t>
            </a:r>
            <a:endParaRPr lang="it-IT" sz="600">
              <a:solidFill>
                <a:schemeClr val="bg1"/>
              </a:solidFill>
              <a:latin typeface="+mn-lt"/>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it-IT" sz="600">
                <a:solidFill>
                  <a:schemeClr val="bg1"/>
                </a:solidFill>
                <a:latin typeface="+mn-lt"/>
              </a:rPr>
              <a:t> </a:t>
            </a:r>
            <a:endParaRPr lang="en-US" sz="600">
              <a:solidFill>
                <a:schemeClr val="bg1"/>
              </a:solidFill>
              <a:latin typeface="+mn-lt"/>
            </a:endParaRPr>
          </a:p>
        </p:txBody>
      </p:sp>
      <p:cxnSp>
        <p:nvCxnSpPr>
          <p:cNvPr id="8" name="Straight Connector 7">
            <a:extLst>
              <a:ext uri="{FF2B5EF4-FFF2-40B4-BE49-F238E27FC236}">
                <a16:creationId xmlns:a16="http://schemas.microsoft.com/office/drawing/2014/main" id="{965932B0-A39E-F54F-8DD4-F827A2104A80}"/>
              </a:ext>
              <a:ext uri="{C183D7F6-B498-43B3-948B-1728B52AA6E4}">
                <adec:decorative xmlns:adec="http://schemas.microsoft.com/office/drawing/2017/decorative" val="1"/>
              </a:ext>
            </a:extLst>
          </p:cNvPr>
          <p:cNvCxnSpPr>
            <a:cxnSpLocks/>
          </p:cNvCxnSpPr>
          <p:nvPr/>
        </p:nvCxnSpPr>
        <p:spPr>
          <a:xfrm>
            <a:off x="790188" y="2280927"/>
            <a:ext cx="0" cy="343080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C9F38E8B-13D0-4F44-91C6-682651C38BF9}"/>
              </a:ext>
            </a:extLst>
          </p:cNvPr>
          <p:cNvPicPr>
            <a:picLocks noChangeAspect="1"/>
          </p:cNvPicPr>
          <p:nvPr userDrawn="1"/>
        </p:nvPicPr>
        <p:blipFill rotWithShape="1">
          <a:blip r:embed="rId4"/>
          <a:srcRect l="3199" t="11541" r="9003" b="61814"/>
          <a:stretch/>
        </p:blipFill>
        <p:spPr>
          <a:xfrm>
            <a:off x="5425887" y="100853"/>
            <a:ext cx="6669741" cy="2070847"/>
          </a:xfrm>
          <a:prstGeom prst="rect">
            <a:avLst/>
          </a:prstGeom>
        </p:spPr>
      </p:pic>
      <p:pic>
        <p:nvPicPr>
          <p:cNvPr id="11" name="Picture 10">
            <a:extLst>
              <a:ext uri="{FF2B5EF4-FFF2-40B4-BE49-F238E27FC236}">
                <a16:creationId xmlns:a16="http://schemas.microsoft.com/office/drawing/2014/main" id="{7D38052F-4798-574F-B2FE-4BB98020E5F4}"/>
              </a:ext>
            </a:extLst>
          </p:cNvPr>
          <p:cNvPicPr>
            <a:picLocks noChangeAspect="1"/>
          </p:cNvPicPr>
          <p:nvPr userDrawn="1"/>
        </p:nvPicPr>
        <p:blipFill rotWithShape="1">
          <a:blip r:embed="rId5"/>
          <a:srcRect l="5798" t="66867" r="5908" b="5765"/>
          <a:stretch/>
        </p:blipFill>
        <p:spPr>
          <a:xfrm>
            <a:off x="5434782" y="4686301"/>
            <a:ext cx="6660846" cy="2062149"/>
          </a:xfrm>
          <a:prstGeom prst="rect">
            <a:avLst/>
          </a:prstGeom>
        </p:spPr>
      </p:pic>
      <p:sp>
        <p:nvSpPr>
          <p:cNvPr id="12" name="TextBox 11">
            <a:extLst>
              <a:ext uri="{FF2B5EF4-FFF2-40B4-BE49-F238E27FC236}">
                <a16:creationId xmlns:a16="http://schemas.microsoft.com/office/drawing/2014/main" id="{5B092510-6056-2949-A0E6-86F7A43B48AD}"/>
              </a:ext>
            </a:extLst>
          </p:cNvPr>
          <p:cNvSpPr txBox="1"/>
          <p:nvPr userDrawn="1"/>
        </p:nvSpPr>
        <p:spPr>
          <a:xfrm>
            <a:off x="11310682" y="2042525"/>
            <a:ext cx="857054" cy="109550"/>
          </a:xfrm>
          <a:prstGeom prst="rect">
            <a:avLst/>
          </a:prstGeom>
          <a:noFill/>
        </p:spPr>
        <p:txBody>
          <a:bodyPr wrap="square" lIns="0" tIns="0" rIns="0" bIns="0"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it-IT" sz="600" kern="1200">
                <a:solidFill>
                  <a:schemeClr val="bg1"/>
                </a:solidFill>
                <a:effectLst/>
                <a:latin typeface="+mn-lt"/>
                <a:ea typeface="+mn-ea"/>
                <a:cs typeface="+mn-cs"/>
              </a:rPr>
              <a:t>© </a:t>
            </a:r>
            <a:r>
              <a:rPr lang="it-IT" sz="600" kern="1200" err="1">
                <a:solidFill>
                  <a:schemeClr val="bg1"/>
                </a:solidFill>
                <a:effectLst/>
                <a:latin typeface="+mn-lt"/>
                <a:ea typeface="+mn-ea"/>
                <a:cs typeface="+mn-cs"/>
              </a:rPr>
              <a:t>Shutterstock</a:t>
            </a:r>
            <a:r>
              <a:rPr lang="it-IT" sz="600">
                <a:solidFill>
                  <a:schemeClr val="bg1"/>
                </a:solidFill>
                <a:latin typeface="+mn-lt"/>
              </a:rPr>
              <a:t>/</a:t>
            </a:r>
            <a:r>
              <a:rPr lang="it-IT" sz="600" err="1">
                <a:solidFill>
                  <a:schemeClr val="bg1"/>
                </a:solidFill>
                <a:latin typeface="+mn-lt"/>
              </a:rPr>
              <a:t>Altrace</a:t>
            </a:r>
            <a:endParaRPr lang="it-IT" sz="600">
              <a:solidFill>
                <a:schemeClr val="bg1"/>
              </a:solidFill>
              <a:latin typeface="+mn-lt"/>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it-IT" sz="600">
                <a:solidFill>
                  <a:schemeClr val="bg1"/>
                </a:solidFill>
                <a:latin typeface="+mn-lt"/>
              </a:rPr>
              <a:t> </a:t>
            </a:r>
            <a:endParaRPr lang="en-US" sz="600">
              <a:solidFill>
                <a:schemeClr val="bg1"/>
              </a:solidFill>
              <a:latin typeface="+mn-lt"/>
            </a:endParaRPr>
          </a:p>
        </p:txBody>
      </p:sp>
      <p:sp>
        <p:nvSpPr>
          <p:cNvPr id="13" name="TextBox 12">
            <a:extLst>
              <a:ext uri="{FF2B5EF4-FFF2-40B4-BE49-F238E27FC236}">
                <a16:creationId xmlns:a16="http://schemas.microsoft.com/office/drawing/2014/main" id="{413E1DED-795F-554B-B814-12DDF787121F}"/>
              </a:ext>
            </a:extLst>
          </p:cNvPr>
          <p:cNvSpPr txBox="1"/>
          <p:nvPr userDrawn="1"/>
        </p:nvSpPr>
        <p:spPr>
          <a:xfrm>
            <a:off x="11123909" y="6623735"/>
            <a:ext cx="971718" cy="109550"/>
          </a:xfrm>
          <a:prstGeom prst="rect">
            <a:avLst/>
          </a:prstGeom>
          <a:noFill/>
        </p:spPr>
        <p:txBody>
          <a:bodyPr wrap="square" lIns="0" tIns="0" rIns="0" bIns="0"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it-IT" sz="600" kern="1200">
                <a:solidFill>
                  <a:schemeClr val="bg1"/>
                </a:solidFill>
                <a:effectLst/>
                <a:latin typeface="+mn-lt"/>
                <a:ea typeface="+mn-ea"/>
                <a:cs typeface="+mn-cs"/>
              </a:rPr>
              <a:t>© </a:t>
            </a:r>
            <a:r>
              <a:rPr lang="it-IT" sz="600" kern="1200" err="1">
                <a:solidFill>
                  <a:schemeClr val="bg1"/>
                </a:solidFill>
                <a:effectLst/>
                <a:latin typeface="+mn-lt"/>
                <a:ea typeface="+mn-ea"/>
                <a:cs typeface="+mn-cs"/>
              </a:rPr>
              <a:t>Shutterstock</a:t>
            </a:r>
            <a:r>
              <a:rPr lang="it-IT" sz="600">
                <a:solidFill>
                  <a:schemeClr val="bg1"/>
                </a:solidFill>
                <a:latin typeface="+mn-lt"/>
              </a:rPr>
              <a:t>/</a:t>
            </a:r>
            <a:r>
              <a:rPr lang="it-IT" sz="600" err="1">
                <a:solidFill>
                  <a:schemeClr val="bg1"/>
                </a:solidFill>
                <a:latin typeface="+mn-lt"/>
              </a:rPr>
              <a:t>Slanapotam</a:t>
            </a:r>
            <a:endParaRPr lang="it-IT" sz="600">
              <a:solidFill>
                <a:schemeClr val="bg1"/>
              </a:solidFill>
              <a:latin typeface="+mn-lt"/>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it-IT" sz="600">
                <a:solidFill>
                  <a:schemeClr val="bg1"/>
                </a:solidFill>
                <a:latin typeface="+mn-lt"/>
              </a:rPr>
              <a:t> </a:t>
            </a:r>
            <a:endParaRPr lang="en-US" sz="600">
              <a:solidFill>
                <a:schemeClr val="bg1"/>
              </a:solidFill>
              <a:latin typeface="+mn-lt"/>
            </a:endParaRPr>
          </a:p>
        </p:txBody>
      </p:sp>
    </p:spTree>
    <p:extLst>
      <p:ext uri="{BB962C8B-B14F-4D97-AF65-F5344CB8AC3E}">
        <p14:creationId xmlns:p14="http://schemas.microsoft.com/office/powerpoint/2010/main" val="39029222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Content_Spanish_imageA">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DF2C1A3-DDAE-7A4D-A876-A0AE59BD4166}"/>
              </a:ext>
            </a:extLst>
          </p:cNvPr>
          <p:cNvPicPr>
            <a:picLocks noChangeAspect="1"/>
          </p:cNvPicPr>
          <p:nvPr userDrawn="1"/>
        </p:nvPicPr>
        <p:blipFill rotWithShape="1">
          <a:blip r:embed="rId2"/>
          <a:srcRect l="14037" t="29421" r="71338" b="1086"/>
          <a:stretch/>
        </p:blipFill>
        <p:spPr>
          <a:xfrm>
            <a:off x="0" y="1210962"/>
            <a:ext cx="1054099" cy="5002801"/>
          </a:xfrm>
          <a:prstGeom prst="rect">
            <a:avLst/>
          </a:prstGeom>
        </p:spPr>
      </p:pic>
      <p:sp>
        <p:nvSpPr>
          <p:cNvPr id="4" name="Rectangle 3">
            <a:extLst>
              <a:ext uri="{FF2B5EF4-FFF2-40B4-BE49-F238E27FC236}">
                <a16:creationId xmlns:a16="http://schemas.microsoft.com/office/drawing/2014/main" id="{A744ED8C-8847-EA41-9338-C6E46B61F79E}"/>
              </a:ext>
              <a:ext uri="{C183D7F6-B498-43B3-948B-1728B52AA6E4}">
                <adec:decorative xmlns:adec="http://schemas.microsoft.com/office/drawing/2017/decorative" val="1"/>
              </a:ext>
            </a:extLst>
          </p:cNvPr>
          <p:cNvSpPr/>
          <p:nvPr/>
        </p:nvSpPr>
        <p:spPr>
          <a:xfrm>
            <a:off x="0" y="2"/>
            <a:ext cx="11575470" cy="127362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Title 1"/>
          <p:cNvSpPr>
            <a:spLocks noGrp="1"/>
          </p:cNvSpPr>
          <p:nvPr>
            <p:ph type="title"/>
          </p:nvPr>
        </p:nvSpPr>
        <p:spPr>
          <a:xfrm>
            <a:off x="1054100" y="540001"/>
            <a:ext cx="10568781" cy="1156442"/>
          </a:xfrm>
          <a:prstGeom prst="rect">
            <a:avLst/>
          </a:prstGeom>
          <a:solidFill>
            <a:schemeClr val="bg1"/>
          </a:solidFill>
        </p:spPr>
        <p:txBody>
          <a:bodyPr lIns="360000" anchor="ctr" anchorCtr="0">
            <a:normAutofit/>
          </a:bodyPr>
          <a:lstStyle>
            <a:lvl1pPr>
              <a:defRPr sz="3600" b="0" i="0">
                <a:latin typeface="Arial" panose="020B0604020202020204" pitchFamily="34" charset="0"/>
                <a:cs typeface="Arial" panose="020B0604020202020204" pitchFamily="34" charset="0"/>
              </a:defRPr>
            </a:lvl1pPr>
          </a:lstStyle>
          <a:p>
            <a:r>
              <a:rPr lang="en-US"/>
              <a:t>Click to edit Master title style</a:t>
            </a:r>
          </a:p>
        </p:txBody>
      </p:sp>
      <p:sp>
        <p:nvSpPr>
          <p:cNvPr id="7" name="Content Placeholder 6">
            <a:extLst>
              <a:ext uri="{FF2B5EF4-FFF2-40B4-BE49-F238E27FC236}">
                <a16:creationId xmlns:a16="http://schemas.microsoft.com/office/drawing/2014/main" id="{52C1CAAB-00F4-184E-88C4-75D6880DC45E}"/>
              </a:ext>
            </a:extLst>
          </p:cNvPr>
          <p:cNvSpPr>
            <a:spLocks noGrp="1"/>
          </p:cNvSpPr>
          <p:nvPr>
            <p:ph sz="quarter" idx="16" hasCustomPrompt="1"/>
          </p:nvPr>
        </p:nvSpPr>
        <p:spPr>
          <a:xfrm>
            <a:off x="1440000" y="2160000"/>
            <a:ext cx="10182883" cy="4053763"/>
          </a:xfrm>
          <a:prstGeom prst="rect">
            <a:avLst/>
          </a:prstGeom>
        </p:spPr>
        <p:txBody>
          <a:bodyPr lIns="0" tIns="0"/>
          <a:lstStyle>
            <a:lvl1pPr marL="342900" indent="-342900">
              <a:lnSpc>
                <a:spcPct val="100000"/>
              </a:lnSpc>
              <a:spcBef>
                <a:spcPts val="0"/>
              </a:spcBef>
              <a:spcAft>
                <a:spcPts val="1200"/>
              </a:spcAft>
              <a:buClr>
                <a:schemeClr val="accent3"/>
              </a:buClr>
              <a:buSzPct val="120000"/>
              <a:buFont typeface="Arial" panose="020B0604020202020204" pitchFamily="34" charset="0"/>
              <a:buChar char="•"/>
              <a:defRPr sz="2000" b="0" i="0">
                <a:latin typeface="Arial" panose="020B0604020202020204" pitchFamily="34" charset="0"/>
                <a:ea typeface="Verdana" panose="020B0604030504040204" pitchFamily="34" charset="0"/>
                <a:cs typeface="Arial" panose="020B0604020202020204" pitchFamily="34" charset="0"/>
              </a:defRPr>
            </a:lvl1pPr>
            <a:lvl2pPr marL="4572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content</a:t>
            </a:r>
          </a:p>
        </p:txBody>
      </p:sp>
      <p:sp>
        <p:nvSpPr>
          <p:cNvPr id="6" name="Slide Number Placeholder 5">
            <a:extLst>
              <a:ext uri="{FF2B5EF4-FFF2-40B4-BE49-F238E27FC236}">
                <a16:creationId xmlns:a16="http://schemas.microsoft.com/office/drawing/2014/main" id="{5F1202A0-9646-4147-8DBB-1BF33177D5D7}"/>
              </a:ext>
            </a:extLst>
          </p:cNvPr>
          <p:cNvSpPr>
            <a:spLocks noGrp="1"/>
          </p:cNvSpPr>
          <p:nvPr>
            <p:ph type="sldNum" sz="quarter" idx="15"/>
          </p:nvPr>
        </p:nvSpPr>
        <p:spPr>
          <a:xfrm>
            <a:off x="11575470" y="6488113"/>
            <a:ext cx="376818" cy="365125"/>
          </a:xfrm>
          <a:prstGeom prst="rect">
            <a:avLst/>
          </a:prstGeom>
        </p:spPr>
        <p:txBody>
          <a:bodyPr/>
          <a:lstStyle>
            <a:lvl1pPr>
              <a:defRPr sz="1200" b="0" i="0">
                <a:latin typeface="Arial" panose="020B0604020202020204" pitchFamily="34" charset="0"/>
                <a:cs typeface="Arial" panose="020B0604020202020204" pitchFamily="34" charset="0"/>
              </a:defRPr>
            </a:lvl1pPr>
          </a:lstStyle>
          <a:p>
            <a:pPr>
              <a:defRPr/>
            </a:pPr>
            <a:fld id="{EEAC2BAD-9516-2B47-9900-7FC05ED2F002}" type="slidenum">
              <a:rPr lang="en-US" smtClean="0"/>
              <a:pPr>
                <a:defRPr/>
              </a:pPr>
              <a:t>‹#›</a:t>
            </a:fld>
            <a:endParaRPr lang="en-US"/>
          </a:p>
        </p:txBody>
      </p:sp>
      <p:pic>
        <p:nvPicPr>
          <p:cNvPr id="10" name="Picture 9">
            <a:extLst>
              <a:ext uri="{FF2B5EF4-FFF2-40B4-BE49-F238E27FC236}">
                <a16:creationId xmlns:a16="http://schemas.microsoft.com/office/drawing/2014/main" id="{F6E1E67C-7AB9-EE43-919F-4EDDFC44EACE}"/>
              </a:ext>
            </a:extLst>
          </p:cNvPr>
          <p:cNvPicPr>
            <a:picLocks noChangeAspect="1"/>
          </p:cNvPicPr>
          <p:nvPr userDrawn="1"/>
        </p:nvPicPr>
        <p:blipFill>
          <a:blip r:embed="rId3"/>
          <a:stretch>
            <a:fillRect/>
          </a:stretch>
        </p:blipFill>
        <p:spPr>
          <a:xfrm>
            <a:off x="79667" y="6318000"/>
            <a:ext cx="974436" cy="401331"/>
          </a:xfrm>
          <a:prstGeom prst="rect">
            <a:avLst/>
          </a:prstGeom>
        </p:spPr>
      </p:pic>
      <p:cxnSp>
        <p:nvCxnSpPr>
          <p:cNvPr id="11" name="Straight Connector 10">
            <a:extLst>
              <a:ext uri="{FF2B5EF4-FFF2-40B4-BE49-F238E27FC236}">
                <a16:creationId xmlns:a16="http://schemas.microsoft.com/office/drawing/2014/main" id="{886B2BDB-D04F-B44B-9F63-36E56669D035}"/>
              </a:ext>
              <a:ext uri="{C183D7F6-B498-43B3-948B-1728B52AA6E4}">
                <adec:decorative xmlns:adec="http://schemas.microsoft.com/office/drawing/2017/decorative" val="1"/>
              </a:ext>
            </a:extLst>
          </p:cNvPr>
          <p:cNvCxnSpPr>
            <a:cxnSpLocks/>
          </p:cNvCxnSpPr>
          <p:nvPr userDrawn="1"/>
        </p:nvCxnSpPr>
        <p:spPr>
          <a:xfrm>
            <a:off x="1028116" y="540000"/>
            <a:ext cx="0" cy="1156443"/>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D1E360E7-260F-3745-A04B-21215767B91C}"/>
              </a:ext>
              <a:ext uri="{C183D7F6-B498-43B3-948B-1728B52AA6E4}">
                <adec:decorative xmlns:adec="http://schemas.microsoft.com/office/drawing/2017/decorative" val="1"/>
              </a:ext>
            </a:extLst>
          </p:cNvPr>
          <p:cNvSpPr/>
          <p:nvPr userDrawn="1"/>
        </p:nvSpPr>
        <p:spPr>
          <a:xfrm>
            <a:off x="11575470" y="1"/>
            <a:ext cx="616529" cy="54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4" name="Rectangle 13">
            <a:extLst>
              <a:ext uri="{FF2B5EF4-FFF2-40B4-BE49-F238E27FC236}">
                <a16:creationId xmlns:a16="http://schemas.microsoft.com/office/drawing/2014/main" id="{353B3376-8E81-DC4F-8EF6-F9F8A4565A3D}"/>
              </a:ext>
              <a:ext uri="{C183D7F6-B498-43B3-948B-1728B52AA6E4}">
                <adec:decorative xmlns:adec="http://schemas.microsoft.com/office/drawing/2017/decorative" val="1"/>
              </a:ext>
            </a:extLst>
          </p:cNvPr>
          <p:cNvSpPr/>
          <p:nvPr userDrawn="1"/>
        </p:nvSpPr>
        <p:spPr>
          <a:xfrm>
            <a:off x="9064799" y="1980001"/>
            <a:ext cx="3127199" cy="3049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6" name="Picture 15">
            <a:extLst>
              <a:ext uri="{FF2B5EF4-FFF2-40B4-BE49-F238E27FC236}">
                <a16:creationId xmlns:a16="http://schemas.microsoft.com/office/drawing/2014/main" id="{13B49ECE-6E7D-A14D-BD7E-3DB0ED802CFB}"/>
              </a:ext>
            </a:extLst>
          </p:cNvPr>
          <p:cNvPicPr>
            <a:picLocks noChangeAspect="1"/>
          </p:cNvPicPr>
          <p:nvPr userDrawn="1"/>
        </p:nvPicPr>
        <p:blipFill rotWithShape="1">
          <a:blip r:embed="rId4"/>
          <a:srcRect l="37695" t="9389"/>
          <a:stretch/>
        </p:blipFill>
        <p:spPr>
          <a:xfrm>
            <a:off x="7911548" y="2608843"/>
            <a:ext cx="3711333" cy="3594100"/>
          </a:xfrm>
          <a:prstGeom prst="rect">
            <a:avLst/>
          </a:prstGeom>
        </p:spPr>
      </p:pic>
      <p:sp>
        <p:nvSpPr>
          <p:cNvPr id="17" name="TextBox 16">
            <a:extLst>
              <a:ext uri="{FF2B5EF4-FFF2-40B4-BE49-F238E27FC236}">
                <a16:creationId xmlns:a16="http://schemas.microsoft.com/office/drawing/2014/main" id="{FE543FE5-A031-AD41-BC6C-1B6D56A467F5}"/>
              </a:ext>
            </a:extLst>
          </p:cNvPr>
          <p:cNvSpPr txBox="1"/>
          <p:nvPr userDrawn="1"/>
        </p:nvSpPr>
        <p:spPr>
          <a:xfrm>
            <a:off x="10814348" y="6031965"/>
            <a:ext cx="761122" cy="109550"/>
          </a:xfrm>
          <a:prstGeom prst="rect">
            <a:avLst/>
          </a:prstGeom>
          <a:noFill/>
        </p:spPr>
        <p:txBody>
          <a:bodyPr wrap="square" lIns="0" tIns="0" rIns="0" bIns="0" rtlCol="0">
            <a:noAutofit/>
          </a:bodyPr>
          <a:lstStyle/>
          <a:p>
            <a:pPr>
              <a:defRPr/>
            </a:pPr>
            <a:r>
              <a:rPr lang="it-IT" sz="600" kern="1200">
                <a:solidFill>
                  <a:schemeClr val="bg1"/>
                </a:solidFill>
                <a:effectLst/>
                <a:latin typeface="+mn-lt"/>
                <a:ea typeface="+mn-ea"/>
                <a:cs typeface="+mn-cs"/>
              </a:rPr>
              <a:t>© </a:t>
            </a:r>
            <a:r>
              <a:rPr lang="it-IT" sz="600" kern="1200" err="1">
                <a:solidFill>
                  <a:schemeClr val="bg1"/>
                </a:solidFill>
                <a:effectLst/>
                <a:latin typeface="Calibri" panose="020F0502020204030204" pitchFamily="34" charset="0"/>
                <a:ea typeface="+mn-ea"/>
                <a:cs typeface="+mn-cs"/>
              </a:rPr>
              <a:t>iStock_gordievskaya</a:t>
            </a:r>
            <a:endParaRPr lang="en-US" sz="600">
              <a:solidFill>
                <a:schemeClr val="bg1"/>
              </a:solidFill>
              <a:latin typeface="+mn-lt"/>
            </a:endParaRPr>
          </a:p>
        </p:txBody>
      </p:sp>
    </p:spTree>
    <p:extLst>
      <p:ext uri="{BB962C8B-B14F-4D97-AF65-F5344CB8AC3E}">
        <p14:creationId xmlns:p14="http://schemas.microsoft.com/office/powerpoint/2010/main" val="14542063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French_Image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4CF7174-EFDB-684B-88EF-E9F64926D433}"/>
              </a:ext>
            </a:extLst>
          </p:cNvPr>
          <p:cNvSpPr/>
          <p:nvPr userDrawn="1"/>
        </p:nvSpPr>
        <p:spPr>
          <a:xfrm>
            <a:off x="3563625" y="4869030"/>
            <a:ext cx="7536144" cy="20054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68CB0531-3694-5D43-9EFA-812B53CE1B2B}"/>
              </a:ext>
            </a:extLst>
          </p:cNvPr>
          <p:cNvPicPr>
            <a:picLocks noChangeAspect="1"/>
          </p:cNvPicPr>
          <p:nvPr userDrawn="1"/>
        </p:nvPicPr>
        <p:blipFill rotWithShape="1">
          <a:blip r:embed="rId2"/>
          <a:srcRect l="2555" t="3165" r="3031" b="2054"/>
          <a:stretch/>
        </p:blipFill>
        <p:spPr>
          <a:xfrm>
            <a:off x="-1" y="1570350"/>
            <a:ext cx="4917990" cy="5294601"/>
          </a:xfrm>
          <a:prstGeom prst="rect">
            <a:avLst/>
          </a:prstGeom>
        </p:spPr>
      </p:pic>
      <p:pic>
        <p:nvPicPr>
          <p:cNvPr id="3" name="Picture 2">
            <a:extLst>
              <a:ext uri="{FF2B5EF4-FFF2-40B4-BE49-F238E27FC236}">
                <a16:creationId xmlns:a16="http://schemas.microsoft.com/office/drawing/2014/main" id="{1D3ED3B1-988C-0A47-B809-F28B3CF24408}"/>
              </a:ext>
            </a:extLst>
          </p:cNvPr>
          <p:cNvPicPr>
            <a:picLocks noChangeAspect="1"/>
          </p:cNvPicPr>
          <p:nvPr userDrawn="1"/>
        </p:nvPicPr>
        <p:blipFill rotWithShape="1">
          <a:blip r:embed="rId3"/>
          <a:srcRect l="5439" t="2732" r="10932" b="13490"/>
          <a:stretch/>
        </p:blipFill>
        <p:spPr>
          <a:xfrm>
            <a:off x="3563625" y="0"/>
            <a:ext cx="8628375" cy="5745484"/>
          </a:xfrm>
          <a:prstGeom prst="rect">
            <a:avLst/>
          </a:prstGeom>
        </p:spPr>
      </p:pic>
      <p:sp>
        <p:nvSpPr>
          <p:cNvPr id="6" name="Slide Number Placeholder 5">
            <a:extLst>
              <a:ext uri="{FF2B5EF4-FFF2-40B4-BE49-F238E27FC236}">
                <a16:creationId xmlns:a16="http://schemas.microsoft.com/office/drawing/2014/main" id="{D630512D-8768-8140-AE61-8D3F982A0577}"/>
              </a:ext>
            </a:extLst>
          </p:cNvPr>
          <p:cNvSpPr>
            <a:spLocks noGrp="1"/>
          </p:cNvSpPr>
          <p:nvPr>
            <p:ph type="sldNum" sz="quarter" idx="10"/>
          </p:nvPr>
        </p:nvSpPr>
        <p:spPr>
          <a:xfrm>
            <a:off x="9209088" y="6488113"/>
            <a:ext cx="2743200" cy="365125"/>
          </a:xfrm>
          <a:prstGeom prst="rect">
            <a:avLst/>
          </a:prstGeom>
        </p:spPr>
        <p:txBody>
          <a:bodyPr/>
          <a:lstStyle>
            <a:lvl1pPr>
              <a:defRPr sz="1200" b="0" i="0">
                <a:solidFill>
                  <a:schemeClr val="tx1"/>
                </a:solidFill>
                <a:latin typeface="Arial" panose="020B0604020202020204" pitchFamily="34" charset="0"/>
                <a:cs typeface="Arial" panose="020B0604020202020204" pitchFamily="34" charset="0"/>
              </a:defRPr>
            </a:lvl1pPr>
          </a:lstStyle>
          <a:p>
            <a:pPr algn="r">
              <a:defRPr/>
            </a:pPr>
            <a:fld id="{C7D9D03B-B0CE-F149-B9E8-CD52DE1054E7}" type="slidenum">
              <a:rPr lang="en-US" smtClean="0"/>
              <a:pPr algn="r">
                <a:defRPr/>
              </a:pPr>
              <a:t>‹#›</a:t>
            </a:fld>
            <a:endParaRPr lang="en-US"/>
          </a:p>
        </p:txBody>
      </p:sp>
      <p:pic>
        <p:nvPicPr>
          <p:cNvPr id="11" name="Picture 10">
            <a:extLst>
              <a:ext uri="{FF2B5EF4-FFF2-40B4-BE49-F238E27FC236}">
                <a16:creationId xmlns:a16="http://schemas.microsoft.com/office/drawing/2014/main" id="{F052507E-08CB-F540-B433-29BC6B661A13}"/>
              </a:ext>
            </a:extLst>
          </p:cNvPr>
          <p:cNvPicPr>
            <a:picLocks noChangeAspect="1"/>
          </p:cNvPicPr>
          <p:nvPr userDrawn="1"/>
        </p:nvPicPr>
        <p:blipFill>
          <a:blip r:embed="rId4"/>
          <a:stretch>
            <a:fillRect/>
          </a:stretch>
        </p:blipFill>
        <p:spPr>
          <a:xfrm>
            <a:off x="505694" y="404155"/>
            <a:ext cx="1768696" cy="728454"/>
          </a:xfrm>
          <a:prstGeom prst="rect">
            <a:avLst/>
          </a:prstGeom>
        </p:spPr>
      </p:pic>
      <p:sp>
        <p:nvSpPr>
          <p:cNvPr id="15" name="Title 1">
            <a:extLst>
              <a:ext uri="{FF2B5EF4-FFF2-40B4-BE49-F238E27FC236}">
                <a16:creationId xmlns:a16="http://schemas.microsoft.com/office/drawing/2014/main" id="{77537FA5-DFBB-394E-839A-7E853E56E0EC}"/>
              </a:ext>
            </a:extLst>
          </p:cNvPr>
          <p:cNvSpPr>
            <a:spLocks noGrp="1"/>
          </p:cNvSpPr>
          <p:nvPr>
            <p:ph type="title" hasCustomPrompt="1"/>
          </p:nvPr>
        </p:nvSpPr>
        <p:spPr>
          <a:xfrm>
            <a:off x="2279381" y="2775403"/>
            <a:ext cx="5256763" cy="1931679"/>
          </a:xfrm>
          <a:prstGeom prst="rect">
            <a:avLst/>
          </a:prstGeom>
          <a:solidFill>
            <a:schemeClr val="bg1"/>
          </a:solidFill>
        </p:spPr>
        <p:txBody>
          <a:bodyPr wrap="square" lIns="360000" tIns="0" bIns="0" anchor="ctr" anchorCtr="0"/>
          <a:lstStyle>
            <a:lvl1pPr>
              <a:lnSpc>
                <a:spcPct val="100000"/>
              </a:lnSpc>
              <a:defRPr b="0" i="0">
                <a:latin typeface="Arial" panose="020B0604020202020204" pitchFamily="34" charset="0"/>
                <a:cs typeface="Arial" panose="020B0604020202020204" pitchFamily="34" charset="0"/>
              </a:defRPr>
            </a:lvl1pPr>
          </a:lstStyle>
          <a:p>
            <a:r>
              <a:rPr lang="en-US"/>
              <a:t>Click to edit section Divider </a:t>
            </a:r>
          </a:p>
        </p:txBody>
      </p:sp>
      <p:cxnSp>
        <p:nvCxnSpPr>
          <p:cNvPr id="17" name="Straight Connector 16">
            <a:extLst>
              <a:ext uri="{FF2B5EF4-FFF2-40B4-BE49-F238E27FC236}">
                <a16:creationId xmlns:a16="http://schemas.microsoft.com/office/drawing/2014/main" id="{F5B43302-096B-684B-9EE2-61F54CABA957}"/>
              </a:ext>
              <a:ext uri="{C183D7F6-B498-43B3-948B-1728B52AA6E4}">
                <adec:decorative xmlns:adec="http://schemas.microsoft.com/office/drawing/2017/decorative" val="1"/>
              </a:ext>
            </a:extLst>
          </p:cNvPr>
          <p:cNvCxnSpPr>
            <a:cxnSpLocks/>
          </p:cNvCxnSpPr>
          <p:nvPr userDrawn="1"/>
        </p:nvCxnSpPr>
        <p:spPr>
          <a:xfrm>
            <a:off x="2259011" y="2775403"/>
            <a:ext cx="0" cy="1931679"/>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623BEC42-F89D-CE45-990D-A1E6AD90D6D9}"/>
              </a:ext>
            </a:extLst>
          </p:cNvPr>
          <p:cNvSpPr txBox="1"/>
          <p:nvPr userDrawn="1"/>
        </p:nvSpPr>
        <p:spPr>
          <a:xfrm>
            <a:off x="11364459" y="5583540"/>
            <a:ext cx="757152" cy="109550"/>
          </a:xfrm>
          <a:prstGeom prst="rect">
            <a:avLst/>
          </a:prstGeom>
          <a:noFill/>
        </p:spPr>
        <p:txBody>
          <a:bodyPr wrap="square" lIns="0" tIns="0" rIns="0" bIns="0" rtlCol="0">
            <a:noAutofit/>
          </a:bodyPr>
          <a:lstStyle/>
          <a:p>
            <a:pPr>
              <a:defRPr/>
            </a:pPr>
            <a:r>
              <a:rPr lang="it-IT" sz="600" kern="1200">
                <a:solidFill>
                  <a:schemeClr val="bg1"/>
                </a:solidFill>
                <a:effectLst/>
                <a:latin typeface="+mn-lt"/>
                <a:ea typeface="+mn-ea"/>
                <a:cs typeface="+mn-cs"/>
              </a:rPr>
              <a:t>© </a:t>
            </a:r>
            <a:r>
              <a:rPr lang="it-IT" sz="600" kern="1200" err="1">
                <a:solidFill>
                  <a:schemeClr val="bg1"/>
                </a:solidFill>
                <a:effectLst/>
                <a:latin typeface="Calibri" panose="020F0502020204030204" pitchFamily="34" charset="0"/>
                <a:ea typeface="+mn-ea"/>
                <a:cs typeface="+mn-cs"/>
              </a:rPr>
              <a:t>Getty</a:t>
            </a:r>
            <a:r>
              <a:rPr lang="it-IT" sz="600" kern="1200">
                <a:solidFill>
                  <a:schemeClr val="bg1"/>
                </a:solidFill>
                <a:effectLst/>
                <a:latin typeface="Calibri" panose="020F0502020204030204" pitchFamily="34" charset="0"/>
                <a:ea typeface="+mn-ea"/>
                <a:cs typeface="+mn-cs"/>
              </a:rPr>
              <a:t>/</a:t>
            </a:r>
            <a:r>
              <a:rPr lang="it-IT" sz="600" kern="1200" err="1">
                <a:solidFill>
                  <a:schemeClr val="bg1"/>
                </a:solidFill>
                <a:effectLst/>
                <a:latin typeface="+mn-lt"/>
                <a:ea typeface="+mn-ea"/>
                <a:cs typeface="+mn-cs"/>
              </a:rPr>
              <a:t>DigitalVision</a:t>
            </a:r>
            <a:endParaRPr lang="en-US" sz="600">
              <a:solidFill>
                <a:schemeClr val="bg1"/>
              </a:solidFill>
              <a:latin typeface="+mn-lt"/>
            </a:endParaRPr>
          </a:p>
        </p:txBody>
      </p:sp>
    </p:spTree>
    <p:extLst>
      <p:ext uri="{BB962C8B-B14F-4D97-AF65-F5344CB8AC3E}">
        <p14:creationId xmlns:p14="http://schemas.microsoft.com/office/powerpoint/2010/main" val="10259702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German_Image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4CF7174-EFDB-684B-88EF-E9F64926D433}"/>
              </a:ext>
            </a:extLst>
          </p:cNvPr>
          <p:cNvSpPr/>
          <p:nvPr userDrawn="1"/>
        </p:nvSpPr>
        <p:spPr>
          <a:xfrm>
            <a:off x="3563625" y="4869030"/>
            <a:ext cx="7536144" cy="200544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0F2054A1-FA85-284F-9698-5DC9A3333677}"/>
              </a:ext>
            </a:extLst>
          </p:cNvPr>
          <p:cNvPicPr>
            <a:picLocks noChangeAspect="1"/>
          </p:cNvPicPr>
          <p:nvPr userDrawn="1"/>
        </p:nvPicPr>
        <p:blipFill rotWithShape="1">
          <a:blip r:embed="rId2"/>
          <a:srcRect l="185" t="25115" r="8012" b="701"/>
          <a:stretch/>
        </p:blipFill>
        <p:spPr>
          <a:xfrm>
            <a:off x="9937" y="1560826"/>
            <a:ext cx="4908051" cy="5292412"/>
          </a:xfrm>
          <a:prstGeom prst="rect">
            <a:avLst/>
          </a:prstGeom>
        </p:spPr>
      </p:pic>
      <p:pic>
        <p:nvPicPr>
          <p:cNvPr id="13" name="Picture 12">
            <a:extLst>
              <a:ext uri="{FF2B5EF4-FFF2-40B4-BE49-F238E27FC236}">
                <a16:creationId xmlns:a16="http://schemas.microsoft.com/office/drawing/2014/main" id="{0C1A5D30-68DC-0F45-86F3-B0A0CC445BAC}"/>
              </a:ext>
            </a:extLst>
          </p:cNvPr>
          <p:cNvPicPr>
            <a:picLocks noChangeAspect="1"/>
          </p:cNvPicPr>
          <p:nvPr userDrawn="1"/>
        </p:nvPicPr>
        <p:blipFill rotWithShape="1">
          <a:blip r:embed="rId3"/>
          <a:srcRect l="10996" t="18242" r="12156" b="3983"/>
          <a:stretch/>
        </p:blipFill>
        <p:spPr>
          <a:xfrm>
            <a:off x="3563624" y="0"/>
            <a:ext cx="8628376" cy="5814865"/>
          </a:xfrm>
          <a:prstGeom prst="rect">
            <a:avLst/>
          </a:prstGeom>
        </p:spPr>
      </p:pic>
      <p:sp>
        <p:nvSpPr>
          <p:cNvPr id="14" name="TextBox 13">
            <a:extLst>
              <a:ext uri="{FF2B5EF4-FFF2-40B4-BE49-F238E27FC236}">
                <a16:creationId xmlns:a16="http://schemas.microsoft.com/office/drawing/2014/main" id="{7E4EDF43-B4BA-7346-9D7E-723143775860}"/>
              </a:ext>
            </a:extLst>
          </p:cNvPr>
          <p:cNvSpPr txBox="1"/>
          <p:nvPr userDrawn="1"/>
        </p:nvSpPr>
        <p:spPr>
          <a:xfrm>
            <a:off x="3703707" y="5578779"/>
            <a:ext cx="913861" cy="109550"/>
          </a:xfrm>
          <a:prstGeom prst="rect">
            <a:avLst/>
          </a:prstGeom>
          <a:noFill/>
        </p:spPr>
        <p:txBody>
          <a:bodyPr wrap="square" lIns="0" tIns="0" rIns="0" bIns="0" rtlCol="0">
            <a:noAutofit/>
          </a:bodyPr>
          <a:lstStyle/>
          <a:p>
            <a:pPr>
              <a:defRPr/>
            </a:pPr>
            <a:r>
              <a:rPr lang="it-IT" sz="600" kern="1200">
                <a:solidFill>
                  <a:schemeClr val="bg1"/>
                </a:solidFill>
                <a:effectLst/>
                <a:latin typeface="+mn-lt"/>
                <a:ea typeface="+mn-ea"/>
                <a:cs typeface="+mn-cs"/>
              </a:rPr>
              <a:t>© </a:t>
            </a:r>
            <a:r>
              <a:rPr lang="it-IT" sz="600" kern="1200" err="1">
                <a:solidFill>
                  <a:schemeClr val="bg1"/>
                </a:solidFill>
                <a:effectLst/>
                <a:latin typeface="Calibri" panose="020F0502020204030204" pitchFamily="34" charset="0"/>
                <a:ea typeface="+mn-ea"/>
                <a:cs typeface="+mn-cs"/>
              </a:rPr>
              <a:t>iStock_Maria_Korneeva</a:t>
            </a:r>
            <a:endParaRPr lang="en-US" sz="600">
              <a:solidFill>
                <a:schemeClr val="bg1"/>
              </a:solidFill>
              <a:latin typeface="+mn-lt"/>
            </a:endParaRPr>
          </a:p>
        </p:txBody>
      </p:sp>
      <p:sp>
        <p:nvSpPr>
          <p:cNvPr id="6" name="Slide Number Placeholder 5">
            <a:extLst>
              <a:ext uri="{FF2B5EF4-FFF2-40B4-BE49-F238E27FC236}">
                <a16:creationId xmlns:a16="http://schemas.microsoft.com/office/drawing/2014/main" id="{D630512D-8768-8140-AE61-8D3F982A0577}"/>
              </a:ext>
            </a:extLst>
          </p:cNvPr>
          <p:cNvSpPr>
            <a:spLocks noGrp="1"/>
          </p:cNvSpPr>
          <p:nvPr>
            <p:ph type="sldNum" sz="quarter" idx="10"/>
          </p:nvPr>
        </p:nvSpPr>
        <p:spPr>
          <a:xfrm>
            <a:off x="9209088" y="6488113"/>
            <a:ext cx="2743200" cy="365125"/>
          </a:xfrm>
          <a:prstGeom prst="rect">
            <a:avLst/>
          </a:prstGeom>
        </p:spPr>
        <p:txBody>
          <a:bodyPr/>
          <a:lstStyle>
            <a:lvl1pPr>
              <a:defRPr sz="1200" b="0" i="0">
                <a:solidFill>
                  <a:schemeClr val="tx1"/>
                </a:solidFill>
                <a:latin typeface="Arial" panose="020B0604020202020204" pitchFamily="34" charset="0"/>
                <a:cs typeface="Arial" panose="020B0604020202020204" pitchFamily="34" charset="0"/>
              </a:defRPr>
            </a:lvl1pPr>
          </a:lstStyle>
          <a:p>
            <a:pPr algn="r">
              <a:defRPr/>
            </a:pPr>
            <a:fld id="{C7D9D03B-B0CE-F149-B9E8-CD52DE1054E7}" type="slidenum">
              <a:rPr lang="en-US" smtClean="0"/>
              <a:pPr algn="r">
                <a:defRPr/>
              </a:pPr>
              <a:t>‹#›</a:t>
            </a:fld>
            <a:endParaRPr lang="en-US"/>
          </a:p>
        </p:txBody>
      </p:sp>
      <p:pic>
        <p:nvPicPr>
          <p:cNvPr id="11" name="Picture 10">
            <a:extLst>
              <a:ext uri="{FF2B5EF4-FFF2-40B4-BE49-F238E27FC236}">
                <a16:creationId xmlns:a16="http://schemas.microsoft.com/office/drawing/2014/main" id="{F052507E-08CB-F540-B433-29BC6B661A13}"/>
              </a:ext>
            </a:extLst>
          </p:cNvPr>
          <p:cNvPicPr>
            <a:picLocks noChangeAspect="1"/>
          </p:cNvPicPr>
          <p:nvPr userDrawn="1"/>
        </p:nvPicPr>
        <p:blipFill>
          <a:blip r:embed="rId4"/>
          <a:stretch>
            <a:fillRect/>
          </a:stretch>
        </p:blipFill>
        <p:spPr>
          <a:xfrm>
            <a:off x="505694" y="404155"/>
            <a:ext cx="1768696" cy="728454"/>
          </a:xfrm>
          <a:prstGeom prst="rect">
            <a:avLst/>
          </a:prstGeom>
        </p:spPr>
      </p:pic>
      <p:sp>
        <p:nvSpPr>
          <p:cNvPr id="15" name="Title 1">
            <a:extLst>
              <a:ext uri="{FF2B5EF4-FFF2-40B4-BE49-F238E27FC236}">
                <a16:creationId xmlns:a16="http://schemas.microsoft.com/office/drawing/2014/main" id="{77537FA5-DFBB-394E-839A-7E853E56E0EC}"/>
              </a:ext>
            </a:extLst>
          </p:cNvPr>
          <p:cNvSpPr>
            <a:spLocks noGrp="1"/>
          </p:cNvSpPr>
          <p:nvPr>
            <p:ph type="title" hasCustomPrompt="1"/>
          </p:nvPr>
        </p:nvSpPr>
        <p:spPr>
          <a:xfrm>
            <a:off x="2279381" y="2775403"/>
            <a:ext cx="5256763" cy="1931679"/>
          </a:xfrm>
          <a:prstGeom prst="rect">
            <a:avLst/>
          </a:prstGeom>
          <a:solidFill>
            <a:schemeClr val="bg1"/>
          </a:solidFill>
        </p:spPr>
        <p:txBody>
          <a:bodyPr wrap="square" lIns="360000" tIns="0" bIns="0" anchor="ctr" anchorCtr="0"/>
          <a:lstStyle>
            <a:lvl1pPr>
              <a:lnSpc>
                <a:spcPct val="100000"/>
              </a:lnSpc>
              <a:defRPr b="0" i="0">
                <a:latin typeface="Arial" panose="020B0604020202020204" pitchFamily="34" charset="0"/>
                <a:cs typeface="Arial" panose="020B0604020202020204" pitchFamily="34" charset="0"/>
              </a:defRPr>
            </a:lvl1pPr>
          </a:lstStyle>
          <a:p>
            <a:r>
              <a:rPr lang="en-US"/>
              <a:t>Click to edit section Divider </a:t>
            </a:r>
          </a:p>
        </p:txBody>
      </p:sp>
      <p:cxnSp>
        <p:nvCxnSpPr>
          <p:cNvPr id="17" name="Straight Connector 16">
            <a:extLst>
              <a:ext uri="{FF2B5EF4-FFF2-40B4-BE49-F238E27FC236}">
                <a16:creationId xmlns:a16="http://schemas.microsoft.com/office/drawing/2014/main" id="{F5B43302-096B-684B-9EE2-61F54CABA957}"/>
              </a:ext>
              <a:ext uri="{C183D7F6-B498-43B3-948B-1728B52AA6E4}">
                <adec:decorative xmlns:adec="http://schemas.microsoft.com/office/drawing/2017/decorative" val="1"/>
              </a:ext>
            </a:extLst>
          </p:cNvPr>
          <p:cNvCxnSpPr>
            <a:cxnSpLocks/>
          </p:cNvCxnSpPr>
          <p:nvPr userDrawn="1"/>
        </p:nvCxnSpPr>
        <p:spPr>
          <a:xfrm>
            <a:off x="2259011" y="2775403"/>
            <a:ext cx="0" cy="1931679"/>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41102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_Spanish_Image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4CF7174-EFDB-684B-88EF-E9F64926D433}"/>
              </a:ext>
            </a:extLst>
          </p:cNvPr>
          <p:cNvSpPr/>
          <p:nvPr userDrawn="1"/>
        </p:nvSpPr>
        <p:spPr>
          <a:xfrm>
            <a:off x="3563625" y="4852554"/>
            <a:ext cx="7536144" cy="200544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0B855FD9-A950-9A4D-BABB-20D1A133AC47}"/>
              </a:ext>
            </a:extLst>
          </p:cNvPr>
          <p:cNvPicPr>
            <a:picLocks noChangeAspect="1"/>
          </p:cNvPicPr>
          <p:nvPr userDrawn="1"/>
        </p:nvPicPr>
        <p:blipFill rotWithShape="1">
          <a:blip r:embed="rId2"/>
          <a:srcRect l="2106" t="23928" r="26784" b="2526"/>
          <a:stretch/>
        </p:blipFill>
        <p:spPr>
          <a:xfrm>
            <a:off x="-5653" y="1558636"/>
            <a:ext cx="5125324" cy="5294602"/>
          </a:xfrm>
          <a:prstGeom prst="rect">
            <a:avLst/>
          </a:prstGeom>
        </p:spPr>
      </p:pic>
      <p:pic>
        <p:nvPicPr>
          <p:cNvPr id="4" name="Picture 3">
            <a:extLst>
              <a:ext uri="{FF2B5EF4-FFF2-40B4-BE49-F238E27FC236}">
                <a16:creationId xmlns:a16="http://schemas.microsoft.com/office/drawing/2014/main" id="{349248A1-F65B-9947-9938-741E56164853}"/>
              </a:ext>
            </a:extLst>
          </p:cNvPr>
          <p:cNvPicPr>
            <a:picLocks noChangeAspect="1"/>
          </p:cNvPicPr>
          <p:nvPr userDrawn="1"/>
        </p:nvPicPr>
        <p:blipFill rotWithShape="1">
          <a:blip r:embed="rId3"/>
          <a:srcRect t="9186" r="9261"/>
          <a:stretch/>
        </p:blipFill>
        <p:spPr>
          <a:xfrm>
            <a:off x="3570868" y="-4762"/>
            <a:ext cx="8628373" cy="5750245"/>
          </a:xfrm>
          <a:prstGeom prst="rect">
            <a:avLst/>
          </a:prstGeom>
        </p:spPr>
      </p:pic>
      <p:sp>
        <p:nvSpPr>
          <p:cNvPr id="6" name="Slide Number Placeholder 5">
            <a:extLst>
              <a:ext uri="{FF2B5EF4-FFF2-40B4-BE49-F238E27FC236}">
                <a16:creationId xmlns:a16="http://schemas.microsoft.com/office/drawing/2014/main" id="{D630512D-8768-8140-AE61-8D3F982A0577}"/>
              </a:ext>
            </a:extLst>
          </p:cNvPr>
          <p:cNvSpPr>
            <a:spLocks noGrp="1"/>
          </p:cNvSpPr>
          <p:nvPr>
            <p:ph type="sldNum" sz="quarter" idx="10"/>
          </p:nvPr>
        </p:nvSpPr>
        <p:spPr>
          <a:xfrm>
            <a:off x="9209088" y="6488113"/>
            <a:ext cx="2743200" cy="365125"/>
          </a:xfrm>
          <a:prstGeom prst="rect">
            <a:avLst/>
          </a:prstGeom>
        </p:spPr>
        <p:txBody>
          <a:bodyPr/>
          <a:lstStyle>
            <a:lvl1pPr algn="r">
              <a:defRPr sz="1200" b="0" i="0">
                <a:solidFill>
                  <a:schemeClr val="tx1"/>
                </a:solidFill>
                <a:latin typeface="Arial" panose="020B0604020202020204" pitchFamily="34" charset="0"/>
                <a:cs typeface="Arial" panose="020B0604020202020204" pitchFamily="34" charset="0"/>
              </a:defRPr>
            </a:lvl1pPr>
          </a:lstStyle>
          <a:p>
            <a:pPr>
              <a:defRPr/>
            </a:pPr>
            <a:fld id="{C7D9D03B-B0CE-F149-B9E8-CD52DE1054E7}" type="slidenum">
              <a:rPr lang="en-US" smtClean="0"/>
              <a:pPr>
                <a:defRPr/>
              </a:pPr>
              <a:t>‹#›</a:t>
            </a:fld>
            <a:endParaRPr lang="en-US"/>
          </a:p>
        </p:txBody>
      </p:sp>
      <p:pic>
        <p:nvPicPr>
          <p:cNvPr id="11" name="Picture 10">
            <a:extLst>
              <a:ext uri="{FF2B5EF4-FFF2-40B4-BE49-F238E27FC236}">
                <a16:creationId xmlns:a16="http://schemas.microsoft.com/office/drawing/2014/main" id="{F052507E-08CB-F540-B433-29BC6B661A13}"/>
              </a:ext>
            </a:extLst>
          </p:cNvPr>
          <p:cNvPicPr>
            <a:picLocks noChangeAspect="1"/>
          </p:cNvPicPr>
          <p:nvPr userDrawn="1"/>
        </p:nvPicPr>
        <p:blipFill>
          <a:blip r:embed="rId4"/>
          <a:stretch>
            <a:fillRect/>
          </a:stretch>
        </p:blipFill>
        <p:spPr>
          <a:xfrm>
            <a:off x="505694" y="404155"/>
            <a:ext cx="1768696" cy="728454"/>
          </a:xfrm>
          <a:prstGeom prst="rect">
            <a:avLst/>
          </a:prstGeom>
        </p:spPr>
      </p:pic>
      <p:sp>
        <p:nvSpPr>
          <p:cNvPr id="15" name="Title 1">
            <a:extLst>
              <a:ext uri="{FF2B5EF4-FFF2-40B4-BE49-F238E27FC236}">
                <a16:creationId xmlns:a16="http://schemas.microsoft.com/office/drawing/2014/main" id="{77537FA5-DFBB-394E-839A-7E853E56E0EC}"/>
              </a:ext>
            </a:extLst>
          </p:cNvPr>
          <p:cNvSpPr>
            <a:spLocks noGrp="1"/>
          </p:cNvSpPr>
          <p:nvPr>
            <p:ph type="title" hasCustomPrompt="1"/>
          </p:nvPr>
        </p:nvSpPr>
        <p:spPr>
          <a:xfrm>
            <a:off x="1504128" y="2775403"/>
            <a:ext cx="5256763" cy="1931679"/>
          </a:xfrm>
          <a:prstGeom prst="rect">
            <a:avLst/>
          </a:prstGeom>
          <a:solidFill>
            <a:schemeClr val="bg1"/>
          </a:solidFill>
        </p:spPr>
        <p:txBody>
          <a:bodyPr wrap="square" lIns="360000" tIns="0" bIns="0" anchor="ctr" anchorCtr="0"/>
          <a:lstStyle>
            <a:lvl1pPr>
              <a:lnSpc>
                <a:spcPct val="100000"/>
              </a:lnSpc>
              <a:defRPr b="0" i="0">
                <a:latin typeface="Arial" panose="020B0604020202020204" pitchFamily="34" charset="0"/>
                <a:cs typeface="Arial" panose="020B0604020202020204" pitchFamily="34" charset="0"/>
              </a:defRPr>
            </a:lvl1pPr>
          </a:lstStyle>
          <a:p>
            <a:r>
              <a:rPr lang="en-US"/>
              <a:t>Click to edit section Divider </a:t>
            </a:r>
          </a:p>
        </p:txBody>
      </p:sp>
      <p:cxnSp>
        <p:nvCxnSpPr>
          <p:cNvPr id="17" name="Straight Connector 16">
            <a:extLst>
              <a:ext uri="{FF2B5EF4-FFF2-40B4-BE49-F238E27FC236}">
                <a16:creationId xmlns:a16="http://schemas.microsoft.com/office/drawing/2014/main" id="{F5B43302-096B-684B-9EE2-61F54CABA957}"/>
              </a:ext>
              <a:ext uri="{C183D7F6-B498-43B3-948B-1728B52AA6E4}">
                <adec:decorative xmlns:adec="http://schemas.microsoft.com/office/drawing/2017/decorative" val="1"/>
              </a:ext>
            </a:extLst>
          </p:cNvPr>
          <p:cNvCxnSpPr>
            <a:cxnSpLocks/>
          </p:cNvCxnSpPr>
          <p:nvPr userDrawn="1"/>
        </p:nvCxnSpPr>
        <p:spPr>
          <a:xfrm>
            <a:off x="1483758" y="2775403"/>
            <a:ext cx="0" cy="1931679"/>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623BEC42-F89D-CE45-990D-A1E6AD90D6D9}"/>
              </a:ext>
            </a:extLst>
          </p:cNvPr>
          <p:cNvSpPr txBox="1"/>
          <p:nvPr userDrawn="1"/>
        </p:nvSpPr>
        <p:spPr>
          <a:xfrm>
            <a:off x="11605759" y="5583540"/>
            <a:ext cx="587829" cy="109550"/>
          </a:xfrm>
          <a:prstGeom prst="rect">
            <a:avLst/>
          </a:prstGeom>
          <a:noFill/>
        </p:spPr>
        <p:txBody>
          <a:bodyPr wrap="square" lIns="0" tIns="0" rIns="0" bIns="0" rtlCol="0">
            <a:noAutofit/>
          </a:bodyPr>
          <a:lstStyle/>
          <a:p>
            <a:pPr>
              <a:defRPr/>
            </a:pPr>
            <a:r>
              <a:rPr lang="it-IT" sz="600" kern="1200">
                <a:solidFill>
                  <a:schemeClr val="bg1"/>
                </a:solidFill>
                <a:effectLst/>
                <a:latin typeface="+mn-lt"/>
                <a:ea typeface="+mn-ea"/>
                <a:cs typeface="+mn-cs"/>
              </a:rPr>
              <a:t>© </a:t>
            </a:r>
            <a:r>
              <a:rPr lang="it-IT" sz="600" kern="1200" err="1">
                <a:solidFill>
                  <a:schemeClr val="bg1"/>
                </a:solidFill>
                <a:effectLst/>
                <a:latin typeface="Calibri" panose="020F0502020204030204" pitchFamily="34" charset="0"/>
                <a:ea typeface="+mn-ea"/>
                <a:cs typeface="+mn-cs"/>
              </a:rPr>
              <a:t>Getty_AzmanL</a:t>
            </a:r>
            <a:endParaRPr lang="en-US" sz="600">
              <a:solidFill>
                <a:schemeClr val="bg1"/>
              </a:solidFill>
              <a:latin typeface="+mn-lt"/>
            </a:endParaRPr>
          </a:p>
        </p:txBody>
      </p:sp>
    </p:spTree>
    <p:extLst>
      <p:ext uri="{BB962C8B-B14F-4D97-AF65-F5344CB8AC3E}">
        <p14:creationId xmlns:p14="http://schemas.microsoft.com/office/powerpoint/2010/main" val="13753254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F1202A0-9646-4147-8DBB-1BF33177D5D7}"/>
              </a:ext>
            </a:extLst>
          </p:cNvPr>
          <p:cNvSpPr>
            <a:spLocks noGrp="1"/>
          </p:cNvSpPr>
          <p:nvPr>
            <p:ph type="sldNum" sz="quarter" idx="15"/>
          </p:nvPr>
        </p:nvSpPr>
        <p:spPr>
          <a:xfrm>
            <a:off x="9209088" y="6488113"/>
            <a:ext cx="2743200" cy="365125"/>
          </a:xfrm>
          <a:prstGeom prst="rect">
            <a:avLst/>
          </a:prstGeom>
        </p:spPr>
        <p:txBody>
          <a:bodyPr/>
          <a:lstStyle>
            <a:lvl1pPr>
              <a:defRPr/>
            </a:lvl1pPr>
          </a:lstStyle>
          <a:p>
            <a:pPr>
              <a:defRPr/>
            </a:pPr>
            <a:fld id="{EEAC2BAD-9516-2B47-9900-7FC05ED2F002}" type="slidenum">
              <a:rPr lang="en-US"/>
              <a:pPr>
                <a:defRPr/>
              </a:pPr>
              <a:t>‹#›</a:t>
            </a:fld>
            <a:endParaRPr lang="en-US"/>
          </a:p>
        </p:txBody>
      </p:sp>
    </p:spTree>
    <p:extLst>
      <p:ext uri="{BB962C8B-B14F-4D97-AF65-F5344CB8AC3E}">
        <p14:creationId xmlns:p14="http://schemas.microsoft.com/office/powerpoint/2010/main" val="26018016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only_Secondar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744ED8C-8847-EA41-9338-C6E46B61F79E}"/>
              </a:ext>
              <a:ext uri="{C183D7F6-B498-43B3-948B-1728B52AA6E4}">
                <adec:decorative xmlns:adec="http://schemas.microsoft.com/office/drawing/2017/decorative" val="1"/>
              </a:ext>
            </a:extLst>
          </p:cNvPr>
          <p:cNvSpPr/>
          <p:nvPr/>
        </p:nvSpPr>
        <p:spPr>
          <a:xfrm>
            <a:off x="0" y="2"/>
            <a:ext cx="11575470" cy="127362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Title 1"/>
          <p:cNvSpPr>
            <a:spLocks noGrp="1"/>
          </p:cNvSpPr>
          <p:nvPr>
            <p:ph type="title"/>
          </p:nvPr>
        </p:nvSpPr>
        <p:spPr>
          <a:xfrm>
            <a:off x="1054100" y="540001"/>
            <a:ext cx="10568781" cy="1156442"/>
          </a:xfrm>
          <a:prstGeom prst="rect">
            <a:avLst/>
          </a:prstGeom>
          <a:solidFill>
            <a:schemeClr val="bg1"/>
          </a:solidFill>
        </p:spPr>
        <p:txBody>
          <a:bodyPr lIns="360000" anchor="ctr" anchorCtr="0">
            <a:normAutofit/>
          </a:bodyPr>
          <a:lstStyle>
            <a:lvl1pPr>
              <a:defRPr sz="3600" b="0" i="0">
                <a:latin typeface="Arial" panose="020B0604020202020204" pitchFamily="34" charset="0"/>
                <a:cs typeface="Arial" panose="020B0604020202020204" pitchFamily="34" charset="0"/>
              </a:defRPr>
            </a:lvl1pPr>
          </a:lstStyle>
          <a:p>
            <a:r>
              <a:rPr lang="en-US"/>
              <a:t>Click to edit Master title style</a:t>
            </a:r>
          </a:p>
        </p:txBody>
      </p:sp>
      <p:sp>
        <p:nvSpPr>
          <p:cNvPr id="7" name="Content Placeholder 6">
            <a:extLst>
              <a:ext uri="{FF2B5EF4-FFF2-40B4-BE49-F238E27FC236}">
                <a16:creationId xmlns:a16="http://schemas.microsoft.com/office/drawing/2014/main" id="{52C1CAAB-00F4-184E-88C4-75D6880DC45E}"/>
              </a:ext>
            </a:extLst>
          </p:cNvPr>
          <p:cNvSpPr>
            <a:spLocks noGrp="1"/>
          </p:cNvSpPr>
          <p:nvPr>
            <p:ph sz="quarter" idx="16" hasCustomPrompt="1"/>
          </p:nvPr>
        </p:nvSpPr>
        <p:spPr>
          <a:xfrm>
            <a:off x="1440000" y="2160000"/>
            <a:ext cx="10182883" cy="4053763"/>
          </a:xfrm>
          <a:prstGeom prst="rect">
            <a:avLst/>
          </a:prstGeom>
        </p:spPr>
        <p:txBody>
          <a:bodyPr lIns="0" tIns="0"/>
          <a:lstStyle>
            <a:lvl1pPr marL="342900" indent="-342900">
              <a:lnSpc>
                <a:spcPct val="100000"/>
              </a:lnSpc>
              <a:spcBef>
                <a:spcPts val="0"/>
              </a:spcBef>
              <a:spcAft>
                <a:spcPts val="1200"/>
              </a:spcAft>
              <a:buClr>
                <a:schemeClr val="accent4"/>
              </a:buClr>
              <a:buSzPct val="120000"/>
              <a:buFont typeface="Arial" panose="020B0604020202020204" pitchFamily="34" charset="0"/>
              <a:buChar char="•"/>
              <a:defRPr sz="2000" b="0" i="0">
                <a:latin typeface="Arial" panose="020B0604020202020204" pitchFamily="34" charset="0"/>
                <a:ea typeface="Verdana" panose="020B0604030504040204" pitchFamily="34" charset="0"/>
                <a:cs typeface="Arial" panose="020B0604020202020204" pitchFamily="34" charset="0"/>
              </a:defRPr>
            </a:lvl1pPr>
            <a:lvl2pPr marL="4572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content</a:t>
            </a:r>
          </a:p>
        </p:txBody>
      </p:sp>
      <p:sp>
        <p:nvSpPr>
          <p:cNvPr id="6" name="Slide Number Placeholder 5">
            <a:extLst>
              <a:ext uri="{FF2B5EF4-FFF2-40B4-BE49-F238E27FC236}">
                <a16:creationId xmlns:a16="http://schemas.microsoft.com/office/drawing/2014/main" id="{5F1202A0-9646-4147-8DBB-1BF33177D5D7}"/>
              </a:ext>
            </a:extLst>
          </p:cNvPr>
          <p:cNvSpPr>
            <a:spLocks noGrp="1"/>
          </p:cNvSpPr>
          <p:nvPr>
            <p:ph type="sldNum" sz="quarter" idx="15"/>
          </p:nvPr>
        </p:nvSpPr>
        <p:spPr>
          <a:xfrm>
            <a:off x="11575470" y="6488113"/>
            <a:ext cx="376818" cy="365125"/>
          </a:xfrm>
          <a:prstGeom prst="rect">
            <a:avLst/>
          </a:prstGeom>
        </p:spPr>
        <p:txBody>
          <a:bodyPr/>
          <a:lstStyle>
            <a:lvl1pPr>
              <a:defRPr sz="1200" b="0" i="0">
                <a:latin typeface="Arial" panose="020B0604020202020204" pitchFamily="34" charset="0"/>
                <a:cs typeface="Arial" panose="020B0604020202020204" pitchFamily="34" charset="0"/>
              </a:defRPr>
            </a:lvl1pPr>
          </a:lstStyle>
          <a:p>
            <a:pPr>
              <a:defRPr/>
            </a:pPr>
            <a:fld id="{EEAC2BAD-9516-2B47-9900-7FC05ED2F002}" type="slidenum">
              <a:rPr lang="en-US" smtClean="0"/>
              <a:pPr>
                <a:defRPr/>
              </a:pPr>
              <a:t>‹#›</a:t>
            </a:fld>
            <a:endParaRPr lang="en-US"/>
          </a:p>
        </p:txBody>
      </p:sp>
      <p:sp>
        <p:nvSpPr>
          <p:cNvPr id="8" name="Rectangle 7">
            <a:extLst>
              <a:ext uri="{FF2B5EF4-FFF2-40B4-BE49-F238E27FC236}">
                <a16:creationId xmlns:a16="http://schemas.microsoft.com/office/drawing/2014/main" id="{7FC44B28-1E6A-7541-94CE-D298C9DB6779}"/>
              </a:ext>
              <a:ext uri="{C183D7F6-B498-43B3-948B-1728B52AA6E4}">
                <adec:decorative xmlns:adec="http://schemas.microsoft.com/office/drawing/2017/decorative" val="1"/>
              </a:ext>
            </a:extLst>
          </p:cNvPr>
          <p:cNvSpPr/>
          <p:nvPr userDrawn="1"/>
        </p:nvSpPr>
        <p:spPr>
          <a:xfrm>
            <a:off x="-10389" y="2160001"/>
            <a:ext cx="1064490" cy="405376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0" name="Picture 9">
            <a:extLst>
              <a:ext uri="{FF2B5EF4-FFF2-40B4-BE49-F238E27FC236}">
                <a16:creationId xmlns:a16="http://schemas.microsoft.com/office/drawing/2014/main" id="{F6E1E67C-7AB9-EE43-919F-4EDDFC44EACE}"/>
              </a:ext>
            </a:extLst>
          </p:cNvPr>
          <p:cNvPicPr>
            <a:picLocks noChangeAspect="1"/>
          </p:cNvPicPr>
          <p:nvPr userDrawn="1"/>
        </p:nvPicPr>
        <p:blipFill>
          <a:blip r:embed="rId2"/>
          <a:stretch>
            <a:fillRect/>
          </a:stretch>
        </p:blipFill>
        <p:spPr>
          <a:xfrm>
            <a:off x="79667" y="6318000"/>
            <a:ext cx="974436" cy="401331"/>
          </a:xfrm>
          <a:prstGeom prst="rect">
            <a:avLst/>
          </a:prstGeom>
        </p:spPr>
      </p:pic>
      <p:cxnSp>
        <p:nvCxnSpPr>
          <p:cNvPr id="11" name="Straight Connector 10">
            <a:extLst>
              <a:ext uri="{FF2B5EF4-FFF2-40B4-BE49-F238E27FC236}">
                <a16:creationId xmlns:a16="http://schemas.microsoft.com/office/drawing/2014/main" id="{886B2BDB-D04F-B44B-9F63-36E56669D035}"/>
              </a:ext>
              <a:ext uri="{C183D7F6-B498-43B3-948B-1728B52AA6E4}">
                <adec:decorative xmlns:adec="http://schemas.microsoft.com/office/drawing/2017/decorative" val="1"/>
              </a:ext>
            </a:extLst>
          </p:cNvPr>
          <p:cNvCxnSpPr>
            <a:cxnSpLocks/>
          </p:cNvCxnSpPr>
          <p:nvPr userDrawn="1"/>
        </p:nvCxnSpPr>
        <p:spPr>
          <a:xfrm>
            <a:off x="1028116" y="540000"/>
            <a:ext cx="0" cy="1156443"/>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D1E360E7-260F-3745-A04B-21215767B91C}"/>
              </a:ext>
              <a:ext uri="{C183D7F6-B498-43B3-948B-1728B52AA6E4}">
                <adec:decorative xmlns:adec="http://schemas.microsoft.com/office/drawing/2017/decorative" val="1"/>
              </a:ext>
            </a:extLst>
          </p:cNvPr>
          <p:cNvSpPr/>
          <p:nvPr userDrawn="1"/>
        </p:nvSpPr>
        <p:spPr>
          <a:xfrm>
            <a:off x="11575470" y="1"/>
            <a:ext cx="616529" cy="54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extLst>
      <p:ext uri="{BB962C8B-B14F-4D97-AF65-F5344CB8AC3E}">
        <p14:creationId xmlns:p14="http://schemas.microsoft.com/office/powerpoint/2010/main" val="2560993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3" name="Picture 3" descr="Pearson Logo&#10;&#10;Description automatically generated with medium confidence">
            <a:extLst>
              <a:ext uri="{FF2B5EF4-FFF2-40B4-BE49-F238E27FC236}">
                <a16:creationId xmlns:a16="http://schemas.microsoft.com/office/drawing/2014/main" id="{08A350FE-0EC2-E14A-9D3E-CB51507DCC5A}"/>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884613" y="1432628"/>
            <a:ext cx="4387850"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3DF612D3-C737-F54B-B339-E0F7609EDD5A}"/>
              </a:ext>
            </a:extLst>
          </p:cNvPr>
          <p:cNvSpPr txBox="1"/>
          <p:nvPr userDrawn="1"/>
        </p:nvSpPr>
        <p:spPr>
          <a:xfrm>
            <a:off x="5464885" y="2122077"/>
            <a:ext cx="1183341" cy="184666"/>
          </a:xfrm>
          <a:prstGeom prst="rect">
            <a:avLst/>
          </a:prstGeom>
          <a:noFill/>
        </p:spPr>
        <p:txBody>
          <a:bodyPr wrap="square" rtlCol="0">
            <a:spAutoFit/>
          </a:bodyPr>
          <a:lstStyle/>
          <a:p>
            <a:pPr algn="ctr"/>
            <a:r>
              <a:rPr lang="en-US" sz="600" b="0" i="0">
                <a:solidFill>
                  <a:srgbClr val="007FA3"/>
                </a:solidFill>
                <a:latin typeface="Open Sans Light" panose="020B0306030504020204" pitchFamily="34" charset="0"/>
                <a:ea typeface="Open Sans Light" panose="020B0306030504020204" pitchFamily="34" charset="0"/>
                <a:cs typeface="Open Sans Light" panose="020B0306030504020204" pitchFamily="34" charset="0"/>
              </a:rPr>
              <a:t>End of presentation</a:t>
            </a:r>
          </a:p>
        </p:txBody>
      </p:sp>
      <p:sp>
        <p:nvSpPr>
          <p:cNvPr id="4" name="Slide Number Placeholder 5">
            <a:extLst>
              <a:ext uri="{FF2B5EF4-FFF2-40B4-BE49-F238E27FC236}">
                <a16:creationId xmlns:a16="http://schemas.microsoft.com/office/drawing/2014/main" id="{290F0966-B511-B84F-9F28-A57A718120A8}"/>
              </a:ext>
            </a:extLst>
          </p:cNvPr>
          <p:cNvSpPr>
            <a:spLocks noGrp="1"/>
          </p:cNvSpPr>
          <p:nvPr>
            <p:ph type="sldNum" sz="quarter" idx="10"/>
          </p:nvPr>
        </p:nvSpPr>
        <p:spPr>
          <a:xfrm>
            <a:off x="9209088" y="6488113"/>
            <a:ext cx="2743200" cy="365125"/>
          </a:xfrm>
          <a:prstGeom prst="rect">
            <a:avLst/>
          </a:prstGeom>
        </p:spPr>
        <p:txBody>
          <a:bodyPr/>
          <a:lstStyle>
            <a:lvl1pPr>
              <a:defRPr/>
            </a:lvl1pPr>
          </a:lstStyle>
          <a:p>
            <a:pPr>
              <a:defRPr/>
            </a:pPr>
            <a:fld id="{CE280C5F-12B6-0A4C-9B93-F09F5C5E9F87}" type="slidenum">
              <a:rPr lang="en-US"/>
              <a:pPr>
                <a:defRPr/>
              </a:pPr>
              <a:t>‹#›</a:t>
            </a:fld>
            <a:endParaRPr lang="en-US"/>
          </a:p>
        </p:txBody>
      </p:sp>
    </p:spTree>
    <p:extLst>
      <p:ext uri="{BB962C8B-B14F-4D97-AF65-F5344CB8AC3E}">
        <p14:creationId xmlns:p14="http://schemas.microsoft.com/office/powerpoint/2010/main" val="12318099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losing slide-accessible">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6541525-2E6D-49C0-8779-13EE63536E12}"/>
              </a:ext>
            </a:extLst>
          </p:cNvPr>
          <p:cNvSpPr>
            <a:spLocks noGrp="1"/>
          </p:cNvSpPr>
          <p:nvPr>
            <p:ph type="sldNum" sz="quarter" idx="12"/>
          </p:nvPr>
        </p:nvSpPr>
        <p:spPr>
          <a:xfrm>
            <a:off x="9159240" y="6311900"/>
            <a:ext cx="2743200" cy="365125"/>
          </a:xfrm>
          <a:prstGeom prst="rect">
            <a:avLst/>
          </a:prstGeom>
        </p:spPr>
        <p:txBody>
          <a:bodyPr/>
          <a:lstStyle/>
          <a:p>
            <a:fld id="{F9A32ACD-E19E-41C2-B7E1-C19650DECB95}" type="slidenum">
              <a:rPr lang="en-US" smtClean="0"/>
              <a:t>‹#›</a:t>
            </a:fld>
            <a:endParaRPr lang="en-US"/>
          </a:p>
        </p:txBody>
      </p:sp>
      <p:pic>
        <p:nvPicPr>
          <p:cNvPr id="6" name="Picture 3" descr="Pearson Logo&#10;&#10;Description automatically generated with medium confidence">
            <a:extLst>
              <a:ext uri="{FF2B5EF4-FFF2-40B4-BE49-F238E27FC236}">
                <a16:creationId xmlns:a16="http://schemas.microsoft.com/office/drawing/2014/main" id="{BB2481F5-D62B-44C1-B85A-CDB0279C59F0}"/>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3884613" y="1417638"/>
            <a:ext cx="4387850" cy="3467100"/>
          </a:xfrm>
          <a:prstGeom prst="rect">
            <a:avLst/>
          </a:prstGeom>
          <a:solidFill>
            <a:schemeClr val="bg1"/>
          </a:solidFill>
          <a:ln>
            <a:noFill/>
          </a:ln>
        </p:spPr>
      </p:pic>
    </p:spTree>
    <p:extLst>
      <p:ext uri="{BB962C8B-B14F-4D97-AF65-F5344CB8AC3E}">
        <p14:creationId xmlns:p14="http://schemas.microsoft.com/office/powerpoint/2010/main" val="23088699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losing slide-accessible">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6541525-2E6D-49C0-8779-13EE63536E12}"/>
              </a:ext>
            </a:extLst>
          </p:cNvPr>
          <p:cNvSpPr>
            <a:spLocks noGrp="1"/>
          </p:cNvSpPr>
          <p:nvPr>
            <p:ph type="sldNum" sz="quarter" idx="12"/>
          </p:nvPr>
        </p:nvSpPr>
        <p:spPr>
          <a:xfrm>
            <a:off x="9159240" y="6311900"/>
            <a:ext cx="2743200" cy="365125"/>
          </a:xfrm>
          <a:prstGeom prst="rect">
            <a:avLst/>
          </a:prstGeom>
        </p:spPr>
        <p:txBody>
          <a:bodyPr/>
          <a:lstStyle/>
          <a:p>
            <a:fld id="{F9A32ACD-E19E-41C2-B7E1-C19650DECB95}" type="slidenum">
              <a:rPr lang="en-US" smtClean="0"/>
              <a:t>‹#›</a:t>
            </a:fld>
            <a:endParaRPr lang="en-US"/>
          </a:p>
        </p:txBody>
      </p:sp>
      <p:pic>
        <p:nvPicPr>
          <p:cNvPr id="6" name="Picture 3" descr="Pearson Logo&#10;&#10;Description automatically generated with medium confidence">
            <a:extLst>
              <a:ext uri="{FF2B5EF4-FFF2-40B4-BE49-F238E27FC236}">
                <a16:creationId xmlns:a16="http://schemas.microsoft.com/office/drawing/2014/main" id="{BB2481F5-D62B-44C1-B85A-CDB0279C59F0}"/>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3884613" y="1417638"/>
            <a:ext cx="4387850" cy="3467100"/>
          </a:xfrm>
          <a:prstGeom prst="rect">
            <a:avLst/>
          </a:prstGeom>
          <a:solidFill>
            <a:schemeClr val="bg1"/>
          </a:solidFill>
          <a:ln>
            <a:noFill/>
          </a:ln>
        </p:spPr>
      </p:pic>
    </p:spTree>
    <p:extLst>
      <p:ext uri="{BB962C8B-B14F-4D97-AF65-F5344CB8AC3E}">
        <p14:creationId xmlns:p14="http://schemas.microsoft.com/office/powerpoint/2010/main" val="36785890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French">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0C345C6-763E-6445-B062-BE55E553543F}"/>
              </a:ext>
            </a:extLst>
          </p:cNvPr>
          <p:cNvSpPr/>
          <p:nvPr userDrawn="1"/>
        </p:nvSpPr>
        <p:spPr>
          <a:xfrm>
            <a:off x="1" y="3640731"/>
            <a:ext cx="5346616" cy="32323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EBD3026-2D22-5349-8042-7D3ED34E556C}"/>
              </a:ext>
            </a:extLst>
          </p:cNvPr>
          <p:cNvPicPr>
            <a:picLocks noChangeAspect="1"/>
          </p:cNvPicPr>
          <p:nvPr userDrawn="1"/>
        </p:nvPicPr>
        <p:blipFill rotWithShape="1">
          <a:blip r:embed="rId2"/>
          <a:srcRect l="1640" t="10243" r="7598" b="1322"/>
          <a:stretch/>
        </p:blipFill>
        <p:spPr>
          <a:xfrm>
            <a:off x="5312910" y="-1"/>
            <a:ext cx="6894795" cy="6873105"/>
          </a:xfrm>
          <a:prstGeom prst="rect">
            <a:avLst/>
          </a:prstGeom>
        </p:spPr>
      </p:pic>
      <p:sp>
        <p:nvSpPr>
          <p:cNvPr id="17" name="Rectangle 16">
            <a:extLst>
              <a:ext uri="{FF2B5EF4-FFF2-40B4-BE49-F238E27FC236}">
                <a16:creationId xmlns:a16="http://schemas.microsoft.com/office/drawing/2014/main" id="{17A8DC16-3F07-3041-BE2D-F64C2B8E2A01}"/>
              </a:ext>
            </a:extLst>
          </p:cNvPr>
          <p:cNvSpPr/>
          <p:nvPr userDrawn="1"/>
        </p:nvSpPr>
        <p:spPr>
          <a:xfrm>
            <a:off x="780883" y="2277222"/>
            <a:ext cx="4532878" cy="343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90188" y="2255553"/>
            <a:ext cx="4498008" cy="2369187"/>
          </a:xfrm>
          <a:prstGeom prst="rect">
            <a:avLst/>
          </a:prstGeom>
          <a:noFill/>
        </p:spPr>
        <p:txBody>
          <a:bodyPr lIns="360000" tIns="0" rIns="216000" bIns="0" anchor="ctr" anchorCtr="0"/>
          <a:lstStyle>
            <a:lvl1pPr>
              <a:defRPr b="0" i="0">
                <a:latin typeface="Arial" panose="020B0604020202020204" pitchFamily="34" charset="0"/>
                <a:cs typeface="Arial" panose="020B0604020202020204" pitchFamily="34" charset="0"/>
              </a:defRPr>
            </a:lvl1pPr>
          </a:lstStyle>
          <a:p>
            <a:r>
              <a:rPr lang="en-US"/>
              <a:t>Click to edit Master title style</a:t>
            </a:r>
          </a:p>
        </p:txBody>
      </p:sp>
      <p:sp>
        <p:nvSpPr>
          <p:cNvPr id="16" name="Subtitle 2"/>
          <p:cNvSpPr>
            <a:spLocks noGrp="1"/>
          </p:cNvSpPr>
          <p:nvPr>
            <p:ph type="subTitle" idx="1"/>
          </p:nvPr>
        </p:nvSpPr>
        <p:spPr>
          <a:xfrm>
            <a:off x="764623" y="4624740"/>
            <a:ext cx="4549140" cy="1070511"/>
          </a:xfrm>
          <a:prstGeom prst="rect">
            <a:avLst/>
          </a:prstGeom>
          <a:noFill/>
        </p:spPr>
        <p:txBody>
          <a:bodyPr lIns="360000" tIns="0" rIns="216000" bIns="0" anchor="ctr" anchorCtr="0"/>
          <a:lstStyle>
            <a:lvl1pPr marL="0" indent="0" algn="l">
              <a:buNone/>
              <a:defRPr sz="2400" b="0" i="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15" name="Picture 14">
            <a:extLst>
              <a:ext uri="{FF2B5EF4-FFF2-40B4-BE49-F238E27FC236}">
                <a16:creationId xmlns:a16="http://schemas.microsoft.com/office/drawing/2014/main" id="{6F9B91E3-A6FD-254B-BE9F-3FFECB08CAC6}"/>
              </a:ext>
            </a:extLst>
          </p:cNvPr>
          <p:cNvPicPr>
            <a:picLocks noChangeAspect="1"/>
          </p:cNvPicPr>
          <p:nvPr userDrawn="1"/>
        </p:nvPicPr>
        <p:blipFill>
          <a:blip r:embed="rId3"/>
          <a:stretch>
            <a:fillRect/>
          </a:stretch>
        </p:blipFill>
        <p:spPr>
          <a:xfrm>
            <a:off x="499438" y="313874"/>
            <a:ext cx="2171712" cy="894440"/>
          </a:xfrm>
          <a:prstGeom prst="rect">
            <a:avLst/>
          </a:prstGeom>
        </p:spPr>
      </p:pic>
      <p:sp>
        <p:nvSpPr>
          <p:cNvPr id="18" name="TextBox 17">
            <a:extLst>
              <a:ext uri="{FF2B5EF4-FFF2-40B4-BE49-F238E27FC236}">
                <a16:creationId xmlns:a16="http://schemas.microsoft.com/office/drawing/2014/main" id="{A74DF433-EA5F-FF4A-A67F-F0976CFF5537}"/>
              </a:ext>
            </a:extLst>
          </p:cNvPr>
          <p:cNvSpPr txBox="1"/>
          <p:nvPr userDrawn="1"/>
        </p:nvSpPr>
        <p:spPr>
          <a:xfrm>
            <a:off x="11344471" y="6718714"/>
            <a:ext cx="857054" cy="109550"/>
          </a:xfrm>
          <a:prstGeom prst="rect">
            <a:avLst/>
          </a:prstGeom>
          <a:noFill/>
        </p:spPr>
        <p:txBody>
          <a:bodyPr wrap="square" lIns="0" tIns="0" rIns="0" bIns="0"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it-IT" sz="600" kern="1200">
                <a:solidFill>
                  <a:schemeClr val="bg1"/>
                </a:solidFill>
                <a:effectLst/>
                <a:latin typeface="+mn-lt"/>
                <a:ea typeface="+mn-ea"/>
                <a:cs typeface="+mn-cs"/>
              </a:rPr>
              <a:t>© </a:t>
            </a:r>
            <a:r>
              <a:rPr lang="it-IT" sz="600" kern="1200" err="1">
                <a:solidFill>
                  <a:schemeClr val="bg1"/>
                </a:solidFill>
                <a:effectLst/>
                <a:latin typeface="+mn-lt"/>
                <a:ea typeface="+mn-ea"/>
                <a:cs typeface="+mn-cs"/>
              </a:rPr>
              <a:t>Shutterstock</a:t>
            </a:r>
            <a:r>
              <a:rPr lang="it-IT" sz="600">
                <a:solidFill>
                  <a:schemeClr val="bg1"/>
                </a:solidFill>
                <a:latin typeface="+mn-lt"/>
              </a:rPr>
              <a:t>/</a:t>
            </a:r>
            <a:r>
              <a:rPr lang="it-IT" sz="600" err="1">
                <a:solidFill>
                  <a:schemeClr val="bg1"/>
                </a:solidFill>
                <a:latin typeface="+mn-lt"/>
              </a:rPr>
              <a:t>Altrace</a:t>
            </a:r>
            <a:endParaRPr lang="it-IT" sz="600">
              <a:solidFill>
                <a:schemeClr val="bg1"/>
              </a:solidFill>
              <a:latin typeface="+mn-lt"/>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it-IT" sz="600">
                <a:solidFill>
                  <a:schemeClr val="bg1"/>
                </a:solidFill>
                <a:latin typeface="+mn-lt"/>
              </a:rPr>
              <a:t> </a:t>
            </a:r>
            <a:endParaRPr lang="en-US" sz="600">
              <a:solidFill>
                <a:schemeClr val="bg1"/>
              </a:solidFill>
              <a:latin typeface="+mn-lt"/>
            </a:endParaRPr>
          </a:p>
        </p:txBody>
      </p:sp>
      <p:cxnSp>
        <p:nvCxnSpPr>
          <p:cNvPr id="8" name="Straight Connector 7">
            <a:extLst>
              <a:ext uri="{FF2B5EF4-FFF2-40B4-BE49-F238E27FC236}">
                <a16:creationId xmlns:a16="http://schemas.microsoft.com/office/drawing/2014/main" id="{965932B0-A39E-F54F-8DD4-F827A2104A80}"/>
              </a:ext>
              <a:ext uri="{C183D7F6-B498-43B3-948B-1728B52AA6E4}">
                <adec:decorative xmlns:adec="http://schemas.microsoft.com/office/drawing/2017/decorative" val="1"/>
              </a:ext>
            </a:extLst>
          </p:cNvPr>
          <p:cNvCxnSpPr>
            <a:cxnSpLocks/>
          </p:cNvCxnSpPr>
          <p:nvPr/>
        </p:nvCxnSpPr>
        <p:spPr>
          <a:xfrm>
            <a:off x="790188" y="2280927"/>
            <a:ext cx="0" cy="343080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45285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Germa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0C345C6-763E-6445-B062-BE55E553543F}"/>
              </a:ext>
            </a:extLst>
          </p:cNvPr>
          <p:cNvSpPr/>
          <p:nvPr userDrawn="1"/>
        </p:nvSpPr>
        <p:spPr>
          <a:xfrm>
            <a:off x="1" y="3640731"/>
            <a:ext cx="5346616" cy="32323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7A8DC16-3F07-3041-BE2D-F64C2B8E2A01}"/>
              </a:ext>
            </a:extLst>
          </p:cNvPr>
          <p:cNvSpPr/>
          <p:nvPr userDrawn="1"/>
        </p:nvSpPr>
        <p:spPr>
          <a:xfrm>
            <a:off x="780883" y="2277222"/>
            <a:ext cx="4532878" cy="343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A2DAD51-E5F4-4A47-9651-74B51CD2244C}"/>
              </a:ext>
            </a:extLst>
          </p:cNvPr>
          <p:cNvPicPr>
            <a:picLocks noChangeAspect="1"/>
          </p:cNvPicPr>
          <p:nvPr userDrawn="1"/>
        </p:nvPicPr>
        <p:blipFill rotWithShape="1">
          <a:blip r:embed="rId2"/>
          <a:srcRect t="25115"/>
          <a:stretch/>
        </p:blipFill>
        <p:spPr>
          <a:xfrm>
            <a:off x="5313762" y="0"/>
            <a:ext cx="6878223" cy="6873105"/>
          </a:xfrm>
          <a:prstGeom prst="rect">
            <a:avLst/>
          </a:prstGeom>
        </p:spPr>
      </p:pic>
      <p:sp>
        <p:nvSpPr>
          <p:cNvPr id="2" name="Title 1"/>
          <p:cNvSpPr>
            <a:spLocks noGrp="1"/>
          </p:cNvSpPr>
          <p:nvPr>
            <p:ph type="title"/>
          </p:nvPr>
        </p:nvSpPr>
        <p:spPr>
          <a:xfrm>
            <a:off x="790188" y="2255553"/>
            <a:ext cx="4498008" cy="2369187"/>
          </a:xfrm>
          <a:prstGeom prst="rect">
            <a:avLst/>
          </a:prstGeom>
          <a:noFill/>
        </p:spPr>
        <p:txBody>
          <a:bodyPr lIns="360000" tIns="0" rIns="216000" bIns="0" anchor="ctr" anchorCtr="0"/>
          <a:lstStyle>
            <a:lvl1pPr>
              <a:defRPr b="0" i="0">
                <a:latin typeface="Arial" panose="020B0604020202020204" pitchFamily="34" charset="0"/>
                <a:cs typeface="Arial" panose="020B0604020202020204" pitchFamily="34" charset="0"/>
              </a:defRPr>
            </a:lvl1pPr>
          </a:lstStyle>
          <a:p>
            <a:r>
              <a:rPr lang="en-US"/>
              <a:t>Click to edit Master title style</a:t>
            </a:r>
          </a:p>
        </p:txBody>
      </p:sp>
      <p:sp>
        <p:nvSpPr>
          <p:cNvPr id="16" name="Subtitle 2"/>
          <p:cNvSpPr>
            <a:spLocks noGrp="1"/>
          </p:cNvSpPr>
          <p:nvPr>
            <p:ph type="subTitle" idx="1"/>
          </p:nvPr>
        </p:nvSpPr>
        <p:spPr>
          <a:xfrm>
            <a:off x="764623" y="4624740"/>
            <a:ext cx="4549140" cy="1070511"/>
          </a:xfrm>
          <a:prstGeom prst="rect">
            <a:avLst/>
          </a:prstGeom>
          <a:noFill/>
        </p:spPr>
        <p:txBody>
          <a:bodyPr lIns="360000" tIns="0" rIns="216000" bIns="0" anchor="ctr" anchorCtr="0"/>
          <a:lstStyle>
            <a:lvl1pPr marL="0" indent="0" algn="l">
              <a:buNone/>
              <a:defRPr sz="2400" b="0" i="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15" name="Picture 14">
            <a:extLst>
              <a:ext uri="{FF2B5EF4-FFF2-40B4-BE49-F238E27FC236}">
                <a16:creationId xmlns:a16="http://schemas.microsoft.com/office/drawing/2014/main" id="{6F9B91E3-A6FD-254B-BE9F-3FFECB08CAC6}"/>
              </a:ext>
            </a:extLst>
          </p:cNvPr>
          <p:cNvPicPr>
            <a:picLocks noChangeAspect="1"/>
          </p:cNvPicPr>
          <p:nvPr userDrawn="1"/>
        </p:nvPicPr>
        <p:blipFill>
          <a:blip r:embed="rId3"/>
          <a:stretch>
            <a:fillRect/>
          </a:stretch>
        </p:blipFill>
        <p:spPr>
          <a:xfrm>
            <a:off x="499438" y="313874"/>
            <a:ext cx="2171712" cy="894440"/>
          </a:xfrm>
          <a:prstGeom prst="rect">
            <a:avLst/>
          </a:prstGeom>
        </p:spPr>
      </p:pic>
      <p:sp>
        <p:nvSpPr>
          <p:cNvPr id="18" name="TextBox 17">
            <a:extLst>
              <a:ext uri="{FF2B5EF4-FFF2-40B4-BE49-F238E27FC236}">
                <a16:creationId xmlns:a16="http://schemas.microsoft.com/office/drawing/2014/main" id="{A74DF433-EA5F-FF4A-A67F-F0976CFF5537}"/>
              </a:ext>
            </a:extLst>
          </p:cNvPr>
          <p:cNvSpPr txBox="1"/>
          <p:nvPr userDrawn="1"/>
        </p:nvSpPr>
        <p:spPr>
          <a:xfrm>
            <a:off x="11078055" y="6708323"/>
            <a:ext cx="1373614" cy="109550"/>
          </a:xfrm>
          <a:prstGeom prst="rect">
            <a:avLst/>
          </a:prstGeom>
          <a:noFill/>
        </p:spPr>
        <p:txBody>
          <a:bodyPr wrap="square" lIns="0" tIns="0" rIns="0" bIns="0"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it-IT" sz="600" kern="1200">
                <a:solidFill>
                  <a:schemeClr val="bg1"/>
                </a:solidFill>
                <a:effectLst/>
                <a:latin typeface="+mn-lt"/>
                <a:ea typeface="+mn-ea"/>
                <a:cs typeface="+mn-cs"/>
              </a:rPr>
              <a:t>© </a:t>
            </a:r>
            <a:r>
              <a:rPr lang="it-IT" sz="600" kern="1200" err="1">
                <a:solidFill>
                  <a:schemeClr val="bg1"/>
                </a:solidFill>
                <a:effectLst/>
                <a:latin typeface="+mn-lt"/>
                <a:ea typeface="+mn-ea"/>
                <a:cs typeface="+mn-cs"/>
              </a:rPr>
              <a:t>Shutterstock</a:t>
            </a:r>
            <a:r>
              <a:rPr lang="it-IT" sz="600">
                <a:solidFill>
                  <a:schemeClr val="bg1"/>
                </a:solidFill>
                <a:latin typeface="+mn-lt"/>
              </a:rPr>
              <a:t>/Neo </a:t>
            </a:r>
            <a:r>
              <a:rPr lang="it-IT" sz="600" err="1">
                <a:solidFill>
                  <a:schemeClr val="bg1"/>
                </a:solidFill>
                <a:latin typeface="+mn-lt"/>
              </a:rPr>
              <a:t>Geometric</a:t>
            </a:r>
            <a:endParaRPr lang="it-IT" sz="600">
              <a:solidFill>
                <a:schemeClr val="bg1"/>
              </a:solidFill>
              <a:latin typeface="+mn-lt"/>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it-IT" sz="600">
                <a:solidFill>
                  <a:schemeClr val="bg1"/>
                </a:solidFill>
                <a:latin typeface="+mn-lt"/>
              </a:rPr>
              <a:t> </a:t>
            </a:r>
            <a:endParaRPr lang="en-US" sz="600">
              <a:solidFill>
                <a:schemeClr val="bg1"/>
              </a:solidFill>
              <a:latin typeface="+mn-lt"/>
            </a:endParaRPr>
          </a:p>
        </p:txBody>
      </p:sp>
      <p:cxnSp>
        <p:nvCxnSpPr>
          <p:cNvPr id="8" name="Straight Connector 7">
            <a:extLst>
              <a:ext uri="{FF2B5EF4-FFF2-40B4-BE49-F238E27FC236}">
                <a16:creationId xmlns:a16="http://schemas.microsoft.com/office/drawing/2014/main" id="{965932B0-A39E-F54F-8DD4-F827A2104A80}"/>
              </a:ext>
              <a:ext uri="{C183D7F6-B498-43B3-948B-1728B52AA6E4}">
                <adec:decorative xmlns:adec="http://schemas.microsoft.com/office/drawing/2017/decorative" val="1"/>
              </a:ext>
            </a:extLst>
          </p:cNvPr>
          <p:cNvCxnSpPr>
            <a:cxnSpLocks/>
          </p:cNvCxnSpPr>
          <p:nvPr/>
        </p:nvCxnSpPr>
        <p:spPr>
          <a:xfrm>
            <a:off x="790188" y="2280927"/>
            <a:ext cx="0" cy="343080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52189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Spanish">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0C345C6-763E-6445-B062-BE55E553543F}"/>
              </a:ext>
            </a:extLst>
          </p:cNvPr>
          <p:cNvSpPr/>
          <p:nvPr userDrawn="1"/>
        </p:nvSpPr>
        <p:spPr>
          <a:xfrm>
            <a:off x="1" y="3640731"/>
            <a:ext cx="5346616" cy="323237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F3ACBA2-334F-BC43-9B62-A1FD51BE29B1}"/>
              </a:ext>
            </a:extLst>
          </p:cNvPr>
          <p:cNvPicPr>
            <a:picLocks noChangeAspect="1"/>
          </p:cNvPicPr>
          <p:nvPr userDrawn="1"/>
        </p:nvPicPr>
        <p:blipFill rotWithShape="1">
          <a:blip r:embed="rId2"/>
          <a:srcRect l="556" t="3650" r="4015" b="1087"/>
          <a:stretch/>
        </p:blipFill>
        <p:spPr>
          <a:xfrm>
            <a:off x="5313760" y="0"/>
            <a:ext cx="6878238" cy="6858000"/>
          </a:xfrm>
          <a:prstGeom prst="rect">
            <a:avLst/>
          </a:prstGeom>
        </p:spPr>
      </p:pic>
      <p:sp>
        <p:nvSpPr>
          <p:cNvPr id="17" name="Rectangle 16">
            <a:extLst>
              <a:ext uri="{FF2B5EF4-FFF2-40B4-BE49-F238E27FC236}">
                <a16:creationId xmlns:a16="http://schemas.microsoft.com/office/drawing/2014/main" id="{17A8DC16-3F07-3041-BE2D-F64C2B8E2A01}"/>
              </a:ext>
            </a:extLst>
          </p:cNvPr>
          <p:cNvSpPr/>
          <p:nvPr userDrawn="1"/>
        </p:nvSpPr>
        <p:spPr>
          <a:xfrm>
            <a:off x="780883" y="2277222"/>
            <a:ext cx="4532878" cy="343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90188" y="2255553"/>
            <a:ext cx="4498008" cy="2369187"/>
          </a:xfrm>
          <a:prstGeom prst="rect">
            <a:avLst/>
          </a:prstGeom>
          <a:noFill/>
        </p:spPr>
        <p:txBody>
          <a:bodyPr lIns="360000" tIns="0" rIns="216000" bIns="0" anchor="ctr" anchorCtr="0"/>
          <a:lstStyle>
            <a:lvl1pPr>
              <a:defRPr b="0" i="0">
                <a:latin typeface="Arial" panose="020B0604020202020204" pitchFamily="34" charset="0"/>
                <a:cs typeface="Arial" panose="020B0604020202020204" pitchFamily="34" charset="0"/>
              </a:defRPr>
            </a:lvl1pPr>
          </a:lstStyle>
          <a:p>
            <a:r>
              <a:rPr lang="en-US"/>
              <a:t>Click to edit Master title style</a:t>
            </a:r>
          </a:p>
        </p:txBody>
      </p:sp>
      <p:sp>
        <p:nvSpPr>
          <p:cNvPr id="16" name="Subtitle 2"/>
          <p:cNvSpPr>
            <a:spLocks noGrp="1"/>
          </p:cNvSpPr>
          <p:nvPr>
            <p:ph type="subTitle" idx="1"/>
          </p:nvPr>
        </p:nvSpPr>
        <p:spPr>
          <a:xfrm>
            <a:off x="764623" y="4624740"/>
            <a:ext cx="4549140" cy="1070511"/>
          </a:xfrm>
          <a:prstGeom prst="rect">
            <a:avLst/>
          </a:prstGeom>
          <a:noFill/>
        </p:spPr>
        <p:txBody>
          <a:bodyPr lIns="360000" tIns="0" rIns="216000" bIns="0" anchor="ctr" anchorCtr="0"/>
          <a:lstStyle>
            <a:lvl1pPr marL="0" indent="0" algn="l">
              <a:buNone/>
              <a:defRPr sz="2400" b="0" i="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15" name="Picture 14">
            <a:extLst>
              <a:ext uri="{FF2B5EF4-FFF2-40B4-BE49-F238E27FC236}">
                <a16:creationId xmlns:a16="http://schemas.microsoft.com/office/drawing/2014/main" id="{6F9B91E3-A6FD-254B-BE9F-3FFECB08CAC6}"/>
              </a:ext>
            </a:extLst>
          </p:cNvPr>
          <p:cNvPicPr>
            <a:picLocks noChangeAspect="1"/>
          </p:cNvPicPr>
          <p:nvPr userDrawn="1"/>
        </p:nvPicPr>
        <p:blipFill>
          <a:blip r:embed="rId3"/>
          <a:stretch>
            <a:fillRect/>
          </a:stretch>
        </p:blipFill>
        <p:spPr>
          <a:xfrm>
            <a:off x="499438" y="313874"/>
            <a:ext cx="2171712" cy="894440"/>
          </a:xfrm>
          <a:prstGeom prst="rect">
            <a:avLst/>
          </a:prstGeom>
        </p:spPr>
      </p:pic>
      <p:sp>
        <p:nvSpPr>
          <p:cNvPr id="18" name="TextBox 17">
            <a:extLst>
              <a:ext uri="{FF2B5EF4-FFF2-40B4-BE49-F238E27FC236}">
                <a16:creationId xmlns:a16="http://schemas.microsoft.com/office/drawing/2014/main" id="{A74DF433-EA5F-FF4A-A67F-F0976CFF5537}"/>
              </a:ext>
            </a:extLst>
          </p:cNvPr>
          <p:cNvSpPr txBox="1"/>
          <p:nvPr userDrawn="1"/>
        </p:nvSpPr>
        <p:spPr>
          <a:xfrm>
            <a:off x="11155986" y="6718714"/>
            <a:ext cx="1373614" cy="109550"/>
          </a:xfrm>
          <a:prstGeom prst="rect">
            <a:avLst/>
          </a:prstGeom>
          <a:noFill/>
        </p:spPr>
        <p:txBody>
          <a:bodyPr wrap="square" lIns="0" tIns="0" rIns="0" bIns="0"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it-IT" sz="600" kern="1200">
                <a:solidFill>
                  <a:schemeClr val="bg1"/>
                </a:solidFill>
                <a:effectLst/>
                <a:latin typeface="+mn-lt"/>
                <a:ea typeface="+mn-ea"/>
                <a:cs typeface="+mn-cs"/>
              </a:rPr>
              <a:t>© </a:t>
            </a:r>
            <a:r>
              <a:rPr lang="it-IT" sz="600" kern="1200" err="1">
                <a:solidFill>
                  <a:schemeClr val="bg1"/>
                </a:solidFill>
                <a:effectLst/>
                <a:latin typeface="+mn-lt"/>
                <a:ea typeface="+mn-ea"/>
                <a:cs typeface="+mn-cs"/>
              </a:rPr>
              <a:t>Shutterstock</a:t>
            </a:r>
            <a:r>
              <a:rPr lang="it-IT" sz="600">
                <a:solidFill>
                  <a:schemeClr val="bg1"/>
                </a:solidFill>
                <a:latin typeface="+mn-lt"/>
              </a:rPr>
              <a:t>/</a:t>
            </a:r>
            <a:r>
              <a:rPr lang="it-IT" sz="600" err="1">
                <a:solidFill>
                  <a:schemeClr val="bg1"/>
                </a:solidFill>
                <a:latin typeface="+mn-lt"/>
              </a:rPr>
              <a:t>Slanapotam</a:t>
            </a:r>
            <a:endParaRPr lang="it-IT" sz="600">
              <a:solidFill>
                <a:schemeClr val="bg1"/>
              </a:solidFill>
              <a:latin typeface="+mn-lt"/>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it-IT" sz="600">
                <a:solidFill>
                  <a:schemeClr val="bg1"/>
                </a:solidFill>
                <a:latin typeface="+mn-lt"/>
              </a:rPr>
              <a:t> </a:t>
            </a:r>
            <a:endParaRPr lang="en-US" sz="600">
              <a:solidFill>
                <a:schemeClr val="bg1"/>
              </a:solidFill>
              <a:latin typeface="+mn-lt"/>
            </a:endParaRPr>
          </a:p>
        </p:txBody>
      </p:sp>
      <p:cxnSp>
        <p:nvCxnSpPr>
          <p:cNvPr id="8" name="Straight Connector 7">
            <a:extLst>
              <a:ext uri="{FF2B5EF4-FFF2-40B4-BE49-F238E27FC236}">
                <a16:creationId xmlns:a16="http://schemas.microsoft.com/office/drawing/2014/main" id="{965932B0-A39E-F54F-8DD4-F827A2104A80}"/>
              </a:ext>
              <a:ext uri="{C183D7F6-B498-43B3-948B-1728B52AA6E4}">
                <adec:decorative xmlns:adec="http://schemas.microsoft.com/office/drawing/2017/decorative" val="1"/>
              </a:ext>
            </a:extLst>
          </p:cNvPr>
          <p:cNvCxnSpPr>
            <a:cxnSpLocks/>
          </p:cNvCxnSpPr>
          <p:nvPr/>
        </p:nvCxnSpPr>
        <p:spPr>
          <a:xfrm>
            <a:off x="790188" y="2280927"/>
            <a:ext cx="0" cy="343080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7914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ontent only_French">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B51E92D-55B1-C640-A81C-D08C3A011596}"/>
              </a:ext>
            </a:extLst>
          </p:cNvPr>
          <p:cNvPicPr>
            <a:picLocks noChangeAspect="1"/>
          </p:cNvPicPr>
          <p:nvPr userDrawn="1"/>
        </p:nvPicPr>
        <p:blipFill rotWithShape="1">
          <a:blip r:embed="rId2"/>
          <a:srcRect l="1640" t="10243" r="78124" b="1322"/>
          <a:stretch/>
        </p:blipFill>
        <p:spPr>
          <a:xfrm>
            <a:off x="0" y="1273629"/>
            <a:ext cx="1054100" cy="4940133"/>
          </a:xfrm>
          <a:prstGeom prst="rect">
            <a:avLst/>
          </a:prstGeom>
        </p:spPr>
      </p:pic>
      <p:sp>
        <p:nvSpPr>
          <p:cNvPr id="4" name="Rectangle 3">
            <a:extLst>
              <a:ext uri="{FF2B5EF4-FFF2-40B4-BE49-F238E27FC236}">
                <a16:creationId xmlns:a16="http://schemas.microsoft.com/office/drawing/2014/main" id="{A744ED8C-8847-EA41-9338-C6E46B61F79E}"/>
              </a:ext>
              <a:ext uri="{C183D7F6-B498-43B3-948B-1728B52AA6E4}">
                <adec:decorative xmlns:adec="http://schemas.microsoft.com/office/drawing/2017/decorative" val="1"/>
              </a:ext>
            </a:extLst>
          </p:cNvPr>
          <p:cNvSpPr/>
          <p:nvPr/>
        </p:nvSpPr>
        <p:spPr>
          <a:xfrm>
            <a:off x="0" y="2"/>
            <a:ext cx="11575470" cy="12736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Title 1"/>
          <p:cNvSpPr>
            <a:spLocks noGrp="1"/>
          </p:cNvSpPr>
          <p:nvPr>
            <p:ph type="title"/>
          </p:nvPr>
        </p:nvSpPr>
        <p:spPr>
          <a:xfrm>
            <a:off x="1054100" y="540001"/>
            <a:ext cx="10568781" cy="1156442"/>
          </a:xfrm>
          <a:prstGeom prst="rect">
            <a:avLst/>
          </a:prstGeom>
          <a:solidFill>
            <a:schemeClr val="bg1"/>
          </a:solidFill>
        </p:spPr>
        <p:txBody>
          <a:bodyPr lIns="360000" anchor="ctr" anchorCtr="0">
            <a:normAutofit/>
          </a:bodyPr>
          <a:lstStyle>
            <a:lvl1pPr>
              <a:defRPr sz="3600" b="0" i="0">
                <a:latin typeface="Arial" panose="020B0604020202020204" pitchFamily="34" charset="0"/>
                <a:cs typeface="Arial" panose="020B0604020202020204" pitchFamily="34" charset="0"/>
              </a:defRPr>
            </a:lvl1pPr>
          </a:lstStyle>
          <a:p>
            <a:r>
              <a:rPr lang="en-US"/>
              <a:t>Click to edit Master title style</a:t>
            </a:r>
          </a:p>
        </p:txBody>
      </p:sp>
      <p:sp>
        <p:nvSpPr>
          <p:cNvPr id="7" name="Content Placeholder 6">
            <a:extLst>
              <a:ext uri="{FF2B5EF4-FFF2-40B4-BE49-F238E27FC236}">
                <a16:creationId xmlns:a16="http://schemas.microsoft.com/office/drawing/2014/main" id="{52C1CAAB-00F4-184E-88C4-75D6880DC45E}"/>
              </a:ext>
            </a:extLst>
          </p:cNvPr>
          <p:cNvSpPr>
            <a:spLocks noGrp="1"/>
          </p:cNvSpPr>
          <p:nvPr>
            <p:ph sz="quarter" idx="16" hasCustomPrompt="1"/>
          </p:nvPr>
        </p:nvSpPr>
        <p:spPr>
          <a:xfrm>
            <a:off x="1440000" y="2160000"/>
            <a:ext cx="10182883" cy="4053763"/>
          </a:xfrm>
          <a:prstGeom prst="rect">
            <a:avLst/>
          </a:prstGeom>
        </p:spPr>
        <p:txBody>
          <a:bodyPr lIns="0" tIns="0"/>
          <a:lstStyle>
            <a:lvl1pPr marL="342900" indent="-342900">
              <a:lnSpc>
                <a:spcPct val="100000"/>
              </a:lnSpc>
              <a:spcBef>
                <a:spcPts val="0"/>
              </a:spcBef>
              <a:spcAft>
                <a:spcPts val="1200"/>
              </a:spcAft>
              <a:buClr>
                <a:schemeClr val="accent1"/>
              </a:buClr>
              <a:buSzPct val="120000"/>
              <a:buFont typeface="Arial" panose="020B0604020202020204" pitchFamily="34" charset="0"/>
              <a:buChar char="•"/>
              <a:defRPr sz="2000" b="0" i="0">
                <a:latin typeface="Arial" panose="020B0604020202020204" pitchFamily="34" charset="0"/>
                <a:ea typeface="Verdana" panose="020B0604030504040204" pitchFamily="34" charset="0"/>
                <a:cs typeface="Arial" panose="020B0604020202020204" pitchFamily="34" charset="0"/>
              </a:defRPr>
            </a:lvl1pPr>
            <a:lvl2pPr marL="4572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content</a:t>
            </a:r>
          </a:p>
        </p:txBody>
      </p:sp>
      <p:sp>
        <p:nvSpPr>
          <p:cNvPr id="6" name="Slide Number Placeholder 5">
            <a:extLst>
              <a:ext uri="{FF2B5EF4-FFF2-40B4-BE49-F238E27FC236}">
                <a16:creationId xmlns:a16="http://schemas.microsoft.com/office/drawing/2014/main" id="{5F1202A0-9646-4147-8DBB-1BF33177D5D7}"/>
              </a:ext>
            </a:extLst>
          </p:cNvPr>
          <p:cNvSpPr>
            <a:spLocks noGrp="1"/>
          </p:cNvSpPr>
          <p:nvPr>
            <p:ph type="sldNum" sz="quarter" idx="15"/>
          </p:nvPr>
        </p:nvSpPr>
        <p:spPr>
          <a:xfrm>
            <a:off x="11575470" y="6488113"/>
            <a:ext cx="376818" cy="365125"/>
          </a:xfrm>
          <a:prstGeom prst="rect">
            <a:avLst/>
          </a:prstGeom>
        </p:spPr>
        <p:txBody>
          <a:bodyPr/>
          <a:lstStyle>
            <a:lvl1pPr>
              <a:defRPr sz="1200" b="0" i="0">
                <a:latin typeface="Arial" panose="020B0604020202020204" pitchFamily="34" charset="0"/>
                <a:cs typeface="Arial" panose="020B0604020202020204" pitchFamily="34" charset="0"/>
              </a:defRPr>
            </a:lvl1pPr>
          </a:lstStyle>
          <a:p>
            <a:pPr>
              <a:defRPr/>
            </a:pPr>
            <a:fld id="{EEAC2BAD-9516-2B47-9900-7FC05ED2F002}" type="slidenum">
              <a:rPr lang="en-US" smtClean="0"/>
              <a:pPr>
                <a:defRPr/>
              </a:pPr>
              <a:t>‹#›</a:t>
            </a:fld>
            <a:endParaRPr lang="en-US"/>
          </a:p>
        </p:txBody>
      </p:sp>
      <p:pic>
        <p:nvPicPr>
          <p:cNvPr id="10" name="Picture 9">
            <a:extLst>
              <a:ext uri="{FF2B5EF4-FFF2-40B4-BE49-F238E27FC236}">
                <a16:creationId xmlns:a16="http://schemas.microsoft.com/office/drawing/2014/main" id="{F6E1E67C-7AB9-EE43-919F-4EDDFC44EACE}"/>
              </a:ext>
            </a:extLst>
          </p:cNvPr>
          <p:cNvPicPr>
            <a:picLocks noChangeAspect="1"/>
          </p:cNvPicPr>
          <p:nvPr userDrawn="1"/>
        </p:nvPicPr>
        <p:blipFill>
          <a:blip r:embed="rId3"/>
          <a:stretch>
            <a:fillRect/>
          </a:stretch>
        </p:blipFill>
        <p:spPr>
          <a:xfrm>
            <a:off x="79667" y="6318000"/>
            <a:ext cx="974436" cy="401331"/>
          </a:xfrm>
          <a:prstGeom prst="rect">
            <a:avLst/>
          </a:prstGeom>
        </p:spPr>
      </p:pic>
      <p:cxnSp>
        <p:nvCxnSpPr>
          <p:cNvPr id="11" name="Straight Connector 10">
            <a:extLst>
              <a:ext uri="{FF2B5EF4-FFF2-40B4-BE49-F238E27FC236}">
                <a16:creationId xmlns:a16="http://schemas.microsoft.com/office/drawing/2014/main" id="{886B2BDB-D04F-B44B-9F63-36E56669D035}"/>
              </a:ext>
              <a:ext uri="{C183D7F6-B498-43B3-948B-1728B52AA6E4}">
                <adec:decorative xmlns:adec="http://schemas.microsoft.com/office/drawing/2017/decorative" val="1"/>
              </a:ext>
            </a:extLst>
          </p:cNvPr>
          <p:cNvCxnSpPr>
            <a:cxnSpLocks/>
          </p:cNvCxnSpPr>
          <p:nvPr userDrawn="1"/>
        </p:nvCxnSpPr>
        <p:spPr>
          <a:xfrm>
            <a:off x="1028116" y="540000"/>
            <a:ext cx="0" cy="1156443"/>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D1E360E7-260F-3745-A04B-21215767B91C}"/>
              </a:ext>
              <a:ext uri="{C183D7F6-B498-43B3-948B-1728B52AA6E4}">
                <adec:decorative xmlns:adec="http://schemas.microsoft.com/office/drawing/2017/decorative" val="1"/>
              </a:ext>
            </a:extLst>
          </p:cNvPr>
          <p:cNvSpPr/>
          <p:nvPr userDrawn="1"/>
        </p:nvSpPr>
        <p:spPr>
          <a:xfrm>
            <a:off x="11575470" y="1"/>
            <a:ext cx="616529" cy="54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extLst>
      <p:ext uri="{BB962C8B-B14F-4D97-AF65-F5344CB8AC3E}">
        <p14:creationId xmlns:p14="http://schemas.microsoft.com/office/powerpoint/2010/main" val="31949003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Content_French_imageA">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B51E92D-55B1-C640-A81C-D08C3A011596}"/>
              </a:ext>
            </a:extLst>
          </p:cNvPr>
          <p:cNvPicPr>
            <a:picLocks noChangeAspect="1"/>
          </p:cNvPicPr>
          <p:nvPr userDrawn="1"/>
        </p:nvPicPr>
        <p:blipFill rotWithShape="1">
          <a:blip r:embed="rId2"/>
          <a:srcRect l="1640" t="10243" r="78124" b="1322"/>
          <a:stretch/>
        </p:blipFill>
        <p:spPr>
          <a:xfrm>
            <a:off x="0" y="1273629"/>
            <a:ext cx="1054100" cy="4940133"/>
          </a:xfrm>
          <a:prstGeom prst="rect">
            <a:avLst/>
          </a:prstGeom>
        </p:spPr>
      </p:pic>
      <p:sp>
        <p:nvSpPr>
          <p:cNvPr id="4" name="Rectangle 3">
            <a:extLst>
              <a:ext uri="{FF2B5EF4-FFF2-40B4-BE49-F238E27FC236}">
                <a16:creationId xmlns:a16="http://schemas.microsoft.com/office/drawing/2014/main" id="{A744ED8C-8847-EA41-9338-C6E46B61F79E}"/>
              </a:ext>
              <a:ext uri="{C183D7F6-B498-43B3-948B-1728B52AA6E4}">
                <adec:decorative xmlns:adec="http://schemas.microsoft.com/office/drawing/2017/decorative" val="1"/>
              </a:ext>
            </a:extLst>
          </p:cNvPr>
          <p:cNvSpPr/>
          <p:nvPr/>
        </p:nvSpPr>
        <p:spPr>
          <a:xfrm>
            <a:off x="0" y="2"/>
            <a:ext cx="11575470" cy="12736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Title 1"/>
          <p:cNvSpPr>
            <a:spLocks noGrp="1"/>
          </p:cNvSpPr>
          <p:nvPr>
            <p:ph type="title"/>
          </p:nvPr>
        </p:nvSpPr>
        <p:spPr>
          <a:xfrm>
            <a:off x="1054100" y="540001"/>
            <a:ext cx="10568781" cy="1156442"/>
          </a:xfrm>
          <a:prstGeom prst="rect">
            <a:avLst/>
          </a:prstGeom>
          <a:solidFill>
            <a:schemeClr val="bg1"/>
          </a:solidFill>
        </p:spPr>
        <p:txBody>
          <a:bodyPr lIns="360000" anchor="ctr" anchorCtr="0">
            <a:normAutofit/>
          </a:bodyPr>
          <a:lstStyle>
            <a:lvl1pPr>
              <a:defRPr sz="3600" b="0" i="0">
                <a:latin typeface="Arial" panose="020B0604020202020204" pitchFamily="34" charset="0"/>
                <a:cs typeface="Arial" panose="020B0604020202020204" pitchFamily="34" charset="0"/>
              </a:defRPr>
            </a:lvl1pPr>
          </a:lstStyle>
          <a:p>
            <a:r>
              <a:rPr lang="en-US"/>
              <a:t>Click to edit Master title style</a:t>
            </a:r>
          </a:p>
        </p:txBody>
      </p:sp>
      <p:sp>
        <p:nvSpPr>
          <p:cNvPr id="7" name="Content Placeholder 6">
            <a:extLst>
              <a:ext uri="{FF2B5EF4-FFF2-40B4-BE49-F238E27FC236}">
                <a16:creationId xmlns:a16="http://schemas.microsoft.com/office/drawing/2014/main" id="{52C1CAAB-00F4-184E-88C4-75D6880DC45E}"/>
              </a:ext>
            </a:extLst>
          </p:cNvPr>
          <p:cNvSpPr>
            <a:spLocks noGrp="1"/>
          </p:cNvSpPr>
          <p:nvPr>
            <p:ph sz="quarter" idx="16" hasCustomPrompt="1"/>
          </p:nvPr>
        </p:nvSpPr>
        <p:spPr>
          <a:xfrm>
            <a:off x="1440000" y="2160000"/>
            <a:ext cx="10182883" cy="4053763"/>
          </a:xfrm>
          <a:prstGeom prst="rect">
            <a:avLst/>
          </a:prstGeom>
        </p:spPr>
        <p:txBody>
          <a:bodyPr lIns="0" tIns="0"/>
          <a:lstStyle>
            <a:lvl1pPr marL="342900" indent="-342900">
              <a:lnSpc>
                <a:spcPct val="100000"/>
              </a:lnSpc>
              <a:spcBef>
                <a:spcPts val="0"/>
              </a:spcBef>
              <a:spcAft>
                <a:spcPts val="1200"/>
              </a:spcAft>
              <a:buClr>
                <a:schemeClr val="accent1"/>
              </a:buClr>
              <a:buSzPct val="120000"/>
              <a:buFont typeface="Arial" panose="020B0604020202020204" pitchFamily="34" charset="0"/>
              <a:buChar char="•"/>
              <a:defRPr sz="2000" b="0" i="0">
                <a:latin typeface="Arial" panose="020B0604020202020204" pitchFamily="34" charset="0"/>
                <a:ea typeface="Verdana" panose="020B0604030504040204" pitchFamily="34" charset="0"/>
                <a:cs typeface="Arial" panose="020B0604020202020204" pitchFamily="34" charset="0"/>
              </a:defRPr>
            </a:lvl1pPr>
            <a:lvl2pPr marL="4572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content</a:t>
            </a:r>
          </a:p>
        </p:txBody>
      </p:sp>
      <p:sp>
        <p:nvSpPr>
          <p:cNvPr id="6" name="Slide Number Placeholder 5">
            <a:extLst>
              <a:ext uri="{FF2B5EF4-FFF2-40B4-BE49-F238E27FC236}">
                <a16:creationId xmlns:a16="http://schemas.microsoft.com/office/drawing/2014/main" id="{5F1202A0-9646-4147-8DBB-1BF33177D5D7}"/>
              </a:ext>
            </a:extLst>
          </p:cNvPr>
          <p:cNvSpPr>
            <a:spLocks noGrp="1"/>
          </p:cNvSpPr>
          <p:nvPr>
            <p:ph type="sldNum" sz="quarter" idx="15"/>
          </p:nvPr>
        </p:nvSpPr>
        <p:spPr>
          <a:xfrm>
            <a:off x="11575470" y="6488113"/>
            <a:ext cx="376818" cy="365125"/>
          </a:xfrm>
          <a:prstGeom prst="rect">
            <a:avLst/>
          </a:prstGeom>
        </p:spPr>
        <p:txBody>
          <a:bodyPr/>
          <a:lstStyle>
            <a:lvl1pPr>
              <a:defRPr sz="1200" b="0" i="0">
                <a:latin typeface="Arial" panose="020B0604020202020204" pitchFamily="34" charset="0"/>
                <a:cs typeface="Arial" panose="020B0604020202020204" pitchFamily="34" charset="0"/>
              </a:defRPr>
            </a:lvl1pPr>
          </a:lstStyle>
          <a:p>
            <a:pPr>
              <a:defRPr/>
            </a:pPr>
            <a:fld id="{EEAC2BAD-9516-2B47-9900-7FC05ED2F002}" type="slidenum">
              <a:rPr lang="en-US" smtClean="0"/>
              <a:pPr>
                <a:defRPr/>
              </a:pPr>
              <a:t>‹#›</a:t>
            </a:fld>
            <a:endParaRPr lang="en-US"/>
          </a:p>
        </p:txBody>
      </p:sp>
      <p:pic>
        <p:nvPicPr>
          <p:cNvPr id="10" name="Picture 9">
            <a:extLst>
              <a:ext uri="{FF2B5EF4-FFF2-40B4-BE49-F238E27FC236}">
                <a16:creationId xmlns:a16="http://schemas.microsoft.com/office/drawing/2014/main" id="{F6E1E67C-7AB9-EE43-919F-4EDDFC44EACE}"/>
              </a:ext>
            </a:extLst>
          </p:cNvPr>
          <p:cNvPicPr>
            <a:picLocks noChangeAspect="1"/>
          </p:cNvPicPr>
          <p:nvPr userDrawn="1"/>
        </p:nvPicPr>
        <p:blipFill>
          <a:blip r:embed="rId3"/>
          <a:stretch>
            <a:fillRect/>
          </a:stretch>
        </p:blipFill>
        <p:spPr>
          <a:xfrm>
            <a:off x="79667" y="6318000"/>
            <a:ext cx="974436" cy="401331"/>
          </a:xfrm>
          <a:prstGeom prst="rect">
            <a:avLst/>
          </a:prstGeom>
        </p:spPr>
      </p:pic>
      <p:cxnSp>
        <p:nvCxnSpPr>
          <p:cNvPr id="11" name="Straight Connector 10">
            <a:extLst>
              <a:ext uri="{FF2B5EF4-FFF2-40B4-BE49-F238E27FC236}">
                <a16:creationId xmlns:a16="http://schemas.microsoft.com/office/drawing/2014/main" id="{886B2BDB-D04F-B44B-9F63-36E56669D035}"/>
              </a:ext>
              <a:ext uri="{C183D7F6-B498-43B3-948B-1728B52AA6E4}">
                <adec:decorative xmlns:adec="http://schemas.microsoft.com/office/drawing/2017/decorative" val="1"/>
              </a:ext>
            </a:extLst>
          </p:cNvPr>
          <p:cNvCxnSpPr>
            <a:cxnSpLocks/>
          </p:cNvCxnSpPr>
          <p:nvPr userDrawn="1"/>
        </p:nvCxnSpPr>
        <p:spPr>
          <a:xfrm>
            <a:off x="1028116" y="540000"/>
            <a:ext cx="0" cy="1156443"/>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D1E360E7-260F-3745-A04B-21215767B91C}"/>
              </a:ext>
              <a:ext uri="{C183D7F6-B498-43B3-948B-1728B52AA6E4}">
                <adec:decorative xmlns:adec="http://schemas.microsoft.com/office/drawing/2017/decorative" val="1"/>
              </a:ext>
            </a:extLst>
          </p:cNvPr>
          <p:cNvSpPr/>
          <p:nvPr userDrawn="1"/>
        </p:nvSpPr>
        <p:spPr>
          <a:xfrm>
            <a:off x="11575470" y="1"/>
            <a:ext cx="616529" cy="54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4" name="Rectangle 13">
            <a:extLst>
              <a:ext uri="{FF2B5EF4-FFF2-40B4-BE49-F238E27FC236}">
                <a16:creationId xmlns:a16="http://schemas.microsoft.com/office/drawing/2014/main" id="{91510F53-7878-C24C-951A-2534867C8BF2}"/>
              </a:ext>
              <a:ext uri="{C183D7F6-B498-43B3-948B-1728B52AA6E4}">
                <adec:decorative xmlns:adec="http://schemas.microsoft.com/office/drawing/2017/decorative" val="1"/>
              </a:ext>
            </a:extLst>
          </p:cNvPr>
          <p:cNvSpPr/>
          <p:nvPr userDrawn="1"/>
        </p:nvSpPr>
        <p:spPr>
          <a:xfrm>
            <a:off x="9064799" y="2004715"/>
            <a:ext cx="3127199" cy="3049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5" name="Picture 14">
            <a:extLst>
              <a:ext uri="{FF2B5EF4-FFF2-40B4-BE49-F238E27FC236}">
                <a16:creationId xmlns:a16="http://schemas.microsoft.com/office/drawing/2014/main" id="{C68B93CE-B0F0-7041-AFE6-5F5572D2BE8B}"/>
              </a:ext>
            </a:extLst>
          </p:cNvPr>
          <p:cNvPicPr>
            <a:picLocks noChangeAspect="1"/>
          </p:cNvPicPr>
          <p:nvPr userDrawn="1"/>
        </p:nvPicPr>
        <p:blipFill rotWithShape="1">
          <a:blip r:embed="rId4"/>
          <a:srcRect l="23640" t="-475" r="8477" b="475"/>
          <a:stretch/>
        </p:blipFill>
        <p:spPr>
          <a:xfrm>
            <a:off x="7953849" y="2613325"/>
            <a:ext cx="3663923" cy="3606800"/>
          </a:xfrm>
          <a:prstGeom prst="rect">
            <a:avLst/>
          </a:prstGeom>
        </p:spPr>
      </p:pic>
      <p:sp>
        <p:nvSpPr>
          <p:cNvPr id="16" name="TextBox 15">
            <a:extLst>
              <a:ext uri="{FF2B5EF4-FFF2-40B4-BE49-F238E27FC236}">
                <a16:creationId xmlns:a16="http://schemas.microsoft.com/office/drawing/2014/main" id="{0BDD1C9E-DD3E-FA49-A1A1-385DCD35796D}"/>
              </a:ext>
            </a:extLst>
          </p:cNvPr>
          <p:cNvSpPr txBox="1"/>
          <p:nvPr userDrawn="1"/>
        </p:nvSpPr>
        <p:spPr>
          <a:xfrm>
            <a:off x="10705965" y="6056679"/>
            <a:ext cx="840219" cy="95491"/>
          </a:xfrm>
          <a:prstGeom prst="rect">
            <a:avLst/>
          </a:prstGeom>
          <a:noFill/>
        </p:spPr>
        <p:txBody>
          <a:bodyPr wrap="square" lIns="0" tIns="0" rIns="0" bIns="0" rtlCol="0">
            <a:noAutofit/>
          </a:bodyPr>
          <a:lstStyle/>
          <a:p>
            <a:pPr>
              <a:defRPr/>
            </a:pPr>
            <a:r>
              <a:rPr lang="it-IT" sz="600" kern="1200">
                <a:solidFill>
                  <a:schemeClr val="bg1"/>
                </a:solidFill>
                <a:effectLst/>
                <a:latin typeface="+mn-lt"/>
                <a:ea typeface="+mn-ea"/>
                <a:cs typeface="+mn-cs"/>
              </a:rPr>
              <a:t>© </a:t>
            </a:r>
            <a:r>
              <a:rPr lang="it-IT" sz="600" kern="1200" err="1">
                <a:solidFill>
                  <a:schemeClr val="bg1"/>
                </a:solidFill>
                <a:effectLst/>
                <a:latin typeface="Calibri" panose="020F0502020204030204" pitchFamily="34" charset="0"/>
                <a:ea typeface="+mn-ea"/>
                <a:cs typeface="+mn-cs"/>
              </a:rPr>
              <a:t>iStock_Sergey_Kurbatov</a:t>
            </a:r>
            <a:endParaRPr lang="en-US" sz="600">
              <a:solidFill>
                <a:schemeClr val="bg1"/>
              </a:solidFill>
              <a:latin typeface="+mn-lt"/>
            </a:endParaRPr>
          </a:p>
        </p:txBody>
      </p:sp>
    </p:spTree>
    <p:extLst>
      <p:ext uri="{BB962C8B-B14F-4D97-AF65-F5344CB8AC3E}">
        <p14:creationId xmlns:p14="http://schemas.microsoft.com/office/powerpoint/2010/main" val="39444155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ontent only_German">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3319A4F-03C3-294D-B552-ECC6F96E853F}"/>
              </a:ext>
            </a:extLst>
          </p:cNvPr>
          <p:cNvPicPr>
            <a:picLocks noChangeAspect="1"/>
          </p:cNvPicPr>
          <p:nvPr userDrawn="1"/>
        </p:nvPicPr>
        <p:blipFill rotWithShape="1">
          <a:blip r:embed="rId2"/>
          <a:srcRect l="24757" t="32247" r="57639" b="5925"/>
          <a:stretch/>
        </p:blipFill>
        <p:spPr>
          <a:xfrm>
            <a:off x="0" y="1273630"/>
            <a:ext cx="1054100" cy="4940133"/>
          </a:xfrm>
          <a:prstGeom prst="rect">
            <a:avLst/>
          </a:prstGeom>
        </p:spPr>
      </p:pic>
      <p:sp>
        <p:nvSpPr>
          <p:cNvPr id="4" name="Rectangle 3">
            <a:extLst>
              <a:ext uri="{FF2B5EF4-FFF2-40B4-BE49-F238E27FC236}">
                <a16:creationId xmlns:a16="http://schemas.microsoft.com/office/drawing/2014/main" id="{A744ED8C-8847-EA41-9338-C6E46B61F79E}"/>
              </a:ext>
              <a:ext uri="{C183D7F6-B498-43B3-948B-1728B52AA6E4}">
                <adec:decorative xmlns:adec="http://schemas.microsoft.com/office/drawing/2017/decorative" val="1"/>
              </a:ext>
            </a:extLst>
          </p:cNvPr>
          <p:cNvSpPr/>
          <p:nvPr/>
        </p:nvSpPr>
        <p:spPr>
          <a:xfrm>
            <a:off x="0" y="2"/>
            <a:ext cx="11575470" cy="127362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Title 1"/>
          <p:cNvSpPr>
            <a:spLocks noGrp="1"/>
          </p:cNvSpPr>
          <p:nvPr>
            <p:ph type="title"/>
          </p:nvPr>
        </p:nvSpPr>
        <p:spPr>
          <a:xfrm>
            <a:off x="1054100" y="540001"/>
            <a:ext cx="10568781" cy="1156442"/>
          </a:xfrm>
          <a:prstGeom prst="rect">
            <a:avLst/>
          </a:prstGeom>
          <a:solidFill>
            <a:schemeClr val="bg1"/>
          </a:solidFill>
        </p:spPr>
        <p:txBody>
          <a:bodyPr lIns="360000" anchor="ctr" anchorCtr="0">
            <a:normAutofit/>
          </a:bodyPr>
          <a:lstStyle>
            <a:lvl1pPr>
              <a:defRPr sz="3600" b="0" i="0">
                <a:latin typeface="Arial" panose="020B0604020202020204" pitchFamily="34" charset="0"/>
                <a:cs typeface="Arial" panose="020B0604020202020204" pitchFamily="34" charset="0"/>
              </a:defRPr>
            </a:lvl1pPr>
          </a:lstStyle>
          <a:p>
            <a:r>
              <a:rPr lang="en-US"/>
              <a:t>Click to edit Master title style</a:t>
            </a:r>
          </a:p>
        </p:txBody>
      </p:sp>
      <p:sp>
        <p:nvSpPr>
          <p:cNvPr id="7" name="Content Placeholder 6">
            <a:extLst>
              <a:ext uri="{FF2B5EF4-FFF2-40B4-BE49-F238E27FC236}">
                <a16:creationId xmlns:a16="http://schemas.microsoft.com/office/drawing/2014/main" id="{52C1CAAB-00F4-184E-88C4-75D6880DC45E}"/>
              </a:ext>
            </a:extLst>
          </p:cNvPr>
          <p:cNvSpPr>
            <a:spLocks noGrp="1"/>
          </p:cNvSpPr>
          <p:nvPr>
            <p:ph sz="quarter" idx="16" hasCustomPrompt="1"/>
          </p:nvPr>
        </p:nvSpPr>
        <p:spPr>
          <a:xfrm>
            <a:off x="1440000" y="2160000"/>
            <a:ext cx="10182883" cy="4053763"/>
          </a:xfrm>
          <a:prstGeom prst="rect">
            <a:avLst/>
          </a:prstGeom>
        </p:spPr>
        <p:txBody>
          <a:bodyPr lIns="0" tIns="0"/>
          <a:lstStyle>
            <a:lvl1pPr marL="342900" indent="-342900">
              <a:lnSpc>
                <a:spcPct val="100000"/>
              </a:lnSpc>
              <a:spcBef>
                <a:spcPts val="0"/>
              </a:spcBef>
              <a:spcAft>
                <a:spcPts val="1200"/>
              </a:spcAft>
              <a:buClr>
                <a:schemeClr val="accent2"/>
              </a:buClr>
              <a:buSzPct val="120000"/>
              <a:buFont typeface="Arial" panose="020B0604020202020204" pitchFamily="34" charset="0"/>
              <a:buChar char="•"/>
              <a:defRPr sz="2000" b="0" i="0">
                <a:latin typeface="Arial" panose="020B0604020202020204" pitchFamily="34" charset="0"/>
                <a:ea typeface="Verdana" panose="020B0604030504040204" pitchFamily="34" charset="0"/>
                <a:cs typeface="Arial" panose="020B0604020202020204" pitchFamily="34" charset="0"/>
              </a:defRPr>
            </a:lvl1pPr>
            <a:lvl2pPr marL="4572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content</a:t>
            </a:r>
          </a:p>
        </p:txBody>
      </p:sp>
      <p:sp>
        <p:nvSpPr>
          <p:cNvPr id="6" name="Slide Number Placeholder 5">
            <a:extLst>
              <a:ext uri="{FF2B5EF4-FFF2-40B4-BE49-F238E27FC236}">
                <a16:creationId xmlns:a16="http://schemas.microsoft.com/office/drawing/2014/main" id="{5F1202A0-9646-4147-8DBB-1BF33177D5D7}"/>
              </a:ext>
            </a:extLst>
          </p:cNvPr>
          <p:cNvSpPr>
            <a:spLocks noGrp="1"/>
          </p:cNvSpPr>
          <p:nvPr>
            <p:ph type="sldNum" sz="quarter" idx="15"/>
          </p:nvPr>
        </p:nvSpPr>
        <p:spPr>
          <a:xfrm>
            <a:off x="11575470" y="6488113"/>
            <a:ext cx="376818" cy="365125"/>
          </a:xfrm>
          <a:prstGeom prst="rect">
            <a:avLst/>
          </a:prstGeom>
        </p:spPr>
        <p:txBody>
          <a:bodyPr/>
          <a:lstStyle>
            <a:lvl1pPr>
              <a:defRPr sz="1200" b="0" i="0">
                <a:latin typeface="Arial" panose="020B0604020202020204" pitchFamily="34" charset="0"/>
                <a:cs typeface="Arial" panose="020B0604020202020204" pitchFamily="34" charset="0"/>
              </a:defRPr>
            </a:lvl1pPr>
          </a:lstStyle>
          <a:p>
            <a:pPr>
              <a:defRPr/>
            </a:pPr>
            <a:fld id="{EEAC2BAD-9516-2B47-9900-7FC05ED2F002}" type="slidenum">
              <a:rPr lang="en-US" smtClean="0"/>
              <a:pPr>
                <a:defRPr/>
              </a:pPr>
              <a:t>‹#›</a:t>
            </a:fld>
            <a:endParaRPr lang="en-US"/>
          </a:p>
        </p:txBody>
      </p:sp>
      <p:pic>
        <p:nvPicPr>
          <p:cNvPr id="10" name="Picture 9">
            <a:extLst>
              <a:ext uri="{FF2B5EF4-FFF2-40B4-BE49-F238E27FC236}">
                <a16:creationId xmlns:a16="http://schemas.microsoft.com/office/drawing/2014/main" id="{F6E1E67C-7AB9-EE43-919F-4EDDFC44EACE}"/>
              </a:ext>
            </a:extLst>
          </p:cNvPr>
          <p:cNvPicPr>
            <a:picLocks noChangeAspect="1"/>
          </p:cNvPicPr>
          <p:nvPr userDrawn="1"/>
        </p:nvPicPr>
        <p:blipFill>
          <a:blip r:embed="rId3"/>
          <a:stretch>
            <a:fillRect/>
          </a:stretch>
        </p:blipFill>
        <p:spPr>
          <a:xfrm>
            <a:off x="79667" y="6318000"/>
            <a:ext cx="974436" cy="401331"/>
          </a:xfrm>
          <a:prstGeom prst="rect">
            <a:avLst/>
          </a:prstGeom>
        </p:spPr>
      </p:pic>
      <p:cxnSp>
        <p:nvCxnSpPr>
          <p:cNvPr id="11" name="Straight Connector 10">
            <a:extLst>
              <a:ext uri="{FF2B5EF4-FFF2-40B4-BE49-F238E27FC236}">
                <a16:creationId xmlns:a16="http://schemas.microsoft.com/office/drawing/2014/main" id="{886B2BDB-D04F-B44B-9F63-36E56669D035}"/>
              </a:ext>
              <a:ext uri="{C183D7F6-B498-43B3-948B-1728B52AA6E4}">
                <adec:decorative xmlns:adec="http://schemas.microsoft.com/office/drawing/2017/decorative" val="1"/>
              </a:ext>
            </a:extLst>
          </p:cNvPr>
          <p:cNvCxnSpPr>
            <a:cxnSpLocks/>
          </p:cNvCxnSpPr>
          <p:nvPr userDrawn="1"/>
        </p:nvCxnSpPr>
        <p:spPr>
          <a:xfrm>
            <a:off x="1028116" y="540000"/>
            <a:ext cx="0" cy="1156443"/>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D1E360E7-260F-3745-A04B-21215767B91C}"/>
              </a:ext>
              <a:ext uri="{C183D7F6-B498-43B3-948B-1728B52AA6E4}">
                <adec:decorative xmlns:adec="http://schemas.microsoft.com/office/drawing/2017/decorative" val="1"/>
              </a:ext>
            </a:extLst>
          </p:cNvPr>
          <p:cNvSpPr/>
          <p:nvPr userDrawn="1"/>
        </p:nvSpPr>
        <p:spPr>
          <a:xfrm>
            <a:off x="11575470" y="1"/>
            <a:ext cx="616529" cy="54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extLst>
      <p:ext uri="{BB962C8B-B14F-4D97-AF65-F5344CB8AC3E}">
        <p14:creationId xmlns:p14="http://schemas.microsoft.com/office/powerpoint/2010/main" val="16876551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Content_German_imageA">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3319A4F-03C3-294D-B552-ECC6F96E853F}"/>
              </a:ext>
            </a:extLst>
          </p:cNvPr>
          <p:cNvPicPr>
            <a:picLocks noChangeAspect="1"/>
          </p:cNvPicPr>
          <p:nvPr userDrawn="1"/>
        </p:nvPicPr>
        <p:blipFill rotWithShape="1">
          <a:blip r:embed="rId2"/>
          <a:srcRect l="24757" t="32247" r="57639" b="5925"/>
          <a:stretch/>
        </p:blipFill>
        <p:spPr>
          <a:xfrm>
            <a:off x="0" y="1273630"/>
            <a:ext cx="1054100" cy="4940133"/>
          </a:xfrm>
          <a:prstGeom prst="rect">
            <a:avLst/>
          </a:prstGeom>
        </p:spPr>
      </p:pic>
      <p:sp>
        <p:nvSpPr>
          <p:cNvPr id="4" name="Rectangle 3">
            <a:extLst>
              <a:ext uri="{FF2B5EF4-FFF2-40B4-BE49-F238E27FC236}">
                <a16:creationId xmlns:a16="http://schemas.microsoft.com/office/drawing/2014/main" id="{A744ED8C-8847-EA41-9338-C6E46B61F79E}"/>
              </a:ext>
              <a:ext uri="{C183D7F6-B498-43B3-948B-1728B52AA6E4}">
                <adec:decorative xmlns:adec="http://schemas.microsoft.com/office/drawing/2017/decorative" val="1"/>
              </a:ext>
            </a:extLst>
          </p:cNvPr>
          <p:cNvSpPr/>
          <p:nvPr/>
        </p:nvSpPr>
        <p:spPr>
          <a:xfrm>
            <a:off x="0" y="2"/>
            <a:ext cx="11575470" cy="127362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Title 1"/>
          <p:cNvSpPr>
            <a:spLocks noGrp="1"/>
          </p:cNvSpPr>
          <p:nvPr>
            <p:ph type="title"/>
          </p:nvPr>
        </p:nvSpPr>
        <p:spPr>
          <a:xfrm>
            <a:off x="1054100" y="540001"/>
            <a:ext cx="10568781" cy="1156442"/>
          </a:xfrm>
          <a:prstGeom prst="rect">
            <a:avLst/>
          </a:prstGeom>
          <a:solidFill>
            <a:schemeClr val="bg1"/>
          </a:solidFill>
        </p:spPr>
        <p:txBody>
          <a:bodyPr lIns="360000" anchor="ctr" anchorCtr="0">
            <a:normAutofit/>
          </a:bodyPr>
          <a:lstStyle>
            <a:lvl1pPr>
              <a:defRPr sz="3600" b="0" i="0">
                <a:latin typeface="Arial" panose="020B0604020202020204" pitchFamily="34" charset="0"/>
                <a:cs typeface="Arial" panose="020B0604020202020204" pitchFamily="34" charset="0"/>
              </a:defRPr>
            </a:lvl1pPr>
          </a:lstStyle>
          <a:p>
            <a:r>
              <a:rPr lang="en-US"/>
              <a:t>Click to edit Master title style</a:t>
            </a:r>
          </a:p>
        </p:txBody>
      </p:sp>
      <p:sp>
        <p:nvSpPr>
          <p:cNvPr id="7" name="Content Placeholder 6">
            <a:extLst>
              <a:ext uri="{FF2B5EF4-FFF2-40B4-BE49-F238E27FC236}">
                <a16:creationId xmlns:a16="http://schemas.microsoft.com/office/drawing/2014/main" id="{52C1CAAB-00F4-184E-88C4-75D6880DC45E}"/>
              </a:ext>
            </a:extLst>
          </p:cNvPr>
          <p:cNvSpPr>
            <a:spLocks noGrp="1"/>
          </p:cNvSpPr>
          <p:nvPr>
            <p:ph sz="quarter" idx="16" hasCustomPrompt="1"/>
          </p:nvPr>
        </p:nvSpPr>
        <p:spPr>
          <a:xfrm>
            <a:off x="1440000" y="2160000"/>
            <a:ext cx="10182883" cy="4053763"/>
          </a:xfrm>
          <a:prstGeom prst="rect">
            <a:avLst/>
          </a:prstGeom>
        </p:spPr>
        <p:txBody>
          <a:bodyPr lIns="0" tIns="0"/>
          <a:lstStyle>
            <a:lvl1pPr marL="342900" indent="-342900">
              <a:lnSpc>
                <a:spcPct val="100000"/>
              </a:lnSpc>
              <a:spcBef>
                <a:spcPts val="0"/>
              </a:spcBef>
              <a:spcAft>
                <a:spcPts val="1200"/>
              </a:spcAft>
              <a:buClr>
                <a:schemeClr val="accent2"/>
              </a:buClr>
              <a:buSzPct val="120000"/>
              <a:buFont typeface="Arial" panose="020B0604020202020204" pitchFamily="34" charset="0"/>
              <a:buChar char="•"/>
              <a:defRPr sz="2000" b="0" i="0">
                <a:latin typeface="Arial" panose="020B0604020202020204" pitchFamily="34" charset="0"/>
                <a:ea typeface="Verdana" panose="020B0604030504040204" pitchFamily="34" charset="0"/>
                <a:cs typeface="Arial" panose="020B0604020202020204" pitchFamily="34" charset="0"/>
              </a:defRPr>
            </a:lvl1pPr>
            <a:lvl2pPr marL="4572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content</a:t>
            </a:r>
          </a:p>
        </p:txBody>
      </p:sp>
      <p:sp>
        <p:nvSpPr>
          <p:cNvPr id="6" name="Slide Number Placeholder 5">
            <a:extLst>
              <a:ext uri="{FF2B5EF4-FFF2-40B4-BE49-F238E27FC236}">
                <a16:creationId xmlns:a16="http://schemas.microsoft.com/office/drawing/2014/main" id="{5F1202A0-9646-4147-8DBB-1BF33177D5D7}"/>
              </a:ext>
            </a:extLst>
          </p:cNvPr>
          <p:cNvSpPr>
            <a:spLocks noGrp="1"/>
          </p:cNvSpPr>
          <p:nvPr>
            <p:ph type="sldNum" sz="quarter" idx="15"/>
          </p:nvPr>
        </p:nvSpPr>
        <p:spPr>
          <a:xfrm>
            <a:off x="11575470" y="6488113"/>
            <a:ext cx="376818" cy="365125"/>
          </a:xfrm>
          <a:prstGeom prst="rect">
            <a:avLst/>
          </a:prstGeom>
        </p:spPr>
        <p:txBody>
          <a:bodyPr/>
          <a:lstStyle>
            <a:lvl1pPr>
              <a:defRPr sz="1200" b="0" i="0">
                <a:latin typeface="Arial" panose="020B0604020202020204" pitchFamily="34" charset="0"/>
                <a:cs typeface="Arial" panose="020B0604020202020204" pitchFamily="34" charset="0"/>
              </a:defRPr>
            </a:lvl1pPr>
          </a:lstStyle>
          <a:p>
            <a:pPr>
              <a:defRPr/>
            </a:pPr>
            <a:fld id="{EEAC2BAD-9516-2B47-9900-7FC05ED2F002}" type="slidenum">
              <a:rPr lang="en-US" smtClean="0"/>
              <a:pPr>
                <a:defRPr/>
              </a:pPr>
              <a:t>‹#›</a:t>
            </a:fld>
            <a:endParaRPr lang="en-US"/>
          </a:p>
        </p:txBody>
      </p:sp>
      <p:pic>
        <p:nvPicPr>
          <p:cNvPr id="10" name="Picture 9">
            <a:extLst>
              <a:ext uri="{FF2B5EF4-FFF2-40B4-BE49-F238E27FC236}">
                <a16:creationId xmlns:a16="http://schemas.microsoft.com/office/drawing/2014/main" id="{F6E1E67C-7AB9-EE43-919F-4EDDFC44EACE}"/>
              </a:ext>
            </a:extLst>
          </p:cNvPr>
          <p:cNvPicPr>
            <a:picLocks noChangeAspect="1"/>
          </p:cNvPicPr>
          <p:nvPr userDrawn="1"/>
        </p:nvPicPr>
        <p:blipFill>
          <a:blip r:embed="rId3"/>
          <a:stretch>
            <a:fillRect/>
          </a:stretch>
        </p:blipFill>
        <p:spPr>
          <a:xfrm>
            <a:off x="79667" y="6318000"/>
            <a:ext cx="974436" cy="401331"/>
          </a:xfrm>
          <a:prstGeom prst="rect">
            <a:avLst/>
          </a:prstGeom>
        </p:spPr>
      </p:pic>
      <p:cxnSp>
        <p:nvCxnSpPr>
          <p:cNvPr id="11" name="Straight Connector 10">
            <a:extLst>
              <a:ext uri="{FF2B5EF4-FFF2-40B4-BE49-F238E27FC236}">
                <a16:creationId xmlns:a16="http://schemas.microsoft.com/office/drawing/2014/main" id="{886B2BDB-D04F-B44B-9F63-36E56669D035}"/>
              </a:ext>
              <a:ext uri="{C183D7F6-B498-43B3-948B-1728B52AA6E4}">
                <adec:decorative xmlns:adec="http://schemas.microsoft.com/office/drawing/2017/decorative" val="1"/>
              </a:ext>
            </a:extLst>
          </p:cNvPr>
          <p:cNvCxnSpPr>
            <a:cxnSpLocks/>
          </p:cNvCxnSpPr>
          <p:nvPr userDrawn="1"/>
        </p:nvCxnSpPr>
        <p:spPr>
          <a:xfrm>
            <a:off x="1028116" y="540000"/>
            <a:ext cx="0" cy="1156443"/>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D1E360E7-260F-3745-A04B-21215767B91C}"/>
              </a:ext>
              <a:ext uri="{C183D7F6-B498-43B3-948B-1728B52AA6E4}">
                <adec:decorative xmlns:adec="http://schemas.microsoft.com/office/drawing/2017/decorative" val="1"/>
              </a:ext>
            </a:extLst>
          </p:cNvPr>
          <p:cNvSpPr/>
          <p:nvPr userDrawn="1"/>
        </p:nvSpPr>
        <p:spPr>
          <a:xfrm>
            <a:off x="11575470" y="1"/>
            <a:ext cx="616529" cy="54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3" name="Rectangle 12">
            <a:extLst>
              <a:ext uri="{FF2B5EF4-FFF2-40B4-BE49-F238E27FC236}">
                <a16:creationId xmlns:a16="http://schemas.microsoft.com/office/drawing/2014/main" id="{F058C11E-E39E-C340-B6C6-8FED629C36DD}"/>
              </a:ext>
              <a:ext uri="{C183D7F6-B498-43B3-948B-1728B52AA6E4}">
                <adec:decorative xmlns:adec="http://schemas.microsoft.com/office/drawing/2017/decorative" val="1"/>
              </a:ext>
            </a:extLst>
          </p:cNvPr>
          <p:cNvSpPr/>
          <p:nvPr userDrawn="1"/>
        </p:nvSpPr>
        <p:spPr>
          <a:xfrm>
            <a:off x="9064799" y="2021191"/>
            <a:ext cx="3127199" cy="3049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5" name="Picture 14">
            <a:extLst>
              <a:ext uri="{FF2B5EF4-FFF2-40B4-BE49-F238E27FC236}">
                <a16:creationId xmlns:a16="http://schemas.microsoft.com/office/drawing/2014/main" id="{9D8FDD66-A9E0-0744-8473-27B85B85FAE3}"/>
              </a:ext>
            </a:extLst>
          </p:cNvPr>
          <p:cNvPicPr>
            <a:picLocks noChangeAspect="1"/>
          </p:cNvPicPr>
          <p:nvPr userDrawn="1"/>
        </p:nvPicPr>
        <p:blipFill rotWithShape="1">
          <a:blip r:embed="rId4"/>
          <a:srcRect l="38714" r="3512"/>
          <a:stretch/>
        </p:blipFill>
        <p:spPr>
          <a:xfrm>
            <a:off x="7926212" y="2663931"/>
            <a:ext cx="3649258" cy="3552045"/>
          </a:xfrm>
          <a:prstGeom prst="rect">
            <a:avLst/>
          </a:prstGeom>
        </p:spPr>
      </p:pic>
      <p:sp>
        <p:nvSpPr>
          <p:cNvPr id="16" name="TextBox 15">
            <a:extLst>
              <a:ext uri="{FF2B5EF4-FFF2-40B4-BE49-F238E27FC236}">
                <a16:creationId xmlns:a16="http://schemas.microsoft.com/office/drawing/2014/main" id="{5BCE212A-3F1A-DE4D-B701-F1058CE2B128}"/>
              </a:ext>
            </a:extLst>
          </p:cNvPr>
          <p:cNvSpPr txBox="1"/>
          <p:nvPr userDrawn="1"/>
        </p:nvSpPr>
        <p:spPr>
          <a:xfrm>
            <a:off x="10795001" y="6031965"/>
            <a:ext cx="761999" cy="105310"/>
          </a:xfrm>
          <a:prstGeom prst="rect">
            <a:avLst/>
          </a:prstGeom>
          <a:noFill/>
        </p:spPr>
        <p:txBody>
          <a:bodyPr wrap="square" lIns="0" tIns="0" rIns="0" bIns="0"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it-IT" sz="600" kern="1200">
                <a:solidFill>
                  <a:schemeClr val="bg1"/>
                </a:solidFill>
                <a:effectLst/>
                <a:latin typeface="+mn-lt"/>
                <a:ea typeface="+mn-ea"/>
                <a:cs typeface="+mn-cs"/>
              </a:rPr>
              <a:t>© </a:t>
            </a:r>
            <a:r>
              <a:rPr lang="it-IT" sz="600" b="0" i="0" kern="1200" err="1">
                <a:solidFill>
                  <a:schemeClr val="bg1"/>
                </a:solidFill>
                <a:effectLst/>
                <a:latin typeface="Arial" panose="020B0604020202020204" pitchFamily="34" charset="0"/>
                <a:ea typeface="+mn-ea"/>
                <a:cs typeface="Arial" panose="020B0604020202020204" pitchFamily="34" charset="0"/>
              </a:rPr>
              <a:t>iStock</a:t>
            </a:r>
            <a:r>
              <a:rPr lang="it-IT" sz="600" kern="1200" err="1">
                <a:solidFill>
                  <a:schemeClr val="bg1"/>
                </a:solidFill>
                <a:effectLst/>
                <a:latin typeface="Calibri" panose="020F0502020204030204" pitchFamily="34" charset="0"/>
                <a:ea typeface="+mn-ea"/>
                <a:cs typeface="+mn-cs"/>
              </a:rPr>
              <a:t>_gorodenkoff</a:t>
            </a:r>
            <a:endParaRPr lang="it-IT" sz="600" kern="1200">
              <a:solidFill>
                <a:schemeClr val="bg1"/>
              </a:solidFill>
              <a:effectLst/>
              <a:latin typeface="Calibri" panose="020F050202020403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lang="en-US" sz="600">
              <a:solidFill>
                <a:schemeClr val="bg1"/>
              </a:solidFill>
              <a:latin typeface="+mn-lt"/>
            </a:endParaRPr>
          </a:p>
        </p:txBody>
      </p:sp>
    </p:spTree>
    <p:extLst>
      <p:ext uri="{BB962C8B-B14F-4D97-AF65-F5344CB8AC3E}">
        <p14:creationId xmlns:p14="http://schemas.microsoft.com/office/powerpoint/2010/main" val="4686633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Content only_Spanish">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DF2C1A3-DDAE-7A4D-A876-A0AE59BD4166}"/>
              </a:ext>
            </a:extLst>
          </p:cNvPr>
          <p:cNvPicPr>
            <a:picLocks noChangeAspect="1"/>
          </p:cNvPicPr>
          <p:nvPr userDrawn="1"/>
        </p:nvPicPr>
        <p:blipFill rotWithShape="1">
          <a:blip r:embed="rId2"/>
          <a:srcRect l="14037" t="29421" r="71338" b="1086"/>
          <a:stretch/>
        </p:blipFill>
        <p:spPr>
          <a:xfrm>
            <a:off x="0" y="1210962"/>
            <a:ext cx="1054099" cy="5002801"/>
          </a:xfrm>
          <a:prstGeom prst="rect">
            <a:avLst/>
          </a:prstGeom>
        </p:spPr>
      </p:pic>
      <p:sp>
        <p:nvSpPr>
          <p:cNvPr id="4" name="Rectangle 3">
            <a:extLst>
              <a:ext uri="{FF2B5EF4-FFF2-40B4-BE49-F238E27FC236}">
                <a16:creationId xmlns:a16="http://schemas.microsoft.com/office/drawing/2014/main" id="{A744ED8C-8847-EA41-9338-C6E46B61F79E}"/>
              </a:ext>
              <a:ext uri="{C183D7F6-B498-43B3-948B-1728B52AA6E4}">
                <adec:decorative xmlns:adec="http://schemas.microsoft.com/office/drawing/2017/decorative" val="1"/>
              </a:ext>
            </a:extLst>
          </p:cNvPr>
          <p:cNvSpPr/>
          <p:nvPr/>
        </p:nvSpPr>
        <p:spPr>
          <a:xfrm>
            <a:off x="0" y="2"/>
            <a:ext cx="11575470" cy="127362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Title 1"/>
          <p:cNvSpPr>
            <a:spLocks noGrp="1"/>
          </p:cNvSpPr>
          <p:nvPr>
            <p:ph type="title"/>
          </p:nvPr>
        </p:nvSpPr>
        <p:spPr>
          <a:xfrm>
            <a:off x="1054100" y="540001"/>
            <a:ext cx="10568781" cy="1156442"/>
          </a:xfrm>
          <a:prstGeom prst="rect">
            <a:avLst/>
          </a:prstGeom>
          <a:solidFill>
            <a:schemeClr val="bg1"/>
          </a:solidFill>
        </p:spPr>
        <p:txBody>
          <a:bodyPr lIns="360000" anchor="ctr" anchorCtr="0">
            <a:normAutofit/>
          </a:bodyPr>
          <a:lstStyle>
            <a:lvl1pPr>
              <a:defRPr sz="3600" b="0" i="0">
                <a:latin typeface="Arial" panose="020B0604020202020204" pitchFamily="34" charset="0"/>
                <a:cs typeface="Arial" panose="020B0604020202020204" pitchFamily="34" charset="0"/>
              </a:defRPr>
            </a:lvl1pPr>
          </a:lstStyle>
          <a:p>
            <a:r>
              <a:rPr lang="en-US"/>
              <a:t>Click to edit Master title style</a:t>
            </a:r>
          </a:p>
        </p:txBody>
      </p:sp>
      <p:sp>
        <p:nvSpPr>
          <p:cNvPr id="7" name="Content Placeholder 6">
            <a:extLst>
              <a:ext uri="{FF2B5EF4-FFF2-40B4-BE49-F238E27FC236}">
                <a16:creationId xmlns:a16="http://schemas.microsoft.com/office/drawing/2014/main" id="{52C1CAAB-00F4-184E-88C4-75D6880DC45E}"/>
              </a:ext>
            </a:extLst>
          </p:cNvPr>
          <p:cNvSpPr>
            <a:spLocks noGrp="1"/>
          </p:cNvSpPr>
          <p:nvPr>
            <p:ph sz="quarter" idx="16" hasCustomPrompt="1"/>
          </p:nvPr>
        </p:nvSpPr>
        <p:spPr>
          <a:xfrm>
            <a:off x="1440000" y="2160000"/>
            <a:ext cx="10182883" cy="4053763"/>
          </a:xfrm>
          <a:prstGeom prst="rect">
            <a:avLst/>
          </a:prstGeom>
        </p:spPr>
        <p:txBody>
          <a:bodyPr lIns="0" tIns="0"/>
          <a:lstStyle>
            <a:lvl1pPr marL="342900" indent="-342900">
              <a:lnSpc>
                <a:spcPct val="100000"/>
              </a:lnSpc>
              <a:spcBef>
                <a:spcPts val="0"/>
              </a:spcBef>
              <a:spcAft>
                <a:spcPts val="1200"/>
              </a:spcAft>
              <a:buClr>
                <a:schemeClr val="accent3"/>
              </a:buClr>
              <a:buSzPct val="120000"/>
              <a:buFont typeface="Arial" panose="020B0604020202020204" pitchFamily="34" charset="0"/>
              <a:buChar char="•"/>
              <a:defRPr sz="2000" b="0" i="0">
                <a:latin typeface="Arial" panose="020B0604020202020204" pitchFamily="34" charset="0"/>
                <a:ea typeface="Verdana" panose="020B0604030504040204" pitchFamily="34" charset="0"/>
                <a:cs typeface="Arial" panose="020B0604020202020204" pitchFamily="34" charset="0"/>
              </a:defRPr>
            </a:lvl1pPr>
            <a:lvl2pPr marL="4572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content</a:t>
            </a:r>
          </a:p>
        </p:txBody>
      </p:sp>
      <p:sp>
        <p:nvSpPr>
          <p:cNvPr id="6" name="Slide Number Placeholder 5">
            <a:extLst>
              <a:ext uri="{FF2B5EF4-FFF2-40B4-BE49-F238E27FC236}">
                <a16:creationId xmlns:a16="http://schemas.microsoft.com/office/drawing/2014/main" id="{5F1202A0-9646-4147-8DBB-1BF33177D5D7}"/>
              </a:ext>
            </a:extLst>
          </p:cNvPr>
          <p:cNvSpPr>
            <a:spLocks noGrp="1"/>
          </p:cNvSpPr>
          <p:nvPr>
            <p:ph type="sldNum" sz="quarter" idx="15"/>
          </p:nvPr>
        </p:nvSpPr>
        <p:spPr>
          <a:xfrm>
            <a:off x="11575470" y="6488113"/>
            <a:ext cx="376818" cy="365125"/>
          </a:xfrm>
          <a:prstGeom prst="rect">
            <a:avLst/>
          </a:prstGeom>
        </p:spPr>
        <p:txBody>
          <a:bodyPr/>
          <a:lstStyle>
            <a:lvl1pPr>
              <a:defRPr sz="1200" b="0" i="0">
                <a:latin typeface="Arial" panose="020B0604020202020204" pitchFamily="34" charset="0"/>
                <a:cs typeface="Arial" panose="020B0604020202020204" pitchFamily="34" charset="0"/>
              </a:defRPr>
            </a:lvl1pPr>
          </a:lstStyle>
          <a:p>
            <a:pPr>
              <a:defRPr/>
            </a:pPr>
            <a:fld id="{EEAC2BAD-9516-2B47-9900-7FC05ED2F002}" type="slidenum">
              <a:rPr lang="en-US" smtClean="0"/>
              <a:pPr>
                <a:defRPr/>
              </a:pPr>
              <a:t>‹#›</a:t>
            </a:fld>
            <a:endParaRPr lang="en-US"/>
          </a:p>
        </p:txBody>
      </p:sp>
      <p:pic>
        <p:nvPicPr>
          <p:cNvPr id="10" name="Picture 9">
            <a:extLst>
              <a:ext uri="{FF2B5EF4-FFF2-40B4-BE49-F238E27FC236}">
                <a16:creationId xmlns:a16="http://schemas.microsoft.com/office/drawing/2014/main" id="{F6E1E67C-7AB9-EE43-919F-4EDDFC44EACE}"/>
              </a:ext>
            </a:extLst>
          </p:cNvPr>
          <p:cNvPicPr>
            <a:picLocks noChangeAspect="1"/>
          </p:cNvPicPr>
          <p:nvPr userDrawn="1"/>
        </p:nvPicPr>
        <p:blipFill>
          <a:blip r:embed="rId3"/>
          <a:stretch>
            <a:fillRect/>
          </a:stretch>
        </p:blipFill>
        <p:spPr>
          <a:xfrm>
            <a:off x="79667" y="6318000"/>
            <a:ext cx="974436" cy="401331"/>
          </a:xfrm>
          <a:prstGeom prst="rect">
            <a:avLst/>
          </a:prstGeom>
        </p:spPr>
      </p:pic>
      <p:cxnSp>
        <p:nvCxnSpPr>
          <p:cNvPr id="11" name="Straight Connector 10">
            <a:extLst>
              <a:ext uri="{FF2B5EF4-FFF2-40B4-BE49-F238E27FC236}">
                <a16:creationId xmlns:a16="http://schemas.microsoft.com/office/drawing/2014/main" id="{886B2BDB-D04F-B44B-9F63-36E56669D035}"/>
              </a:ext>
              <a:ext uri="{C183D7F6-B498-43B3-948B-1728B52AA6E4}">
                <adec:decorative xmlns:adec="http://schemas.microsoft.com/office/drawing/2017/decorative" val="1"/>
              </a:ext>
            </a:extLst>
          </p:cNvPr>
          <p:cNvCxnSpPr>
            <a:cxnSpLocks/>
          </p:cNvCxnSpPr>
          <p:nvPr userDrawn="1"/>
        </p:nvCxnSpPr>
        <p:spPr>
          <a:xfrm>
            <a:off x="1028116" y="540000"/>
            <a:ext cx="0" cy="1156443"/>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D1E360E7-260F-3745-A04B-21215767B91C}"/>
              </a:ext>
              <a:ext uri="{C183D7F6-B498-43B3-948B-1728B52AA6E4}">
                <adec:decorative xmlns:adec="http://schemas.microsoft.com/office/drawing/2017/decorative" val="1"/>
              </a:ext>
            </a:extLst>
          </p:cNvPr>
          <p:cNvSpPr/>
          <p:nvPr userDrawn="1"/>
        </p:nvSpPr>
        <p:spPr>
          <a:xfrm>
            <a:off x="11575470" y="1"/>
            <a:ext cx="616529" cy="54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extLst>
      <p:ext uri="{BB962C8B-B14F-4D97-AF65-F5344CB8AC3E}">
        <p14:creationId xmlns:p14="http://schemas.microsoft.com/office/powerpoint/2010/main" val="23679067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894" r:id="rId1"/>
    <p:sldLayoutId id="2147483885" r:id="rId2"/>
    <p:sldLayoutId id="2147483786" r:id="rId3"/>
    <p:sldLayoutId id="2147483886" r:id="rId4"/>
    <p:sldLayoutId id="2147483794" r:id="rId5"/>
    <p:sldLayoutId id="2147483889" r:id="rId6"/>
    <p:sldLayoutId id="2147483887" r:id="rId7"/>
    <p:sldLayoutId id="2147483890" r:id="rId8"/>
    <p:sldLayoutId id="2147483888" r:id="rId9"/>
    <p:sldLayoutId id="2147483891" r:id="rId10"/>
    <p:sldLayoutId id="2147483801" r:id="rId11"/>
    <p:sldLayoutId id="2147483892" r:id="rId12"/>
    <p:sldLayoutId id="2147483869" r:id="rId13"/>
    <p:sldLayoutId id="2147483858" r:id="rId14"/>
    <p:sldLayoutId id="2147483862" r:id="rId15"/>
    <p:sldLayoutId id="2147483804" r:id="rId16"/>
    <p:sldLayoutId id="2147483895" r:id="rId17"/>
  </p:sldLayoutIdLst>
  <p:hf hdr="0" ftr="0" dt="0"/>
  <p:txStyles>
    <p:titleStyle>
      <a:lvl1pPr algn="l" rtl="0" eaLnBrk="0" fontAlgn="base" hangingPunct="0">
        <a:lnSpc>
          <a:spcPct val="90000"/>
        </a:lnSpc>
        <a:spcBef>
          <a:spcPct val="0"/>
        </a:spcBef>
        <a:spcAft>
          <a:spcPct val="0"/>
        </a:spcAft>
        <a:defRPr sz="4500" kern="1200">
          <a:solidFill>
            <a:schemeClr val="tx1"/>
          </a:solidFill>
          <a:latin typeface="Open Sans Light" panose="020B0306030504020204" pitchFamily="34" charset="0"/>
          <a:ea typeface="+mj-ea"/>
          <a:cs typeface="+mj-cs"/>
        </a:defRPr>
      </a:lvl1pPr>
      <a:lvl2pPr algn="l" rtl="0" eaLnBrk="0" fontAlgn="base" hangingPunct="0">
        <a:lnSpc>
          <a:spcPct val="90000"/>
        </a:lnSpc>
        <a:spcBef>
          <a:spcPct val="0"/>
        </a:spcBef>
        <a:spcAft>
          <a:spcPct val="0"/>
        </a:spcAft>
        <a:defRPr sz="4500">
          <a:solidFill>
            <a:schemeClr val="tx1"/>
          </a:solidFill>
          <a:latin typeface="Open Sans Light" panose="020B0306030504020204" pitchFamily="34" charset="0"/>
        </a:defRPr>
      </a:lvl2pPr>
      <a:lvl3pPr algn="l" rtl="0" eaLnBrk="0" fontAlgn="base" hangingPunct="0">
        <a:lnSpc>
          <a:spcPct val="90000"/>
        </a:lnSpc>
        <a:spcBef>
          <a:spcPct val="0"/>
        </a:spcBef>
        <a:spcAft>
          <a:spcPct val="0"/>
        </a:spcAft>
        <a:defRPr sz="4500">
          <a:solidFill>
            <a:schemeClr val="tx1"/>
          </a:solidFill>
          <a:latin typeface="Open Sans Light" panose="020B0306030504020204" pitchFamily="34" charset="0"/>
        </a:defRPr>
      </a:lvl3pPr>
      <a:lvl4pPr algn="l" rtl="0" eaLnBrk="0" fontAlgn="base" hangingPunct="0">
        <a:lnSpc>
          <a:spcPct val="90000"/>
        </a:lnSpc>
        <a:spcBef>
          <a:spcPct val="0"/>
        </a:spcBef>
        <a:spcAft>
          <a:spcPct val="0"/>
        </a:spcAft>
        <a:defRPr sz="4500">
          <a:solidFill>
            <a:schemeClr val="tx1"/>
          </a:solidFill>
          <a:latin typeface="Open Sans Light" panose="020B0306030504020204" pitchFamily="34" charset="0"/>
        </a:defRPr>
      </a:lvl4pPr>
      <a:lvl5pPr algn="l" rtl="0" eaLnBrk="0" fontAlgn="base" hangingPunct="0">
        <a:lnSpc>
          <a:spcPct val="90000"/>
        </a:lnSpc>
        <a:spcBef>
          <a:spcPct val="0"/>
        </a:spcBef>
        <a:spcAft>
          <a:spcPct val="0"/>
        </a:spcAft>
        <a:defRPr sz="4500">
          <a:solidFill>
            <a:schemeClr val="tx1"/>
          </a:solidFill>
          <a:latin typeface="Open Sans Light" panose="020B0306030504020204" pitchFamily="34" charset="0"/>
        </a:defRPr>
      </a:lvl5pPr>
      <a:lvl6pPr marL="457200" algn="l" rtl="0" eaLnBrk="1" fontAlgn="base" hangingPunct="1">
        <a:lnSpc>
          <a:spcPct val="90000"/>
        </a:lnSpc>
        <a:spcBef>
          <a:spcPct val="0"/>
        </a:spcBef>
        <a:spcAft>
          <a:spcPct val="0"/>
        </a:spcAft>
        <a:defRPr sz="4500">
          <a:solidFill>
            <a:schemeClr val="tx1"/>
          </a:solidFill>
          <a:latin typeface="Open Sans Light" panose="020B0306030504020204" pitchFamily="34" charset="0"/>
        </a:defRPr>
      </a:lvl6pPr>
      <a:lvl7pPr marL="914400" algn="l" rtl="0" eaLnBrk="1" fontAlgn="base" hangingPunct="1">
        <a:lnSpc>
          <a:spcPct val="90000"/>
        </a:lnSpc>
        <a:spcBef>
          <a:spcPct val="0"/>
        </a:spcBef>
        <a:spcAft>
          <a:spcPct val="0"/>
        </a:spcAft>
        <a:defRPr sz="4500">
          <a:solidFill>
            <a:schemeClr val="tx1"/>
          </a:solidFill>
          <a:latin typeface="Open Sans Light" panose="020B0306030504020204" pitchFamily="34" charset="0"/>
        </a:defRPr>
      </a:lvl7pPr>
      <a:lvl8pPr marL="1371600" algn="l" rtl="0" eaLnBrk="1" fontAlgn="base" hangingPunct="1">
        <a:lnSpc>
          <a:spcPct val="90000"/>
        </a:lnSpc>
        <a:spcBef>
          <a:spcPct val="0"/>
        </a:spcBef>
        <a:spcAft>
          <a:spcPct val="0"/>
        </a:spcAft>
        <a:defRPr sz="4500">
          <a:solidFill>
            <a:schemeClr val="tx1"/>
          </a:solidFill>
          <a:latin typeface="Open Sans Light" panose="020B0306030504020204" pitchFamily="34" charset="0"/>
        </a:defRPr>
      </a:lvl8pPr>
      <a:lvl9pPr marL="1828800" algn="l" rtl="0" eaLnBrk="1" fontAlgn="base" hangingPunct="1">
        <a:lnSpc>
          <a:spcPct val="90000"/>
        </a:lnSpc>
        <a:spcBef>
          <a:spcPct val="0"/>
        </a:spcBef>
        <a:spcAft>
          <a:spcPct val="0"/>
        </a:spcAft>
        <a:defRPr sz="4500">
          <a:solidFill>
            <a:schemeClr val="tx1"/>
          </a:solidFill>
          <a:latin typeface="Open Sans Light" panose="020B030603050402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100" b="1" kern="120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Open Sans Light" panose="020B0306030504020204" pitchFamily="34" charset="0"/>
          <a:ea typeface="+mn-ea"/>
          <a:cs typeface="Open Sans Semibold" panose="020B0606030504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Open Sans Light" panose="020B0306030504020204" pitchFamily="34" charset="0"/>
          <a:ea typeface="+mn-ea"/>
          <a:cs typeface="Open Sans Semibold" panose="020B0606030504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Open Sans Light" panose="020B0306030504020204" pitchFamily="34" charset="0"/>
          <a:ea typeface="+mn-ea"/>
          <a:cs typeface="Open Sans Semibold" panose="020B0606030504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Open Sans Light" panose="020B0306030504020204" pitchFamily="34" charset="0"/>
          <a:ea typeface="+mn-ea"/>
          <a:cs typeface="Open Sans Semibold"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EFBE019F-BB70-4532-98EF-4F269AC366DD}"/>
              </a:ext>
            </a:extLst>
          </p:cNvPr>
          <p:cNvSpPr>
            <a:spLocks noGrp="1"/>
          </p:cNvSpPr>
          <p:nvPr>
            <p:ph type="sldNum" sz="quarter" idx="4"/>
          </p:nvPr>
        </p:nvSpPr>
        <p:spPr>
          <a:xfrm>
            <a:off x="9159240" y="6311900"/>
            <a:ext cx="2743200" cy="365125"/>
          </a:xfrm>
          <a:prstGeom prst="rect">
            <a:avLst/>
          </a:prstGeom>
        </p:spPr>
        <p:txBody>
          <a:bodyPr/>
          <a:lstStyle>
            <a:lvl1pPr algn="r">
              <a:defRPr sz="1200">
                <a:latin typeface="Open Sans" panose="020B0606030504020204"/>
              </a:defRPr>
            </a:lvl1pPr>
          </a:lstStyle>
          <a:p>
            <a:pPr>
              <a:defRPr/>
            </a:pPr>
            <a:fld id="{EEAC2BAD-9516-2B47-9900-7FC05ED2F002}" type="slidenum">
              <a:rPr lang="en-US" smtClean="0"/>
              <a:pPr>
                <a:defRPr/>
              </a:pPr>
              <a:t>‹#›</a:t>
            </a:fld>
            <a:endParaRPr lang="en-US"/>
          </a:p>
        </p:txBody>
      </p:sp>
    </p:spTree>
    <p:extLst>
      <p:ext uri="{BB962C8B-B14F-4D97-AF65-F5344CB8AC3E}">
        <p14:creationId xmlns:p14="http://schemas.microsoft.com/office/powerpoint/2010/main" val="110224056"/>
      </p:ext>
    </p:extLst>
  </p:cSld>
  <p:clrMap bg1="lt1" tx1="dk1" bg2="lt2" tx2="dk2" accent1="accent1" accent2="accent2" accent3="accent3" accent4="accent4" accent5="accent5" accent6="accent6" hlink="hlink" folHlink="folHlink"/>
  <p:sldLayoutIdLst>
    <p:sldLayoutId id="2147483842"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hyperlink" Target="https://qualifications.pearson.com/content/dam/pdf/GCSE/Modern-Languages/preparing-for-options-evening.pdf" TargetMode="External"/><Relationship Id="rId3" Type="http://schemas.openxmlformats.org/officeDocument/2006/relationships/slideLayout" Target="../slideLayouts/slideLayout9.xml"/><Relationship Id="rId7" Type="http://schemas.openxmlformats.org/officeDocument/2006/relationships/hyperlink" Target="https://qualifications.pearson.com/content/dam/pdf/GCSE/Modern-Languages/d0086-edexcel-mfl-gcse2024-infographic.pdf" TargetMode="Externa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hyperlink" Target="https://qualifications.pearson.com/content/dam/pdf/GCSE/Modern-Languages/e0047-gcse-mfl-info-doc-1.pdf" TargetMode="External"/><Relationship Id="rId5" Type="http://schemas.openxmlformats.org/officeDocument/2006/relationships/hyperlink" Target="https://qualifications.pearson.com/content/dam/pdf/GCSE/Modern-Languages/2024-mfl-gcse-qualification-at-a-glance.pdf?fbclid=IwAR0C5kDSvj53qye05zdB7qaYsKN_4MXfPItepOSFVzQZIGu01aQVubZLlKw" TargetMode="External"/><Relationship Id="rId4" Type="http://schemas.openxmlformats.org/officeDocument/2006/relationships/notesSlide" Target="../notesSlides/notesSlide11.xml"/><Relationship Id="rId9" Type="http://schemas.openxmlformats.org/officeDocument/2006/relationships/image" Target="../media/image12.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2.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2.png"/><Relationship Id="rId5" Type="http://schemas.openxmlformats.org/officeDocument/2006/relationships/image" Target="../media/image1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microsoft.com/office/2007/relationships/media" Target="../media/media5.m4a"/><Relationship Id="rId1" Type="http://schemas.openxmlformats.org/officeDocument/2006/relationships/audio" Target="NULL" TargetMode="External"/><Relationship Id="rId5" Type="http://schemas.openxmlformats.org/officeDocument/2006/relationships/image" Target="../media/image1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E608C5C-9A5B-D64D-8AFD-D0EA9627D676}"/>
              </a:ext>
            </a:extLst>
          </p:cNvPr>
          <p:cNvSpPr>
            <a:spLocks noGrp="1"/>
          </p:cNvSpPr>
          <p:nvPr>
            <p:ph type="title"/>
          </p:nvPr>
        </p:nvSpPr>
        <p:spPr/>
        <p:txBody>
          <a:bodyPr/>
          <a:lstStyle/>
          <a:p>
            <a:r>
              <a:rPr lang="en-US"/>
              <a:t>GCSE French, German and Spanish</a:t>
            </a:r>
          </a:p>
        </p:txBody>
      </p:sp>
      <p:sp>
        <p:nvSpPr>
          <p:cNvPr id="5" name="Subtitle 4">
            <a:extLst>
              <a:ext uri="{FF2B5EF4-FFF2-40B4-BE49-F238E27FC236}">
                <a16:creationId xmlns:a16="http://schemas.microsoft.com/office/drawing/2014/main" id="{9272A2C8-5299-3248-8592-21739E1995E7}"/>
              </a:ext>
            </a:extLst>
          </p:cNvPr>
          <p:cNvSpPr>
            <a:spLocks noGrp="1"/>
          </p:cNvSpPr>
          <p:nvPr>
            <p:ph type="subTitle" idx="1"/>
          </p:nvPr>
        </p:nvSpPr>
        <p:spPr/>
        <p:txBody>
          <a:bodyPr/>
          <a:lstStyle/>
          <a:p>
            <a:r>
              <a:rPr lang="en-US"/>
              <a:t>An introduction for students</a:t>
            </a:r>
          </a:p>
        </p:txBody>
      </p:sp>
      <p:pic>
        <p:nvPicPr>
          <p:cNvPr id="8" name="Audio 7">
            <a:hlinkClick r:id="" action="ppaction://media"/>
            <a:extLst>
              <a:ext uri="{FF2B5EF4-FFF2-40B4-BE49-F238E27FC236}">
                <a16:creationId xmlns:a16="http://schemas.microsoft.com/office/drawing/2014/main" id="{36A33BE1-5DD0-2417-A283-2D3985FCC79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8912346"/>
      </p:ext>
    </p:extLst>
  </p:cSld>
  <p:clrMapOvr>
    <a:masterClrMapping/>
  </p:clrMapOvr>
  <mc:AlternateContent xmlns:mc="http://schemas.openxmlformats.org/markup-compatibility/2006" xmlns:p14="http://schemas.microsoft.com/office/powerpoint/2010/main">
    <mc:Choice Requires="p14">
      <p:transition spd="slow" p14:dur="2000" advTm="17053"/>
    </mc:Choice>
    <mc:Fallback xmlns="">
      <p:transition spd="slow" advTm="170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8F22375-2649-8544-AC04-EFCBB56209E9}"/>
              </a:ext>
            </a:extLst>
          </p:cNvPr>
          <p:cNvSpPr>
            <a:spLocks noGrp="1"/>
          </p:cNvSpPr>
          <p:nvPr>
            <p:ph type="sldNum" sz="quarter" idx="10"/>
          </p:nvPr>
        </p:nvSpPr>
        <p:spPr/>
        <p:txBody>
          <a:bodyPr/>
          <a:lstStyle/>
          <a:p>
            <a:pPr>
              <a:defRPr/>
            </a:pPr>
            <a:fld id="{C7D9D03B-B0CE-F149-B9E8-CD52DE1054E7}" type="slidenum">
              <a:rPr lang="en-US" smtClean="0"/>
              <a:pPr>
                <a:defRPr/>
              </a:pPr>
              <a:t>10</a:t>
            </a:fld>
            <a:endParaRPr lang="en-US"/>
          </a:p>
        </p:txBody>
      </p:sp>
      <p:sp>
        <p:nvSpPr>
          <p:cNvPr id="3" name="Title 2">
            <a:extLst>
              <a:ext uri="{FF2B5EF4-FFF2-40B4-BE49-F238E27FC236}">
                <a16:creationId xmlns:a16="http://schemas.microsoft.com/office/drawing/2014/main" id="{91001FCA-6790-124F-B845-09EA44170699}"/>
              </a:ext>
            </a:extLst>
          </p:cNvPr>
          <p:cNvSpPr>
            <a:spLocks noGrp="1"/>
          </p:cNvSpPr>
          <p:nvPr>
            <p:ph type="title"/>
          </p:nvPr>
        </p:nvSpPr>
        <p:spPr/>
        <p:txBody>
          <a:bodyPr/>
          <a:lstStyle/>
          <a:p>
            <a:r>
              <a:rPr lang="en-US"/>
              <a:t>Can I find out more?</a:t>
            </a:r>
          </a:p>
        </p:txBody>
      </p:sp>
      <p:pic>
        <p:nvPicPr>
          <p:cNvPr id="6" name="Audio 5">
            <a:hlinkClick r:id="" action="ppaction://media"/>
            <a:extLst>
              <a:ext uri="{FF2B5EF4-FFF2-40B4-BE49-F238E27FC236}">
                <a16:creationId xmlns:a16="http://schemas.microsoft.com/office/drawing/2014/main" id="{98BF2E38-E0A8-04A0-4A28-F3690FFF7AA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89783931"/>
      </p:ext>
    </p:extLst>
  </p:cSld>
  <p:clrMapOvr>
    <a:masterClrMapping/>
  </p:clrMapOvr>
  <mc:AlternateContent xmlns:mc="http://schemas.openxmlformats.org/markup-compatibility/2006" xmlns:p14="http://schemas.microsoft.com/office/powerpoint/2010/main">
    <mc:Choice Requires="p14">
      <p:transition spd="slow" p14:dur="2000" advTm="11534"/>
    </mc:Choice>
    <mc:Fallback xmlns="">
      <p:transition spd="slow" advTm="115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3936D-C52C-CD4F-940E-0F0BD8100F07}"/>
              </a:ext>
            </a:extLst>
          </p:cNvPr>
          <p:cNvSpPr>
            <a:spLocks noGrp="1"/>
          </p:cNvSpPr>
          <p:nvPr>
            <p:ph type="title"/>
          </p:nvPr>
        </p:nvSpPr>
        <p:spPr/>
        <p:txBody>
          <a:bodyPr/>
          <a:lstStyle/>
          <a:p>
            <a:r>
              <a:rPr lang="en-US"/>
              <a:t>Additional resources</a:t>
            </a:r>
          </a:p>
        </p:txBody>
      </p:sp>
      <p:sp>
        <p:nvSpPr>
          <p:cNvPr id="3" name="Content Placeholder 2">
            <a:extLst>
              <a:ext uri="{FF2B5EF4-FFF2-40B4-BE49-F238E27FC236}">
                <a16:creationId xmlns:a16="http://schemas.microsoft.com/office/drawing/2014/main" id="{1D94A45F-07B4-ED44-BF7B-C64D62426258}"/>
              </a:ext>
            </a:extLst>
          </p:cNvPr>
          <p:cNvSpPr>
            <a:spLocks noGrp="1"/>
          </p:cNvSpPr>
          <p:nvPr>
            <p:ph sz="quarter" idx="16"/>
          </p:nvPr>
        </p:nvSpPr>
        <p:spPr/>
        <p:txBody>
          <a:bodyPr/>
          <a:lstStyle/>
          <a:p>
            <a:r>
              <a:rPr lang="en-GB">
                <a:hlinkClick r:id="rId5"/>
              </a:rPr>
              <a:t>2024 MFL GCSEs: Qualification at a glance (pearson.com)</a:t>
            </a:r>
            <a:endParaRPr lang="en-GB"/>
          </a:p>
          <a:p>
            <a:r>
              <a:rPr lang="en-GB">
                <a:hlinkClick r:id="rId6"/>
              </a:rPr>
              <a:t>Languages GCSEs: What do students want? (pearson.com)</a:t>
            </a:r>
            <a:endParaRPr lang="en-GB"/>
          </a:p>
          <a:p>
            <a:r>
              <a:rPr lang="en-GB">
                <a:hlinkClick r:id="rId7"/>
              </a:rPr>
              <a:t>4 Things to Know About Our New MFL Qualifications (pearson.com)</a:t>
            </a:r>
            <a:endParaRPr lang="en-GB"/>
          </a:p>
          <a:p>
            <a:r>
              <a:rPr lang="en-GB">
                <a:hlinkClick r:id="rId8"/>
              </a:rPr>
              <a:t>Preparing for Options Evening (pearson.com)</a:t>
            </a:r>
            <a:endParaRPr lang="en-US"/>
          </a:p>
        </p:txBody>
      </p:sp>
      <p:sp>
        <p:nvSpPr>
          <p:cNvPr id="4" name="Slide Number Placeholder 3">
            <a:extLst>
              <a:ext uri="{FF2B5EF4-FFF2-40B4-BE49-F238E27FC236}">
                <a16:creationId xmlns:a16="http://schemas.microsoft.com/office/drawing/2014/main" id="{926AB7C5-5588-2744-82F8-A4F67DDC76DD}"/>
              </a:ext>
            </a:extLst>
          </p:cNvPr>
          <p:cNvSpPr>
            <a:spLocks noGrp="1"/>
          </p:cNvSpPr>
          <p:nvPr>
            <p:ph type="sldNum" sz="quarter" idx="15"/>
          </p:nvPr>
        </p:nvSpPr>
        <p:spPr/>
        <p:txBody>
          <a:bodyPr/>
          <a:lstStyle/>
          <a:p>
            <a:pPr>
              <a:defRPr/>
            </a:pPr>
            <a:fld id="{EEAC2BAD-9516-2B47-9900-7FC05ED2F002}" type="slidenum">
              <a:rPr lang="en-US" smtClean="0"/>
              <a:pPr>
                <a:defRPr/>
              </a:pPr>
              <a:t>11</a:t>
            </a:fld>
            <a:endParaRPr lang="en-US"/>
          </a:p>
        </p:txBody>
      </p:sp>
      <p:pic>
        <p:nvPicPr>
          <p:cNvPr id="6" name="Audio 5">
            <a:hlinkClick r:id="" action="ppaction://media"/>
            <a:extLst>
              <a:ext uri="{FF2B5EF4-FFF2-40B4-BE49-F238E27FC236}">
                <a16:creationId xmlns:a16="http://schemas.microsoft.com/office/drawing/2014/main" id="{5FCDCA6F-695C-C471-3551-C526583E9267}"/>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37130187"/>
      </p:ext>
    </p:extLst>
  </p:cSld>
  <p:clrMapOvr>
    <a:masterClrMapping/>
  </p:clrMapOvr>
  <mc:AlternateContent xmlns:mc="http://schemas.openxmlformats.org/markup-compatibility/2006" xmlns:p14="http://schemas.microsoft.com/office/powerpoint/2010/main">
    <mc:Choice Requires="p14">
      <p:transition spd="slow" p14:dur="2000" advTm="24523"/>
    </mc:Choice>
    <mc:Fallback xmlns="">
      <p:transition spd="slow" advTm="245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983F0-5100-46F3-B9CE-C3A2F40CD229}"/>
              </a:ext>
            </a:extLst>
          </p:cNvPr>
          <p:cNvSpPr>
            <a:spLocks noGrp="1"/>
          </p:cNvSpPr>
          <p:nvPr>
            <p:ph type="title" idx="4294967295"/>
          </p:nvPr>
        </p:nvSpPr>
        <p:spPr>
          <a:xfrm>
            <a:off x="5612423" y="3019546"/>
            <a:ext cx="967153" cy="221029"/>
          </a:xfrm>
          <a:prstGeom prst="rect">
            <a:avLst/>
          </a:prstGeom>
        </p:spPr>
        <p:txBody>
          <a:bodyPr/>
          <a:lstStyle/>
          <a:p>
            <a:r>
              <a:rPr lang="en-US" sz="400">
                <a:solidFill>
                  <a:srgbClr val="007FA3"/>
                </a:solidFill>
              </a:rPr>
              <a:t>End of Presentation</a:t>
            </a:r>
          </a:p>
        </p:txBody>
      </p:sp>
    </p:spTree>
    <p:extLst>
      <p:ext uri="{BB962C8B-B14F-4D97-AF65-F5344CB8AC3E}">
        <p14:creationId xmlns:p14="http://schemas.microsoft.com/office/powerpoint/2010/main" val="438357270"/>
      </p:ext>
    </p:extLst>
  </p:cSld>
  <p:clrMapOvr>
    <a:masterClrMapping/>
  </p:clrMapOvr>
  <mc:AlternateContent xmlns:mc="http://schemas.openxmlformats.org/markup-compatibility/2006" xmlns:p14="http://schemas.microsoft.com/office/powerpoint/2010/main">
    <mc:Choice Requires="p14">
      <p:transition spd="slow" p14:dur="2000" advTm="2854"/>
    </mc:Choice>
    <mc:Fallback xmlns="">
      <p:transition spd="slow" advTm="2854"/>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3936D-C52C-CD4F-940E-0F0BD8100F07}"/>
              </a:ext>
            </a:extLst>
          </p:cNvPr>
          <p:cNvSpPr>
            <a:spLocks noGrp="1"/>
          </p:cNvSpPr>
          <p:nvPr>
            <p:ph type="title"/>
          </p:nvPr>
        </p:nvSpPr>
        <p:spPr/>
        <p:txBody>
          <a:bodyPr/>
          <a:lstStyle/>
          <a:p>
            <a:r>
              <a:rPr lang="en-US"/>
              <a:t>You should know</a:t>
            </a:r>
          </a:p>
        </p:txBody>
      </p:sp>
      <p:sp>
        <p:nvSpPr>
          <p:cNvPr id="3" name="Content Placeholder 2">
            <a:extLst>
              <a:ext uri="{FF2B5EF4-FFF2-40B4-BE49-F238E27FC236}">
                <a16:creationId xmlns:a16="http://schemas.microsoft.com/office/drawing/2014/main" id="{1D94A45F-07B4-ED44-BF7B-C64D62426258}"/>
              </a:ext>
            </a:extLst>
          </p:cNvPr>
          <p:cNvSpPr>
            <a:spLocks noGrp="1"/>
          </p:cNvSpPr>
          <p:nvPr>
            <p:ph sz="quarter" idx="16"/>
          </p:nvPr>
        </p:nvSpPr>
        <p:spPr/>
        <p:txBody>
          <a:bodyPr/>
          <a:lstStyle/>
          <a:p>
            <a:r>
              <a:rPr lang="en-US" dirty="0"/>
              <a:t>This GCSE specification is new.</a:t>
            </a:r>
          </a:p>
          <a:p>
            <a:r>
              <a:rPr lang="en-US" dirty="0"/>
              <a:t>It has been re-worked in order to make it more accessible to you and to help you enjoy your language GCSE experience even more.</a:t>
            </a:r>
          </a:p>
          <a:p>
            <a:r>
              <a:rPr lang="en-US" dirty="0"/>
              <a:t>That means the GCSE exams you sit in French/Spanish/German will not be the same as any older friends or family members you know. </a:t>
            </a:r>
          </a:p>
          <a:p>
            <a:r>
              <a:rPr lang="en-US" dirty="0"/>
              <a:t>The first exams for this GCSE are in 2026.</a:t>
            </a:r>
          </a:p>
          <a:p>
            <a:endParaRPr lang="en-US" dirty="0"/>
          </a:p>
          <a:p>
            <a:r>
              <a:rPr lang="en-US" dirty="0"/>
              <a:t>This GCSE has a Higher Tier (Grades 4-9) and a Foundation Tier (Grades 1-5). You must take all papers at the same tier.</a:t>
            </a:r>
          </a:p>
        </p:txBody>
      </p:sp>
      <p:sp>
        <p:nvSpPr>
          <p:cNvPr id="4" name="Slide Number Placeholder 3">
            <a:extLst>
              <a:ext uri="{FF2B5EF4-FFF2-40B4-BE49-F238E27FC236}">
                <a16:creationId xmlns:a16="http://schemas.microsoft.com/office/drawing/2014/main" id="{926AB7C5-5588-2744-82F8-A4F67DDC76DD}"/>
              </a:ext>
            </a:extLst>
          </p:cNvPr>
          <p:cNvSpPr>
            <a:spLocks noGrp="1"/>
          </p:cNvSpPr>
          <p:nvPr>
            <p:ph type="sldNum" sz="quarter" idx="15"/>
          </p:nvPr>
        </p:nvSpPr>
        <p:spPr/>
        <p:txBody>
          <a:bodyPr/>
          <a:lstStyle/>
          <a:p>
            <a:pPr>
              <a:defRPr/>
            </a:pPr>
            <a:fld id="{EEAC2BAD-9516-2B47-9900-7FC05ED2F002}" type="slidenum">
              <a:rPr lang="en-US" smtClean="0"/>
              <a:pPr>
                <a:defRPr/>
              </a:pPr>
              <a:t>2</a:t>
            </a:fld>
            <a:endParaRPr lang="en-US"/>
          </a:p>
        </p:txBody>
      </p:sp>
      <p:pic>
        <p:nvPicPr>
          <p:cNvPr id="6" name="Audio 5">
            <a:hlinkClick r:id="" action="ppaction://media"/>
            <a:extLst>
              <a:ext uri="{FF2B5EF4-FFF2-40B4-BE49-F238E27FC236}">
                <a16:creationId xmlns:a16="http://schemas.microsoft.com/office/drawing/2014/main" id="{2B350A26-165E-6537-AE51-706D27F9194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94682974"/>
      </p:ext>
    </p:extLst>
  </p:cSld>
  <p:clrMapOvr>
    <a:masterClrMapping/>
  </p:clrMapOvr>
  <mc:AlternateContent xmlns:mc="http://schemas.openxmlformats.org/markup-compatibility/2006" xmlns:p14="http://schemas.microsoft.com/office/powerpoint/2010/main">
    <mc:Choice Requires="p14">
      <p:transition spd="slow" p14:dur="2000" advTm="52116"/>
    </mc:Choice>
    <mc:Fallback xmlns="">
      <p:transition spd="slow" advTm="521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17DE5-3D51-1949-9B9C-C8750CE8DF6D}"/>
              </a:ext>
            </a:extLst>
          </p:cNvPr>
          <p:cNvSpPr>
            <a:spLocks noGrp="1"/>
          </p:cNvSpPr>
          <p:nvPr>
            <p:ph type="title"/>
          </p:nvPr>
        </p:nvSpPr>
        <p:spPr>
          <a:xfrm>
            <a:off x="1054100" y="540001"/>
            <a:ext cx="10568783" cy="1156442"/>
          </a:xfrm>
        </p:spPr>
        <p:txBody>
          <a:bodyPr/>
          <a:lstStyle/>
          <a:p>
            <a:r>
              <a:rPr lang="en-US"/>
              <a:t>What will I learn about?</a:t>
            </a:r>
            <a:endParaRPr lang="en-US" b="1"/>
          </a:p>
        </p:txBody>
      </p:sp>
      <p:sp>
        <p:nvSpPr>
          <p:cNvPr id="3" name="Content Placeholder 2">
            <a:extLst>
              <a:ext uri="{FF2B5EF4-FFF2-40B4-BE49-F238E27FC236}">
                <a16:creationId xmlns:a16="http://schemas.microsoft.com/office/drawing/2014/main" id="{FAA6A295-43E8-C24E-9B48-93EEC8501A64}"/>
              </a:ext>
            </a:extLst>
          </p:cNvPr>
          <p:cNvSpPr>
            <a:spLocks noGrp="1"/>
          </p:cNvSpPr>
          <p:nvPr>
            <p:ph sz="quarter" idx="16"/>
          </p:nvPr>
        </p:nvSpPr>
        <p:spPr>
          <a:xfrm>
            <a:off x="1494654" y="1761291"/>
            <a:ext cx="4990458" cy="4053763"/>
          </a:xfrm>
        </p:spPr>
        <p:txBody>
          <a:bodyPr/>
          <a:lstStyle/>
          <a:p>
            <a:r>
              <a:rPr lang="en-US" dirty="0"/>
              <a:t>The thematic contexts of this course are:</a:t>
            </a:r>
          </a:p>
          <a:p>
            <a:pPr lvl="1"/>
            <a:r>
              <a:rPr lang="en-GB" dirty="0"/>
              <a:t>My personal world </a:t>
            </a:r>
          </a:p>
          <a:p>
            <a:pPr lvl="1"/>
            <a:r>
              <a:rPr lang="en-GB" dirty="0"/>
              <a:t>Lifestyle and wellbeing </a:t>
            </a:r>
          </a:p>
          <a:p>
            <a:pPr lvl="1"/>
            <a:r>
              <a:rPr lang="en-GB" dirty="0"/>
              <a:t>My neighbourhood </a:t>
            </a:r>
          </a:p>
          <a:p>
            <a:pPr lvl="1"/>
            <a:r>
              <a:rPr lang="en-GB" dirty="0"/>
              <a:t>Media and technology </a:t>
            </a:r>
          </a:p>
          <a:p>
            <a:pPr lvl="1"/>
            <a:r>
              <a:rPr lang="en-GB" dirty="0"/>
              <a:t>Studying and my future</a:t>
            </a:r>
          </a:p>
          <a:p>
            <a:pPr lvl="1"/>
            <a:r>
              <a:rPr lang="en-GB" dirty="0"/>
              <a:t>Travel and tourism</a:t>
            </a:r>
          </a:p>
          <a:p>
            <a:pPr lvl="1"/>
            <a:endParaRPr lang="en-US" dirty="0"/>
          </a:p>
          <a:p>
            <a:r>
              <a:rPr lang="en-US" dirty="0"/>
              <a:t>More specifically, you will be able to speak and write about a variety of subjects (see image).</a:t>
            </a:r>
          </a:p>
        </p:txBody>
      </p:sp>
      <p:sp>
        <p:nvSpPr>
          <p:cNvPr id="4" name="Slide Number Placeholder 3">
            <a:extLst>
              <a:ext uri="{FF2B5EF4-FFF2-40B4-BE49-F238E27FC236}">
                <a16:creationId xmlns:a16="http://schemas.microsoft.com/office/drawing/2014/main" id="{0DBD070A-FCA4-4342-8B33-3E5A88587717}"/>
              </a:ext>
            </a:extLst>
          </p:cNvPr>
          <p:cNvSpPr>
            <a:spLocks noGrp="1"/>
          </p:cNvSpPr>
          <p:nvPr>
            <p:ph type="sldNum" sz="quarter" idx="15"/>
          </p:nvPr>
        </p:nvSpPr>
        <p:spPr/>
        <p:txBody>
          <a:bodyPr/>
          <a:lstStyle/>
          <a:p>
            <a:pPr>
              <a:defRPr/>
            </a:pPr>
            <a:fld id="{EEAC2BAD-9516-2B47-9900-7FC05ED2F002}" type="slidenum">
              <a:rPr lang="en-US" smtClean="0"/>
              <a:pPr>
                <a:defRPr/>
              </a:pPr>
              <a:t>3</a:t>
            </a:fld>
            <a:endParaRPr lang="en-US"/>
          </a:p>
        </p:txBody>
      </p:sp>
      <p:pic>
        <p:nvPicPr>
          <p:cNvPr id="6" name="Picture 5">
            <a:extLst>
              <a:ext uri="{FF2B5EF4-FFF2-40B4-BE49-F238E27FC236}">
                <a16:creationId xmlns:a16="http://schemas.microsoft.com/office/drawing/2014/main" id="{16942F7C-9962-1EF9-02E8-65C2395103BF}"/>
              </a:ext>
            </a:extLst>
          </p:cNvPr>
          <p:cNvPicPr>
            <a:picLocks noChangeAspect="1"/>
          </p:cNvPicPr>
          <p:nvPr/>
        </p:nvPicPr>
        <p:blipFill>
          <a:blip r:embed="rId5"/>
          <a:stretch>
            <a:fillRect/>
          </a:stretch>
        </p:blipFill>
        <p:spPr>
          <a:xfrm>
            <a:off x="6285823" y="1441418"/>
            <a:ext cx="5666465" cy="5046695"/>
          </a:xfrm>
          <a:prstGeom prst="rect">
            <a:avLst/>
          </a:prstGeom>
        </p:spPr>
      </p:pic>
      <p:pic>
        <p:nvPicPr>
          <p:cNvPr id="7" name="Audio 6">
            <a:hlinkClick r:id="" action="ppaction://media"/>
            <a:extLst>
              <a:ext uri="{FF2B5EF4-FFF2-40B4-BE49-F238E27FC236}">
                <a16:creationId xmlns:a16="http://schemas.microsoft.com/office/drawing/2014/main" id="{43C510EB-221F-7ED4-A6E3-4319E4422D9D}"/>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00750489"/>
      </p:ext>
    </p:extLst>
  </p:cSld>
  <p:clrMapOvr>
    <a:masterClrMapping/>
  </p:clrMapOvr>
  <mc:AlternateContent xmlns:mc="http://schemas.openxmlformats.org/markup-compatibility/2006" xmlns:p14="http://schemas.microsoft.com/office/powerpoint/2010/main">
    <mc:Choice Requires="p14">
      <p:transition spd="slow" p14:dur="2000" advTm="40041"/>
    </mc:Choice>
    <mc:Fallback xmlns="">
      <p:transition spd="slow" advTm="400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F1C6D21-91BD-5E44-8B31-6002ABFAA1C6}"/>
              </a:ext>
            </a:extLst>
          </p:cNvPr>
          <p:cNvSpPr>
            <a:spLocks noGrp="1"/>
          </p:cNvSpPr>
          <p:nvPr>
            <p:ph type="sldNum" sz="quarter" idx="10"/>
          </p:nvPr>
        </p:nvSpPr>
        <p:spPr/>
        <p:txBody>
          <a:bodyPr/>
          <a:lstStyle/>
          <a:p>
            <a:pPr algn="r">
              <a:defRPr/>
            </a:pPr>
            <a:fld id="{C7D9D03B-B0CE-F149-B9E8-CD52DE1054E7}" type="slidenum">
              <a:rPr lang="en-US" smtClean="0"/>
              <a:pPr algn="r">
                <a:defRPr/>
              </a:pPr>
              <a:t>4</a:t>
            </a:fld>
            <a:endParaRPr lang="en-US"/>
          </a:p>
        </p:txBody>
      </p:sp>
      <p:sp>
        <p:nvSpPr>
          <p:cNvPr id="3" name="Title 2">
            <a:extLst>
              <a:ext uri="{FF2B5EF4-FFF2-40B4-BE49-F238E27FC236}">
                <a16:creationId xmlns:a16="http://schemas.microsoft.com/office/drawing/2014/main" id="{55C059FC-7B1C-4447-B373-B43A150BC081}"/>
              </a:ext>
            </a:extLst>
          </p:cNvPr>
          <p:cNvSpPr>
            <a:spLocks noGrp="1"/>
          </p:cNvSpPr>
          <p:nvPr>
            <p:ph type="title"/>
          </p:nvPr>
        </p:nvSpPr>
        <p:spPr/>
        <p:txBody>
          <a:bodyPr/>
          <a:lstStyle/>
          <a:p>
            <a:r>
              <a:rPr lang="en-US"/>
              <a:t>What are the papers?</a:t>
            </a:r>
          </a:p>
        </p:txBody>
      </p:sp>
      <p:pic>
        <p:nvPicPr>
          <p:cNvPr id="5" name="Audio 4">
            <a:hlinkClick r:id="" action="ppaction://media"/>
            <a:extLst>
              <a:ext uri="{FF2B5EF4-FFF2-40B4-BE49-F238E27FC236}">
                <a16:creationId xmlns:a16="http://schemas.microsoft.com/office/drawing/2014/main" id="{85F9B728-04D2-5EAA-7A3E-7595DA637D3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9606211"/>
      </p:ext>
    </p:extLst>
  </p:cSld>
  <p:clrMapOvr>
    <a:masterClrMapping/>
  </p:clrMapOvr>
  <mc:AlternateContent xmlns:mc="http://schemas.openxmlformats.org/markup-compatibility/2006" xmlns:p14="http://schemas.microsoft.com/office/powerpoint/2010/main">
    <mc:Choice Requires="p14">
      <p:transition spd="slow" p14:dur="2000" advTm="16950"/>
    </mc:Choice>
    <mc:Fallback xmlns="">
      <p:transition spd="slow" advTm="169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9B8EB-04DB-7A41-BB37-4CC51DE8073D}"/>
              </a:ext>
            </a:extLst>
          </p:cNvPr>
          <p:cNvSpPr>
            <a:spLocks noGrp="1"/>
          </p:cNvSpPr>
          <p:nvPr>
            <p:ph type="title"/>
          </p:nvPr>
        </p:nvSpPr>
        <p:spPr/>
        <p:txBody>
          <a:bodyPr/>
          <a:lstStyle/>
          <a:p>
            <a:r>
              <a:rPr lang="en-US"/>
              <a:t>Paper 1 - Speaking</a:t>
            </a:r>
          </a:p>
        </p:txBody>
      </p:sp>
      <p:sp>
        <p:nvSpPr>
          <p:cNvPr id="3" name="Content Placeholder 2">
            <a:extLst>
              <a:ext uri="{FF2B5EF4-FFF2-40B4-BE49-F238E27FC236}">
                <a16:creationId xmlns:a16="http://schemas.microsoft.com/office/drawing/2014/main" id="{093A506B-CE11-7C4F-8BE2-2B832AE13A31}"/>
              </a:ext>
            </a:extLst>
          </p:cNvPr>
          <p:cNvSpPr>
            <a:spLocks noGrp="1"/>
          </p:cNvSpPr>
          <p:nvPr>
            <p:ph sz="quarter" idx="16"/>
          </p:nvPr>
        </p:nvSpPr>
        <p:spPr>
          <a:xfrm>
            <a:off x="1160980" y="1503051"/>
            <a:ext cx="6704635" cy="4053763"/>
          </a:xfrm>
        </p:spPr>
        <p:txBody>
          <a:bodyPr/>
          <a:lstStyle/>
          <a:p>
            <a:r>
              <a:rPr lang="en-US" dirty="0"/>
              <a:t>Worth 25% of the overall grade</a:t>
            </a:r>
          </a:p>
          <a:p>
            <a:r>
              <a:rPr lang="en-US" dirty="0"/>
              <a:t>Tasks include: </a:t>
            </a:r>
          </a:p>
          <a:p>
            <a:pPr lvl="1"/>
            <a:r>
              <a:rPr lang="en-US" dirty="0"/>
              <a:t>A reading aloud task</a:t>
            </a:r>
          </a:p>
          <a:p>
            <a:pPr lvl="1"/>
            <a:r>
              <a:rPr lang="en-US" dirty="0"/>
              <a:t>A transactional role play</a:t>
            </a:r>
          </a:p>
          <a:p>
            <a:pPr lvl="1"/>
            <a:r>
              <a:rPr lang="en-US" dirty="0"/>
              <a:t>A picture description and follow on conversation</a:t>
            </a:r>
          </a:p>
          <a:p>
            <a:pPr lvl="1"/>
            <a:endParaRPr lang="en-US" dirty="0"/>
          </a:p>
          <a:p>
            <a:r>
              <a:rPr lang="en-US" dirty="0"/>
              <a:t>Important to know: </a:t>
            </a:r>
          </a:p>
          <a:p>
            <a:pPr lvl="1"/>
            <a:r>
              <a:rPr lang="en-US" dirty="0"/>
              <a:t>In addition to your silent preparation time in another room, you will have a minute before the exam starts to practice the reading out loud, if you would like to.</a:t>
            </a:r>
          </a:p>
          <a:p>
            <a:pPr lvl="1"/>
            <a:endParaRPr lang="en-US" dirty="0"/>
          </a:p>
          <a:p>
            <a:pPr lvl="1"/>
            <a:r>
              <a:rPr lang="en-US" dirty="0"/>
              <a:t>The role plays are all transactional like booking hotels, buying clothes, going to the doctors so they’re useful in real life situations.</a:t>
            </a:r>
          </a:p>
          <a:p>
            <a:pPr lvl="1"/>
            <a:endParaRPr lang="en-US" dirty="0"/>
          </a:p>
          <a:p>
            <a:pPr lvl="1"/>
            <a:r>
              <a:rPr lang="en-US" dirty="0"/>
              <a:t>You will have a choice of two thematic contexts for your picture description and follow on conversation a few weeks in advance so you can be really prepared and confident. </a:t>
            </a:r>
          </a:p>
        </p:txBody>
      </p:sp>
      <p:sp>
        <p:nvSpPr>
          <p:cNvPr id="4" name="Slide Number Placeholder 3">
            <a:extLst>
              <a:ext uri="{FF2B5EF4-FFF2-40B4-BE49-F238E27FC236}">
                <a16:creationId xmlns:a16="http://schemas.microsoft.com/office/drawing/2014/main" id="{D90004C1-317B-F349-AA73-E01EF7BDA4DB}"/>
              </a:ext>
            </a:extLst>
          </p:cNvPr>
          <p:cNvSpPr>
            <a:spLocks noGrp="1"/>
          </p:cNvSpPr>
          <p:nvPr>
            <p:ph type="sldNum" sz="quarter" idx="15"/>
          </p:nvPr>
        </p:nvSpPr>
        <p:spPr/>
        <p:txBody>
          <a:bodyPr/>
          <a:lstStyle/>
          <a:p>
            <a:pPr>
              <a:defRPr/>
            </a:pPr>
            <a:fld id="{EEAC2BAD-9516-2B47-9900-7FC05ED2F002}" type="slidenum">
              <a:rPr lang="en-US" smtClean="0"/>
              <a:pPr>
                <a:defRPr/>
              </a:pPr>
              <a:t>5</a:t>
            </a:fld>
            <a:endParaRPr lang="en-US"/>
          </a:p>
        </p:txBody>
      </p:sp>
      <p:pic>
        <p:nvPicPr>
          <p:cNvPr id="10" name="Audio 9">
            <a:hlinkClick r:id="" action="ppaction://media"/>
            <a:extLst>
              <a:ext uri="{FF2B5EF4-FFF2-40B4-BE49-F238E27FC236}">
                <a16:creationId xmlns:a16="http://schemas.microsoft.com/office/drawing/2014/main" id="{00FF8DA4-A690-3C6D-BF32-4136C5707067}"/>
              </a:ext>
            </a:extLst>
          </p:cNvPr>
          <p:cNvPicPr>
            <a:picLocks noChangeAspect="1"/>
          </p:cNvPicPr>
          <p:nvPr>
            <a:audioFile r:link="rId1"/>
            <p:extLst>
              <p:ext uri="{DAA4B4D4-6D71-4841-9C94-3DE7FCFB9230}">
                <p14:media xmlns:p14="http://schemas.microsoft.com/office/powerpoint/2010/main" r:embed="rId2">
                  <p14:trim end="7045.3129"/>
                </p14:media>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60193859"/>
      </p:ext>
    </p:extLst>
  </p:cSld>
  <p:clrMapOvr>
    <a:masterClrMapping/>
  </p:clrMapOvr>
  <mc:AlternateContent xmlns:mc="http://schemas.openxmlformats.org/markup-compatibility/2006" xmlns:p14="http://schemas.microsoft.com/office/powerpoint/2010/main">
    <mc:Choice Requires="p14">
      <p:transition spd="slow" p14:dur="2000" advTm="72512"/>
    </mc:Choice>
    <mc:Fallback xmlns="">
      <p:transition spd="slow" advTm="725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2602E-011F-EA41-8F86-364BA2301EF5}"/>
              </a:ext>
            </a:extLst>
          </p:cNvPr>
          <p:cNvSpPr>
            <a:spLocks noGrp="1"/>
          </p:cNvSpPr>
          <p:nvPr>
            <p:ph type="title"/>
          </p:nvPr>
        </p:nvSpPr>
        <p:spPr/>
        <p:txBody>
          <a:bodyPr/>
          <a:lstStyle/>
          <a:p>
            <a:r>
              <a:rPr lang="en-US"/>
              <a:t>Paper 2 – Listening and Understanding</a:t>
            </a:r>
          </a:p>
        </p:txBody>
      </p:sp>
      <p:sp>
        <p:nvSpPr>
          <p:cNvPr id="3" name="Content Placeholder 2">
            <a:extLst>
              <a:ext uri="{FF2B5EF4-FFF2-40B4-BE49-F238E27FC236}">
                <a16:creationId xmlns:a16="http://schemas.microsoft.com/office/drawing/2014/main" id="{B72FD308-77D6-0B49-B1AA-8C323078DDC0}"/>
              </a:ext>
            </a:extLst>
          </p:cNvPr>
          <p:cNvSpPr>
            <a:spLocks noGrp="1"/>
          </p:cNvSpPr>
          <p:nvPr>
            <p:ph sz="quarter" idx="16"/>
          </p:nvPr>
        </p:nvSpPr>
        <p:spPr>
          <a:xfrm>
            <a:off x="1154096" y="1696443"/>
            <a:ext cx="6844683" cy="4465468"/>
          </a:xfrm>
        </p:spPr>
        <p:txBody>
          <a:bodyPr/>
          <a:lstStyle/>
          <a:p>
            <a:r>
              <a:rPr lang="en-US"/>
              <a:t>Worth 25% of the overall grade</a:t>
            </a:r>
          </a:p>
          <a:p>
            <a:r>
              <a:rPr lang="en-US"/>
              <a:t>5 minutes reading time at the start of the paper.</a:t>
            </a:r>
          </a:p>
          <a:p>
            <a:pPr lvl="1"/>
            <a:r>
              <a:rPr lang="en-GB"/>
              <a:t>Section A: Listening - multiple-choice, multiple-response and short-answer open response questions. All questions set in English.</a:t>
            </a:r>
          </a:p>
          <a:p>
            <a:pPr lvl="1"/>
            <a:endParaRPr lang="en-GB"/>
          </a:p>
          <a:p>
            <a:pPr lvl="1"/>
            <a:r>
              <a:rPr lang="en-GB"/>
              <a:t>Section B: Dictation</a:t>
            </a:r>
          </a:p>
          <a:p>
            <a:pPr lvl="1"/>
            <a:endParaRPr lang="en-GB"/>
          </a:p>
          <a:p>
            <a:r>
              <a:rPr lang="en-GB"/>
              <a:t>Each extract will be played 3 times so that you can listen, respond and then check.</a:t>
            </a:r>
          </a:p>
          <a:p>
            <a:r>
              <a:rPr lang="en-GB"/>
              <a:t>The extract will be spoken at a moderate pace and there will be gaps built in to give you time to answer.</a:t>
            </a:r>
            <a:endParaRPr lang="en-US"/>
          </a:p>
        </p:txBody>
      </p:sp>
      <p:sp>
        <p:nvSpPr>
          <p:cNvPr id="4" name="Slide Number Placeholder 3">
            <a:extLst>
              <a:ext uri="{FF2B5EF4-FFF2-40B4-BE49-F238E27FC236}">
                <a16:creationId xmlns:a16="http://schemas.microsoft.com/office/drawing/2014/main" id="{2C688271-0CEF-AF4F-B68E-5F43C58367AD}"/>
              </a:ext>
            </a:extLst>
          </p:cNvPr>
          <p:cNvSpPr>
            <a:spLocks noGrp="1"/>
          </p:cNvSpPr>
          <p:nvPr>
            <p:ph type="sldNum" sz="quarter" idx="15"/>
          </p:nvPr>
        </p:nvSpPr>
        <p:spPr/>
        <p:txBody>
          <a:bodyPr/>
          <a:lstStyle/>
          <a:p>
            <a:pPr>
              <a:defRPr/>
            </a:pPr>
            <a:fld id="{EEAC2BAD-9516-2B47-9900-7FC05ED2F002}" type="slidenum">
              <a:rPr lang="en-US" smtClean="0"/>
              <a:pPr>
                <a:defRPr/>
              </a:pPr>
              <a:t>6</a:t>
            </a:fld>
            <a:endParaRPr lang="en-US"/>
          </a:p>
        </p:txBody>
      </p:sp>
      <p:pic>
        <p:nvPicPr>
          <p:cNvPr id="7" name="Audio 6">
            <a:hlinkClick r:id="" action="ppaction://media"/>
            <a:extLst>
              <a:ext uri="{FF2B5EF4-FFF2-40B4-BE49-F238E27FC236}">
                <a16:creationId xmlns:a16="http://schemas.microsoft.com/office/drawing/2014/main" id="{45789AAA-8574-2CEF-DC11-DFC9FC3C1E0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43367085"/>
      </p:ext>
    </p:extLst>
  </p:cSld>
  <p:clrMapOvr>
    <a:masterClrMapping/>
  </p:clrMapOvr>
  <mc:AlternateContent xmlns:mc="http://schemas.openxmlformats.org/markup-compatibility/2006" xmlns:p14="http://schemas.microsoft.com/office/powerpoint/2010/main">
    <mc:Choice Requires="p14">
      <p:transition spd="slow" p14:dur="2000" advTm="48239"/>
    </mc:Choice>
    <mc:Fallback xmlns="">
      <p:transition spd="slow" advTm="482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A1ACF-09D5-AF4C-ADC7-7D5D23247631}"/>
              </a:ext>
            </a:extLst>
          </p:cNvPr>
          <p:cNvSpPr>
            <a:spLocks noGrp="1"/>
          </p:cNvSpPr>
          <p:nvPr>
            <p:ph type="title"/>
          </p:nvPr>
        </p:nvSpPr>
        <p:spPr/>
        <p:txBody>
          <a:bodyPr/>
          <a:lstStyle/>
          <a:p>
            <a:r>
              <a:rPr lang="en-US"/>
              <a:t>Paper 3 – Reading and Understanding</a:t>
            </a:r>
          </a:p>
        </p:txBody>
      </p:sp>
      <p:sp>
        <p:nvSpPr>
          <p:cNvPr id="3" name="Content Placeholder 2">
            <a:extLst>
              <a:ext uri="{FF2B5EF4-FFF2-40B4-BE49-F238E27FC236}">
                <a16:creationId xmlns:a16="http://schemas.microsoft.com/office/drawing/2014/main" id="{1A9237F5-36FA-5449-BBCF-38276795F829}"/>
              </a:ext>
            </a:extLst>
          </p:cNvPr>
          <p:cNvSpPr>
            <a:spLocks noGrp="1"/>
          </p:cNvSpPr>
          <p:nvPr>
            <p:ph sz="quarter" idx="16"/>
          </p:nvPr>
        </p:nvSpPr>
        <p:spPr>
          <a:xfrm>
            <a:off x="1440000" y="2160000"/>
            <a:ext cx="6505515" cy="4053763"/>
          </a:xfrm>
        </p:spPr>
        <p:txBody>
          <a:bodyPr/>
          <a:lstStyle/>
          <a:p>
            <a:r>
              <a:rPr lang="en-US"/>
              <a:t>Worth 25% of the overall grade</a:t>
            </a:r>
          </a:p>
          <a:p>
            <a:pPr lvl="1"/>
            <a:r>
              <a:rPr lang="en-GB"/>
              <a:t>Section A: Reading - multiple-choice, multiple-response and short-answer open response questions. All questions set in English.</a:t>
            </a:r>
          </a:p>
          <a:p>
            <a:pPr lvl="1"/>
            <a:endParaRPr lang="en-GB"/>
          </a:p>
          <a:p>
            <a:pPr lvl="1"/>
            <a:r>
              <a:rPr lang="en-GB"/>
              <a:t>Section B: Translation into English</a:t>
            </a:r>
          </a:p>
          <a:p>
            <a:pPr lvl="1"/>
            <a:endParaRPr lang="en-GB"/>
          </a:p>
          <a:p>
            <a:r>
              <a:rPr lang="en-US" sz="2000"/>
              <a:t>There will be some </a:t>
            </a:r>
            <a:r>
              <a:rPr lang="en-US" sz="2000" b="1"/>
              <a:t>pictures</a:t>
            </a:r>
            <a:r>
              <a:rPr lang="en-US" sz="2000"/>
              <a:t> and </a:t>
            </a:r>
            <a:r>
              <a:rPr lang="en-US" sz="2000" b="1"/>
              <a:t>glossed words </a:t>
            </a:r>
            <a:r>
              <a:rPr lang="en-US" sz="2000"/>
              <a:t>(proper nouns like place names) to help you understand </a:t>
            </a:r>
            <a:r>
              <a:rPr lang="en-US" sz="2000" b="1"/>
              <a:t>cultural topics</a:t>
            </a:r>
            <a:r>
              <a:rPr lang="en-US" sz="2000"/>
              <a:t>.</a:t>
            </a:r>
          </a:p>
          <a:p>
            <a:endParaRPr lang="en-US"/>
          </a:p>
        </p:txBody>
      </p:sp>
      <p:sp>
        <p:nvSpPr>
          <p:cNvPr id="4" name="Slide Number Placeholder 3">
            <a:extLst>
              <a:ext uri="{FF2B5EF4-FFF2-40B4-BE49-F238E27FC236}">
                <a16:creationId xmlns:a16="http://schemas.microsoft.com/office/drawing/2014/main" id="{04C59941-902B-FC47-A06A-F0C2077AF512}"/>
              </a:ext>
            </a:extLst>
          </p:cNvPr>
          <p:cNvSpPr>
            <a:spLocks noGrp="1"/>
          </p:cNvSpPr>
          <p:nvPr>
            <p:ph type="sldNum" sz="quarter" idx="15"/>
          </p:nvPr>
        </p:nvSpPr>
        <p:spPr/>
        <p:txBody>
          <a:bodyPr/>
          <a:lstStyle/>
          <a:p>
            <a:pPr>
              <a:defRPr/>
            </a:pPr>
            <a:fld id="{EEAC2BAD-9516-2B47-9900-7FC05ED2F002}" type="slidenum">
              <a:rPr lang="en-US" smtClean="0"/>
              <a:pPr>
                <a:defRPr/>
              </a:pPr>
              <a:t>7</a:t>
            </a:fld>
            <a:endParaRPr lang="en-US"/>
          </a:p>
        </p:txBody>
      </p:sp>
      <p:pic>
        <p:nvPicPr>
          <p:cNvPr id="6" name="Audio 5">
            <a:hlinkClick r:id="" action="ppaction://media"/>
            <a:extLst>
              <a:ext uri="{FF2B5EF4-FFF2-40B4-BE49-F238E27FC236}">
                <a16:creationId xmlns:a16="http://schemas.microsoft.com/office/drawing/2014/main" id="{C97E28C0-2224-0BB5-460A-C03B796FBEC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75108454"/>
      </p:ext>
    </p:extLst>
  </p:cSld>
  <p:clrMapOvr>
    <a:masterClrMapping/>
  </p:clrMapOvr>
  <mc:AlternateContent xmlns:mc="http://schemas.openxmlformats.org/markup-compatibility/2006" xmlns:p14="http://schemas.microsoft.com/office/powerpoint/2010/main">
    <mc:Choice Requires="p14">
      <p:transition spd="slow" p14:dur="2000" advTm="29142"/>
    </mc:Choice>
    <mc:Fallback xmlns="">
      <p:transition spd="slow" advTm="291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9B8EB-04DB-7A41-BB37-4CC51DE8073D}"/>
              </a:ext>
            </a:extLst>
          </p:cNvPr>
          <p:cNvSpPr>
            <a:spLocks noGrp="1"/>
          </p:cNvSpPr>
          <p:nvPr>
            <p:ph type="title"/>
          </p:nvPr>
        </p:nvSpPr>
        <p:spPr/>
        <p:txBody>
          <a:bodyPr/>
          <a:lstStyle/>
          <a:p>
            <a:r>
              <a:rPr lang="en-US"/>
              <a:t>Good to know about our reading and listening papers</a:t>
            </a:r>
          </a:p>
        </p:txBody>
      </p:sp>
      <p:sp>
        <p:nvSpPr>
          <p:cNvPr id="3" name="Content Placeholder 2">
            <a:extLst>
              <a:ext uri="{FF2B5EF4-FFF2-40B4-BE49-F238E27FC236}">
                <a16:creationId xmlns:a16="http://schemas.microsoft.com/office/drawing/2014/main" id="{093A506B-CE11-7C4F-8BE2-2B832AE13A31}"/>
              </a:ext>
            </a:extLst>
          </p:cNvPr>
          <p:cNvSpPr>
            <a:spLocks noGrp="1"/>
          </p:cNvSpPr>
          <p:nvPr>
            <p:ph sz="quarter" idx="16"/>
          </p:nvPr>
        </p:nvSpPr>
        <p:spPr>
          <a:xfrm>
            <a:off x="1395612" y="2123820"/>
            <a:ext cx="6354594" cy="4517320"/>
          </a:xfrm>
        </p:spPr>
        <p:txBody>
          <a:bodyPr/>
          <a:lstStyle/>
          <a:p>
            <a:r>
              <a:rPr lang="en-US" sz="1800"/>
              <a:t>The </a:t>
            </a:r>
            <a:r>
              <a:rPr lang="en-US" sz="1800" b="1"/>
              <a:t>same question types </a:t>
            </a:r>
            <a:r>
              <a:rPr lang="en-US" sz="1800"/>
              <a:t>will be in the </a:t>
            </a:r>
            <a:r>
              <a:rPr lang="en-US" sz="1800" b="1"/>
              <a:t>same place </a:t>
            </a:r>
            <a:r>
              <a:rPr lang="en-US" sz="1800"/>
              <a:t>for the </a:t>
            </a:r>
            <a:r>
              <a:rPr lang="en-US" sz="1800" b="1"/>
              <a:t>same number of marks every year </a:t>
            </a:r>
            <a:r>
              <a:rPr lang="en-US" sz="1800"/>
              <a:t>– so once you’re used to the past papers you know exactly how your exam will look.</a:t>
            </a:r>
          </a:p>
          <a:p>
            <a:r>
              <a:rPr lang="en-US" sz="1800" b="1"/>
              <a:t>Instructions are all in English</a:t>
            </a:r>
            <a:r>
              <a:rPr lang="en-US" sz="1800"/>
              <a:t>, so you’ll always know what is expected of you.</a:t>
            </a:r>
          </a:p>
          <a:p>
            <a:r>
              <a:rPr lang="en-US" sz="1800"/>
              <a:t>The reading texts and listening extracts have been broken down into </a:t>
            </a:r>
            <a:r>
              <a:rPr lang="en-US" sz="1800" b="1"/>
              <a:t>smaller chunks </a:t>
            </a:r>
            <a:r>
              <a:rPr lang="en-US" sz="1800"/>
              <a:t>so they are more </a:t>
            </a:r>
            <a:r>
              <a:rPr lang="en-US" sz="1800" b="1"/>
              <a:t>manageable</a:t>
            </a:r>
            <a:r>
              <a:rPr lang="en-US" sz="1800"/>
              <a:t> for you and not a burden on your </a:t>
            </a:r>
            <a:r>
              <a:rPr lang="en-US" sz="1800" b="1"/>
              <a:t>working memory.</a:t>
            </a:r>
          </a:p>
          <a:p>
            <a:r>
              <a:rPr lang="en-US" sz="1800"/>
              <a:t>The papers will only use names from a set list, so you aren’t confused by a French/Spanish/German name you’ve never seen before.</a:t>
            </a:r>
          </a:p>
          <a:p>
            <a:endParaRPr lang="en-US" sz="1800"/>
          </a:p>
          <a:p>
            <a:endParaRPr lang="en-US" sz="1800"/>
          </a:p>
        </p:txBody>
      </p:sp>
      <p:sp>
        <p:nvSpPr>
          <p:cNvPr id="4" name="Slide Number Placeholder 3">
            <a:extLst>
              <a:ext uri="{FF2B5EF4-FFF2-40B4-BE49-F238E27FC236}">
                <a16:creationId xmlns:a16="http://schemas.microsoft.com/office/drawing/2014/main" id="{D90004C1-317B-F349-AA73-E01EF7BDA4DB}"/>
              </a:ext>
            </a:extLst>
          </p:cNvPr>
          <p:cNvSpPr>
            <a:spLocks noGrp="1"/>
          </p:cNvSpPr>
          <p:nvPr>
            <p:ph type="sldNum" sz="quarter" idx="15"/>
          </p:nvPr>
        </p:nvSpPr>
        <p:spPr/>
        <p:txBody>
          <a:bodyPr/>
          <a:lstStyle/>
          <a:p>
            <a:pPr>
              <a:defRPr/>
            </a:pPr>
            <a:fld id="{EEAC2BAD-9516-2B47-9900-7FC05ED2F002}" type="slidenum">
              <a:rPr lang="en-US" smtClean="0"/>
              <a:pPr>
                <a:defRPr/>
              </a:pPr>
              <a:t>8</a:t>
            </a:fld>
            <a:endParaRPr lang="en-US"/>
          </a:p>
        </p:txBody>
      </p:sp>
      <p:pic>
        <p:nvPicPr>
          <p:cNvPr id="6" name="Audio 5">
            <a:hlinkClick r:id="" action="ppaction://media"/>
            <a:extLst>
              <a:ext uri="{FF2B5EF4-FFF2-40B4-BE49-F238E27FC236}">
                <a16:creationId xmlns:a16="http://schemas.microsoft.com/office/drawing/2014/main" id="{F5B1C692-11D6-1552-768F-00C279BCCCC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23706226"/>
      </p:ext>
    </p:extLst>
  </p:cSld>
  <p:clrMapOvr>
    <a:masterClrMapping/>
  </p:clrMapOvr>
  <mc:AlternateContent xmlns:mc="http://schemas.openxmlformats.org/markup-compatibility/2006" xmlns:p14="http://schemas.microsoft.com/office/powerpoint/2010/main">
    <mc:Choice Requires="p14">
      <p:transition spd="slow" p14:dur="2000" advTm="60799"/>
    </mc:Choice>
    <mc:Fallback xmlns="">
      <p:transition spd="slow" advTm="607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2602E-011F-EA41-8F86-364BA2301EF5}"/>
              </a:ext>
            </a:extLst>
          </p:cNvPr>
          <p:cNvSpPr>
            <a:spLocks noGrp="1"/>
          </p:cNvSpPr>
          <p:nvPr>
            <p:ph type="title"/>
          </p:nvPr>
        </p:nvSpPr>
        <p:spPr/>
        <p:txBody>
          <a:bodyPr/>
          <a:lstStyle/>
          <a:p>
            <a:r>
              <a:rPr lang="en-US"/>
              <a:t>Paper 4 - Writing</a:t>
            </a:r>
          </a:p>
        </p:txBody>
      </p:sp>
      <p:sp>
        <p:nvSpPr>
          <p:cNvPr id="3" name="Content Placeholder 2">
            <a:extLst>
              <a:ext uri="{FF2B5EF4-FFF2-40B4-BE49-F238E27FC236}">
                <a16:creationId xmlns:a16="http://schemas.microsoft.com/office/drawing/2014/main" id="{B72FD308-77D6-0B49-B1AA-8C323078DDC0}"/>
              </a:ext>
            </a:extLst>
          </p:cNvPr>
          <p:cNvSpPr>
            <a:spLocks noGrp="1"/>
          </p:cNvSpPr>
          <p:nvPr>
            <p:ph sz="quarter" idx="16"/>
          </p:nvPr>
        </p:nvSpPr>
        <p:spPr>
          <a:xfrm>
            <a:off x="1136341" y="1766656"/>
            <a:ext cx="6844683" cy="3835153"/>
          </a:xfrm>
        </p:spPr>
        <p:txBody>
          <a:bodyPr/>
          <a:lstStyle/>
          <a:p>
            <a:r>
              <a:rPr lang="en-US" dirty="0"/>
              <a:t>Worth 25% of the overall grade.</a:t>
            </a:r>
          </a:p>
          <a:p>
            <a:pPr lvl="1"/>
            <a:r>
              <a:rPr lang="en-US" dirty="0"/>
              <a:t>Picture description task (foundation only)</a:t>
            </a:r>
          </a:p>
          <a:p>
            <a:pPr lvl="1"/>
            <a:endParaRPr lang="en-US" dirty="0"/>
          </a:p>
          <a:p>
            <a:pPr lvl="1"/>
            <a:r>
              <a:rPr lang="en-US" dirty="0"/>
              <a:t>Two open response writings (Foundation = 40-50 words &amp; 80-90 words. Higher = 80-90 words and 130-150 words) with a choice of two for each so you can pick the one you feel more confident with.</a:t>
            </a:r>
          </a:p>
          <a:p>
            <a:pPr lvl="1"/>
            <a:endParaRPr lang="en-US" dirty="0"/>
          </a:p>
          <a:p>
            <a:pPr lvl="1"/>
            <a:r>
              <a:rPr lang="en-US" dirty="0"/>
              <a:t>Translation into French/Spanish/German – 5 sentences for Foundation, a short paragraph for higher.</a:t>
            </a:r>
          </a:p>
          <a:p>
            <a:pPr lvl="1"/>
            <a:endParaRPr lang="en-US" dirty="0"/>
          </a:p>
          <a:p>
            <a:r>
              <a:rPr lang="en-US" sz="2000" dirty="0"/>
              <a:t>We have guidance on </a:t>
            </a:r>
            <a:r>
              <a:rPr lang="en-US" sz="2000" b="1" dirty="0"/>
              <a:t>gender-neutral language </a:t>
            </a:r>
            <a:r>
              <a:rPr lang="en-US" sz="2000" dirty="0"/>
              <a:t>and you’ll </a:t>
            </a:r>
            <a:r>
              <a:rPr lang="en-US" sz="2000" b="1" dirty="0"/>
              <a:t>gain equal credit </a:t>
            </a:r>
            <a:r>
              <a:rPr lang="en-US" sz="2000" dirty="0"/>
              <a:t>when using these pronouns and agreements as you would using the masculine/feminine. </a:t>
            </a:r>
          </a:p>
          <a:p>
            <a:endParaRPr lang="en-US" dirty="0"/>
          </a:p>
        </p:txBody>
      </p:sp>
      <p:sp>
        <p:nvSpPr>
          <p:cNvPr id="4" name="Slide Number Placeholder 3">
            <a:extLst>
              <a:ext uri="{FF2B5EF4-FFF2-40B4-BE49-F238E27FC236}">
                <a16:creationId xmlns:a16="http://schemas.microsoft.com/office/drawing/2014/main" id="{2C688271-0CEF-AF4F-B68E-5F43C58367AD}"/>
              </a:ext>
            </a:extLst>
          </p:cNvPr>
          <p:cNvSpPr>
            <a:spLocks noGrp="1"/>
          </p:cNvSpPr>
          <p:nvPr>
            <p:ph type="sldNum" sz="quarter" idx="15"/>
          </p:nvPr>
        </p:nvSpPr>
        <p:spPr/>
        <p:txBody>
          <a:bodyPr/>
          <a:lstStyle/>
          <a:p>
            <a:pPr>
              <a:defRPr/>
            </a:pPr>
            <a:fld id="{EEAC2BAD-9516-2B47-9900-7FC05ED2F002}" type="slidenum">
              <a:rPr lang="en-US" smtClean="0"/>
              <a:pPr>
                <a:defRPr/>
              </a:pPr>
              <a:t>9</a:t>
            </a:fld>
            <a:endParaRPr lang="en-US"/>
          </a:p>
        </p:txBody>
      </p:sp>
      <p:pic>
        <p:nvPicPr>
          <p:cNvPr id="14" name="Audio 13">
            <a:hlinkClick r:id="" action="ppaction://media"/>
            <a:extLst>
              <a:ext uri="{FF2B5EF4-FFF2-40B4-BE49-F238E27FC236}">
                <a16:creationId xmlns:a16="http://schemas.microsoft.com/office/drawing/2014/main" id="{EE3074ED-0B3B-ECA3-D2C6-5845F3C437D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82190443"/>
      </p:ext>
    </p:extLst>
  </p:cSld>
  <p:clrMapOvr>
    <a:masterClrMapping/>
  </p:clrMapOvr>
  <mc:AlternateContent xmlns:mc="http://schemas.openxmlformats.org/markup-compatibility/2006" xmlns:p14="http://schemas.microsoft.com/office/powerpoint/2010/main">
    <mc:Choice Requires="p14">
      <p:transition spd="slow" p14:dur="2000" advTm="48855"/>
    </mc:Choice>
    <mc:Fallback xmlns="">
      <p:transition spd="slow" advTm="488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theme/theme1.xml><?xml version="1.0" encoding="utf-8"?>
<a:theme xmlns:a="http://schemas.openxmlformats.org/drawingml/2006/main" name="Office Theme">
  <a:themeElements>
    <a:clrScheme name="Pearson MFL 2024">
      <a:dk1>
        <a:srgbClr val="000000"/>
      </a:dk1>
      <a:lt1>
        <a:srgbClr val="FFFFFF"/>
      </a:lt1>
      <a:dk2>
        <a:srgbClr val="9E007D"/>
      </a:dk2>
      <a:lt2>
        <a:srgbClr val="DEE1E1"/>
      </a:lt2>
      <a:accent1>
        <a:srgbClr val="9E007E"/>
      </a:accent1>
      <a:accent2>
        <a:srgbClr val="12B2A6"/>
      </a:accent2>
      <a:accent3>
        <a:srgbClr val="FFBB1C"/>
      </a:accent3>
      <a:accent4>
        <a:srgbClr val="FF7579"/>
      </a:accent4>
      <a:accent5>
        <a:srgbClr val="505759"/>
      </a:accent5>
      <a:accent6>
        <a:srgbClr val="9E007E"/>
      </a:accent6>
      <a:hlink>
        <a:srgbClr val="9E007E"/>
      </a:hlink>
      <a:folHlink>
        <a:srgbClr val="50575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4" id="{5C88237D-8817-144F-BF7C-A60170470934}" vid="{7B8DA1B8-EF55-E844-B6B8-5DBFC66AD915}"/>
    </a:ext>
  </a:extLst>
</a:theme>
</file>

<file path=ppt/theme/theme2.xml><?xml version="1.0" encoding="utf-8"?>
<a:theme xmlns:a="http://schemas.openxmlformats.org/drawingml/2006/main" name="Pearson Templat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97d69847-0e99-4011-9b66-a4245208547e">
      <Terms xmlns="http://schemas.microsoft.com/office/infopath/2007/PartnerControls"/>
    </lcf76f155ced4ddcb4097134ff3c332f>
    <TaxCatchAll xmlns="c63c7e9d-5753-40a8-893f-94a0eba9e768"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D580C7B1D71C04F8C741635E77ACA5A" ma:contentTypeVersion="16" ma:contentTypeDescription="Create a new document." ma:contentTypeScope="" ma:versionID="96ab7c82286d5fba4bbfe2e6ad082db9">
  <xsd:schema xmlns:xsd="http://www.w3.org/2001/XMLSchema" xmlns:xs="http://www.w3.org/2001/XMLSchema" xmlns:p="http://schemas.microsoft.com/office/2006/metadata/properties" xmlns:ns2="c63c7e9d-5753-40a8-893f-94a0eba9e768" xmlns:ns3="97d69847-0e99-4011-9b66-a4245208547e" targetNamespace="http://schemas.microsoft.com/office/2006/metadata/properties" ma:root="true" ma:fieldsID="d252949f2df91c9e857bd2276e6a885e" ns2:_="" ns3:_="">
    <xsd:import namespace="c63c7e9d-5753-40a8-893f-94a0eba9e768"/>
    <xsd:import namespace="97d69847-0e99-4011-9b66-a4245208547e"/>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3:MediaServiceLocation"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63c7e9d-5753-40a8-893f-94a0eba9e76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e5b514c2-2ffb-4dd3-ab7d-173dafc7be52}" ma:internalName="TaxCatchAll" ma:showField="CatchAllData" ma:web="c63c7e9d-5753-40a8-893f-94a0eba9e768">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7d69847-0e99-4011-9b66-a4245208547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46342d94-4a90-4c9b-8c88-cb4c8647e98f"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E5C2A08-6E9D-4C94-819F-D5E2B8237E6B}">
  <ds:schemaRefs>
    <ds:schemaRef ds:uri="http://schemas.microsoft.com/office/2006/documentManagement/types"/>
    <ds:schemaRef ds:uri="http://purl.org/dc/dcmitype/"/>
    <ds:schemaRef ds:uri="http://purl.org/dc/elements/1.1/"/>
    <ds:schemaRef ds:uri="97d69847-0e99-4011-9b66-a4245208547e"/>
    <ds:schemaRef ds:uri="http://purl.org/dc/terms/"/>
    <ds:schemaRef ds:uri="http://schemas.microsoft.com/office/infopath/2007/PartnerControls"/>
    <ds:schemaRef ds:uri="c63c7e9d-5753-40a8-893f-94a0eba9e768"/>
    <ds:schemaRef ds:uri="http://schemas.openxmlformats.org/package/2006/metadata/core-properties"/>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C8DED30D-C71F-4026-B3E0-1E4EAAEA51E3}">
  <ds:schemaRefs>
    <ds:schemaRef ds:uri="97d69847-0e99-4011-9b66-a4245208547e"/>
    <ds:schemaRef ds:uri="c63c7e9d-5753-40a8-893f-94a0eba9e76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B2AE891-6473-456C-9E04-1A26812AA6A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250</TotalTime>
  <Words>1872</Words>
  <Application>Microsoft Office PowerPoint</Application>
  <PresentationFormat>Widescreen</PresentationFormat>
  <Paragraphs>143</Paragraphs>
  <Slides>12</Slides>
  <Notes>12</Notes>
  <HiddenSlides>0</HiddenSlides>
  <MMClips>11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12</vt:i4>
      </vt:variant>
    </vt:vector>
  </HeadingPairs>
  <TitlesOfParts>
    <vt:vector size="19" baseType="lpstr">
      <vt:lpstr>Arial</vt:lpstr>
      <vt:lpstr>Calibri</vt:lpstr>
      <vt:lpstr>Open Sans</vt:lpstr>
      <vt:lpstr>Open Sans Light</vt:lpstr>
      <vt:lpstr>Open Sans Semibold</vt:lpstr>
      <vt:lpstr>Office Theme</vt:lpstr>
      <vt:lpstr>Pearson Templates</vt:lpstr>
      <vt:lpstr>GCSE French, German and Spanish</vt:lpstr>
      <vt:lpstr>You should know</vt:lpstr>
      <vt:lpstr>What will I learn about?</vt:lpstr>
      <vt:lpstr>What are the papers?</vt:lpstr>
      <vt:lpstr>Paper 1 - Speaking</vt:lpstr>
      <vt:lpstr>Paper 2 – Listening and Understanding</vt:lpstr>
      <vt:lpstr>Paper 3 – Reading and Understanding</vt:lpstr>
      <vt:lpstr>Good to know about our reading and listening papers</vt:lpstr>
      <vt:lpstr>Paper 4 - Writing</vt:lpstr>
      <vt:lpstr>Can I find out more?</vt:lpstr>
      <vt:lpstr>Additional resources</vt:lpstr>
      <vt:lpstr>End of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Abraham, Stacey</dc:creator>
  <cp:lastModifiedBy>Kiran Tanna</cp:lastModifiedBy>
  <cp:revision>4</cp:revision>
  <dcterms:created xsi:type="dcterms:W3CDTF">2021-02-03T20:14:39Z</dcterms:created>
  <dcterms:modified xsi:type="dcterms:W3CDTF">2024-02-22T09:47:42Z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0x010100ED580C7B1D71C04F8C741635E77ACA5A</vt:lpwstr>
  </property>
  <property fmtid="{D5CDD505-2E9C-101B-9397-08002B2CF9AE}" pid="3" name="MediaServiceImageTags">
    <vt:lpwstr/>
  </property>
</Properties>
</file>