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4" r:id="rId1"/>
  </p:sldMasterIdLst>
  <p:notesMasterIdLst>
    <p:notesMasterId r:id="rId6"/>
  </p:notesMasterIdLst>
  <p:sldIdLst>
    <p:sldId id="383" r:id="rId2"/>
    <p:sldId id="385" r:id="rId3"/>
    <p:sldId id="386" r:id="rId4"/>
    <p:sldId id="387" r:id="rId5"/>
  </p:sldIdLst>
  <p:sldSz cx="9144000" cy="6858000" type="screen4x3"/>
  <p:notesSz cx="6877050" cy="10001250"/>
  <p:embeddedFontLst>
    <p:embeddedFont>
      <p:font typeface="Calibri" panose="020F0502020204030204" pitchFamily="34" charset="0"/>
      <p:regular r:id="rId7"/>
      <p:bold r:id="rId8"/>
      <p:italic r:id="rId9"/>
      <p:boldItalic r:id="rId10"/>
    </p:embeddedFont>
    <p:embeddedFont>
      <p:font typeface="Verdana" panose="020B0604030504040204" pitchFamily="34" charset="0"/>
      <p:regular r:id="rId11"/>
      <p:bold r:id="rId12"/>
      <p:italic r:id="rId13"/>
      <p:bold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ola Selwood" initials="" lastIdx="2" clrIdx="0"/>
  <p:cmAuthor id="1" name="" initials="" lastIdx="5" clrIdx="1"/>
  <p:cmAuthor id="2" name="Joanne Hill" initials="" lastIdx="4" clrIdx="2"/>
  <p:cmAuthor id="3" name="Tope Gay" initials="" lastIdx="1" clrIdx="3"/>
  <p:cmAuthor id="4" name="Hill, Joanne" initials="HJ" lastIdx="1" clrIdx="4">
    <p:extLst>
      <p:ext uri="{19B8F6BF-5375-455C-9EA6-DF929625EA0E}">
        <p15:presenceInfo xmlns:p15="http://schemas.microsoft.com/office/powerpoint/2012/main" userId="Hill, Joan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314" autoAdjust="0"/>
    <p:restoredTop sz="95820" autoAdjust="0"/>
  </p:normalViewPr>
  <p:slideViewPr>
    <p:cSldViewPr snapToGrid="0">
      <p:cViewPr varScale="1">
        <p:scale>
          <a:sx n="72" d="100"/>
          <a:sy n="72" d="100"/>
        </p:scale>
        <p:origin x="154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font" Target="fonts/font4.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1" y="0"/>
            <a:ext cx="2980054" cy="501799"/>
          </a:xfrm>
          <a:prstGeom prst="rect">
            <a:avLst/>
          </a:prstGeom>
          <a:noFill/>
          <a:ln>
            <a:noFill/>
          </a:ln>
        </p:spPr>
        <p:txBody>
          <a:bodyPr spcFirstLastPara="1" wrap="square" lIns="96426" tIns="96426" rIns="96426" bIns="96426" anchor="t" anchorCtr="0"/>
          <a:lstStyle>
            <a:lvl1pPr marR="0" lvl="0" algn="l" rtl="0">
              <a:lnSpc>
                <a:spcPct val="100000"/>
              </a:lnSpc>
              <a:spcBef>
                <a:spcPts val="0"/>
              </a:spcBef>
              <a:spcAft>
                <a:spcPts val="0"/>
              </a:spcAft>
              <a:buClr>
                <a:schemeClr val="dk1"/>
              </a:buClr>
              <a:buSzPts val="1200"/>
              <a:buFont typeface="Calibri"/>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95403" y="0"/>
            <a:ext cx="2980054" cy="501799"/>
          </a:xfrm>
          <a:prstGeom prst="rect">
            <a:avLst/>
          </a:prstGeom>
          <a:noFill/>
          <a:ln>
            <a:noFill/>
          </a:ln>
        </p:spPr>
        <p:txBody>
          <a:bodyPr spcFirstLastPara="1" wrap="square" lIns="96426" tIns="96426" rIns="96426" bIns="96426" anchor="t" anchorCtr="0"/>
          <a:lstStyle>
            <a:lvl1pPr marR="0" lvl="0" algn="r" rtl="0">
              <a:lnSpc>
                <a:spcPct val="100000"/>
              </a:lnSpc>
              <a:spcBef>
                <a:spcPts val="0"/>
              </a:spcBef>
              <a:spcAft>
                <a:spcPts val="0"/>
              </a:spcAft>
              <a:buClr>
                <a:schemeClr val="dk1"/>
              </a:buClr>
              <a:buSzPts val="1200"/>
              <a:buFont typeface="Calibri"/>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89038" y="1250950"/>
            <a:ext cx="4498975" cy="33750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7706" y="4813102"/>
            <a:ext cx="5501639" cy="3937992"/>
          </a:xfrm>
          <a:prstGeom prst="rect">
            <a:avLst/>
          </a:prstGeom>
          <a:noFill/>
          <a:ln>
            <a:noFill/>
          </a:ln>
        </p:spPr>
        <p:txBody>
          <a:bodyPr spcFirstLastPara="1" wrap="square" lIns="96426" tIns="96426" rIns="96426" bIns="96426" anchor="t" anchorCtr="0"/>
          <a:lstStyle>
            <a:lvl1pPr marL="457200" marR="0" lvl="0"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1" y="9499452"/>
            <a:ext cx="2980054" cy="501797"/>
          </a:xfrm>
          <a:prstGeom prst="rect">
            <a:avLst/>
          </a:prstGeom>
          <a:noFill/>
          <a:ln>
            <a:noFill/>
          </a:ln>
        </p:spPr>
        <p:txBody>
          <a:bodyPr spcFirstLastPara="1" wrap="square" lIns="96426" tIns="96426" rIns="96426" bIns="96426" anchor="b" anchorCtr="0"/>
          <a:lstStyle>
            <a:lvl1pPr marR="0" lvl="0" algn="l" rtl="0">
              <a:lnSpc>
                <a:spcPct val="100000"/>
              </a:lnSpc>
              <a:spcBef>
                <a:spcPts val="0"/>
              </a:spcBef>
              <a:spcAft>
                <a:spcPts val="0"/>
              </a:spcAft>
              <a:buClr>
                <a:schemeClr val="dk1"/>
              </a:buClr>
              <a:buSzPts val="1200"/>
              <a:buFont typeface="Calibri"/>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95403" y="9499452"/>
            <a:ext cx="2980054" cy="501797"/>
          </a:xfrm>
          <a:prstGeom prst="rect">
            <a:avLst/>
          </a:prstGeom>
          <a:noFill/>
          <a:ln>
            <a:noFill/>
          </a:ln>
        </p:spPr>
        <p:txBody>
          <a:bodyPr spcFirstLastPara="1" wrap="square" lIns="96426" tIns="48200" rIns="96426" bIns="48200" anchor="b" anchorCtr="0">
            <a:noAutofit/>
          </a:bodyPr>
          <a:lstStyle/>
          <a:p>
            <a:pPr algn="r">
              <a:buClr>
                <a:schemeClr val="dk1"/>
              </a:buClr>
              <a:buSzPts val="300"/>
            </a:pPr>
            <a:fld id="{00000000-1234-1234-1234-123412341234}" type="slidenum">
              <a:rPr lang="en-GB" sz="1300" smtClean="0">
                <a:solidFill>
                  <a:schemeClr val="dk1"/>
                </a:solidFill>
                <a:latin typeface="Calibri"/>
                <a:ea typeface="Calibri"/>
                <a:cs typeface="Calibri"/>
                <a:sym typeface="Calibri"/>
              </a:rPr>
              <a:pPr algn="r">
                <a:buClr>
                  <a:schemeClr val="dk1"/>
                </a:buClr>
                <a:buSzPts val="300"/>
              </a:pPr>
              <a:t>‹#›</a:t>
            </a:fld>
            <a:endParaRPr lang="en-GB"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6481636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1249363"/>
            <a:ext cx="4502150" cy="3376612"/>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idx="10"/>
          </p:nvPr>
        </p:nvSpPr>
        <p:spPr/>
        <p:txBody>
          <a:bodyPr/>
          <a:lstStyle/>
          <a:p>
            <a:pPr algn="r">
              <a:buClr>
                <a:schemeClr val="dk1"/>
              </a:buClr>
              <a:buSzPts val="300"/>
            </a:pPr>
            <a:fld id="{00000000-1234-1234-1234-123412341234}" type="slidenum">
              <a:rPr lang="en-GB" sz="1300" smtClean="0">
                <a:solidFill>
                  <a:schemeClr val="dk1"/>
                </a:solidFill>
                <a:latin typeface="Calibri"/>
                <a:ea typeface="Calibri"/>
                <a:cs typeface="Calibri"/>
                <a:sym typeface="Calibri"/>
              </a:rPr>
              <a:pPr algn="r">
                <a:buClr>
                  <a:schemeClr val="dk1"/>
                </a:buClr>
                <a:buSzPts val="300"/>
              </a:pPr>
              <a:t>1</a:t>
            </a:fld>
            <a:endParaRPr lang="en-GB" sz="1300" dirty="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1249363"/>
            <a:ext cx="4502150" cy="3376612"/>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idx="10"/>
          </p:nvPr>
        </p:nvSpPr>
        <p:spPr/>
        <p:txBody>
          <a:bodyPr/>
          <a:lstStyle/>
          <a:p>
            <a:pPr algn="r">
              <a:buClr>
                <a:schemeClr val="dk1"/>
              </a:buClr>
              <a:buSzPts val="300"/>
            </a:pPr>
            <a:fld id="{00000000-1234-1234-1234-123412341234}" type="slidenum">
              <a:rPr lang="en-GB" sz="1300" smtClean="0">
                <a:solidFill>
                  <a:schemeClr val="dk1"/>
                </a:solidFill>
                <a:latin typeface="Calibri"/>
                <a:ea typeface="Calibri"/>
                <a:cs typeface="Calibri"/>
                <a:sym typeface="Calibri"/>
              </a:rPr>
              <a:pPr algn="r">
                <a:buClr>
                  <a:schemeClr val="dk1"/>
                </a:buClr>
                <a:buSzPts val="300"/>
              </a:pPr>
              <a:t>2</a:t>
            </a:fld>
            <a:endParaRPr lang="en-GB" sz="13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89446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1249363"/>
            <a:ext cx="4502150" cy="3376612"/>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idx="10"/>
          </p:nvPr>
        </p:nvSpPr>
        <p:spPr/>
        <p:txBody>
          <a:bodyPr/>
          <a:lstStyle/>
          <a:p>
            <a:pPr algn="r">
              <a:buClr>
                <a:schemeClr val="dk1"/>
              </a:buClr>
              <a:buSzPts val="300"/>
            </a:pPr>
            <a:fld id="{00000000-1234-1234-1234-123412341234}" type="slidenum">
              <a:rPr lang="en-GB" sz="1300" smtClean="0">
                <a:solidFill>
                  <a:schemeClr val="dk1"/>
                </a:solidFill>
                <a:latin typeface="Calibri"/>
                <a:ea typeface="Calibri"/>
                <a:cs typeface="Calibri"/>
                <a:sym typeface="Calibri"/>
              </a:rPr>
              <a:pPr algn="r">
                <a:buClr>
                  <a:schemeClr val="dk1"/>
                </a:buClr>
                <a:buSzPts val="300"/>
              </a:pPr>
              <a:t>3</a:t>
            </a:fld>
            <a:endParaRPr lang="en-GB"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35258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1249363"/>
            <a:ext cx="4502150" cy="3376612"/>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idx="10"/>
          </p:nvPr>
        </p:nvSpPr>
        <p:spPr/>
        <p:txBody>
          <a:bodyPr/>
          <a:lstStyle/>
          <a:p>
            <a:pPr algn="r">
              <a:buClr>
                <a:schemeClr val="dk1"/>
              </a:buClr>
              <a:buSzPts val="300"/>
            </a:pPr>
            <a:fld id="{00000000-1234-1234-1234-123412341234}" type="slidenum">
              <a:rPr lang="en-GB" sz="1300" smtClean="0">
                <a:solidFill>
                  <a:schemeClr val="dk1"/>
                </a:solidFill>
                <a:latin typeface="Calibri"/>
                <a:ea typeface="Calibri"/>
                <a:cs typeface="Calibri"/>
                <a:sym typeface="Calibri"/>
              </a:rPr>
              <a:pPr algn="r">
                <a:buClr>
                  <a:schemeClr val="dk1"/>
                </a:buClr>
                <a:buSzPts val="300"/>
              </a:pPr>
              <a:t>4</a:t>
            </a:fld>
            <a:endParaRPr lang="en-GB"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83482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inal Slide Option2" type="blank">
  <p:cSld name="BLANK">
    <p:bg>
      <p:bgPr>
        <a:solidFill>
          <a:schemeClr val="accent6"/>
        </a:solidFill>
        <a:effectLst/>
      </p:bgPr>
    </p:bg>
    <p:spTree>
      <p:nvGrpSpPr>
        <p:cNvPr id="1" name="Shape 126"/>
        <p:cNvGrpSpPr/>
        <p:nvPr/>
      </p:nvGrpSpPr>
      <p:grpSpPr>
        <a:xfrm>
          <a:off x="0" y="0"/>
          <a:ext cx="0" cy="0"/>
          <a:chOff x="0" y="0"/>
          <a:chExt cx="0" cy="0"/>
        </a:xfrm>
      </p:grpSpPr>
      <p:pic>
        <p:nvPicPr>
          <p:cNvPr id="127" name="Shape 127"/>
          <p:cNvPicPr preferRelativeResize="0"/>
          <p:nvPr/>
        </p:nvPicPr>
        <p:blipFill rotWithShape="1">
          <a:blip r:embed="rId2">
            <a:alphaModFix/>
          </a:blip>
          <a:srcRect/>
          <a:stretch/>
        </p:blipFill>
        <p:spPr>
          <a:xfrm>
            <a:off x="2900930" y="3558921"/>
            <a:ext cx="3380238" cy="21640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tatement and Image  Option1">
  <p:cSld name="Statement and Image  Option1">
    <p:bg>
      <p:bgPr>
        <a:solidFill>
          <a:schemeClr val="accent6"/>
        </a:solidFill>
        <a:effectLst/>
      </p:bgPr>
    </p:bg>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540000" y="418050"/>
            <a:ext cx="3681300" cy="1145100"/>
          </a:xfrm>
          <a:prstGeom prst="rect">
            <a:avLst/>
          </a:prstGeom>
          <a:noFill/>
          <a:ln>
            <a:noFill/>
          </a:ln>
        </p:spPr>
        <p:txBody>
          <a:bodyPr spcFirstLastPara="1" wrap="square" lIns="91425" tIns="91425" rIns="91425" bIns="91425" anchor="t" anchorCtr="0"/>
          <a:lstStyle>
            <a:lvl1pPr marR="0" lvl="0" algn="l" rtl="0">
              <a:lnSpc>
                <a:spcPct val="117647"/>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9" name="Shape 169"/>
          <p:cNvSpPr txBox="1">
            <a:spLocks noGrp="1"/>
          </p:cNvSpPr>
          <p:nvPr>
            <p:ph type="body" idx="1"/>
          </p:nvPr>
        </p:nvSpPr>
        <p:spPr>
          <a:xfrm>
            <a:off x="539999" y="1695449"/>
            <a:ext cx="3681300" cy="3124200"/>
          </a:xfrm>
          <a:prstGeom prst="rect">
            <a:avLst/>
          </a:prstGeom>
          <a:noFill/>
          <a:ln>
            <a:noFill/>
          </a:ln>
        </p:spPr>
        <p:txBody>
          <a:bodyPr spcFirstLastPara="1" wrap="square" lIns="91425" tIns="91425" rIns="91425" bIns="91425" anchor="t" anchorCtr="0"/>
          <a:lstStyle>
            <a:lvl1pPr marL="457200" marR="0" lvl="0" indent="-228600" algn="l" rtl="0">
              <a:lnSpc>
                <a:spcPct val="118750"/>
              </a:lnSpc>
              <a:spcBef>
                <a:spcPts val="0"/>
              </a:spcBef>
              <a:spcAft>
                <a:spcPts val="0"/>
              </a:spcAft>
              <a:buClr>
                <a:schemeClr val="dk1"/>
              </a:buClr>
              <a:buSzPts val="14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33333"/>
              </a:lnSpc>
              <a:spcBef>
                <a:spcPts val="1701"/>
              </a:spcBef>
              <a:spcAft>
                <a:spcPts val="0"/>
              </a:spcAft>
              <a:buClr>
                <a:schemeClr val="lt2"/>
              </a:buClr>
              <a:buSzPts val="1600"/>
              <a:buFont typeface="Arial"/>
              <a:buNone/>
              <a:defRPr sz="1200" b="0" i="1" u="none" strike="noStrike" cap="none">
                <a:solidFill>
                  <a:srgbClr val="000000"/>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0" name="Shape 170"/>
          <p:cNvSpPr>
            <a:spLocks noGrp="1"/>
          </p:cNvSpPr>
          <p:nvPr>
            <p:ph type="pic" idx="2"/>
          </p:nvPr>
        </p:nvSpPr>
        <p:spPr>
          <a:xfrm>
            <a:off x="4581525" y="0"/>
            <a:ext cx="4562400" cy="6858000"/>
          </a:xfrm>
          <a:prstGeom prst="rect">
            <a:avLst/>
          </a:prstGeom>
          <a:solidFill>
            <a:srgbClr val="BBBBBB"/>
          </a:solidFill>
          <a:ln>
            <a:noFill/>
          </a:ln>
        </p:spPr>
        <p:txBody>
          <a:bodyPr spcFirstLastPara="1" wrap="square" lIns="91425" tIns="91425" rIns="91425" bIns="91425" anchor="t" anchorCtr="0"/>
          <a:lstStyle>
            <a:lvl1pPr marR="0" lvl="0" algn="ctr" rtl="0">
              <a:lnSpc>
                <a:spcPct val="172727"/>
              </a:lnSpc>
              <a:spcBef>
                <a:spcPts val="0"/>
              </a:spcBef>
              <a:spcAft>
                <a:spcPts val="0"/>
              </a:spcAft>
              <a:buClr>
                <a:schemeClr val="lt2"/>
              </a:buClr>
              <a:buSzPts val="1400"/>
              <a:buFont typeface="Arial"/>
              <a:buNone/>
              <a:defRPr sz="1100" b="0" i="0" u="none" strike="noStrike" cap="none">
                <a:solidFill>
                  <a:schemeClr val="lt2"/>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R="0" lvl="3"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R="0" lvl="4"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87623" y="5944275"/>
            <a:ext cx="1993900" cy="91372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tatement and Image Option2">
  <p:cSld name="Statement and Image Option2">
    <p:bg>
      <p:bgPr>
        <a:solidFill>
          <a:schemeClr val="accent6"/>
        </a:solidFill>
        <a:effectLst/>
      </p:bgPr>
    </p:bg>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540000" y="418050"/>
            <a:ext cx="4470000" cy="1145100"/>
          </a:xfrm>
          <a:prstGeom prst="rect">
            <a:avLst/>
          </a:prstGeom>
          <a:noFill/>
          <a:ln>
            <a:noFill/>
          </a:ln>
        </p:spPr>
        <p:txBody>
          <a:bodyPr spcFirstLastPara="1" wrap="square" lIns="91425" tIns="91425" rIns="91425" bIns="91425" anchor="t" anchorCtr="0"/>
          <a:lstStyle>
            <a:lvl1pPr marR="0" lvl="0" algn="l" rtl="0">
              <a:lnSpc>
                <a:spcPct val="117647"/>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4" name="Shape 174"/>
          <p:cNvSpPr txBox="1">
            <a:spLocks noGrp="1"/>
          </p:cNvSpPr>
          <p:nvPr>
            <p:ph type="body" idx="1"/>
          </p:nvPr>
        </p:nvSpPr>
        <p:spPr>
          <a:xfrm>
            <a:off x="540000" y="1695449"/>
            <a:ext cx="4511700" cy="3124200"/>
          </a:xfrm>
          <a:prstGeom prst="rect">
            <a:avLst/>
          </a:prstGeom>
          <a:noFill/>
          <a:ln>
            <a:noFill/>
          </a:ln>
        </p:spPr>
        <p:txBody>
          <a:bodyPr spcFirstLastPara="1" wrap="square" lIns="91425" tIns="91425" rIns="91425" bIns="91425" anchor="t" anchorCtr="0"/>
          <a:lstStyle>
            <a:lvl1pPr marL="457200" marR="0" lvl="0" indent="-228600" algn="l" rtl="0">
              <a:lnSpc>
                <a:spcPct val="118750"/>
              </a:lnSpc>
              <a:spcBef>
                <a:spcPts val="0"/>
              </a:spcBef>
              <a:spcAft>
                <a:spcPts val="0"/>
              </a:spcAft>
              <a:buClr>
                <a:schemeClr val="dk1"/>
              </a:buClr>
              <a:buSzPts val="14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33333"/>
              </a:lnSpc>
              <a:spcBef>
                <a:spcPts val="1701"/>
              </a:spcBef>
              <a:spcAft>
                <a:spcPts val="0"/>
              </a:spcAft>
              <a:buClr>
                <a:schemeClr val="lt2"/>
              </a:buClr>
              <a:buSzPts val="1600"/>
              <a:buFont typeface="Arial"/>
              <a:buNone/>
              <a:defRPr sz="1200" b="0" i="1" u="none" strike="noStrike" cap="none">
                <a:solidFill>
                  <a:srgbClr val="000000"/>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5" name="Shape 175"/>
          <p:cNvSpPr>
            <a:spLocks noGrp="1"/>
          </p:cNvSpPr>
          <p:nvPr>
            <p:ph type="pic" idx="2"/>
          </p:nvPr>
        </p:nvSpPr>
        <p:spPr>
          <a:xfrm>
            <a:off x="5876925" y="0"/>
            <a:ext cx="3267000" cy="6858000"/>
          </a:xfrm>
          <a:prstGeom prst="rect">
            <a:avLst/>
          </a:prstGeom>
          <a:solidFill>
            <a:srgbClr val="BBBBBB"/>
          </a:solidFill>
          <a:ln>
            <a:noFill/>
          </a:ln>
        </p:spPr>
        <p:txBody>
          <a:bodyPr spcFirstLastPara="1" wrap="square" lIns="91425" tIns="91425" rIns="91425" bIns="91425" anchor="t" anchorCtr="0"/>
          <a:lstStyle>
            <a:lvl1pPr marR="0" lvl="0" algn="ctr" rtl="0">
              <a:lnSpc>
                <a:spcPct val="172727"/>
              </a:lnSpc>
              <a:spcBef>
                <a:spcPts val="0"/>
              </a:spcBef>
              <a:spcAft>
                <a:spcPts val="0"/>
              </a:spcAft>
              <a:buClr>
                <a:schemeClr val="lt2"/>
              </a:buClr>
              <a:buSzPts val="1400"/>
              <a:buFont typeface="Arial"/>
              <a:buNone/>
              <a:defRPr sz="1100" b="0" i="0" u="none" strike="noStrike" cap="none">
                <a:solidFill>
                  <a:schemeClr val="lt2"/>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R="0" lvl="3"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R="0" lvl="4"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83025" y="5944275"/>
            <a:ext cx="1993900" cy="91372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tatement and Image Option3">
  <p:cSld name="Statement and Image Option3">
    <p:bg>
      <p:bgPr>
        <a:solidFill>
          <a:schemeClr val="lt1"/>
        </a:solidFill>
        <a:effectLst/>
      </p:bgPr>
    </p:bg>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539999" y="418050"/>
            <a:ext cx="3681300" cy="1145100"/>
          </a:xfrm>
          <a:prstGeom prst="rect">
            <a:avLst/>
          </a:prstGeom>
          <a:noFill/>
          <a:ln>
            <a:noFill/>
          </a:ln>
        </p:spPr>
        <p:txBody>
          <a:bodyPr spcFirstLastPara="1" wrap="square" lIns="91425" tIns="91425" rIns="91425" bIns="91425" anchor="t" anchorCtr="0"/>
          <a:lstStyle>
            <a:lvl1pPr marR="0" lvl="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9" name="Shape 179"/>
          <p:cNvSpPr txBox="1">
            <a:spLocks noGrp="1"/>
          </p:cNvSpPr>
          <p:nvPr>
            <p:ph type="body" idx="1"/>
          </p:nvPr>
        </p:nvSpPr>
        <p:spPr>
          <a:xfrm>
            <a:off x="539999" y="1695449"/>
            <a:ext cx="3681300" cy="3124200"/>
          </a:xfrm>
          <a:prstGeom prst="rect">
            <a:avLst/>
          </a:prstGeom>
          <a:noFill/>
          <a:ln>
            <a:noFill/>
          </a:ln>
        </p:spPr>
        <p:txBody>
          <a:bodyPr spcFirstLastPara="1" wrap="square" lIns="91425" tIns="91425" rIns="91425" bIns="91425" anchor="t" anchorCtr="0"/>
          <a:lstStyle>
            <a:lvl1pPr marL="457200" marR="0" lvl="0" indent="-228600" algn="l" rtl="0">
              <a:lnSpc>
                <a:spcPct val="118750"/>
              </a:lnSpc>
              <a:spcBef>
                <a:spcPts val="0"/>
              </a:spcBef>
              <a:spcAft>
                <a:spcPts val="0"/>
              </a:spcAft>
              <a:buClr>
                <a:schemeClr val="dk1"/>
              </a:buClr>
              <a:buSzPts val="14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33333"/>
              </a:lnSpc>
              <a:spcBef>
                <a:spcPts val="1701"/>
              </a:spcBef>
              <a:spcAft>
                <a:spcPts val="0"/>
              </a:spcAft>
              <a:buClr>
                <a:schemeClr val="lt2"/>
              </a:buClr>
              <a:buSzPts val="1600"/>
              <a:buFont typeface="Arial"/>
              <a:buNone/>
              <a:defRPr sz="1200" b="0" i="1" u="none" strike="noStrike" cap="none">
                <a:solidFill>
                  <a:srgbClr val="000000"/>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0" name="Shape 180"/>
          <p:cNvSpPr>
            <a:spLocks noGrp="1"/>
          </p:cNvSpPr>
          <p:nvPr>
            <p:ph type="pic" idx="2"/>
          </p:nvPr>
        </p:nvSpPr>
        <p:spPr>
          <a:xfrm>
            <a:off x="4581525" y="0"/>
            <a:ext cx="4562400" cy="6858000"/>
          </a:xfrm>
          <a:prstGeom prst="rect">
            <a:avLst/>
          </a:prstGeom>
          <a:solidFill>
            <a:srgbClr val="BBBBBB"/>
          </a:solidFill>
          <a:ln>
            <a:noFill/>
          </a:ln>
        </p:spPr>
        <p:txBody>
          <a:bodyPr spcFirstLastPara="1" wrap="square" lIns="91425" tIns="91425" rIns="91425" bIns="91425" anchor="t" anchorCtr="0"/>
          <a:lstStyle>
            <a:lvl1pPr marR="0" lvl="0" algn="ctr" rtl="0">
              <a:lnSpc>
                <a:spcPct val="172727"/>
              </a:lnSpc>
              <a:spcBef>
                <a:spcPts val="0"/>
              </a:spcBef>
              <a:spcAft>
                <a:spcPts val="0"/>
              </a:spcAft>
              <a:buClr>
                <a:schemeClr val="lt2"/>
              </a:buClr>
              <a:buSzPts val="1400"/>
              <a:buFont typeface="Arial"/>
              <a:buNone/>
              <a:defRPr sz="1100" b="0" i="0" u="none" strike="noStrike" cap="none">
                <a:solidFill>
                  <a:schemeClr val="lt2"/>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R="0" lvl="3"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R="0" lvl="4"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1" name="Shape 181"/>
          <p:cNvSpPr txBox="1">
            <a:spLocks noGrp="1"/>
          </p:cNvSpPr>
          <p:nvPr>
            <p:ph type="body" idx="3"/>
          </p:nvPr>
        </p:nvSpPr>
        <p:spPr>
          <a:xfrm>
            <a:off x="542925" y="5838825"/>
            <a:ext cx="3678300" cy="457200"/>
          </a:xfrm>
          <a:prstGeom prst="rect">
            <a:avLst/>
          </a:prstGeom>
          <a:noFill/>
          <a:ln>
            <a:noFill/>
          </a:ln>
        </p:spPr>
        <p:txBody>
          <a:bodyPr spcFirstLastPara="1" wrap="square" lIns="91425" tIns="91425" rIns="91425" bIns="91425" anchor="t" anchorCtr="0"/>
          <a:lstStyle>
            <a:lvl1pPr marL="457200" marR="0" lvl="0" indent="-228600" algn="l" rtl="0">
              <a:lnSpc>
                <a:spcPct val="118181"/>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87623" y="5944275"/>
            <a:ext cx="1993900" cy="91372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tatement and Image Option4">
  <p:cSld name="Statement and Image Option4">
    <p:bg>
      <p:bgPr>
        <a:solidFill>
          <a:schemeClr val="lt1"/>
        </a:solidFill>
        <a:effectLst/>
      </p:bgPr>
    </p:bg>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539999" y="418050"/>
            <a:ext cx="4517700" cy="1145100"/>
          </a:xfrm>
          <a:prstGeom prst="rect">
            <a:avLst/>
          </a:prstGeom>
          <a:noFill/>
          <a:ln>
            <a:noFill/>
          </a:ln>
        </p:spPr>
        <p:txBody>
          <a:bodyPr spcFirstLastPara="1" wrap="square" lIns="91425" tIns="91425" rIns="91425" bIns="91425" anchor="t" anchorCtr="0"/>
          <a:lstStyle>
            <a:lvl1pPr marR="0" lvl="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5" name="Shape 185"/>
          <p:cNvSpPr txBox="1">
            <a:spLocks noGrp="1"/>
          </p:cNvSpPr>
          <p:nvPr>
            <p:ph type="body" idx="1"/>
          </p:nvPr>
        </p:nvSpPr>
        <p:spPr>
          <a:xfrm>
            <a:off x="539999" y="1695449"/>
            <a:ext cx="4517700" cy="3124200"/>
          </a:xfrm>
          <a:prstGeom prst="rect">
            <a:avLst/>
          </a:prstGeom>
          <a:noFill/>
          <a:ln>
            <a:noFill/>
          </a:ln>
        </p:spPr>
        <p:txBody>
          <a:bodyPr spcFirstLastPara="1" wrap="square" lIns="91425" tIns="91425" rIns="91425" bIns="91425" anchor="t" anchorCtr="0"/>
          <a:lstStyle>
            <a:lvl1pPr marL="457200" marR="0" lvl="0" indent="-228600" algn="l" rtl="0">
              <a:lnSpc>
                <a:spcPct val="118750"/>
              </a:lnSpc>
              <a:spcBef>
                <a:spcPts val="0"/>
              </a:spcBef>
              <a:spcAft>
                <a:spcPts val="0"/>
              </a:spcAft>
              <a:buClr>
                <a:schemeClr val="dk1"/>
              </a:buClr>
              <a:buSzPts val="14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33333"/>
              </a:lnSpc>
              <a:spcBef>
                <a:spcPts val="1701"/>
              </a:spcBef>
              <a:spcAft>
                <a:spcPts val="0"/>
              </a:spcAft>
              <a:buClr>
                <a:schemeClr val="lt2"/>
              </a:buClr>
              <a:buSzPts val="1600"/>
              <a:buFont typeface="Arial"/>
              <a:buNone/>
              <a:defRPr sz="1200" b="0" i="1" u="none" strike="noStrike" cap="none">
                <a:solidFill>
                  <a:srgbClr val="000000"/>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6" name="Shape 186"/>
          <p:cNvSpPr>
            <a:spLocks noGrp="1"/>
          </p:cNvSpPr>
          <p:nvPr>
            <p:ph type="pic" idx="2"/>
          </p:nvPr>
        </p:nvSpPr>
        <p:spPr>
          <a:xfrm>
            <a:off x="5867400" y="0"/>
            <a:ext cx="3276600" cy="6858000"/>
          </a:xfrm>
          <a:prstGeom prst="rect">
            <a:avLst/>
          </a:prstGeom>
          <a:solidFill>
            <a:srgbClr val="BBBBBB"/>
          </a:solidFill>
          <a:ln>
            <a:noFill/>
          </a:ln>
        </p:spPr>
        <p:txBody>
          <a:bodyPr spcFirstLastPara="1" wrap="square" lIns="91425" tIns="91425" rIns="91425" bIns="91425" anchor="t" anchorCtr="0"/>
          <a:lstStyle>
            <a:lvl1pPr marR="0" lvl="0" algn="ctr" rtl="0">
              <a:lnSpc>
                <a:spcPct val="172727"/>
              </a:lnSpc>
              <a:spcBef>
                <a:spcPts val="0"/>
              </a:spcBef>
              <a:spcAft>
                <a:spcPts val="0"/>
              </a:spcAft>
              <a:buClr>
                <a:schemeClr val="lt2"/>
              </a:buClr>
              <a:buSzPts val="1400"/>
              <a:buFont typeface="Arial"/>
              <a:buNone/>
              <a:defRPr sz="1100" b="0" i="0" u="none" strike="noStrike" cap="none">
                <a:solidFill>
                  <a:schemeClr val="lt2"/>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R="0" lvl="3"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R="0" lvl="4"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7" name="Shape 187"/>
          <p:cNvSpPr txBox="1">
            <a:spLocks noGrp="1"/>
          </p:cNvSpPr>
          <p:nvPr>
            <p:ph type="body" idx="3"/>
          </p:nvPr>
        </p:nvSpPr>
        <p:spPr>
          <a:xfrm>
            <a:off x="542925" y="5838825"/>
            <a:ext cx="3581400" cy="457200"/>
          </a:xfrm>
          <a:prstGeom prst="rect">
            <a:avLst/>
          </a:prstGeom>
          <a:noFill/>
          <a:ln>
            <a:noFill/>
          </a:ln>
        </p:spPr>
        <p:txBody>
          <a:bodyPr spcFirstLastPara="1" wrap="square" lIns="91425" tIns="91425" rIns="91425" bIns="91425" anchor="t" anchorCtr="0"/>
          <a:lstStyle>
            <a:lvl1pPr marL="457200" marR="0" lvl="0" indent="-228600" algn="l" rtl="0">
              <a:lnSpc>
                <a:spcPct val="118181"/>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73500" y="5944275"/>
            <a:ext cx="1993900" cy="91372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tatement and Image Option5">
  <p:cSld name="Statement and Image Option5">
    <p:bg>
      <p:bgPr>
        <a:solidFill>
          <a:schemeClr val="lt1"/>
        </a:solidFill>
        <a:effectLst/>
      </p:bgPr>
    </p:bg>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3698875" y="418050"/>
            <a:ext cx="3520500" cy="1145100"/>
          </a:xfrm>
          <a:prstGeom prst="rect">
            <a:avLst/>
          </a:prstGeom>
          <a:noFill/>
          <a:ln>
            <a:noFill/>
          </a:ln>
        </p:spPr>
        <p:txBody>
          <a:bodyPr spcFirstLastPara="1" wrap="square" lIns="91425" tIns="91425" rIns="91425" bIns="91425" anchor="t" anchorCtr="0"/>
          <a:lstStyle>
            <a:lvl1pPr marR="0" lvl="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1" name="Shape 191"/>
          <p:cNvSpPr txBox="1">
            <a:spLocks noGrp="1"/>
          </p:cNvSpPr>
          <p:nvPr>
            <p:ph type="body" idx="1"/>
          </p:nvPr>
        </p:nvSpPr>
        <p:spPr>
          <a:xfrm>
            <a:off x="3698875" y="1695449"/>
            <a:ext cx="4986300" cy="3124200"/>
          </a:xfrm>
          <a:prstGeom prst="rect">
            <a:avLst/>
          </a:prstGeom>
          <a:noFill/>
          <a:ln>
            <a:noFill/>
          </a:ln>
        </p:spPr>
        <p:txBody>
          <a:bodyPr spcFirstLastPara="1" wrap="square" lIns="91425" tIns="91425" rIns="91425" bIns="91425" anchor="t" anchorCtr="0"/>
          <a:lstStyle>
            <a:lvl1pPr marL="457200" marR="0" lvl="0" indent="-228600" algn="l" rtl="0">
              <a:lnSpc>
                <a:spcPct val="118750"/>
              </a:lnSpc>
              <a:spcBef>
                <a:spcPts val="0"/>
              </a:spcBef>
              <a:spcAft>
                <a:spcPts val="0"/>
              </a:spcAft>
              <a:buClr>
                <a:schemeClr val="dk1"/>
              </a:buClr>
              <a:buSzPts val="14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33333"/>
              </a:lnSpc>
              <a:spcBef>
                <a:spcPts val="1701"/>
              </a:spcBef>
              <a:spcAft>
                <a:spcPts val="0"/>
              </a:spcAft>
              <a:buClr>
                <a:schemeClr val="lt2"/>
              </a:buClr>
              <a:buSzPts val="1600"/>
              <a:buFont typeface="Arial"/>
              <a:buNone/>
              <a:defRPr sz="1200" b="0" i="1" u="none" strike="noStrike" cap="none">
                <a:solidFill>
                  <a:srgbClr val="000000"/>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92" name="Shape 192"/>
          <p:cNvSpPr>
            <a:spLocks noGrp="1"/>
          </p:cNvSpPr>
          <p:nvPr>
            <p:ph type="pic" idx="2"/>
          </p:nvPr>
        </p:nvSpPr>
        <p:spPr>
          <a:xfrm>
            <a:off x="0" y="0"/>
            <a:ext cx="3276600" cy="6858000"/>
          </a:xfrm>
          <a:prstGeom prst="rect">
            <a:avLst/>
          </a:prstGeom>
          <a:solidFill>
            <a:srgbClr val="BBBBBB"/>
          </a:solidFill>
          <a:ln>
            <a:noFill/>
          </a:ln>
        </p:spPr>
        <p:txBody>
          <a:bodyPr spcFirstLastPara="1" wrap="square" lIns="91425" tIns="91425" rIns="91425" bIns="91425" anchor="t" anchorCtr="0"/>
          <a:lstStyle>
            <a:lvl1pPr marR="0" lvl="0" algn="ctr" rtl="0">
              <a:lnSpc>
                <a:spcPct val="172727"/>
              </a:lnSpc>
              <a:spcBef>
                <a:spcPts val="0"/>
              </a:spcBef>
              <a:spcAft>
                <a:spcPts val="0"/>
              </a:spcAft>
              <a:buClr>
                <a:schemeClr val="lt2"/>
              </a:buClr>
              <a:buSzPts val="1400"/>
              <a:buFont typeface="Arial"/>
              <a:buNone/>
              <a:defRPr sz="1100" b="0" i="0" u="none" strike="noStrike" cap="none">
                <a:solidFill>
                  <a:schemeClr val="lt2"/>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R="0" lvl="3"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R="0" lvl="4"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193" name="Shape 193"/>
          <p:cNvCxnSpPr/>
          <p:nvPr/>
        </p:nvCxnSpPr>
        <p:spPr>
          <a:xfrm>
            <a:off x="8465042" y="6504780"/>
            <a:ext cx="0" cy="86400"/>
          </a:xfrm>
          <a:prstGeom prst="straightConnector1">
            <a:avLst/>
          </a:prstGeom>
          <a:noFill/>
          <a:ln w="9525" cap="flat" cmpd="sng">
            <a:solidFill>
              <a:schemeClr val="dk2"/>
            </a:solidFill>
            <a:prstDash val="solid"/>
            <a:round/>
            <a:headEnd type="none" w="sm" len="sm"/>
            <a:tailEnd type="none" w="sm" len="sm"/>
          </a:ln>
        </p:spPr>
      </p:cxnSp>
      <p:sp>
        <p:nvSpPr>
          <p:cNvPr id="194" name="Shape 194"/>
          <p:cNvSpPr txBox="1">
            <a:spLocks noGrp="1"/>
          </p:cNvSpPr>
          <p:nvPr>
            <p:ph type="sldNum" idx="12"/>
          </p:nvPr>
        </p:nvSpPr>
        <p:spPr>
          <a:xfrm>
            <a:off x="8497764" y="6489578"/>
            <a:ext cx="433200" cy="1254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tatement and Image Option6">
  <p:cSld name="Statement and Image Option6">
    <p:bg>
      <p:bgPr>
        <a:solidFill>
          <a:schemeClr val="lt1"/>
        </a:solidFill>
        <a:effectLst/>
      </p:bgPr>
    </p:bg>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539997" y="418050"/>
            <a:ext cx="6241800" cy="848700"/>
          </a:xfrm>
          <a:prstGeom prst="rect">
            <a:avLst/>
          </a:prstGeom>
          <a:noFill/>
          <a:ln>
            <a:noFill/>
          </a:ln>
        </p:spPr>
        <p:txBody>
          <a:bodyPr spcFirstLastPara="1" wrap="square" lIns="91425" tIns="91425" rIns="91425" bIns="91425" anchor="t" anchorCtr="0"/>
          <a:lstStyle>
            <a:lvl1pPr marR="0" lvl="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7" name="Shape 197"/>
          <p:cNvSpPr txBox="1">
            <a:spLocks noGrp="1"/>
          </p:cNvSpPr>
          <p:nvPr>
            <p:ph type="body" idx="1"/>
          </p:nvPr>
        </p:nvSpPr>
        <p:spPr>
          <a:xfrm>
            <a:off x="539999" y="1400174"/>
            <a:ext cx="5052900" cy="3124200"/>
          </a:xfrm>
          <a:prstGeom prst="rect">
            <a:avLst/>
          </a:prstGeom>
          <a:noFill/>
          <a:ln>
            <a:noFill/>
          </a:ln>
        </p:spPr>
        <p:txBody>
          <a:bodyPr spcFirstLastPara="1" wrap="square" lIns="91425" tIns="91425" rIns="91425" bIns="91425" anchor="t" anchorCtr="0"/>
          <a:lstStyle>
            <a:lvl1pPr marL="457200" marR="0" lvl="0" indent="-228600" algn="l" rtl="0">
              <a:lnSpc>
                <a:spcPct val="118750"/>
              </a:lnSpc>
              <a:spcBef>
                <a:spcPts val="0"/>
              </a:spcBef>
              <a:spcAft>
                <a:spcPts val="0"/>
              </a:spcAft>
              <a:buClr>
                <a:schemeClr val="dk1"/>
              </a:buClr>
              <a:buSzPts val="14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33333"/>
              </a:lnSpc>
              <a:spcBef>
                <a:spcPts val="1701"/>
              </a:spcBef>
              <a:spcAft>
                <a:spcPts val="0"/>
              </a:spcAft>
              <a:buClr>
                <a:schemeClr val="lt2"/>
              </a:buClr>
              <a:buSzPts val="1600"/>
              <a:buFont typeface="Arial"/>
              <a:buNone/>
              <a:defRPr sz="1200" b="0" i="1" u="none" strike="noStrike" cap="none">
                <a:solidFill>
                  <a:srgbClr val="000000"/>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98" name="Shape 198"/>
          <p:cNvSpPr>
            <a:spLocks noGrp="1"/>
          </p:cNvSpPr>
          <p:nvPr>
            <p:ph type="pic" idx="2"/>
          </p:nvPr>
        </p:nvSpPr>
        <p:spPr>
          <a:xfrm>
            <a:off x="6048375" y="1447799"/>
            <a:ext cx="2562300" cy="4524300"/>
          </a:xfrm>
          <a:prstGeom prst="rect">
            <a:avLst/>
          </a:prstGeom>
          <a:solidFill>
            <a:srgbClr val="BBBBBB"/>
          </a:solidFill>
          <a:ln>
            <a:noFill/>
          </a:ln>
        </p:spPr>
        <p:txBody>
          <a:bodyPr spcFirstLastPara="1" wrap="square" lIns="91425" tIns="91425" rIns="91425" bIns="91425" anchor="t" anchorCtr="0"/>
          <a:lstStyle>
            <a:lvl1pPr marR="0" lvl="0" algn="ctr" rtl="0">
              <a:lnSpc>
                <a:spcPct val="172727"/>
              </a:lnSpc>
              <a:spcBef>
                <a:spcPts val="0"/>
              </a:spcBef>
              <a:spcAft>
                <a:spcPts val="0"/>
              </a:spcAft>
              <a:buClr>
                <a:schemeClr val="lt2"/>
              </a:buClr>
              <a:buSzPts val="1400"/>
              <a:buFont typeface="Arial"/>
              <a:buNone/>
              <a:defRPr sz="1100" b="0" i="0" u="none" strike="noStrike" cap="none">
                <a:solidFill>
                  <a:schemeClr val="lt2"/>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R="0" lvl="3"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R="0" lvl="4"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199" name="Shape 199"/>
          <p:cNvCxnSpPr/>
          <p:nvPr/>
        </p:nvCxnSpPr>
        <p:spPr>
          <a:xfrm>
            <a:off x="533400" y="6124575"/>
            <a:ext cx="8086800" cy="0"/>
          </a:xfrm>
          <a:prstGeom prst="straightConnector1">
            <a:avLst/>
          </a:prstGeom>
          <a:noFill/>
          <a:ln w="9525" cap="flat" cmpd="sng">
            <a:solidFill>
              <a:schemeClr val="dk2"/>
            </a:solidFill>
            <a:prstDash val="solid"/>
            <a:round/>
            <a:headEnd type="none" w="sm" len="sm"/>
            <a:tailEnd type="none" w="sm" len="sm"/>
          </a:ln>
        </p:spPr>
      </p:cxnSp>
      <p:sp>
        <p:nvSpPr>
          <p:cNvPr id="200" name="Shape 200"/>
          <p:cNvSpPr txBox="1">
            <a:spLocks noGrp="1"/>
          </p:cNvSpPr>
          <p:nvPr>
            <p:ph type="body" idx="3"/>
          </p:nvPr>
        </p:nvSpPr>
        <p:spPr>
          <a:xfrm>
            <a:off x="5267325" y="6172200"/>
            <a:ext cx="3343200" cy="257100"/>
          </a:xfrm>
          <a:prstGeom prst="rect">
            <a:avLst/>
          </a:prstGeom>
          <a:noFill/>
          <a:ln>
            <a:noFill/>
          </a:ln>
        </p:spPr>
        <p:txBody>
          <a:bodyPr spcFirstLastPara="1" wrap="square" lIns="91425" tIns="91425" rIns="91425" bIns="91425" anchor="t" anchorCtr="0"/>
          <a:lstStyle>
            <a:lvl1pPr marL="457200" marR="0" lvl="0" indent="-228600" algn="r" rtl="0">
              <a:lnSpc>
                <a:spcPct val="150000"/>
              </a:lnSpc>
              <a:spcBef>
                <a:spcPts val="0"/>
              </a:spcBef>
              <a:spcAft>
                <a:spcPts val="0"/>
              </a:spcAft>
              <a:buClr>
                <a:srgbClr val="003057"/>
              </a:buClr>
              <a:buSzPts val="1400"/>
              <a:buFont typeface="Arial"/>
              <a:buNone/>
              <a:defRPr sz="600" b="0" i="0" u="none" strike="noStrike" cap="none">
                <a:solidFill>
                  <a:srgbClr val="003057"/>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201" name="Shape 201"/>
          <p:cNvCxnSpPr/>
          <p:nvPr/>
        </p:nvCxnSpPr>
        <p:spPr>
          <a:xfrm>
            <a:off x="8465042" y="6504780"/>
            <a:ext cx="0" cy="86400"/>
          </a:xfrm>
          <a:prstGeom prst="straightConnector1">
            <a:avLst/>
          </a:prstGeom>
          <a:noFill/>
          <a:ln w="9525" cap="flat" cmpd="sng">
            <a:solidFill>
              <a:schemeClr val="dk2"/>
            </a:solidFill>
            <a:prstDash val="solid"/>
            <a:round/>
            <a:headEnd type="none" w="sm" len="sm"/>
            <a:tailEnd type="none" w="sm" len="sm"/>
          </a:ln>
        </p:spPr>
      </p:cxnSp>
      <p:sp>
        <p:nvSpPr>
          <p:cNvPr id="202" name="Shape 202"/>
          <p:cNvSpPr txBox="1">
            <a:spLocks noGrp="1"/>
          </p:cNvSpPr>
          <p:nvPr>
            <p:ph type="sldNum" idx="12"/>
          </p:nvPr>
        </p:nvSpPr>
        <p:spPr>
          <a:xfrm>
            <a:off x="8497764" y="6489578"/>
            <a:ext cx="433200" cy="1254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Statement Option 1">
  <p:cSld name="Statement Option 1">
    <p:bg>
      <p:bgPr>
        <a:solidFill>
          <a:schemeClr val="dk2"/>
        </a:solidFill>
        <a:effectLst/>
      </p:bgPr>
    </p:bg>
    <p:spTree>
      <p:nvGrpSpPr>
        <p:cNvPr id="1" name="Shape 204"/>
        <p:cNvGrpSpPr/>
        <p:nvPr/>
      </p:nvGrpSpPr>
      <p:grpSpPr>
        <a:xfrm>
          <a:off x="0" y="0"/>
          <a:ext cx="0" cy="0"/>
          <a:chOff x="0" y="0"/>
          <a:chExt cx="0" cy="0"/>
        </a:xfrm>
      </p:grpSpPr>
      <p:pic>
        <p:nvPicPr>
          <p:cNvPr id="205" name="Shape 205"/>
          <p:cNvPicPr preferRelativeResize="0"/>
          <p:nvPr/>
        </p:nvPicPr>
        <p:blipFill rotWithShape="1">
          <a:blip r:embed="rId2">
            <a:alphaModFix/>
          </a:blip>
          <a:srcRect t="5770" b="5308"/>
          <a:stretch/>
        </p:blipFill>
        <p:spPr>
          <a:xfrm>
            <a:off x="888486" y="0"/>
            <a:ext cx="7550661" cy="6858000"/>
          </a:xfrm>
          <a:prstGeom prst="rect">
            <a:avLst/>
          </a:prstGeom>
          <a:noFill/>
          <a:ln>
            <a:noFill/>
          </a:ln>
        </p:spPr>
      </p:pic>
      <p:sp>
        <p:nvSpPr>
          <p:cNvPr id="206" name="Shape 206"/>
          <p:cNvSpPr txBox="1">
            <a:spLocks noGrp="1"/>
          </p:cNvSpPr>
          <p:nvPr>
            <p:ph type="ctrTitle"/>
          </p:nvPr>
        </p:nvSpPr>
        <p:spPr>
          <a:xfrm>
            <a:off x="1522575" y="2759843"/>
            <a:ext cx="6296400" cy="1338300"/>
          </a:xfrm>
          <a:prstGeom prst="rect">
            <a:avLst/>
          </a:prstGeom>
          <a:noFill/>
          <a:ln>
            <a:noFill/>
          </a:ln>
        </p:spPr>
        <p:txBody>
          <a:bodyPr spcFirstLastPara="1" wrap="square" lIns="91425" tIns="91425" rIns="91425" bIns="91425" anchor="ctr" anchorCtr="0"/>
          <a:lstStyle>
            <a:lvl1pPr marR="0" lvl="0" algn="ctr" rtl="0">
              <a:lnSpc>
                <a:spcPct val="117647"/>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roduct Page">
  <p:cSld name="Product Page">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540000" y="417600"/>
            <a:ext cx="5956200" cy="525300"/>
          </a:xfrm>
          <a:prstGeom prst="rect">
            <a:avLst/>
          </a:prstGeom>
          <a:noFill/>
          <a:ln>
            <a:noFill/>
          </a:ln>
        </p:spPr>
        <p:txBody>
          <a:bodyPr spcFirstLastPara="1" wrap="square" lIns="91425" tIns="91425" rIns="91425" bIns="91425" anchor="t" anchorCtr="0"/>
          <a:lstStyle>
            <a:lvl1pPr marR="0" lvl="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0" name="Shape 210"/>
          <p:cNvSpPr/>
          <p:nvPr/>
        </p:nvSpPr>
        <p:spPr>
          <a:xfrm>
            <a:off x="542925" y="1752600"/>
            <a:ext cx="4857900" cy="44673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1" name="Shape 211"/>
          <p:cNvSpPr txBox="1">
            <a:spLocks noGrp="1"/>
          </p:cNvSpPr>
          <p:nvPr>
            <p:ph type="body" idx="1"/>
          </p:nvPr>
        </p:nvSpPr>
        <p:spPr>
          <a:xfrm>
            <a:off x="790575" y="1943100"/>
            <a:ext cx="4257600" cy="3162300"/>
          </a:xfrm>
          <a:prstGeom prst="rect">
            <a:avLst/>
          </a:prstGeom>
          <a:noFill/>
          <a:ln>
            <a:noFill/>
          </a:ln>
        </p:spPr>
        <p:txBody>
          <a:bodyPr spcFirstLastPara="1" wrap="square" lIns="91425" tIns="91425" rIns="91425" bIns="91425" anchor="t" anchorCtr="0"/>
          <a:lstStyle>
            <a:lvl1pPr marL="457200" marR="0" lvl="0" indent="-228600" algn="l" rtl="0">
              <a:lnSpc>
                <a:spcPct val="115384"/>
              </a:lnSpc>
              <a:spcBef>
                <a:spcPts val="0"/>
              </a:spcBef>
              <a:spcAft>
                <a:spcPts val="0"/>
              </a:spcAft>
              <a:buClr>
                <a:schemeClr val="lt1"/>
              </a:buClr>
              <a:buSzPts val="1400"/>
              <a:buFont typeface="Arial"/>
              <a:buNone/>
              <a:defRPr sz="1300" b="0" i="0" u="none" strike="noStrike" cap="none">
                <a:solidFill>
                  <a:schemeClr val="lt1"/>
                </a:solidFill>
                <a:latin typeface="Arial"/>
                <a:ea typeface="Arial"/>
                <a:cs typeface="Arial"/>
                <a:sym typeface="Arial"/>
              </a:defRPr>
            </a:lvl1pPr>
            <a:lvl2pPr marL="914400" marR="0" lvl="1" indent="-292100" algn="l" rtl="0">
              <a:lnSpc>
                <a:spcPct val="130000"/>
              </a:lnSpc>
              <a:spcBef>
                <a:spcPts val="0"/>
              </a:spcBef>
              <a:spcAft>
                <a:spcPts val="0"/>
              </a:spcAft>
              <a:buClr>
                <a:schemeClr val="lt2"/>
              </a:buClr>
              <a:buSzPts val="1000"/>
              <a:buFont typeface="Arial"/>
              <a:buChar char="•"/>
              <a:defRPr sz="1000" b="0" i="0" u="none" strike="noStrike" cap="none">
                <a:solidFill>
                  <a:schemeClr val="lt1"/>
                </a:solidFill>
                <a:latin typeface="Arial"/>
                <a:ea typeface="Arial"/>
                <a:cs typeface="Arial"/>
                <a:sym typeface="Arial"/>
              </a:defRPr>
            </a:lvl2pPr>
            <a:lvl3pPr marL="1371600" marR="0" lvl="2" indent="-292100" algn="l" rtl="0">
              <a:lnSpc>
                <a:spcPct val="130000"/>
              </a:lnSpc>
              <a:spcBef>
                <a:spcPts val="567"/>
              </a:spcBef>
              <a:spcAft>
                <a:spcPts val="0"/>
              </a:spcAft>
              <a:buClr>
                <a:schemeClr val="accent4"/>
              </a:buClr>
              <a:buSzPts val="1000"/>
              <a:buFont typeface="Arial"/>
              <a:buChar char="‒"/>
              <a:defRPr sz="1000" b="0" i="0" u="none" strike="noStrike" cap="none">
                <a:solidFill>
                  <a:schemeClr val="lt1"/>
                </a:solidFill>
                <a:latin typeface="Arial"/>
                <a:ea typeface="Arial"/>
                <a:cs typeface="Arial"/>
                <a:sym typeface="Arial"/>
              </a:defRPr>
            </a:lvl3pPr>
            <a:lvl4pPr marL="1828800" marR="0" lvl="3" indent="-228600" algn="l" rtl="0">
              <a:lnSpc>
                <a:spcPct val="130000"/>
              </a:lnSpc>
              <a:spcBef>
                <a:spcPts val="567"/>
              </a:spcBef>
              <a:spcAft>
                <a:spcPts val="0"/>
              </a:spcAft>
              <a:buClr>
                <a:schemeClr val="dk1"/>
              </a:buClr>
              <a:buSzPts val="1400"/>
              <a:buFont typeface="Arial"/>
              <a:buNone/>
              <a:defRPr sz="1000" b="0" i="0" u="none" strike="noStrike" cap="none">
                <a:solidFill>
                  <a:schemeClr val="lt1"/>
                </a:solidFill>
                <a:latin typeface="Arial"/>
                <a:ea typeface="Arial"/>
                <a:cs typeface="Arial"/>
                <a:sym typeface="Arial"/>
              </a:defRPr>
            </a:lvl4pPr>
            <a:lvl5pPr marL="2286000" marR="0" lvl="4" indent="-292100" algn="l" rtl="0">
              <a:lnSpc>
                <a:spcPct val="130000"/>
              </a:lnSpc>
              <a:spcBef>
                <a:spcPts val="567"/>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5pPr>
            <a:lvl6pPr marL="2743200" marR="0" lvl="5" indent="-355600" algn="l" rtl="0">
              <a:lnSpc>
                <a:spcPct val="100000"/>
              </a:lnSpc>
              <a:spcBef>
                <a:spcPts val="567"/>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12" name="Shape 212"/>
          <p:cNvSpPr/>
          <p:nvPr/>
        </p:nvSpPr>
        <p:spPr>
          <a:xfrm>
            <a:off x="5524500" y="3324225"/>
            <a:ext cx="3096600" cy="28956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3" name="Shape 213"/>
          <p:cNvSpPr>
            <a:spLocks noGrp="1"/>
          </p:cNvSpPr>
          <p:nvPr>
            <p:ph type="pic" idx="2"/>
          </p:nvPr>
        </p:nvSpPr>
        <p:spPr>
          <a:xfrm>
            <a:off x="5524500" y="1752600"/>
            <a:ext cx="3096000" cy="1571700"/>
          </a:xfrm>
          <a:prstGeom prst="rect">
            <a:avLst/>
          </a:prstGeom>
          <a:solidFill>
            <a:srgbClr val="BBBBBB"/>
          </a:solidFill>
          <a:ln>
            <a:noFill/>
          </a:ln>
        </p:spPr>
        <p:txBody>
          <a:bodyPr spcFirstLastPara="1" wrap="square" lIns="91425" tIns="91425" rIns="91425" bIns="91425" anchor="t" anchorCtr="0"/>
          <a:lstStyle>
            <a:lvl1pPr marR="0" lvl="0" algn="ctr" rtl="0">
              <a:lnSpc>
                <a:spcPct val="190000"/>
              </a:lnSpc>
              <a:spcBef>
                <a:spcPts val="0"/>
              </a:spcBef>
              <a:spcAft>
                <a:spcPts val="0"/>
              </a:spcAft>
              <a:buClr>
                <a:schemeClr val="lt2"/>
              </a:buClr>
              <a:buSzPts val="1400"/>
              <a:buFont typeface="Arial"/>
              <a:buNone/>
              <a:defRPr sz="1000" b="0" i="0" u="none" strike="noStrike" cap="none">
                <a:solidFill>
                  <a:schemeClr val="lt2"/>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R="0" lvl="3"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R="0" lvl="4"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14" name="Shape 214"/>
          <p:cNvSpPr txBox="1">
            <a:spLocks noGrp="1"/>
          </p:cNvSpPr>
          <p:nvPr>
            <p:ph type="body" idx="3"/>
          </p:nvPr>
        </p:nvSpPr>
        <p:spPr>
          <a:xfrm>
            <a:off x="5663789" y="3457573"/>
            <a:ext cx="2756400" cy="2390700"/>
          </a:xfrm>
          <a:prstGeom prst="rect">
            <a:avLst/>
          </a:prstGeom>
          <a:noFill/>
          <a:ln>
            <a:noFill/>
          </a:ln>
        </p:spPr>
        <p:txBody>
          <a:bodyPr spcFirstLastPara="1" wrap="square" lIns="91425" tIns="91425" rIns="91425" bIns="91425" anchor="t" anchorCtr="0"/>
          <a:lstStyle>
            <a:lvl1pPr marL="457200" marR="0" lvl="0" indent="-228600" algn="l" rtl="0">
              <a:lnSpc>
                <a:spcPct val="122222"/>
              </a:lnSpc>
              <a:spcBef>
                <a:spcPts val="600"/>
              </a:spcBef>
              <a:spcAft>
                <a:spcPts val="0"/>
              </a:spcAft>
              <a:buClr>
                <a:schemeClr val="dk2"/>
              </a:buClr>
              <a:buSzPts val="1400"/>
              <a:buFont typeface="Arial"/>
              <a:buNone/>
              <a:defRPr sz="900" b="1" i="0" u="none" strike="noStrike" cap="none">
                <a:solidFill>
                  <a:schemeClr val="dk2"/>
                </a:solidFill>
                <a:latin typeface="Arial"/>
                <a:ea typeface="Arial"/>
                <a:cs typeface="Arial"/>
                <a:sym typeface="Arial"/>
              </a:defRPr>
            </a:lvl1pPr>
            <a:lvl2pPr marL="914400" marR="0" lvl="1" indent="-285750" algn="l" rtl="0">
              <a:lnSpc>
                <a:spcPct val="122222"/>
              </a:lnSpc>
              <a:spcBef>
                <a:spcPts val="600"/>
              </a:spcBef>
              <a:spcAft>
                <a:spcPts val="0"/>
              </a:spcAft>
              <a:buClr>
                <a:schemeClr val="dk2"/>
              </a:buClr>
              <a:buSzPts val="900"/>
              <a:buFont typeface="Arial"/>
              <a:buChar char="•"/>
              <a:defRPr sz="900" b="0" i="0" u="none" strike="noStrike" cap="none">
                <a:solidFill>
                  <a:schemeClr val="dk2"/>
                </a:solidFill>
                <a:latin typeface="Arial"/>
                <a:ea typeface="Arial"/>
                <a:cs typeface="Arial"/>
                <a:sym typeface="Arial"/>
              </a:defRPr>
            </a:lvl2pPr>
            <a:lvl3pPr marL="1371600" marR="0" lvl="2" indent="-292100" algn="l" rtl="0">
              <a:lnSpc>
                <a:spcPct val="130000"/>
              </a:lnSpc>
              <a:spcBef>
                <a:spcPts val="0"/>
              </a:spcBef>
              <a:spcAft>
                <a:spcPts val="0"/>
              </a:spcAft>
              <a:buClr>
                <a:schemeClr val="accent4"/>
              </a:buClr>
              <a:buSzPts val="1000"/>
              <a:buFont typeface="Arial"/>
              <a:buChar char="‒"/>
              <a:defRPr sz="1000" b="0" i="0" u="none" strike="noStrike" cap="none">
                <a:solidFill>
                  <a:schemeClr val="lt1"/>
                </a:solidFill>
                <a:latin typeface="Arial"/>
                <a:ea typeface="Arial"/>
                <a:cs typeface="Arial"/>
                <a:sym typeface="Arial"/>
              </a:defRPr>
            </a:lvl3pPr>
            <a:lvl4pPr marL="1828800" marR="0" lvl="3" indent="-228600" algn="l" rtl="0">
              <a:lnSpc>
                <a:spcPct val="130000"/>
              </a:lnSpc>
              <a:spcBef>
                <a:spcPts val="567"/>
              </a:spcBef>
              <a:spcAft>
                <a:spcPts val="0"/>
              </a:spcAft>
              <a:buClr>
                <a:schemeClr val="dk1"/>
              </a:buClr>
              <a:buSzPts val="1400"/>
              <a:buFont typeface="Arial"/>
              <a:buNone/>
              <a:defRPr sz="1000" b="0" i="0" u="none" strike="noStrike" cap="none">
                <a:solidFill>
                  <a:schemeClr val="lt1"/>
                </a:solidFill>
                <a:latin typeface="Arial"/>
                <a:ea typeface="Arial"/>
                <a:cs typeface="Arial"/>
                <a:sym typeface="Arial"/>
              </a:defRPr>
            </a:lvl4pPr>
            <a:lvl5pPr marL="2286000" marR="0" lvl="4" indent="-292100" algn="l" rtl="0">
              <a:lnSpc>
                <a:spcPct val="130000"/>
              </a:lnSpc>
              <a:spcBef>
                <a:spcPts val="567"/>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5pPr>
            <a:lvl6pPr marL="2743200" marR="0" lvl="5" indent="-355600" algn="l" rtl="0">
              <a:lnSpc>
                <a:spcPct val="100000"/>
              </a:lnSpc>
              <a:spcBef>
                <a:spcPts val="567"/>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15" name="Shape 215"/>
          <p:cNvSpPr txBox="1">
            <a:spLocks noGrp="1"/>
          </p:cNvSpPr>
          <p:nvPr>
            <p:ph type="body" idx="4"/>
          </p:nvPr>
        </p:nvSpPr>
        <p:spPr>
          <a:xfrm>
            <a:off x="542925" y="1076325"/>
            <a:ext cx="4381500" cy="3999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accent1"/>
              </a:buClr>
              <a:buSzPts val="1400"/>
              <a:buFont typeface="Arial"/>
              <a:buNone/>
              <a:defRPr sz="1500" b="1" i="0" u="none" strike="noStrike" cap="none">
                <a:solidFill>
                  <a:schemeClr val="accent1"/>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16" name="Shape 216"/>
          <p:cNvSpPr>
            <a:spLocks noGrp="1"/>
          </p:cNvSpPr>
          <p:nvPr>
            <p:ph type="pic" idx="5"/>
          </p:nvPr>
        </p:nvSpPr>
        <p:spPr>
          <a:xfrm>
            <a:off x="6743700" y="561975"/>
            <a:ext cx="1857300" cy="466800"/>
          </a:xfrm>
          <a:prstGeom prst="rect">
            <a:avLst/>
          </a:prstGeom>
          <a:solidFill>
            <a:srgbClr val="CCCCCC"/>
          </a:solidFill>
          <a:ln>
            <a:noFill/>
          </a:ln>
        </p:spPr>
        <p:txBody>
          <a:bodyPr spcFirstLastPara="1" wrap="square" lIns="91425" tIns="91425" rIns="91425" bIns="91425" anchor="t" anchorCtr="0"/>
          <a:lstStyle>
            <a:lvl1pPr marR="0" lvl="0" algn="ctr" rtl="0">
              <a:lnSpc>
                <a:spcPct val="237500"/>
              </a:lnSpc>
              <a:spcBef>
                <a:spcPts val="0"/>
              </a:spcBef>
              <a:spcAft>
                <a:spcPts val="0"/>
              </a:spcAft>
              <a:buClr>
                <a:schemeClr val="lt2"/>
              </a:buClr>
              <a:buSzPts val="1400"/>
              <a:buFont typeface="Arial"/>
              <a:buNone/>
              <a:defRPr sz="800" b="0" i="0" u="none" strike="noStrike" cap="none">
                <a:solidFill>
                  <a:schemeClr val="lt2"/>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R="0" lvl="3"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R="0" lvl="4"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17" name="Shape 217"/>
          <p:cNvSpPr txBox="1">
            <a:spLocks noGrp="1"/>
          </p:cNvSpPr>
          <p:nvPr>
            <p:ph type="sldNum" idx="12"/>
          </p:nvPr>
        </p:nvSpPr>
        <p:spPr>
          <a:xfrm>
            <a:off x="8497764" y="6489578"/>
            <a:ext cx="433200" cy="1254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se study Option1">
  <p:cSld name="Case study Option1">
    <p:spTree>
      <p:nvGrpSpPr>
        <p:cNvPr id="1" name="Shape 218"/>
        <p:cNvGrpSpPr/>
        <p:nvPr/>
      </p:nvGrpSpPr>
      <p:grpSpPr>
        <a:xfrm>
          <a:off x="0" y="0"/>
          <a:ext cx="0" cy="0"/>
          <a:chOff x="0" y="0"/>
          <a:chExt cx="0" cy="0"/>
        </a:xfrm>
      </p:grpSpPr>
      <p:sp>
        <p:nvSpPr>
          <p:cNvPr id="219" name="Shape 219"/>
          <p:cNvSpPr/>
          <p:nvPr/>
        </p:nvSpPr>
        <p:spPr>
          <a:xfrm>
            <a:off x="3286125" y="1409700"/>
            <a:ext cx="5324400" cy="46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0" name="Shape 220"/>
          <p:cNvSpPr/>
          <p:nvPr/>
        </p:nvSpPr>
        <p:spPr>
          <a:xfrm>
            <a:off x="3286125" y="1872627"/>
            <a:ext cx="5324400" cy="40995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1" name="Shape 221"/>
          <p:cNvSpPr txBox="1">
            <a:spLocks noGrp="1"/>
          </p:cNvSpPr>
          <p:nvPr>
            <p:ph type="title"/>
          </p:nvPr>
        </p:nvSpPr>
        <p:spPr>
          <a:xfrm>
            <a:off x="540000" y="417600"/>
            <a:ext cx="6070200" cy="545100"/>
          </a:xfrm>
          <a:prstGeom prst="rect">
            <a:avLst/>
          </a:prstGeom>
          <a:noFill/>
          <a:ln>
            <a:noFill/>
          </a:ln>
        </p:spPr>
        <p:txBody>
          <a:bodyPr spcFirstLastPara="1" wrap="square" lIns="91425" tIns="91425" rIns="91425" bIns="91425" anchor="t" anchorCtr="0"/>
          <a:lstStyle>
            <a:lvl1pPr marR="0" lvl="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2" name="Shape 222"/>
          <p:cNvSpPr txBox="1">
            <a:spLocks noGrp="1"/>
          </p:cNvSpPr>
          <p:nvPr>
            <p:ph type="body" idx="1"/>
          </p:nvPr>
        </p:nvSpPr>
        <p:spPr>
          <a:xfrm>
            <a:off x="3474382" y="1437715"/>
            <a:ext cx="4983900" cy="428700"/>
          </a:xfrm>
          <a:prstGeom prst="rect">
            <a:avLst/>
          </a:prstGeom>
          <a:noFill/>
          <a:ln>
            <a:noFill/>
          </a:ln>
        </p:spPr>
        <p:txBody>
          <a:bodyPr spcFirstLastPara="1" wrap="square" lIns="91425" tIns="91425" rIns="91425" bIns="91425" anchor="ctr" anchorCtr="0"/>
          <a:lstStyle>
            <a:lvl1pPr marL="457200" marR="0" lvl="0" indent="-228600" algn="l" rtl="0">
              <a:lnSpc>
                <a:spcPct val="104999"/>
              </a:lnSpc>
              <a:spcBef>
                <a:spcPts val="0"/>
              </a:spcBef>
              <a:spcAft>
                <a:spcPts val="0"/>
              </a:spcAft>
              <a:buClr>
                <a:schemeClr val="lt1"/>
              </a:buClr>
              <a:buSzPts val="1400"/>
              <a:buFont typeface="Arial"/>
              <a:buNone/>
              <a:defRPr sz="2000" b="1" i="0" u="none" strike="noStrike" cap="none">
                <a:solidFill>
                  <a:schemeClr val="lt1"/>
                </a:solidFill>
                <a:latin typeface="Arial"/>
                <a:ea typeface="Arial"/>
                <a:cs typeface="Arial"/>
                <a:sym typeface="Arial"/>
              </a:defRPr>
            </a:lvl1pPr>
            <a:lvl2pPr marL="914400" marR="0" lvl="1" indent="-355600" algn="l" rtl="0">
              <a:lnSpc>
                <a:spcPct val="95000"/>
              </a:lnSpc>
              <a:spcBef>
                <a:spcPts val="0"/>
              </a:spcBef>
              <a:spcAft>
                <a:spcPts val="0"/>
              </a:spcAft>
              <a:buClr>
                <a:schemeClr val="lt2"/>
              </a:buClr>
              <a:buSzPts val="2000"/>
              <a:buFont typeface="Arial"/>
              <a:buChar char="•"/>
              <a:defRPr sz="2000" b="1" i="0" u="none" strike="noStrike" cap="none">
                <a:solidFill>
                  <a:schemeClr val="lt1"/>
                </a:solidFill>
                <a:latin typeface="Arial"/>
                <a:ea typeface="Arial"/>
                <a:cs typeface="Arial"/>
                <a:sym typeface="Arial"/>
              </a:defRPr>
            </a:lvl2pPr>
            <a:lvl3pPr marL="1371600" marR="0" lvl="2" indent="-355600" algn="l" rtl="0">
              <a:lnSpc>
                <a:spcPct val="95000"/>
              </a:lnSpc>
              <a:spcBef>
                <a:spcPts val="0"/>
              </a:spcBef>
              <a:spcAft>
                <a:spcPts val="0"/>
              </a:spcAft>
              <a:buClr>
                <a:schemeClr val="accent4"/>
              </a:buClr>
              <a:buSzPts val="2000"/>
              <a:buFont typeface="Arial"/>
              <a:buChar char="‒"/>
              <a:defRPr sz="2000" b="1" i="0" u="none" strike="noStrike" cap="none">
                <a:solidFill>
                  <a:schemeClr val="lt1"/>
                </a:solidFill>
                <a:latin typeface="Arial"/>
                <a:ea typeface="Arial"/>
                <a:cs typeface="Arial"/>
                <a:sym typeface="Arial"/>
              </a:defRPr>
            </a:lvl3pPr>
            <a:lvl4pPr marL="1828800" marR="0" lvl="3" indent="-228600" algn="l" rtl="0">
              <a:lnSpc>
                <a:spcPct val="75000"/>
              </a:lnSpc>
              <a:spcBef>
                <a:spcPts val="0"/>
              </a:spcBef>
              <a:spcAft>
                <a:spcPts val="0"/>
              </a:spcAft>
              <a:buClr>
                <a:schemeClr val="dk1"/>
              </a:buClr>
              <a:buSzPts val="1400"/>
              <a:buFont typeface="Arial"/>
              <a:buNone/>
              <a:defRPr sz="2000" b="1" i="0" u="none" strike="noStrike" cap="none">
                <a:solidFill>
                  <a:schemeClr val="lt1"/>
                </a:solidFill>
                <a:latin typeface="Arial"/>
                <a:ea typeface="Arial"/>
                <a:cs typeface="Arial"/>
                <a:sym typeface="Arial"/>
              </a:defRPr>
            </a:lvl4pPr>
            <a:lvl5pPr marL="2286000" marR="0" lvl="4" indent="-355600" algn="l" rtl="0">
              <a:lnSpc>
                <a:spcPct val="100000"/>
              </a:lnSpc>
              <a:spcBef>
                <a:spcPts val="850"/>
              </a:spcBef>
              <a:spcAft>
                <a:spcPts val="0"/>
              </a:spcAft>
              <a:buClr>
                <a:schemeClr val="lt1"/>
              </a:buClr>
              <a:buSzPts val="2000"/>
              <a:buFont typeface="Arial"/>
              <a:buChar char="»"/>
              <a:defRPr sz="2000" b="1" i="0" u="none" strike="noStrike" cap="none">
                <a:solidFill>
                  <a:schemeClr val="lt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3" name="Shape 223"/>
          <p:cNvSpPr txBox="1">
            <a:spLocks noGrp="1"/>
          </p:cNvSpPr>
          <p:nvPr>
            <p:ph type="body" idx="2"/>
          </p:nvPr>
        </p:nvSpPr>
        <p:spPr>
          <a:xfrm>
            <a:off x="3495112" y="2019300"/>
            <a:ext cx="4867800" cy="3657600"/>
          </a:xfrm>
          <a:prstGeom prst="rect">
            <a:avLst/>
          </a:prstGeom>
          <a:noFill/>
          <a:ln>
            <a:noFill/>
          </a:ln>
        </p:spPr>
        <p:txBody>
          <a:bodyPr spcFirstLastPara="1" wrap="square" lIns="91425" tIns="91425" rIns="91425" bIns="91425" anchor="t" anchorCtr="0"/>
          <a:lstStyle>
            <a:lvl1pPr marL="457200" marR="0" lvl="0" indent="-228600" algn="l" rtl="0">
              <a:lnSpc>
                <a:spcPct val="130000"/>
              </a:lnSpc>
              <a:spcBef>
                <a:spcPts val="0"/>
              </a:spcBef>
              <a:spcAft>
                <a:spcPts val="0"/>
              </a:spcAft>
              <a:buClr>
                <a:schemeClr val="dk2"/>
              </a:buClr>
              <a:buSzPts val="1400"/>
              <a:buFont typeface="Arial"/>
              <a:buNone/>
              <a:defRPr sz="1000" b="1" i="0" u="none" strike="noStrike" cap="none">
                <a:solidFill>
                  <a:schemeClr val="dk2"/>
                </a:solidFill>
                <a:latin typeface="Arial"/>
                <a:ea typeface="Arial"/>
                <a:cs typeface="Arial"/>
                <a:sym typeface="Arial"/>
              </a:defRPr>
            </a:lvl1pPr>
            <a:lvl2pPr marL="914400" marR="0" lvl="1" indent="-228600" algn="l" rtl="0">
              <a:lnSpc>
                <a:spcPct val="130000"/>
              </a:lnSpc>
              <a:spcBef>
                <a:spcPts val="567"/>
              </a:spcBef>
              <a:spcAft>
                <a:spcPts val="0"/>
              </a:spcAft>
              <a:buClr>
                <a:schemeClr val="lt2"/>
              </a:buClr>
              <a:buSzPts val="1600"/>
              <a:buFont typeface="Arial"/>
              <a:buNone/>
              <a:defRPr sz="1000" b="0" i="0" u="none" strike="noStrike" cap="none">
                <a:solidFill>
                  <a:srgbClr val="000000"/>
                </a:solidFill>
                <a:latin typeface="Arial"/>
                <a:ea typeface="Arial"/>
                <a:cs typeface="Arial"/>
                <a:sym typeface="Arial"/>
              </a:defRPr>
            </a:lvl2pPr>
            <a:lvl3pPr marL="1371600" marR="0" lvl="2" indent="-292100" algn="l" rtl="0">
              <a:lnSpc>
                <a:spcPct val="130000"/>
              </a:lnSpc>
              <a:spcBef>
                <a:spcPts val="567"/>
              </a:spcBef>
              <a:spcAft>
                <a:spcPts val="0"/>
              </a:spcAft>
              <a:buClr>
                <a:schemeClr val="lt2"/>
              </a:buClr>
              <a:buSzPts val="1000"/>
              <a:buFont typeface="Arial"/>
              <a:buChar char="-"/>
              <a:defRPr sz="1000" b="0" i="0" u="none" strike="noStrike" cap="none">
                <a:solidFill>
                  <a:srgbClr val="000000"/>
                </a:solidFill>
                <a:latin typeface="Arial"/>
                <a:ea typeface="Arial"/>
                <a:cs typeface="Arial"/>
                <a:sym typeface="Arial"/>
              </a:defRPr>
            </a:lvl3pPr>
            <a:lvl4pPr marL="1828800" marR="0" lvl="3" indent="-228600" algn="l" rtl="0">
              <a:lnSpc>
                <a:spcPct val="130000"/>
              </a:lnSpc>
              <a:spcBef>
                <a:spcPts val="567"/>
              </a:spcBef>
              <a:spcAft>
                <a:spcPts val="0"/>
              </a:spcAft>
              <a:buClr>
                <a:schemeClr val="dk1"/>
              </a:buClr>
              <a:buSzPts val="14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4" name="Shape 224"/>
          <p:cNvSpPr>
            <a:spLocks noGrp="1"/>
          </p:cNvSpPr>
          <p:nvPr>
            <p:ph type="pic" idx="3"/>
          </p:nvPr>
        </p:nvSpPr>
        <p:spPr>
          <a:xfrm>
            <a:off x="542925" y="1409700"/>
            <a:ext cx="2562300" cy="2190900"/>
          </a:xfrm>
          <a:prstGeom prst="rect">
            <a:avLst/>
          </a:prstGeom>
          <a:solidFill>
            <a:srgbClr val="BBBBBB"/>
          </a:solidFill>
          <a:ln>
            <a:noFill/>
          </a:ln>
        </p:spPr>
        <p:txBody>
          <a:bodyPr spcFirstLastPara="1" wrap="square" lIns="91425" tIns="91425" rIns="91425" bIns="91425" anchor="t" anchorCtr="0"/>
          <a:lstStyle>
            <a:lvl1pPr marR="0" lvl="0" algn="ctr" rtl="0">
              <a:lnSpc>
                <a:spcPct val="190000"/>
              </a:lnSpc>
              <a:spcBef>
                <a:spcPts val="0"/>
              </a:spcBef>
              <a:spcAft>
                <a:spcPts val="0"/>
              </a:spcAft>
              <a:buClr>
                <a:schemeClr val="lt2"/>
              </a:buClr>
              <a:buSzPts val="1400"/>
              <a:buFont typeface="Arial"/>
              <a:buNone/>
              <a:defRPr sz="1000" b="0" i="0" u="none" strike="noStrike" cap="none">
                <a:solidFill>
                  <a:schemeClr val="lt2"/>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R="0" lvl="3"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R="0" lvl="4"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5" name="Shape 225"/>
          <p:cNvSpPr>
            <a:spLocks noGrp="1"/>
          </p:cNvSpPr>
          <p:nvPr>
            <p:ph type="pic" idx="4"/>
          </p:nvPr>
        </p:nvSpPr>
        <p:spPr>
          <a:xfrm>
            <a:off x="542925" y="3762375"/>
            <a:ext cx="2562300" cy="2190900"/>
          </a:xfrm>
          <a:prstGeom prst="rect">
            <a:avLst/>
          </a:prstGeom>
          <a:solidFill>
            <a:srgbClr val="BBBBBB"/>
          </a:solidFill>
          <a:ln>
            <a:noFill/>
          </a:ln>
        </p:spPr>
        <p:txBody>
          <a:bodyPr spcFirstLastPara="1" wrap="square" lIns="91425" tIns="91425" rIns="91425" bIns="91425" anchor="t" anchorCtr="0"/>
          <a:lstStyle>
            <a:lvl1pPr marR="0" lvl="0" algn="ctr" rtl="0">
              <a:lnSpc>
                <a:spcPct val="190000"/>
              </a:lnSpc>
              <a:spcBef>
                <a:spcPts val="0"/>
              </a:spcBef>
              <a:spcAft>
                <a:spcPts val="0"/>
              </a:spcAft>
              <a:buClr>
                <a:schemeClr val="lt2"/>
              </a:buClr>
              <a:buSzPts val="1400"/>
              <a:buFont typeface="Arial"/>
              <a:buNone/>
              <a:defRPr sz="1000" b="0" i="0" u="none" strike="noStrike" cap="none">
                <a:solidFill>
                  <a:schemeClr val="lt2"/>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R="0" lvl="3"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R="0" lvl="4"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6" name="Shape 226"/>
          <p:cNvSpPr>
            <a:spLocks noGrp="1"/>
          </p:cNvSpPr>
          <p:nvPr>
            <p:ph type="pic" idx="5"/>
          </p:nvPr>
        </p:nvSpPr>
        <p:spPr>
          <a:xfrm>
            <a:off x="6743700" y="561975"/>
            <a:ext cx="1857300" cy="466800"/>
          </a:xfrm>
          <a:prstGeom prst="rect">
            <a:avLst/>
          </a:prstGeom>
          <a:solidFill>
            <a:srgbClr val="CCCCCC"/>
          </a:solidFill>
          <a:ln>
            <a:noFill/>
          </a:ln>
        </p:spPr>
        <p:txBody>
          <a:bodyPr spcFirstLastPara="1" wrap="square" lIns="91425" tIns="91425" rIns="91425" bIns="91425" anchor="t" anchorCtr="0"/>
          <a:lstStyle>
            <a:lvl1pPr marR="0" lvl="0" algn="ctr" rtl="0">
              <a:lnSpc>
                <a:spcPct val="237500"/>
              </a:lnSpc>
              <a:spcBef>
                <a:spcPts val="0"/>
              </a:spcBef>
              <a:spcAft>
                <a:spcPts val="0"/>
              </a:spcAft>
              <a:buClr>
                <a:schemeClr val="lt2"/>
              </a:buClr>
              <a:buSzPts val="1400"/>
              <a:buFont typeface="Arial"/>
              <a:buNone/>
              <a:defRPr sz="800" b="0" i="0" u="none" strike="noStrike" cap="none">
                <a:solidFill>
                  <a:schemeClr val="lt2"/>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R="0" lvl="3"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R="0" lvl="4"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7" name="Shape 227"/>
          <p:cNvSpPr txBox="1">
            <a:spLocks noGrp="1"/>
          </p:cNvSpPr>
          <p:nvPr>
            <p:ph type="sldNum" idx="12"/>
          </p:nvPr>
        </p:nvSpPr>
        <p:spPr>
          <a:xfrm>
            <a:off x="8497764" y="6489578"/>
            <a:ext cx="433200" cy="1254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se study Option2">
  <p:cSld name="Case study Option2">
    <p:spTree>
      <p:nvGrpSpPr>
        <p:cNvPr id="1" name="Shape 228"/>
        <p:cNvGrpSpPr/>
        <p:nvPr/>
      </p:nvGrpSpPr>
      <p:grpSpPr>
        <a:xfrm>
          <a:off x="0" y="0"/>
          <a:ext cx="0" cy="0"/>
          <a:chOff x="0" y="0"/>
          <a:chExt cx="0" cy="0"/>
        </a:xfrm>
      </p:grpSpPr>
      <p:sp>
        <p:nvSpPr>
          <p:cNvPr id="229" name="Shape 229"/>
          <p:cNvSpPr/>
          <p:nvPr/>
        </p:nvSpPr>
        <p:spPr>
          <a:xfrm>
            <a:off x="3286125" y="1409700"/>
            <a:ext cx="5324400" cy="468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0" name="Shape 230"/>
          <p:cNvSpPr/>
          <p:nvPr/>
        </p:nvSpPr>
        <p:spPr>
          <a:xfrm>
            <a:off x="3286125" y="1872627"/>
            <a:ext cx="5324400" cy="40995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1" name="Shape 231"/>
          <p:cNvSpPr txBox="1">
            <a:spLocks noGrp="1"/>
          </p:cNvSpPr>
          <p:nvPr>
            <p:ph type="title"/>
          </p:nvPr>
        </p:nvSpPr>
        <p:spPr>
          <a:xfrm>
            <a:off x="540000" y="417600"/>
            <a:ext cx="6079800" cy="545100"/>
          </a:xfrm>
          <a:prstGeom prst="rect">
            <a:avLst/>
          </a:prstGeom>
          <a:noFill/>
          <a:ln>
            <a:noFill/>
          </a:ln>
        </p:spPr>
        <p:txBody>
          <a:bodyPr spcFirstLastPara="1" wrap="square" lIns="91425" tIns="91425" rIns="91425" bIns="91425" anchor="t" anchorCtr="0"/>
          <a:lstStyle>
            <a:lvl1pPr marR="0" lvl="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2" name="Shape 232"/>
          <p:cNvSpPr txBox="1">
            <a:spLocks noGrp="1"/>
          </p:cNvSpPr>
          <p:nvPr>
            <p:ph type="body" idx="1"/>
          </p:nvPr>
        </p:nvSpPr>
        <p:spPr>
          <a:xfrm>
            <a:off x="3474382" y="1447240"/>
            <a:ext cx="4983900" cy="428700"/>
          </a:xfrm>
          <a:prstGeom prst="rect">
            <a:avLst/>
          </a:prstGeom>
          <a:noFill/>
          <a:ln>
            <a:noFill/>
          </a:ln>
        </p:spPr>
        <p:txBody>
          <a:bodyPr spcFirstLastPara="1" wrap="square" lIns="91425" tIns="91425" rIns="91425" bIns="91425" anchor="ctr" anchorCtr="0"/>
          <a:lstStyle>
            <a:lvl1pPr marL="457200" marR="0" lvl="0" indent="-228600" algn="l" rtl="0">
              <a:lnSpc>
                <a:spcPct val="104999"/>
              </a:lnSpc>
              <a:spcBef>
                <a:spcPts val="0"/>
              </a:spcBef>
              <a:spcAft>
                <a:spcPts val="0"/>
              </a:spcAft>
              <a:buClr>
                <a:schemeClr val="dk2"/>
              </a:buClr>
              <a:buSzPts val="1400"/>
              <a:buFont typeface="Arial"/>
              <a:buNone/>
              <a:defRPr sz="2000" b="1" i="0" u="none" strike="noStrike" cap="none">
                <a:solidFill>
                  <a:schemeClr val="dk2"/>
                </a:solidFill>
                <a:latin typeface="Arial"/>
                <a:ea typeface="Arial"/>
                <a:cs typeface="Arial"/>
                <a:sym typeface="Arial"/>
              </a:defRPr>
            </a:lvl1pPr>
            <a:lvl2pPr marL="914400" marR="0" lvl="1" indent="-355600" algn="l" rtl="0">
              <a:lnSpc>
                <a:spcPct val="95000"/>
              </a:lnSpc>
              <a:spcBef>
                <a:spcPts val="0"/>
              </a:spcBef>
              <a:spcAft>
                <a:spcPts val="0"/>
              </a:spcAft>
              <a:buClr>
                <a:schemeClr val="lt2"/>
              </a:buClr>
              <a:buSzPts val="2000"/>
              <a:buFont typeface="Arial"/>
              <a:buChar char="•"/>
              <a:defRPr sz="2000" b="1" i="0" u="none" strike="noStrike" cap="none">
                <a:solidFill>
                  <a:schemeClr val="lt1"/>
                </a:solidFill>
                <a:latin typeface="Arial"/>
                <a:ea typeface="Arial"/>
                <a:cs typeface="Arial"/>
                <a:sym typeface="Arial"/>
              </a:defRPr>
            </a:lvl2pPr>
            <a:lvl3pPr marL="1371600" marR="0" lvl="2" indent="-355600" algn="l" rtl="0">
              <a:lnSpc>
                <a:spcPct val="95000"/>
              </a:lnSpc>
              <a:spcBef>
                <a:spcPts val="0"/>
              </a:spcBef>
              <a:spcAft>
                <a:spcPts val="0"/>
              </a:spcAft>
              <a:buClr>
                <a:schemeClr val="accent4"/>
              </a:buClr>
              <a:buSzPts val="2000"/>
              <a:buFont typeface="Arial"/>
              <a:buChar char="‒"/>
              <a:defRPr sz="2000" b="1" i="0" u="none" strike="noStrike" cap="none">
                <a:solidFill>
                  <a:schemeClr val="lt1"/>
                </a:solidFill>
                <a:latin typeface="Arial"/>
                <a:ea typeface="Arial"/>
                <a:cs typeface="Arial"/>
                <a:sym typeface="Arial"/>
              </a:defRPr>
            </a:lvl3pPr>
            <a:lvl4pPr marL="1828800" marR="0" lvl="3" indent="-228600" algn="l" rtl="0">
              <a:lnSpc>
                <a:spcPct val="75000"/>
              </a:lnSpc>
              <a:spcBef>
                <a:spcPts val="0"/>
              </a:spcBef>
              <a:spcAft>
                <a:spcPts val="0"/>
              </a:spcAft>
              <a:buClr>
                <a:schemeClr val="dk1"/>
              </a:buClr>
              <a:buSzPts val="1400"/>
              <a:buFont typeface="Arial"/>
              <a:buNone/>
              <a:defRPr sz="2000" b="1" i="0" u="none" strike="noStrike" cap="none">
                <a:solidFill>
                  <a:schemeClr val="lt1"/>
                </a:solidFill>
                <a:latin typeface="Arial"/>
                <a:ea typeface="Arial"/>
                <a:cs typeface="Arial"/>
                <a:sym typeface="Arial"/>
              </a:defRPr>
            </a:lvl4pPr>
            <a:lvl5pPr marL="2286000" marR="0" lvl="4" indent="-355600" algn="l" rtl="0">
              <a:lnSpc>
                <a:spcPct val="100000"/>
              </a:lnSpc>
              <a:spcBef>
                <a:spcPts val="850"/>
              </a:spcBef>
              <a:spcAft>
                <a:spcPts val="0"/>
              </a:spcAft>
              <a:buClr>
                <a:schemeClr val="lt1"/>
              </a:buClr>
              <a:buSzPts val="2000"/>
              <a:buFont typeface="Arial"/>
              <a:buChar char="»"/>
              <a:defRPr sz="2000" b="1" i="0" u="none" strike="noStrike" cap="none">
                <a:solidFill>
                  <a:schemeClr val="lt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3" name="Shape 233"/>
          <p:cNvSpPr txBox="1">
            <a:spLocks noGrp="1"/>
          </p:cNvSpPr>
          <p:nvPr>
            <p:ph type="body" idx="2"/>
          </p:nvPr>
        </p:nvSpPr>
        <p:spPr>
          <a:xfrm>
            <a:off x="3495112" y="2019300"/>
            <a:ext cx="4867800" cy="3657600"/>
          </a:xfrm>
          <a:prstGeom prst="rect">
            <a:avLst/>
          </a:prstGeom>
          <a:noFill/>
          <a:ln>
            <a:noFill/>
          </a:ln>
        </p:spPr>
        <p:txBody>
          <a:bodyPr spcFirstLastPara="1" wrap="square" lIns="91425" tIns="91425" rIns="91425" bIns="91425" anchor="t" anchorCtr="0"/>
          <a:lstStyle>
            <a:lvl1pPr marL="457200" marR="0" lvl="0" indent="-228600" algn="l" rtl="0">
              <a:lnSpc>
                <a:spcPct val="130000"/>
              </a:lnSpc>
              <a:spcBef>
                <a:spcPts val="0"/>
              </a:spcBef>
              <a:spcAft>
                <a:spcPts val="0"/>
              </a:spcAft>
              <a:buClr>
                <a:schemeClr val="dk2"/>
              </a:buClr>
              <a:buSzPts val="1400"/>
              <a:buFont typeface="Arial"/>
              <a:buNone/>
              <a:defRPr sz="1000" b="1" i="0" u="none" strike="noStrike" cap="none">
                <a:solidFill>
                  <a:schemeClr val="dk2"/>
                </a:solidFill>
                <a:latin typeface="Arial"/>
                <a:ea typeface="Arial"/>
                <a:cs typeface="Arial"/>
                <a:sym typeface="Arial"/>
              </a:defRPr>
            </a:lvl1pPr>
            <a:lvl2pPr marL="914400" marR="0" lvl="1" indent="-228600" algn="l" rtl="0">
              <a:lnSpc>
                <a:spcPct val="130000"/>
              </a:lnSpc>
              <a:spcBef>
                <a:spcPts val="567"/>
              </a:spcBef>
              <a:spcAft>
                <a:spcPts val="0"/>
              </a:spcAft>
              <a:buClr>
                <a:schemeClr val="lt2"/>
              </a:buClr>
              <a:buSzPts val="1600"/>
              <a:buFont typeface="Arial"/>
              <a:buNone/>
              <a:defRPr sz="1000" b="0" i="0" u="none" strike="noStrike" cap="none">
                <a:solidFill>
                  <a:srgbClr val="000000"/>
                </a:solidFill>
                <a:latin typeface="Arial"/>
                <a:ea typeface="Arial"/>
                <a:cs typeface="Arial"/>
                <a:sym typeface="Arial"/>
              </a:defRPr>
            </a:lvl2pPr>
            <a:lvl3pPr marL="1371600" marR="0" lvl="2" indent="-292100" algn="l" rtl="0">
              <a:lnSpc>
                <a:spcPct val="130000"/>
              </a:lnSpc>
              <a:spcBef>
                <a:spcPts val="567"/>
              </a:spcBef>
              <a:spcAft>
                <a:spcPts val="0"/>
              </a:spcAft>
              <a:buClr>
                <a:schemeClr val="lt2"/>
              </a:buClr>
              <a:buSzPts val="1000"/>
              <a:buFont typeface="Arial"/>
              <a:buChar char="-"/>
              <a:defRPr sz="1000" b="0" i="0" u="none" strike="noStrike" cap="none">
                <a:solidFill>
                  <a:srgbClr val="000000"/>
                </a:solidFill>
                <a:latin typeface="Arial"/>
                <a:ea typeface="Arial"/>
                <a:cs typeface="Arial"/>
                <a:sym typeface="Arial"/>
              </a:defRPr>
            </a:lvl3pPr>
            <a:lvl4pPr marL="1828800" marR="0" lvl="3" indent="-228600" algn="l" rtl="0">
              <a:lnSpc>
                <a:spcPct val="130000"/>
              </a:lnSpc>
              <a:spcBef>
                <a:spcPts val="567"/>
              </a:spcBef>
              <a:spcAft>
                <a:spcPts val="0"/>
              </a:spcAft>
              <a:buClr>
                <a:schemeClr val="dk1"/>
              </a:buClr>
              <a:buSzPts val="14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4" name="Shape 234"/>
          <p:cNvSpPr>
            <a:spLocks noGrp="1"/>
          </p:cNvSpPr>
          <p:nvPr>
            <p:ph type="pic" idx="3"/>
          </p:nvPr>
        </p:nvSpPr>
        <p:spPr>
          <a:xfrm>
            <a:off x="542925" y="1409700"/>
            <a:ext cx="2562300" cy="2190900"/>
          </a:xfrm>
          <a:prstGeom prst="rect">
            <a:avLst/>
          </a:prstGeom>
          <a:solidFill>
            <a:srgbClr val="BBBBBB"/>
          </a:solidFill>
          <a:ln>
            <a:noFill/>
          </a:ln>
        </p:spPr>
        <p:txBody>
          <a:bodyPr spcFirstLastPara="1" wrap="square" lIns="91425" tIns="91425" rIns="91425" bIns="91425" anchor="t" anchorCtr="0"/>
          <a:lstStyle>
            <a:lvl1pPr marR="0" lvl="0" algn="ctr" rtl="0">
              <a:lnSpc>
                <a:spcPct val="190000"/>
              </a:lnSpc>
              <a:spcBef>
                <a:spcPts val="0"/>
              </a:spcBef>
              <a:spcAft>
                <a:spcPts val="0"/>
              </a:spcAft>
              <a:buClr>
                <a:schemeClr val="lt2"/>
              </a:buClr>
              <a:buSzPts val="1400"/>
              <a:buFont typeface="Arial"/>
              <a:buNone/>
              <a:defRPr sz="1000" b="0" i="0" u="none" strike="noStrike" cap="none">
                <a:solidFill>
                  <a:schemeClr val="lt2"/>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R="0" lvl="3"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R="0" lvl="4"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5" name="Shape 235"/>
          <p:cNvSpPr>
            <a:spLocks noGrp="1"/>
          </p:cNvSpPr>
          <p:nvPr>
            <p:ph type="pic" idx="4"/>
          </p:nvPr>
        </p:nvSpPr>
        <p:spPr>
          <a:xfrm>
            <a:off x="542925" y="3762375"/>
            <a:ext cx="2562300" cy="2190900"/>
          </a:xfrm>
          <a:prstGeom prst="rect">
            <a:avLst/>
          </a:prstGeom>
          <a:solidFill>
            <a:srgbClr val="BBBBBB"/>
          </a:solidFill>
          <a:ln>
            <a:noFill/>
          </a:ln>
        </p:spPr>
        <p:txBody>
          <a:bodyPr spcFirstLastPara="1" wrap="square" lIns="91425" tIns="91425" rIns="91425" bIns="91425" anchor="t" anchorCtr="0"/>
          <a:lstStyle>
            <a:lvl1pPr marR="0" lvl="0" algn="ctr" rtl="0">
              <a:lnSpc>
                <a:spcPct val="190000"/>
              </a:lnSpc>
              <a:spcBef>
                <a:spcPts val="0"/>
              </a:spcBef>
              <a:spcAft>
                <a:spcPts val="0"/>
              </a:spcAft>
              <a:buClr>
                <a:schemeClr val="lt2"/>
              </a:buClr>
              <a:buSzPts val="1400"/>
              <a:buFont typeface="Arial"/>
              <a:buNone/>
              <a:defRPr sz="1000" b="0" i="0" u="none" strike="noStrike" cap="none">
                <a:solidFill>
                  <a:schemeClr val="lt2"/>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R="0" lvl="3"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R="0" lvl="4"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6" name="Shape 236"/>
          <p:cNvSpPr>
            <a:spLocks noGrp="1"/>
          </p:cNvSpPr>
          <p:nvPr>
            <p:ph type="pic" idx="5"/>
          </p:nvPr>
        </p:nvSpPr>
        <p:spPr>
          <a:xfrm>
            <a:off x="6743700" y="561975"/>
            <a:ext cx="1857300" cy="466800"/>
          </a:xfrm>
          <a:prstGeom prst="rect">
            <a:avLst/>
          </a:prstGeom>
          <a:solidFill>
            <a:srgbClr val="CCCCCC"/>
          </a:solidFill>
          <a:ln>
            <a:noFill/>
          </a:ln>
        </p:spPr>
        <p:txBody>
          <a:bodyPr spcFirstLastPara="1" wrap="square" lIns="91425" tIns="91425" rIns="91425" bIns="91425" anchor="t" anchorCtr="0"/>
          <a:lstStyle>
            <a:lvl1pPr marR="0" lvl="0" algn="ctr" rtl="0">
              <a:lnSpc>
                <a:spcPct val="237500"/>
              </a:lnSpc>
              <a:spcBef>
                <a:spcPts val="0"/>
              </a:spcBef>
              <a:spcAft>
                <a:spcPts val="0"/>
              </a:spcAft>
              <a:buClr>
                <a:schemeClr val="lt2"/>
              </a:buClr>
              <a:buSzPts val="1400"/>
              <a:buFont typeface="Arial"/>
              <a:buNone/>
              <a:defRPr sz="800" b="0" i="0" u="none" strike="noStrike" cap="none">
                <a:solidFill>
                  <a:schemeClr val="lt2"/>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R="0" lvl="3"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R="0" lvl="4"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7" name="Shape 237"/>
          <p:cNvSpPr txBox="1">
            <a:spLocks noGrp="1"/>
          </p:cNvSpPr>
          <p:nvPr>
            <p:ph type="sldNum" idx="12"/>
          </p:nvPr>
        </p:nvSpPr>
        <p:spPr>
          <a:xfrm>
            <a:off x="8497764" y="6489578"/>
            <a:ext cx="433200" cy="1254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Divider Option 5">
  <p:cSld name="Divider Option 5">
    <p:bg>
      <p:bgPr>
        <a:blipFill>
          <a:blip r:embed="rId2">
            <a:alphaModFix/>
          </a:blip>
          <a:stretch>
            <a:fillRect/>
          </a:stretch>
        </a:blipFill>
        <a:effectLst/>
      </p:bgPr>
    </p:bg>
    <p:spTree>
      <p:nvGrpSpPr>
        <p:cNvPr id="1" name="Shape 131"/>
        <p:cNvGrpSpPr/>
        <p:nvPr/>
      </p:nvGrpSpPr>
      <p:grpSpPr>
        <a:xfrm>
          <a:off x="0" y="0"/>
          <a:ext cx="0" cy="0"/>
          <a:chOff x="0" y="0"/>
          <a:chExt cx="0" cy="0"/>
        </a:xfrm>
      </p:grpSpPr>
      <p:sp>
        <p:nvSpPr>
          <p:cNvPr id="132" name="Shape 132"/>
          <p:cNvSpPr/>
          <p:nvPr/>
        </p:nvSpPr>
        <p:spPr>
          <a:xfrm>
            <a:off x="1971675" y="784222"/>
            <a:ext cx="5210100" cy="5422200"/>
          </a:xfrm>
          <a:custGeom>
            <a:avLst/>
            <a:gdLst/>
            <a:ahLst/>
            <a:cxnLst/>
            <a:rect l="0" t="0" r="0" b="0"/>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3" name="Shape 133"/>
          <p:cNvSpPr txBox="1">
            <a:spLocks noGrp="1"/>
          </p:cNvSpPr>
          <p:nvPr>
            <p:ph type="ctrTitle"/>
          </p:nvPr>
        </p:nvSpPr>
        <p:spPr>
          <a:xfrm>
            <a:off x="2430000" y="2973600"/>
            <a:ext cx="4284000" cy="1044000"/>
          </a:xfrm>
          <a:prstGeom prst="rect">
            <a:avLst/>
          </a:prstGeom>
          <a:noFill/>
          <a:ln>
            <a:noFill/>
          </a:ln>
        </p:spPr>
        <p:txBody>
          <a:bodyPr spcFirstLastPara="1" wrap="square" lIns="91425" tIns="91425" rIns="91425" bIns="91425" anchor="ctr" anchorCtr="0"/>
          <a:lstStyle>
            <a:lvl1pPr marR="0" lvl="0" algn="ctr" rtl="0">
              <a:lnSpc>
                <a:spcPct val="105882"/>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ample Boxed Text x3">
  <p:cSld name="Sample Boxed Text x3">
    <p:spTree>
      <p:nvGrpSpPr>
        <p:cNvPr id="1" name="Shape 238"/>
        <p:cNvGrpSpPr/>
        <p:nvPr/>
      </p:nvGrpSpPr>
      <p:grpSpPr>
        <a:xfrm>
          <a:off x="0" y="0"/>
          <a:ext cx="0" cy="0"/>
          <a:chOff x="0" y="0"/>
          <a:chExt cx="0" cy="0"/>
        </a:xfrm>
      </p:grpSpPr>
      <p:sp>
        <p:nvSpPr>
          <p:cNvPr id="239" name="Shape 239"/>
          <p:cNvSpPr/>
          <p:nvPr/>
        </p:nvSpPr>
        <p:spPr>
          <a:xfrm>
            <a:off x="539108" y="2669156"/>
            <a:ext cx="2602800" cy="46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0" name="Shape 240"/>
          <p:cNvSpPr/>
          <p:nvPr/>
        </p:nvSpPr>
        <p:spPr>
          <a:xfrm>
            <a:off x="539108" y="3129775"/>
            <a:ext cx="2602800" cy="21402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1" name="Shape 241"/>
          <p:cNvSpPr txBox="1">
            <a:spLocks noGrp="1"/>
          </p:cNvSpPr>
          <p:nvPr>
            <p:ph type="title"/>
          </p:nvPr>
        </p:nvSpPr>
        <p:spPr>
          <a:xfrm>
            <a:off x="540000" y="417600"/>
            <a:ext cx="6359400" cy="944400"/>
          </a:xfrm>
          <a:prstGeom prst="rect">
            <a:avLst/>
          </a:prstGeom>
          <a:noFill/>
          <a:ln>
            <a:noFill/>
          </a:ln>
        </p:spPr>
        <p:txBody>
          <a:bodyPr spcFirstLastPara="1" wrap="square" lIns="91425" tIns="91425" rIns="91425" bIns="91425" anchor="t" anchorCtr="0"/>
          <a:lstStyle>
            <a:lvl1pPr marR="0" lvl="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42" name="Shape 242"/>
          <p:cNvSpPr txBox="1">
            <a:spLocks noGrp="1"/>
          </p:cNvSpPr>
          <p:nvPr>
            <p:ph type="body" idx="1"/>
          </p:nvPr>
        </p:nvSpPr>
        <p:spPr>
          <a:xfrm>
            <a:off x="724618" y="2687950"/>
            <a:ext cx="2191200" cy="428700"/>
          </a:xfrm>
          <a:prstGeom prst="rect">
            <a:avLst/>
          </a:prstGeom>
          <a:noFill/>
          <a:ln>
            <a:noFill/>
          </a:ln>
        </p:spPr>
        <p:txBody>
          <a:bodyPr spcFirstLastPara="1" wrap="square" lIns="91425" tIns="91425" rIns="91425" bIns="91425" anchor="ctr" anchorCtr="0"/>
          <a:lstStyle>
            <a:lvl1pPr marL="457200" marR="0" lvl="0" indent="-228600" algn="ctr" rtl="0">
              <a:lnSpc>
                <a:spcPct val="104999"/>
              </a:lnSpc>
              <a:spcBef>
                <a:spcPts val="0"/>
              </a:spcBef>
              <a:spcAft>
                <a:spcPts val="0"/>
              </a:spcAft>
              <a:buClr>
                <a:schemeClr val="lt1"/>
              </a:buClr>
              <a:buSzPts val="1400"/>
              <a:buFont typeface="Arial"/>
              <a:buNone/>
              <a:defRPr sz="2000" b="1" i="0" u="none" strike="noStrike" cap="none">
                <a:solidFill>
                  <a:schemeClr val="lt1"/>
                </a:solidFill>
                <a:latin typeface="Arial"/>
                <a:ea typeface="Arial"/>
                <a:cs typeface="Arial"/>
                <a:sym typeface="Arial"/>
              </a:defRPr>
            </a:lvl1pPr>
            <a:lvl2pPr marL="914400" marR="0" lvl="1" indent="-355600" algn="l" rtl="0">
              <a:lnSpc>
                <a:spcPct val="95000"/>
              </a:lnSpc>
              <a:spcBef>
                <a:spcPts val="0"/>
              </a:spcBef>
              <a:spcAft>
                <a:spcPts val="0"/>
              </a:spcAft>
              <a:buClr>
                <a:schemeClr val="lt2"/>
              </a:buClr>
              <a:buSzPts val="2000"/>
              <a:buFont typeface="Arial"/>
              <a:buChar char="•"/>
              <a:defRPr sz="2000" b="1" i="0" u="none" strike="noStrike" cap="none">
                <a:solidFill>
                  <a:schemeClr val="lt1"/>
                </a:solidFill>
                <a:latin typeface="Arial"/>
                <a:ea typeface="Arial"/>
                <a:cs typeface="Arial"/>
                <a:sym typeface="Arial"/>
              </a:defRPr>
            </a:lvl2pPr>
            <a:lvl3pPr marL="1371600" marR="0" lvl="2" indent="-355600" algn="l" rtl="0">
              <a:lnSpc>
                <a:spcPct val="95000"/>
              </a:lnSpc>
              <a:spcBef>
                <a:spcPts val="0"/>
              </a:spcBef>
              <a:spcAft>
                <a:spcPts val="0"/>
              </a:spcAft>
              <a:buClr>
                <a:schemeClr val="accent4"/>
              </a:buClr>
              <a:buSzPts val="2000"/>
              <a:buFont typeface="Arial"/>
              <a:buChar char="‒"/>
              <a:defRPr sz="2000" b="1" i="0" u="none" strike="noStrike" cap="none">
                <a:solidFill>
                  <a:schemeClr val="lt1"/>
                </a:solidFill>
                <a:latin typeface="Arial"/>
                <a:ea typeface="Arial"/>
                <a:cs typeface="Arial"/>
                <a:sym typeface="Arial"/>
              </a:defRPr>
            </a:lvl3pPr>
            <a:lvl4pPr marL="1828800" marR="0" lvl="3" indent="-228600" algn="l" rtl="0">
              <a:lnSpc>
                <a:spcPct val="75000"/>
              </a:lnSpc>
              <a:spcBef>
                <a:spcPts val="0"/>
              </a:spcBef>
              <a:spcAft>
                <a:spcPts val="0"/>
              </a:spcAft>
              <a:buClr>
                <a:schemeClr val="dk1"/>
              </a:buClr>
              <a:buSzPts val="1400"/>
              <a:buFont typeface="Arial"/>
              <a:buNone/>
              <a:defRPr sz="2000" b="1" i="0" u="none" strike="noStrike" cap="none">
                <a:solidFill>
                  <a:schemeClr val="lt1"/>
                </a:solidFill>
                <a:latin typeface="Arial"/>
                <a:ea typeface="Arial"/>
                <a:cs typeface="Arial"/>
                <a:sym typeface="Arial"/>
              </a:defRPr>
            </a:lvl4pPr>
            <a:lvl5pPr marL="2286000" marR="0" lvl="4" indent="-355600" algn="l" rtl="0">
              <a:lnSpc>
                <a:spcPct val="100000"/>
              </a:lnSpc>
              <a:spcBef>
                <a:spcPts val="850"/>
              </a:spcBef>
              <a:spcAft>
                <a:spcPts val="0"/>
              </a:spcAft>
              <a:buClr>
                <a:schemeClr val="lt1"/>
              </a:buClr>
              <a:buSzPts val="2000"/>
              <a:buFont typeface="Arial"/>
              <a:buChar char="»"/>
              <a:defRPr sz="2000" b="1" i="0" u="none" strike="noStrike" cap="none">
                <a:solidFill>
                  <a:schemeClr val="lt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3" name="Shape 243"/>
          <p:cNvSpPr txBox="1">
            <a:spLocks noGrp="1"/>
          </p:cNvSpPr>
          <p:nvPr>
            <p:ph type="body" idx="2"/>
          </p:nvPr>
        </p:nvSpPr>
        <p:spPr>
          <a:xfrm>
            <a:off x="737418" y="3226998"/>
            <a:ext cx="2246100" cy="1551900"/>
          </a:xfrm>
          <a:prstGeom prst="rect">
            <a:avLst/>
          </a:prstGeom>
          <a:noFill/>
          <a:ln>
            <a:noFill/>
          </a:ln>
        </p:spPr>
        <p:txBody>
          <a:bodyPr spcFirstLastPara="1" wrap="square" lIns="91425" tIns="91425" rIns="91425" bIns="91425" anchor="t" anchorCtr="0"/>
          <a:lstStyle>
            <a:lvl1pPr marL="457200" marR="0" lvl="0" indent="-228600" algn="l" rtl="0">
              <a:lnSpc>
                <a:spcPct val="116666"/>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L="914400" marR="0" lvl="1" indent="-228600" algn="l" rtl="0">
              <a:lnSpc>
                <a:spcPct val="116666"/>
              </a:lnSpc>
              <a:spcBef>
                <a:spcPts val="0"/>
              </a:spcBef>
              <a:spcAft>
                <a:spcPts val="0"/>
              </a:spcAft>
              <a:buClr>
                <a:schemeClr val="lt2"/>
              </a:buClr>
              <a:buSzPts val="1600"/>
              <a:buFont typeface="Arial"/>
              <a:buNone/>
              <a:defRPr sz="1200" b="0" i="0" u="none" strike="noStrike" cap="none">
                <a:solidFill>
                  <a:srgbClr val="000000"/>
                </a:solidFill>
                <a:latin typeface="Arial"/>
                <a:ea typeface="Arial"/>
                <a:cs typeface="Arial"/>
                <a:sym typeface="Arial"/>
              </a:defRPr>
            </a:lvl2pPr>
            <a:lvl3pPr marL="1371600" marR="0" lvl="2" indent="-304800" algn="l" rtl="0">
              <a:lnSpc>
                <a:spcPct val="116666"/>
              </a:lnSpc>
              <a:spcBef>
                <a:spcPts val="0"/>
              </a:spcBef>
              <a:spcAft>
                <a:spcPts val="0"/>
              </a:spcAft>
              <a:buClr>
                <a:schemeClr val="lt2"/>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228600" algn="l" rtl="0">
              <a:lnSpc>
                <a:spcPct val="130000"/>
              </a:lnSpc>
              <a:spcBef>
                <a:spcPts val="0"/>
              </a:spcBef>
              <a:spcAft>
                <a:spcPts val="0"/>
              </a:spcAft>
              <a:buClr>
                <a:schemeClr val="dk1"/>
              </a:buClr>
              <a:buSzPts val="14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4" name="Shape 244"/>
          <p:cNvSpPr/>
          <p:nvPr/>
        </p:nvSpPr>
        <p:spPr>
          <a:xfrm>
            <a:off x="3290737" y="2669156"/>
            <a:ext cx="2602800" cy="46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5" name="Shape 245"/>
          <p:cNvSpPr/>
          <p:nvPr/>
        </p:nvSpPr>
        <p:spPr>
          <a:xfrm>
            <a:off x="3290737" y="3129775"/>
            <a:ext cx="2602800" cy="21402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6" name="Shape 246"/>
          <p:cNvSpPr txBox="1">
            <a:spLocks noGrp="1"/>
          </p:cNvSpPr>
          <p:nvPr>
            <p:ph type="body" idx="3"/>
          </p:nvPr>
        </p:nvSpPr>
        <p:spPr>
          <a:xfrm>
            <a:off x="3476246" y="2687950"/>
            <a:ext cx="2191200" cy="428700"/>
          </a:xfrm>
          <a:prstGeom prst="rect">
            <a:avLst/>
          </a:prstGeom>
          <a:noFill/>
          <a:ln>
            <a:noFill/>
          </a:ln>
        </p:spPr>
        <p:txBody>
          <a:bodyPr spcFirstLastPara="1" wrap="square" lIns="91425" tIns="91425" rIns="91425" bIns="91425" anchor="ctr" anchorCtr="0"/>
          <a:lstStyle>
            <a:lvl1pPr marL="457200" marR="0" lvl="0" indent="-228600" algn="ctr" rtl="0">
              <a:lnSpc>
                <a:spcPct val="104999"/>
              </a:lnSpc>
              <a:spcBef>
                <a:spcPts val="0"/>
              </a:spcBef>
              <a:spcAft>
                <a:spcPts val="0"/>
              </a:spcAft>
              <a:buClr>
                <a:schemeClr val="lt1"/>
              </a:buClr>
              <a:buSzPts val="1400"/>
              <a:buFont typeface="Arial"/>
              <a:buNone/>
              <a:defRPr sz="2000" b="1" i="0" u="none" strike="noStrike" cap="none">
                <a:solidFill>
                  <a:schemeClr val="lt1"/>
                </a:solidFill>
                <a:latin typeface="Arial"/>
                <a:ea typeface="Arial"/>
                <a:cs typeface="Arial"/>
                <a:sym typeface="Arial"/>
              </a:defRPr>
            </a:lvl1pPr>
            <a:lvl2pPr marL="914400" marR="0" lvl="1" indent="-355600" algn="l" rtl="0">
              <a:lnSpc>
                <a:spcPct val="95000"/>
              </a:lnSpc>
              <a:spcBef>
                <a:spcPts val="0"/>
              </a:spcBef>
              <a:spcAft>
                <a:spcPts val="0"/>
              </a:spcAft>
              <a:buClr>
                <a:schemeClr val="lt2"/>
              </a:buClr>
              <a:buSzPts val="2000"/>
              <a:buFont typeface="Arial"/>
              <a:buChar char="•"/>
              <a:defRPr sz="2000" b="1" i="0" u="none" strike="noStrike" cap="none">
                <a:solidFill>
                  <a:schemeClr val="lt1"/>
                </a:solidFill>
                <a:latin typeface="Arial"/>
                <a:ea typeface="Arial"/>
                <a:cs typeface="Arial"/>
                <a:sym typeface="Arial"/>
              </a:defRPr>
            </a:lvl2pPr>
            <a:lvl3pPr marL="1371600" marR="0" lvl="2" indent="-355600" algn="l" rtl="0">
              <a:lnSpc>
                <a:spcPct val="95000"/>
              </a:lnSpc>
              <a:spcBef>
                <a:spcPts val="0"/>
              </a:spcBef>
              <a:spcAft>
                <a:spcPts val="0"/>
              </a:spcAft>
              <a:buClr>
                <a:schemeClr val="accent4"/>
              </a:buClr>
              <a:buSzPts val="2000"/>
              <a:buFont typeface="Arial"/>
              <a:buChar char="‒"/>
              <a:defRPr sz="2000" b="1" i="0" u="none" strike="noStrike" cap="none">
                <a:solidFill>
                  <a:schemeClr val="lt1"/>
                </a:solidFill>
                <a:latin typeface="Arial"/>
                <a:ea typeface="Arial"/>
                <a:cs typeface="Arial"/>
                <a:sym typeface="Arial"/>
              </a:defRPr>
            </a:lvl3pPr>
            <a:lvl4pPr marL="1828800" marR="0" lvl="3" indent="-228600" algn="l" rtl="0">
              <a:lnSpc>
                <a:spcPct val="75000"/>
              </a:lnSpc>
              <a:spcBef>
                <a:spcPts val="0"/>
              </a:spcBef>
              <a:spcAft>
                <a:spcPts val="0"/>
              </a:spcAft>
              <a:buClr>
                <a:schemeClr val="dk1"/>
              </a:buClr>
              <a:buSzPts val="1400"/>
              <a:buFont typeface="Arial"/>
              <a:buNone/>
              <a:defRPr sz="2000" b="1" i="0" u="none" strike="noStrike" cap="none">
                <a:solidFill>
                  <a:schemeClr val="lt1"/>
                </a:solidFill>
                <a:latin typeface="Arial"/>
                <a:ea typeface="Arial"/>
                <a:cs typeface="Arial"/>
                <a:sym typeface="Arial"/>
              </a:defRPr>
            </a:lvl4pPr>
            <a:lvl5pPr marL="2286000" marR="0" lvl="4" indent="-355600" algn="l" rtl="0">
              <a:lnSpc>
                <a:spcPct val="100000"/>
              </a:lnSpc>
              <a:spcBef>
                <a:spcPts val="850"/>
              </a:spcBef>
              <a:spcAft>
                <a:spcPts val="0"/>
              </a:spcAft>
              <a:buClr>
                <a:schemeClr val="lt1"/>
              </a:buClr>
              <a:buSzPts val="2000"/>
              <a:buFont typeface="Arial"/>
              <a:buChar char="»"/>
              <a:defRPr sz="2000" b="1" i="0" u="none" strike="noStrike" cap="none">
                <a:solidFill>
                  <a:schemeClr val="lt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7" name="Shape 247"/>
          <p:cNvSpPr txBox="1">
            <a:spLocks noGrp="1"/>
          </p:cNvSpPr>
          <p:nvPr>
            <p:ph type="body" idx="4"/>
          </p:nvPr>
        </p:nvSpPr>
        <p:spPr>
          <a:xfrm>
            <a:off x="3489046" y="3226998"/>
            <a:ext cx="2246100" cy="1551900"/>
          </a:xfrm>
          <a:prstGeom prst="rect">
            <a:avLst/>
          </a:prstGeom>
          <a:noFill/>
          <a:ln>
            <a:noFill/>
          </a:ln>
        </p:spPr>
        <p:txBody>
          <a:bodyPr spcFirstLastPara="1" wrap="square" lIns="91425" tIns="91425" rIns="91425" bIns="91425" anchor="t" anchorCtr="0"/>
          <a:lstStyle>
            <a:lvl1pPr marL="457200" marR="0" lvl="0" indent="-228600" algn="l" rtl="0">
              <a:lnSpc>
                <a:spcPct val="116666"/>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L="914400" marR="0" lvl="1" indent="-228600" algn="l" rtl="0">
              <a:lnSpc>
                <a:spcPct val="116666"/>
              </a:lnSpc>
              <a:spcBef>
                <a:spcPts val="0"/>
              </a:spcBef>
              <a:spcAft>
                <a:spcPts val="0"/>
              </a:spcAft>
              <a:buClr>
                <a:schemeClr val="lt2"/>
              </a:buClr>
              <a:buSzPts val="1600"/>
              <a:buFont typeface="Arial"/>
              <a:buNone/>
              <a:defRPr sz="1200" b="0" i="0" u="none" strike="noStrike" cap="none">
                <a:solidFill>
                  <a:srgbClr val="000000"/>
                </a:solidFill>
                <a:latin typeface="Arial"/>
                <a:ea typeface="Arial"/>
                <a:cs typeface="Arial"/>
                <a:sym typeface="Arial"/>
              </a:defRPr>
            </a:lvl2pPr>
            <a:lvl3pPr marL="1371600" marR="0" lvl="2" indent="-304800" algn="l" rtl="0">
              <a:lnSpc>
                <a:spcPct val="116666"/>
              </a:lnSpc>
              <a:spcBef>
                <a:spcPts val="0"/>
              </a:spcBef>
              <a:spcAft>
                <a:spcPts val="0"/>
              </a:spcAft>
              <a:buClr>
                <a:schemeClr val="lt2"/>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228600" algn="l" rtl="0">
              <a:lnSpc>
                <a:spcPct val="130000"/>
              </a:lnSpc>
              <a:spcBef>
                <a:spcPts val="0"/>
              </a:spcBef>
              <a:spcAft>
                <a:spcPts val="0"/>
              </a:spcAft>
              <a:buClr>
                <a:schemeClr val="dk1"/>
              </a:buClr>
              <a:buSzPts val="14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8" name="Shape 248"/>
          <p:cNvSpPr/>
          <p:nvPr/>
        </p:nvSpPr>
        <p:spPr>
          <a:xfrm>
            <a:off x="6023269" y="2669156"/>
            <a:ext cx="2602800" cy="46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9" name="Shape 249"/>
          <p:cNvSpPr/>
          <p:nvPr/>
        </p:nvSpPr>
        <p:spPr>
          <a:xfrm>
            <a:off x="6023269" y="3129775"/>
            <a:ext cx="2602800" cy="21402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0" name="Shape 250"/>
          <p:cNvSpPr txBox="1">
            <a:spLocks noGrp="1"/>
          </p:cNvSpPr>
          <p:nvPr>
            <p:ph type="body" idx="5"/>
          </p:nvPr>
        </p:nvSpPr>
        <p:spPr>
          <a:xfrm>
            <a:off x="6208778" y="2687950"/>
            <a:ext cx="2191200" cy="428700"/>
          </a:xfrm>
          <a:prstGeom prst="rect">
            <a:avLst/>
          </a:prstGeom>
          <a:noFill/>
          <a:ln>
            <a:noFill/>
          </a:ln>
        </p:spPr>
        <p:txBody>
          <a:bodyPr spcFirstLastPara="1" wrap="square" lIns="91425" tIns="91425" rIns="91425" bIns="91425" anchor="ctr" anchorCtr="0"/>
          <a:lstStyle>
            <a:lvl1pPr marL="457200" marR="0" lvl="0" indent="-228600" algn="ctr" rtl="0">
              <a:lnSpc>
                <a:spcPct val="104999"/>
              </a:lnSpc>
              <a:spcBef>
                <a:spcPts val="0"/>
              </a:spcBef>
              <a:spcAft>
                <a:spcPts val="0"/>
              </a:spcAft>
              <a:buClr>
                <a:schemeClr val="lt1"/>
              </a:buClr>
              <a:buSzPts val="1400"/>
              <a:buFont typeface="Arial"/>
              <a:buNone/>
              <a:defRPr sz="2000" b="1" i="0" u="none" strike="noStrike" cap="none">
                <a:solidFill>
                  <a:schemeClr val="lt1"/>
                </a:solidFill>
                <a:latin typeface="Arial"/>
                <a:ea typeface="Arial"/>
                <a:cs typeface="Arial"/>
                <a:sym typeface="Arial"/>
              </a:defRPr>
            </a:lvl1pPr>
            <a:lvl2pPr marL="914400" marR="0" lvl="1" indent="-355600" algn="l" rtl="0">
              <a:lnSpc>
                <a:spcPct val="95000"/>
              </a:lnSpc>
              <a:spcBef>
                <a:spcPts val="0"/>
              </a:spcBef>
              <a:spcAft>
                <a:spcPts val="0"/>
              </a:spcAft>
              <a:buClr>
                <a:schemeClr val="lt2"/>
              </a:buClr>
              <a:buSzPts val="2000"/>
              <a:buFont typeface="Arial"/>
              <a:buChar char="•"/>
              <a:defRPr sz="2000" b="1" i="0" u="none" strike="noStrike" cap="none">
                <a:solidFill>
                  <a:schemeClr val="lt1"/>
                </a:solidFill>
                <a:latin typeface="Arial"/>
                <a:ea typeface="Arial"/>
                <a:cs typeface="Arial"/>
                <a:sym typeface="Arial"/>
              </a:defRPr>
            </a:lvl2pPr>
            <a:lvl3pPr marL="1371600" marR="0" lvl="2" indent="-355600" algn="l" rtl="0">
              <a:lnSpc>
                <a:spcPct val="95000"/>
              </a:lnSpc>
              <a:spcBef>
                <a:spcPts val="0"/>
              </a:spcBef>
              <a:spcAft>
                <a:spcPts val="0"/>
              </a:spcAft>
              <a:buClr>
                <a:schemeClr val="accent4"/>
              </a:buClr>
              <a:buSzPts val="2000"/>
              <a:buFont typeface="Arial"/>
              <a:buChar char="‒"/>
              <a:defRPr sz="2000" b="1" i="0" u="none" strike="noStrike" cap="none">
                <a:solidFill>
                  <a:schemeClr val="lt1"/>
                </a:solidFill>
                <a:latin typeface="Arial"/>
                <a:ea typeface="Arial"/>
                <a:cs typeface="Arial"/>
                <a:sym typeface="Arial"/>
              </a:defRPr>
            </a:lvl3pPr>
            <a:lvl4pPr marL="1828800" marR="0" lvl="3" indent="-228600" algn="l" rtl="0">
              <a:lnSpc>
                <a:spcPct val="75000"/>
              </a:lnSpc>
              <a:spcBef>
                <a:spcPts val="0"/>
              </a:spcBef>
              <a:spcAft>
                <a:spcPts val="0"/>
              </a:spcAft>
              <a:buClr>
                <a:schemeClr val="dk1"/>
              </a:buClr>
              <a:buSzPts val="1400"/>
              <a:buFont typeface="Arial"/>
              <a:buNone/>
              <a:defRPr sz="2000" b="1" i="0" u="none" strike="noStrike" cap="none">
                <a:solidFill>
                  <a:schemeClr val="lt1"/>
                </a:solidFill>
                <a:latin typeface="Arial"/>
                <a:ea typeface="Arial"/>
                <a:cs typeface="Arial"/>
                <a:sym typeface="Arial"/>
              </a:defRPr>
            </a:lvl4pPr>
            <a:lvl5pPr marL="2286000" marR="0" lvl="4" indent="-355600" algn="l" rtl="0">
              <a:lnSpc>
                <a:spcPct val="100000"/>
              </a:lnSpc>
              <a:spcBef>
                <a:spcPts val="850"/>
              </a:spcBef>
              <a:spcAft>
                <a:spcPts val="0"/>
              </a:spcAft>
              <a:buClr>
                <a:schemeClr val="lt1"/>
              </a:buClr>
              <a:buSzPts val="2000"/>
              <a:buFont typeface="Arial"/>
              <a:buChar char="»"/>
              <a:defRPr sz="2000" b="1" i="0" u="none" strike="noStrike" cap="none">
                <a:solidFill>
                  <a:schemeClr val="lt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51" name="Shape 251"/>
          <p:cNvSpPr txBox="1">
            <a:spLocks noGrp="1"/>
          </p:cNvSpPr>
          <p:nvPr>
            <p:ph type="body" idx="6"/>
          </p:nvPr>
        </p:nvSpPr>
        <p:spPr>
          <a:xfrm>
            <a:off x="6221580" y="3226998"/>
            <a:ext cx="2246100" cy="1551900"/>
          </a:xfrm>
          <a:prstGeom prst="rect">
            <a:avLst/>
          </a:prstGeom>
          <a:noFill/>
          <a:ln>
            <a:noFill/>
          </a:ln>
        </p:spPr>
        <p:txBody>
          <a:bodyPr spcFirstLastPara="1" wrap="square" lIns="91425" tIns="91425" rIns="91425" bIns="91425" anchor="t" anchorCtr="0"/>
          <a:lstStyle>
            <a:lvl1pPr marL="457200" marR="0" lvl="0" indent="-228600" algn="l" rtl="0">
              <a:lnSpc>
                <a:spcPct val="116666"/>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L="914400" marR="0" lvl="1" indent="-228600" algn="l" rtl="0">
              <a:lnSpc>
                <a:spcPct val="116666"/>
              </a:lnSpc>
              <a:spcBef>
                <a:spcPts val="0"/>
              </a:spcBef>
              <a:spcAft>
                <a:spcPts val="0"/>
              </a:spcAft>
              <a:buClr>
                <a:schemeClr val="lt2"/>
              </a:buClr>
              <a:buSzPts val="1600"/>
              <a:buFont typeface="Arial"/>
              <a:buNone/>
              <a:defRPr sz="1200" b="0" i="0" u="none" strike="noStrike" cap="none">
                <a:solidFill>
                  <a:srgbClr val="000000"/>
                </a:solidFill>
                <a:latin typeface="Arial"/>
                <a:ea typeface="Arial"/>
                <a:cs typeface="Arial"/>
                <a:sym typeface="Arial"/>
              </a:defRPr>
            </a:lvl2pPr>
            <a:lvl3pPr marL="1371600" marR="0" lvl="2" indent="-304800" algn="l" rtl="0">
              <a:lnSpc>
                <a:spcPct val="116666"/>
              </a:lnSpc>
              <a:spcBef>
                <a:spcPts val="0"/>
              </a:spcBef>
              <a:spcAft>
                <a:spcPts val="0"/>
              </a:spcAft>
              <a:buClr>
                <a:schemeClr val="lt2"/>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228600" algn="l" rtl="0">
              <a:lnSpc>
                <a:spcPct val="130000"/>
              </a:lnSpc>
              <a:spcBef>
                <a:spcPts val="0"/>
              </a:spcBef>
              <a:spcAft>
                <a:spcPts val="0"/>
              </a:spcAft>
              <a:buClr>
                <a:schemeClr val="dk1"/>
              </a:buClr>
              <a:buSzPts val="14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52" name="Shape 252"/>
          <p:cNvSpPr txBox="1">
            <a:spLocks noGrp="1"/>
          </p:cNvSpPr>
          <p:nvPr>
            <p:ph type="body" idx="7"/>
          </p:nvPr>
        </p:nvSpPr>
        <p:spPr>
          <a:xfrm>
            <a:off x="552450" y="1685925"/>
            <a:ext cx="4495800" cy="647700"/>
          </a:xfrm>
          <a:prstGeom prst="rect">
            <a:avLst/>
          </a:prstGeom>
          <a:noFill/>
          <a:ln>
            <a:noFill/>
          </a:ln>
        </p:spPr>
        <p:txBody>
          <a:bodyPr spcFirstLastPara="1" wrap="square" lIns="91425" tIns="91425" rIns="91425" bIns="91425" anchor="t" anchorCtr="0"/>
          <a:lstStyle>
            <a:lvl1pPr marL="457200" marR="0" lvl="0" indent="-228600" algn="l" rtl="0">
              <a:lnSpc>
                <a:spcPct val="118750"/>
              </a:lnSpc>
              <a:spcBef>
                <a:spcPts val="0"/>
              </a:spcBef>
              <a:spcAft>
                <a:spcPts val="0"/>
              </a:spcAft>
              <a:buClr>
                <a:srgbClr val="000000"/>
              </a:buClr>
              <a:buSzPts val="1400"/>
              <a:buFont typeface="Arial"/>
              <a:buNone/>
              <a:defRPr sz="1600" b="0" i="0" u="none" strike="noStrike" cap="none">
                <a:solidFill>
                  <a:srgbClr val="000000"/>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53" name="Shape 253"/>
          <p:cNvSpPr txBox="1">
            <a:spLocks noGrp="1"/>
          </p:cNvSpPr>
          <p:nvPr>
            <p:ph type="sldNum" idx="12"/>
          </p:nvPr>
        </p:nvSpPr>
        <p:spPr>
          <a:xfrm>
            <a:off x="8497764" y="6489578"/>
            <a:ext cx="433200" cy="1254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ample Boxed Text with Image x3">
  <p:cSld name="Sample Boxed Text with Image x3">
    <p:spTree>
      <p:nvGrpSpPr>
        <p:cNvPr id="1" name="Shape 254"/>
        <p:cNvGrpSpPr/>
        <p:nvPr/>
      </p:nvGrpSpPr>
      <p:grpSpPr>
        <a:xfrm>
          <a:off x="0" y="0"/>
          <a:ext cx="0" cy="0"/>
          <a:chOff x="0" y="0"/>
          <a:chExt cx="0" cy="0"/>
        </a:xfrm>
      </p:grpSpPr>
      <p:sp>
        <p:nvSpPr>
          <p:cNvPr id="255" name="Shape 255"/>
          <p:cNvSpPr/>
          <p:nvPr/>
        </p:nvSpPr>
        <p:spPr>
          <a:xfrm>
            <a:off x="3282307" y="2377300"/>
            <a:ext cx="2584800" cy="17184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6" name="Shape 256"/>
          <p:cNvSpPr/>
          <p:nvPr/>
        </p:nvSpPr>
        <p:spPr>
          <a:xfrm>
            <a:off x="6025507" y="2377300"/>
            <a:ext cx="2584800" cy="17184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7" name="Shape 257"/>
          <p:cNvSpPr/>
          <p:nvPr/>
        </p:nvSpPr>
        <p:spPr>
          <a:xfrm>
            <a:off x="539108" y="2377300"/>
            <a:ext cx="2584800" cy="17184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8" name="Shape 258"/>
          <p:cNvSpPr txBox="1">
            <a:spLocks noGrp="1"/>
          </p:cNvSpPr>
          <p:nvPr>
            <p:ph type="title"/>
          </p:nvPr>
        </p:nvSpPr>
        <p:spPr>
          <a:xfrm>
            <a:off x="540000" y="417600"/>
            <a:ext cx="6359400" cy="944400"/>
          </a:xfrm>
          <a:prstGeom prst="rect">
            <a:avLst/>
          </a:prstGeom>
          <a:noFill/>
          <a:ln>
            <a:noFill/>
          </a:ln>
        </p:spPr>
        <p:txBody>
          <a:bodyPr spcFirstLastPara="1" wrap="square" lIns="91425" tIns="91425" rIns="91425" bIns="91425" anchor="t" anchorCtr="0"/>
          <a:lstStyle>
            <a:lvl1pPr marR="0" lvl="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9" name="Shape 259"/>
          <p:cNvSpPr txBox="1">
            <a:spLocks noGrp="1"/>
          </p:cNvSpPr>
          <p:nvPr>
            <p:ph type="body" idx="1"/>
          </p:nvPr>
        </p:nvSpPr>
        <p:spPr>
          <a:xfrm>
            <a:off x="676275" y="3503223"/>
            <a:ext cx="2362200" cy="440100"/>
          </a:xfrm>
          <a:prstGeom prst="rect">
            <a:avLst/>
          </a:prstGeom>
          <a:noFill/>
          <a:ln>
            <a:noFill/>
          </a:ln>
        </p:spPr>
        <p:txBody>
          <a:bodyPr spcFirstLastPara="1" wrap="square" lIns="91425" tIns="91425" rIns="91425" bIns="91425" anchor="b" anchorCtr="0"/>
          <a:lstStyle>
            <a:lvl1pPr marL="457200" marR="0" lvl="0" indent="-228600" algn="ctr" rtl="0">
              <a:lnSpc>
                <a:spcPct val="87500"/>
              </a:lnSpc>
              <a:spcBef>
                <a:spcPts val="0"/>
              </a:spcBef>
              <a:spcAft>
                <a:spcPts val="0"/>
              </a:spcAft>
              <a:buClr>
                <a:srgbClr val="000000"/>
              </a:buClr>
              <a:buSzPts val="14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16666"/>
              </a:lnSpc>
              <a:spcBef>
                <a:spcPts val="0"/>
              </a:spcBef>
              <a:spcAft>
                <a:spcPts val="0"/>
              </a:spcAft>
              <a:buClr>
                <a:schemeClr val="lt2"/>
              </a:buClr>
              <a:buSzPts val="1600"/>
              <a:buFont typeface="Arial"/>
              <a:buNone/>
              <a:defRPr sz="1200" b="0" i="0" u="none" strike="noStrike" cap="none">
                <a:solidFill>
                  <a:srgbClr val="000000"/>
                </a:solidFill>
                <a:latin typeface="Arial"/>
                <a:ea typeface="Arial"/>
                <a:cs typeface="Arial"/>
                <a:sym typeface="Arial"/>
              </a:defRPr>
            </a:lvl2pPr>
            <a:lvl3pPr marL="1371600" marR="0" lvl="2" indent="-304800" algn="l" rtl="0">
              <a:lnSpc>
                <a:spcPct val="116666"/>
              </a:lnSpc>
              <a:spcBef>
                <a:spcPts val="0"/>
              </a:spcBef>
              <a:spcAft>
                <a:spcPts val="0"/>
              </a:spcAft>
              <a:buClr>
                <a:schemeClr val="lt2"/>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228600" algn="l" rtl="0">
              <a:lnSpc>
                <a:spcPct val="130000"/>
              </a:lnSpc>
              <a:spcBef>
                <a:spcPts val="0"/>
              </a:spcBef>
              <a:spcAft>
                <a:spcPts val="0"/>
              </a:spcAft>
              <a:buClr>
                <a:schemeClr val="dk1"/>
              </a:buClr>
              <a:buSzPts val="14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0" name="Shape 260"/>
          <p:cNvSpPr txBox="1">
            <a:spLocks noGrp="1"/>
          </p:cNvSpPr>
          <p:nvPr>
            <p:ph type="body" idx="2"/>
          </p:nvPr>
        </p:nvSpPr>
        <p:spPr>
          <a:xfrm>
            <a:off x="552450" y="1685925"/>
            <a:ext cx="4495800" cy="647700"/>
          </a:xfrm>
          <a:prstGeom prst="rect">
            <a:avLst/>
          </a:prstGeom>
          <a:noFill/>
          <a:ln>
            <a:noFill/>
          </a:ln>
        </p:spPr>
        <p:txBody>
          <a:bodyPr spcFirstLastPara="1" wrap="square" lIns="91425" tIns="91425" rIns="91425" bIns="91425" anchor="t" anchorCtr="0"/>
          <a:lstStyle>
            <a:lvl1pPr marL="457200" marR="0" lvl="0" indent="-228600" algn="l" rtl="0">
              <a:lnSpc>
                <a:spcPct val="118750"/>
              </a:lnSpc>
              <a:spcBef>
                <a:spcPts val="0"/>
              </a:spcBef>
              <a:spcAft>
                <a:spcPts val="0"/>
              </a:spcAft>
              <a:buClr>
                <a:srgbClr val="000000"/>
              </a:buClr>
              <a:buSzPts val="1400"/>
              <a:buFont typeface="Arial"/>
              <a:buNone/>
              <a:defRPr sz="1600" b="0" i="0" u="none" strike="noStrike" cap="none">
                <a:solidFill>
                  <a:srgbClr val="000000"/>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1" name="Shape 261"/>
          <p:cNvSpPr>
            <a:spLocks noGrp="1"/>
          </p:cNvSpPr>
          <p:nvPr>
            <p:ph type="pic" idx="3"/>
          </p:nvPr>
        </p:nvSpPr>
        <p:spPr>
          <a:xfrm>
            <a:off x="539108" y="4067175"/>
            <a:ext cx="2584800" cy="1752600"/>
          </a:xfrm>
          <a:prstGeom prst="rect">
            <a:avLst/>
          </a:prstGeom>
          <a:solidFill>
            <a:srgbClr val="BBBBBB"/>
          </a:solidFill>
          <a:ln>
            <a:noFill/>
          </a:ln>
        </p:spPr>
        <p:txBody>
          <a:bodyPr spcFirstLastPara="1" wrap="square" lIns="91425" tIns="91425" rIns="91425" bIns="91425" anchor="t" anchorCtr="0"/>
          <a:lstStyle>
            <a:lvl1pPr marR="0" lvl="0" algn="ctr" rtl="0">
              <a:lnSpc>
                <a:spcPct val="190000"/>
              </a:lnSpc>
              <a:spcBef>
                <a:spcPts val="0"/>
              </a:spcBef>
              <a:spcAft>
                <a:spcPts val="0"/>
              </a:spcAft>
              <a:buClr>
                <a:schemeClr val="lt2"/>
              </a:buClr>
              <a:buSzPts val="1400"/>
              <a:buFont typeface="Arial"/>
              <a:buNone/>
              <a:defRPr sz="1000" b="0" i="0" u="none" strike="noStrike" cap="none">
                <a:solidFill>
                  <a:schemeClr val="lt2"/>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R="0" lvl="3"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R="0" lvl="4"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62" name="Shape 262"/>
          <p:cNvPicPr preferRelativeResize="0"/>
          <p:nvPr/>
        </p:nvPicPr>
        <p:blipFill rotWithShape="1">
          <a:blip r:embed="rId2">
            <a:alphaModFix/>
          </a:blip>
          <a:srcRect/>
          <a:stretch/>
        </p:blipFill>
        <p:spPr>
          <a:xfrm>
            <a:off x="1505711" y="2660141"/>
            <a:ext cx="551688" cy="1082725"/>
          </a:xfrm>
          <a:prstGeom prst="rect">
            <a:avLst/>
          </a:prstGeom>
          <a:noFill/>
          <a:ln>
            <a:noFill/>
          </a:ln>
        </p:spPr>
      </p:pic>
      <p:pic>
        <p:nvPicPr>
          <p:cNvPr id="263" name="Shape 263"/>
          <p:cNvPicPr preferRelativeResize="0"/>
          <p:nvPr/>
        </p:nvPicPr>
        <p:blipFill rotWithShape="1">
          <a:blip r:embed="rId3">
            <a:alphaModFix/>
          </a:blip>
          <a:srcRect/>
          <a:stretch/>
        </p:blipFill>
        <p:spPr>
          <a:xfrm>
            <a:off x="4217935" y="2657741"/>
            <a:ext cx="552878" cy="1085057"/>
          </a:xfrm>
          <a:prstGeom prst="rect">
            <a:avLst/>
          </a:prstGeom>
          <a:noFill/>
          <a:ln>
            <a:noFill/>
          </a:ln>
        </p:spPr>
      </p:pic>
      <p:pic>
        <p:nvPicPr>
          <p:cNvPr id="264" name="Shape 264"/>
          <p:cNvPicPr preferRelativeResize="0"/>
          <p:nvPr/>
        </p:nvPicPr>
        <p:blipFill rotWithShape="1">
          <a:blip r:embed="rId4">
            <a:alphaModFix/>
          </a:blip>
          <a:srcRect/>
          <a:stretch/>
        </p:blipFill>
        <p:spPr>
          <a:xfrm>
            <a:off x="6968260" y="2645816"/>
            <a:ext cx="552878" cy="1085057"/>
          </a:xfrm>
          <a:prstGeom prst="rect">
            <a:avLst/>
          </a:prstGeom>
          <a:noFill/>
          <a:ln>
            <a:noFill/>
          </a:ln>
        </p:spPr>
      </p:pic>
      <p:sp>
        <p:nvSpPr>
          <p:cNvPr id="265" name="Shape 265"/>
          <p:cNvSpPr txBox="1">
            <a:spLocks noGrp="1"/>
          </p:cNvSpPr>
          <p:nvPr>
            <p:ph type="body" idx="4"/>
          </p:nvPr>
        </p:nvSpPr>
        <p:spPr>
          <a:xfrm>
            <a:off x="3419475" y="3503223"/>
            <a:ext cx="2362200" cy="440100"/>
          </a:xfrm>
          <a:prstGeom prst="rect">
            <a:avLst/>
          </a:prstGeom>
          <a:noFill/>
          <a:ln>
            <a:noFill/>
          </a:ln>
        </p:spPr>
        <p:txBody>
          <a:bodyPr spcFirstLastPara="1" wrap="square" lIns="91425" tIns="91425" rIns="91425" bIns="91425" anchor="b" anchorCtr="0"/>
          <a:lstStyle>
            <a:lvl1pPr marL="457200" marR="0" lvl="0" indent="-228600" algn="ctr" rtl="0">
              <a:lnSpc>
                <a:spcPct val="87500"/>
              </a:lnSpc>
              <a:spcBef>
                <a:spcPts val="0"/>
              </a:spcBef>
              <a:spcAft>
                <a:spcPts val="0"/>
              </a:spcAft>
              <a:buClr>
                <a:srgbClr val="000000"/>
              </a:buClr>
              <a:buSzPts val="14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16666"/>
              </a:lnSpc>
              <a:spcBef>
                <a:spcPts val="0"/>
              </a:spcBef>
              <a:spcAft>
                <a:spcPts val="0"/>
              </a:spcAft>
              <a:buClr>
                <a:schemeClr val="lt2"/>
              </a:buClr>
              <a:buSzPts val="1600"/>
              <a:buFont typeface="Arial"/>
              <a:buNone/>
              <a:defRPr sz="1200" b="0" i="0" u="none" strike="noStrike" cap="none">
                <a:solidFill>
                  <a:srgbClr val="000000"/>
                </a:solidFill>
                <a:latin typeface="Arial"/>
                <a:ea typeface="Arial"/>
                <a:cs typeface="Arial"/>
                <a:sym typeface="Arial"/>
              </a:defRPr>
            </a:lvl2pPr>
            <a:lvl3pPr marL="1371600" marR="0" lvl="2" indent="-304800" algn="l" rtl="0">
              <a:lnSpc>
                <a:spcPct val="116666"/>
              </a:lnSpc>
              <a:spcBef>
                <a:spcPts val="0"/>
              </a:spcBef>
              <a:spcAft>
                <a:spcPts val="0"/>
              </a:spcAft>
              <a:buClr>
                <a:schemeClr val="lt2"/>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228600" algn="l" rtl="0">
              <a:lnSpc>
                <a:spcPct val="130000"/>
              </a:lnSpc>
              <a:spcBef>
                <a:spcPts val="0"/>
              </a:spcBef>
              <a:spcAft>
                <a:spcPts val="0"/>
              </a:spcAft>
              <a:buClr>
                <a:schemeClr val="dk1"/>
              </a:buClr>
              <a:buSzPts val="14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6" name="Shape 266"/>
          <p:cNvSpPr>
            <a:spLocks noGrp="1"/>
          </p:cNvSpPr>
          <p:nvPr>
            <p:ph type="pic" idx="5"/>
          </p:nvPr>
        </p:nvSpPr>
        <p:spPr>
          <a:xfrm>
            <a:off x="3282307" y="4067175"/>
            <a:ext cx="2584800" cy="1752600"/>
          </a:xfrm>
          <a:prstGeom prst="rect">
            <a:avLst/>
          </a:prstGeom>
          <a:solidFill>
            <a:srgbClr val="BBBBBB"/>
          </a:solidFill>
          <a:ln>
            <a:noFill/>
          </a:ln>
        </p:spPr>
        <p:txBody>
          <a:bodyPr spcFirstLastPara="1" wrap="square" lIns="91425" tIns="91425" rIns="91425" bIns="91425" anchor="t" anchorCtr="0"/>
          <a:lstStyle>
            <a:lvl1pPr marR="0" lvl="0" algn="ctr" rtl="0">
              <a:lnSpc>
                <a:spcPct val="190000"/>
              </a:lnSpc>
              <a:spcBef>
                <a:spcPts val="0"/>
              </a:spcBef>
              <a:spcAft>
                <a:spcPts val="0"/>
              </a:spcAft>
              <a:buClr>
                <a:schemeClr val="lt2"/>
              </a:buClr>
              <a:buSzPts val="1400"/>
              <a:buFont typeface="Arial"/>
              <a:buNone/>
              <a:defRPr sz="1000" b="0" i="0" u="none" strike="noStrike" cap="none">
                <a:solidFill>
                  <a:schemeClr val="lt2"/>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R="0" lvl="3"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R="0" lvl="4"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7" name="Shape 267"/>
          <p:cNvSpPr txBox="1">
            <a:spLocks noGrp="1"/>
          </p:cNvSpPr>
          <p:nvPr>
            <p:ph type="body" idx="6"/>
          </p:nvPr>
        </p:nvSpPr>
        <p:spPr>
          <a:xfrm>
            <a:off x="6162675" y="3503223"/>
            <a:ext cx="2362200" cy="440100"/>
          </a:xfrm>
          <a:prstGeom prst="rect">
            <a:avLst/>
          </a:prstGeom>
          <a:noFill/>
          <a:ln>
            <a:noFill/>
          </a:ln>
        </p:spPr>
        <p:txBody>
          <a:bodyPr spcFirstLastPara="1" wrap="square" lIns="91425" tIns="91425" rIns="91425" bIns="91425" anchor="b" anchorCtr="0"/>
          <a:lstStyle>
            <a:lvl1pPr marL="457200" marR="0" lvl="0" indent="-228600" algn="ctr" rtl="0">
              <a:lnSpc>
                <a:spcPct val="87500"/>
              </a:lnSpc>
              <a:spcBef>
                <a:spcPts val="0"/>
              </a:spcBef>
              <a:spcAft>
                <a:spcPts val="0"/>
              </a:spcAft>
              <a:buClr>
                <a:srgbClr val="000000"/>
              </a:buClr>
              <a:buSzPts val="14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16666"/>
              </a:lnSpc>
              <a:spcBef>
                <a:spcPts val="0"/>
              </a:spcBef>
              <a:spcAft>
                <a:spcPts val="0"/>
              </a:spcAft>
              <a:buClr>
                <a:schemeClr val="lt2"/>
              </a:buClr>
              <a:buSzPts val="1600"/>
              <a:buFont typeface="Arial"/>
              <a:buNone/>
              <a:defRPr sz="1200" b="0" i="0" u="none" strike="noStrike" cap="none">
                <a:solidFill>
                  <a:srgbClr val="000000"/>
                </a:solidFill>
                <a:latin typeface="Arial"/>
                <a:ea typeface="Arial"/>
                <a:cs typeface="Arial"/>
                <a:sym typeface="Arial"/>
              </a:defRPr>
            </a:lvl2pPr>
            <a:lvl3pPr marL="1371600" marR="0" lvl="2" indent="-304800" algn="l" rtl="0">
              <a:lnSpc>
                <a:spcPct val="116666"/>
              </a:lnSpc>
              <a:spcBef>
                <a:spcPts val="0"/>
              </a:spcBef>
              <a:spcAft>
                <a:spcPts val="0"/>
              </a:spcAft>
              <a:buClr>
                <a:schemeClr val="lt2"/>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228600" algn="l" rtl="0">
              <a:lnSpc>
                <a:spcPct val="130000"/>
              </a:lnSpc>
              <a:spcBef>
                <a:spcPts val="0"/>
              </a:spcBef>
              <a:spcAft>
                <a:spcPts val="0"/>
              </a:spcAft>
              <a:buClr>
                <a:schemeClr val="dk1"/>
              </a:buClr>
              <a:buSzPts val="14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8" name="Shape 268"/>
          <p:cNvSpPr>
            <a:spLocks noGrp="1"/>
          </p:cNvSpPr>
          <p:nvPr>
            <p:ph type="pic" idx="7"/>
          </p:nvPr>
        </p:nvSpPr>
        <p:spPr>
          <a:xfrm>
            <a:off x="6025507" y="4067175"/>
            <a:ext cx="2584800" cy="1752600"/>
          </a:xfrm>
          <a:prstGeom prst="rect">
            <a:avLst/>
          </a:prstGeom>
          <a:solidFill>
            <a:srgbClr val="BBBBBB"/>
          </a:solidFill>
          <a:ln>
            <a:noFill/>
          </a:ln>
        </p:spPr>
        <p:txBody>
          <a:bodyPr spcFirstLastPara="1" wrap="square" lIns="91425" tIns="91425" rIns="91425" bIns="91425" anchor="t" anchorCtr="0"/>
          <a:lstStyle>
            <a:lvl1pPr marR="0" lvl="0" algn="ctr" rtl="0">
              <a:lnSpc>
                <a:spcPct val="190000"/>
              </a:lnSpc>
              <a:spcBef>
                <a:spcPts val="0"/>
              </a:spcBef>
              <a:spcAft>
                <a:spcPts val="0"/>
              </a:spcAft>
              <a:buClr>
                <a:schemeClr val="lt2"/>
              </a:buClr>
              <a:buSzPts val="1400"/>
              <a:buFont typeface="Arial"/>
              <a:buNone/>
              <a:defRPr sz="1000" b="0" i="0" u="none" strike="noStrike" cap="none">
                <a:solidFill>
                  <a:schemeClr val="lt2"/>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R="0" lvl="3"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R="0" lvl="4"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9" name="Shape 269"/>
          <p:cNvSpPr txBox="1">
            <a:spLocks noGrp="1"/>
          </p:cNvSpPr>
          <p:nvPr>
            <p:ph type="sldNum" idx="12"/>
          </p:nvPr>
        </p:nvSpPr>
        <p:spPr>
          <a:xfrm>
            <a:off x="8497764" y="6489578"/>
            <a:ext cx="433200" cy="1254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Infographic x3">
  <p:cSld name="Infographic x3">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541337" y="417600"/>
            <a:ext cx="7726500" cy="1030200"/>
          </a:xfrm>
          <a:prstGeom prst="rect">
            <a:avLst/>
          </a:prstGeom>
          <a:noFill/>
          <a:ln>
            <a:noFill/>
          </a:ln>
        </p:spPr>
        <p:txBody>
          <a:bodyPr spcFirstLastPara="1" wrap="square" lIns="91425" tIns="91425" rIns="91425" bIns="91425" anchor="t" anchorCtr="0"/>
          <a:lstStyle>
            <a:lvl1pPr marR="0" lvl="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2" name="Shape 272"/>
          <p:cNvSpPr>
            <a:spLocks noGrp="1"/>
          </p:cNvSpPr>
          <p:nvPr>
            <p:ph type="pic" idx="2"/>
          </p:nvPr>
        </p:nvSpPr>
        <p:spPr>
          <a:xfrm>
            <a:off x="836612" y="2514600"/>
            <a:ext cx="1984500" cy="1319100"/>
          </a:xfrm>
          <a:prstGeom prst="rect">
            <a:avLst/>
          </a:prstGeom>
          <a:solidFill>
            <a:srgbClr val="BBBBBB"/>
          </a:solidFill>
          <a:ln>
            <a:noFill/>
          </a:ln>
        </p:spPr>
        <p:txBody>
          <a:bodyPr spcFirstLastPara="1" wrap="square" lIns="91425" tIns="91425" rIns="91425" bIns="91425" anchor="ctr" anchorCtr="0"/>
          <a:lstStyle>
            <a:lvl1pPr marR="0" lvl="0" algn="ctr" rtl="0">
              <a:lnSpc>
                <a:spcPct val="114285"/>
              </a:lnSpc>
              <a:spcBef>
                <a:spcPts val="0"/>
              </a:spcBef>
              <a:spcAft>
                <a:spcPts val="0"/>
              </a:spcAft>
              <a:buClr>
                <a:schemeClr val="lt2"/>
              </a:buClr>
              <a:buSzPts val="1400"/>
              <a:buFont typeface="Arial"/>
              <a:buNone/>
              <a:defRPr sz="1050" b="0" i="0" u="none" strike="noStrike" cap="none">
                <a:solidFill>
                  <a:schemeClr val="lt2"/>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R="0" lvl="3"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R="0" lvl="4"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3" name="Shape 273"/>
          <p:cNvSpPr txBox="1">
            <a:spLocks noGrp="1"/>
          </p:cNvSpPr>
          <p:nvPr>
            <p:ph type="body" idx="1"/>
          </p:nvPr>
        </p:nvSpPr>
        <p:spPr>
          <a:xfrm>
            <a:off x="830262" y="4425950"/>
            <a:ext cx="1990800" cy="979500"/>
          </a:xfrm>
          <a:prstGeom prst="rect">
            <a:avLst/>
          </a:prstGeom>
          <a:noFill/>
          <a:ln>
            <a:noFill/>
          </a:ln>
        </p:spPr>
        <p:txBody>
          <a:bodyPr spcFirstLastPara="1" wrap="square" lIns="91425" tIns="91425" rIns="91425" bIns="91425" anchor="t" anchorCtr="0"/>
          <a:lstStyle>
            <a:lvl1pPr marL="457200" marR="0" lvl="0" indent="-228600" algn="ctr" rtl="0">
              <a:lnSpc>
                <a:spcPct val="113333"/>
              </a:lnSpc>
              <a:spcBef>
                <a:spcPts val="0"/>
              </a:spcBef>
              <a:spcAft>
                <a:spcPts val="0"/>
              </a:spcAft>
              <a:buClr>
                <a:schemeClr val="dk2"/>
              </a:buClr>
              <a:buSzPts val="1400"/>
              <a:buFont typeface="Arial"/>
              <a:buNone/>
              <a:defRPr sz="1500" b="1" i="0" u="none" strike="noStrike" cap="none">
                <a:solidFill>
                  <a:schemeClr val="dk2"/>
                </a:solidFill>
                <a:latin typeface="Arial"/>
                <a:ea typeface="Arial"/>
                <a:cs typeface="Arial"/>
                <a:sym typeface="Arial"/>
              </a:defRPr>
            </a:lvl1pPr>
            <a:lvl2pPr marL="914400" marR="0" lvl="1" indent="-228600" algn="ctr" rtl="0">
              <a:lnSpc>
                <a:spcPct val="110000"/>
              </a:lnSpc>
              <a:spcBef>
                <a:spcPts val="800"/>
              </a:spcBef>
              <a:spcAft>
                <a:spcPts val="0"/>
              </a:spcAft>
              <a:buClr>
                <a:schemeClr val="lt2"/>
              </a:buClr>
              <a:buSzPts val="1600"/>
              <a:buFont typeface="Arial"/>
              <a:buNone/>
              <a:defRPr sz="1000" b="0"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4" name="Shape 274"/>
          <p:cNvSpPr txBox="1">
            <a:spLocks noGrp="1"/>
          </p:cNvSpPr>
          <p:nvPr>
            <p:ph type="body" idx="3"/>
          </p:nvPr>
        </p:nvSpPr>
        <p:spPr>
          <a:xfrm>
            <a:off x="836612" y="3924926"/>
            <a:ext cx="1984500" cy="418500"/>
          </a:xfrm>
          <a:prstGeom prst="rect">
            <a:avLst/>
          </a:prstGeom>
          <a:noFill/>
          <a:ln>
            <a:noFill/>
          </a:ln>
        </p:spPr>
        <p:txBody>
          <a:bodyPr spcFirstLastPara="1" wrap="square" lIns="91425" tIns="91425" rIns="91425" bIns="91425" anchor="t" anchorCtr="0"/>
          <a:lstStyle>
            <a:lvl1pPr marL="457200" marR="0" lvl="0" indent="-228600" algn="ctr" rtl="0">
              <a:lnSpc>
                <a:spcPct val="117647"/>
              </a:lnSpc>
              <a:spcBef>
                <a:spcPts val="0"/>
              </a:spcBef>
              <a:spcAft>
                <a:spcPts val="0"/>
              </a:spcAft>
              <a:buClr>
                <a:schemeClr val="dk2"/>
              </a:buClr>
              <a:buSzPts val="1400"/>
              <a:buFont typeface="Arial"/>
              <a:buNone/>
              <a:defRPr sz="3400" b="1" i="0" u="none" strike="noStrike" cap="none">
                <a:solidFill>
                  <a:schemeClr val="dk2"/>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5" name="Shape 275"/>
          <p:cNvSpPr txBox="1">
            <a:spLocks noGrp="1"/>
          </p:cNvSpPr>
          <p:nvPr>
            <p:ph type="body" idx="4"/>
          </p:nvPr>
        </p:nvSpPr>
        <p:spPr>
          <a:xfrm>
            <a:off x="3563887" y="3924926"/>
            <a:ext cx="1984500" cy="418500"/>
          </a:xfrm>
          <a:prstGeom prst="rect">
            <a:avLst/>
          </a:prstGeom>
          <a:noFill/>
          <a:ln>
            <a:noFill/>
          </a:ln>
        </p:spPr>
        <p:txBody>
          <a:bodyPr spcFirstLastPara="1" wrap="square" lIns="91425" tIns="91425" rIns="91425" bIns="91425" anchor="t" anchorCtr="0"/>
          <a:lstStyle>
            <a:lvl1pPr marL="457200" marR="0" lvl="0" indent="-228600" algn="ctr" rtl="0">
              <a:lnSpc>
                <a:spcPct val="117647"/>
              </a:lnSpc>
              <a:spcBef>
                <a:spcPts val="0"/>
              </a:spcBef>
              <a:spcAft>
                <a:spcPts val="0"/>
              </a:spcAft>
              <a:buClr>
                <a:schemeClr val="accent1"/>
              </a:buClr>
              <a:buSzPts val="1400"/>
              <a:buFont typeface="Arial"/>
              <a:buNone/>
              <a:defRPr sz="3400" b="1" i="0" u="none" strike="noStrike" cap="none">
                <a:solidFill>
                  <a:schemeClr val="accent1"/>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6" name="Shape 276"/>
          <p:cNvSpPr txBox="1">
            <a:spLocks noGrp="1"/>
          </p:cNvSpPr>
          <p:nvPr>
            <p:ph type="body" idx="5"/>
          </p:nvPr>
        </p:nvSpPr>
        <p:spPr>
          <a:xfrm>
            <a:off x="6300192" y="3924926"/>
            <a:ext cx="1984500" cy="408900"/>
          </a:xfrm>
          <a:prstGeom prst="rect">
            <a:avLst/>
          </a:prstGeom>
          <a:noFill/>
          <a:ln>
            <a:noFill/>
          </a:ln>
        </p:spPr>
        <p:txBody>
          <a:bodyPr spcFirstLastPara="1" wrap="square" lIns="91425" tIns="91425" rIns="91425" bIns="91425" anchor="t" anchorCtr="0"/>
          <a:lstStyle>
            <a:lvl1pPr marL="457200" marR="0" lvl="0" indent="-228600" algn="ctr" rtl="0">
              <a:lnSpc>
                <a:spcPct val="117647"/>
              </a:lnSpc>
              <a:spcBef>
                <a:spcPts val="0"/>
              </a:spcBef>
              <a:spcAft>
                <a:spcPts val="0"/>
              </a:spcAft>
              <a:buClr>
                <a:schemeClr val="accent2"/>
              </a:buClr>
              <a:buSzPts val="1400"/>
              <a:buFont typeface="Arial"/>
              <a:buNone/>
              <a:defRPr sz="3400" b="1" i="0" u="none" strike="noStrike" cap="none">
                <a:solidFill>
                  <a:schemeClr val="accent2"/>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7" name="Shape 277"/>
          <p:cNvSpPr txBox="1">
            <a:spLocks noGrp="1"/>
          </p:cNvSpPr>
          <p:nvPr>
            <p:ph type="body" idx="6"/>
          </p:nvPr>
        </p:nvSpPr>
        <p:spPr>
          <a:xfrm>
            <a:off x="3582987" y="4425950"/>
            <a:ext cx="1990800" cy="979500"/>
          </a:xfrm>
          <a:prstGeom prst="rect">
            <a:avLst/>
          </a:prstGeom>
          <a:noFill/>
          <a:ln>
            <a:noFill/>
          </a:ln>
        </p:spPr>
        <p:txBody>
          <a:bodyPr spcFirstLastPara="1" wrap="square" lIns="91425" tIns="91425" rIns="91425" bIns="91425" anchor="t" anchorCtr="0"/>
          <a:lstStyle>
            <a:lvl1pPr marL="457200" marR="0" lvl="0" indent="-228600" algn="ctr" rtl="0">
              <a:lnSpc>
                <a:spcPct val="113333"/>
              </a:lnSpc>
              <a:spcBef>
                <a:spcPts val="0"/>
              </a:spcBef>
              <a:spcAft>
                <a:spcPts val="0"/>
              </a:spcAft>
              <a:buClr>
                <a:schemeClr val="dk1"/>
              </a:buClr>
              <a:buSzPts val="1400"/>
              <a:buFont typeface="Arial"/>
              <a:buNone/>
              <a:defRPr sz="1500" b="1" i="0" u="none" strike="noStrike" cap="none">
                <a:solidFill>
                  <a:schemeClr val="dk1"/>
                </a:solidFill>
                <a:latin typeface="Arial"/>
                <a:ea typeface="Arial"/>
                <a:cs typeface="Arial"/>
                <a:sym typeface="Arial"/>
              </a:defRPr>
            </a:lvl1pPr>
            <a:lvl2pPr marL="914400" marR="0" lvl="1" indent="-228600" algn="ctr" rtl="0">
              <a:lnSpc>
                <a:spcPct val="110000"/>
              </a:lnSpc>
              <a:spcBef>
                <a:spcPts val="800"/>
              </a:spcBef>
              <a:spcAft>
                <a:spcPts val="0"/>
              </a:spcAft>
              <a:buClr>
                <a:schemeClr val="lt2"/>
              </a:buClr>
              <a:buSzPts val="1600"/>
              <a:buFont typeface="Arial"/>
              <a:buNone/>
              <a:defRPr sz="1000" b="0"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8" name="Shape 278"/>
          <p:cNvSpPr txBox="1">
            <a:spLocks noGrp="1"/>
          </p:cNvSpPr>
          <p:nvPr>
            <p:ph type="body" idx="7"/>
          </p:nvPr>
        </p:nvSpPr>
        <p:spPr>
          <a:xfrm>
            <a:off x="6307137" y="4425950"/>
            <a:ext cx="1990800" cy="979500"/>
          </a:xfrm>
          <a:prstGeom prst="rect">
            <a:avLst/>
          </a:prstGeom>
          <a:noFill/>
          <a:ln>
            <a:noFill/>
          </a:ln>
        </p:spPr>
        <p:txBody>
          <a:bodyPr spcFirstLastPara="1" wrap="square" lIns="91425" tIns="91425" rIns="91425" bIns="91425" anchor="t" anchorCtr="0"/>
          <a:lstStyle>
            <a:lvl1pPr marL="457200" marR="0" lvl="0" indent="-228600" algn="ctr" rtl="0">
              <a:lnSpc>
                <a:spcPct val="113333"/>
              </a:lnSpc>
              <a:spcBef>
                <a:spcPts val="0"/>
              </a:spcBef>
              <a:spcAft>
                <a:spcPts val="0"/>
              </a:spcAft>
              <a:buClr>
                <a:schemeClr val="accent2"/>
              </a:buClr>
              <a:buSzPts val="1400"/>
              <a:buFont typeface="Arial"/>
              <a:buNone/>
              <a:defRPr sz="1500" b="1" i="0" u="none" strike="noStrike" cap="none">
                <a:solidFill>
                  <a:schemeClr val="accent2"/>
                </a:solidFill>
                <a:latin typeface="Arial"/>
                <a:ea typeface="Arial"/>
                <a:cs typeface="Arial"/>
                <a:sym typeface="Arial"/>
              </a:defRPr>
            </a:lvl1pPr>
            <a:lvl2pPr marL="914400" marR="0" lvl="1" indent="-228600" algn="ctr" rtl="0">
              <a:lnSpc>
                <a:spcPct val="110000"/>
              </a:lnSpc>
              <a:spcBef>
                <a:spcPts val="800"/>
              </a:spcBef>
              <a:spcAft>
                <a:spcPts val="0"/>
              </a:spcAft>
              <a:buClr>
                <a:schemeClr val="lt2"/>
              </a:buClr>
              <a:buSzPts val="1600"/>
              <a:buFont typeface="Arial"/>
              <a:buNone/>
              <a:defRPr sz="1000" b="0"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279" name="Shape 279"/>
          <p:cNvCxnSpPr/>
          <p:nvPr/>
        </p:nvCxnSpPr>
        <p:spPr>
          <a:xfrm>
            <a:off x="533400" y="6124575"/>
            <a:ext cx="8086800" cy="0"/>
          </a:xfrm>
          <a:prstGeom prst="straightConnector1">
            <a:avLst/>
          </a:prstGeom>
          <a:noFill/>
          <a:ln w="9525" cap="flat" cmpd="sng">
            <a:solidFill>
              <a:schemeClr val="dk2"/>
            </a:solidFill>
            <a:prstDash val="solid"/>
            <a:round/>
            <a:headEnd type="none" w="sm" len="sm"/>
            <a:tailEnd type="none" w="sm" len="sm"/>
          </a:ln>
        </p:spPr>
      </p:cxnSp>
      <p:sp>
        <p:nvSpPr>
          <p:cNvPr id="280" name="Shape 280"/>
          <p:cNvSpPr txBox="1">
            <a:spLocks noGrp="1"/>
          </p:cNvSpPr>
          <p:nvPr>
            <p:ph type="body" idx="8"/>
          </p:nvPr>
        </p:nvSpPr>
        <p:spPr>
          <a:xfrm>
            <a:off x="5267325" y="6172200"/>
            <a:ext cx="3343200" cy="257100"/>
          </a:xfrm>
          <a:prstGeom prst="rect">
            <a:avLst/>
          </a:prstGeom>
          <a:noFill/>
          <a:ln>
            <a:noFill/>
          </a:ln>
        </p:spPr>
        <p:txBody>
          <a:bodyPr spcFirstLastPara="1" wrap="square" lIns="91425" tIns="91425" rIns="91425" bIns="91425" anchor="t" anchorCtr="0"/>
          <a:lstStyle>
            <a:lvl1pPr marL="457200" marR="0" lvl="0" indent="-228600" algn="r" rtl="0">
              <a:lnSpc>
                <a:spcPct val="150000"/>
              </a:lnSpc>
              <a:spcBef>
                <a:spcPts val="0"/>
              </a:spcBef>
              <a:spcAft>
                <a:spcPts val="0"/>
              </a:spcAft>
              <a:buClr>
                <a:srgbClr val="003057"/>
              </a:buClr>
              <a:buSzPts val="1400"/>
              <a:buFont typeface="Arial"/>
              <a:buNone/>
              <a:defRPr sz="600" b="0" i="0" u="none" strike="noStrike" cap="none">
                <a:solidFill>
                  <a:srgbClr val="003057"/>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1" name="Shape 281"/>
          <p:cNvSpPr>
            <a:spLocks noGrp="1"/>
          </p:cNvSpPr>
          <p:nvPr>
            <p:ph type="pic" idx="9"/>
          </p:nvPr>
        </p:nvSpPr>
        <p:spPr>
          <a:xfrm>
            <a:off x="3537610" y="2514600"/>
            <a:ext cx="1984500" cy="1319100"/>
          </a:xfrm>
          <a:prstGeom prst="rect">
            <a:avLst/>
          </a:prstGeom>
          <a:solidFill>
            <a:srgbClr val="BBBBBB"/>
          </a:solidFill>
          <a:ln>
            <a:noFill/>
          </a:ln>
        </p:spPr>
        <p:txBody>
          <a:bodyPr spcFirstLastPara="1" wrap="square" lIns="91425" tIns="91425" rIns="91425" bIns="91425" anchor="ctr" anchorCtr="0"/>
          <a:lstStyle>
            <a:lvl1pPr marR="0" lvl="0" algn="ctr" rtl="0">
              <a:lnSpc>
                <a:spcPct val="114285"/>
              </a:lnSpc>
              <a:spcBef>
                <a:spcPts val="0"/>
              </a:spcBef>
              <a:spcAft>
                <a:spcPts val="0"/>
              </a:spcAft>
              <a:buClr>
                <a:schemeClr val="lt2"/>
              </a:buClr>
              <a:buSzPts val="1400"/>
              <a:buFont typeface="Arial"/>
              <a:buNone/>
              <a:defRPr sz="1050" b="0" i="0" u="none" strike="noStrike" cap="none">
                <a:solidFill>
                  <a:schemeClr val="lt2"/>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R="0" lvl="3"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R="0" lvl="4"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2" name="Shape 282"/>
          <p:cNvSpPr>
            <a:spLocks noGrp="1"/>
          </p:cNvSpPr>
          <p:nvPr>
            <p:ph type="pic" idx="13"/>
          </p:nvPr>
        </p:nvSpPr>
        <p:spPr>
          <a:xfrm>
            <a:off x="6280810" y="2514600"/>
            <a:ext cx="1984500" cy="1319100"/>
          </a:xfrm>
          <a:prstGeom prst="rect">
            <a:avLst/>
          </a:prstGeom>
          <a:solidFill>
            <a:srgbClr val="BBBBBB"/>
          </a:solidFill>
          <a:ln>
            <a:noFill/>
          </a:ln>
        </p:spPr>
        <p:txBody>
          <a:bodyPr spcFirstLastPara="1" wrap="square" lIns="91425" tIns="91425" rIns="91425" bIns="91425" anchor="ctr" anchorCtr="0"/>
          <a:lstStyle>
            <a:lvl1pPr marR="0" lvl="0" algn="ctr" rtl="0">
              <a:lnSpc>
                <a:spcPct val="114285"/>
              </a:lnSpc>
              <a:spcBef>
                <a:spcPts val="0"/>
              </a:spcBef>
              <a:spcAft>
                <a:spcPts val="0"/>
              </a:spcAft>
              <a:buClr>
                <a:schemeClr val="lt2"/>
              </a:buClr>
              <a:buSzPts val="1400"/>
              <a:buFont typeface="Arial"/>
              <a:buNone/>
              <a:defRPr sz="1050" b="0" i="0" u="none" strike="noStrike" cap="none">
                <a:solidFill>
                  <a:schemeClr val="lt2"/>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R="0" lvl="3"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R="0" lvl="4"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3" name="Shape 283"/>
          <p:cNvSpPr txBox="1">
            <a:spLocks noGrp="1"/>
          </p:cNvSpPr>
          <p:nvPr>
            <p:ph type="sldNum" idx="12"/>
          </p:nvPr>
        </p:nvSpPr>
        <p:spPr>
          <a:xfrm>
            <a:off x="8497764" y="6489578"/>
            <a:ext cx="433200" cy="1254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84"/>
        <p:cNvGrpSpPr/>
        <p:nvPr/>
      </p:nvGrpSpPr>
      <p:grpSpPr>
        <a:xfrm>
          <a:off x="0" y="0"/>
          <a:ext cx="0" cy="0"/>
          <a:chOff x="0" y="0"/>
          <a:chExt cx="0" cy="0"/>
        </a:xfrm>
      </p:grpSpPr>
      <p:sp>
        <p:nvSpPr>
          <p:cNvPr id="285" name="Shape 285"/>
          <p:cNvSpPr txBox="1">
            <a:spLocks noGrp="1"/>
          </p:cNvSpPr>
          <p:nvPr>
            <p:ph type="sldNum" idx="12"/>
          </p:nvPr>
        </p:nvSpPr>
        <p:spPr>
          <a:xfrm>
            <a:off x="8497764" y="6489578"/>
            <a:ext cx="433200" cy="1254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Subheading">
  <p:cSld name="Title and Subheading">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541335" y="417600"/>
            <a:ext cx="7688400" cy="774600"/>
          </a:xfrm>
          <a:prstGeom prst="rect">
            <a:avLst/>
          </a:prstGeom>
          <a:noFill/>
          <a:ln>
            <a:noFill/>
          </a:ln>
        </p:spPr>
        <p:txBody>
          <a:bodyPr spcFirstLastPara="1" wrap="square" lIns="91425" tIns="91425" rIns="91425" bIns="91425" anchor="t" anchorCtr="0"/>
          <a:lstStyle>
            <a:lvl1pPr marR="0" lvl="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88" name="Shape 288"/>
          <p:cNvSpPr txBox="1">
            <a:spLocks noGrp="1"/>
          </p:cNvSpPr>
          <p:nvPr>
            <p:ph type="body" idx="1"/>
          </p:nvPr>
        </p:nvSpPr>
        <p:spPr>
          <a:xfrm>
            <a:off x="552450" y="1685925"/>
            <a:ext cx="4495800" cy="647700"/>
          </a:xfrm>
          <a:prstGeom prst="rect">
            <a:avLst/>
          </a:prstGeom>
          <a:noFill/>
          <a:ln>
            <a:noFill/>
          </a:ln>
        </p:spPr>
        <p:txBody>
          <a:bodyPr spcFirstLastPara="1" wrap="square" lIns="91425" tIns="91425" rIns="91425" bIns="91425" anchor="t" anchorCtr="0"/>
          <a:lstStyle>
            <a:lvl1pPr marL="457200" marR="0" lvl="0" indent="-228600" algn="l" rtl="0">
              <a:lnSpc>
                <a:spcPct val="118750"/>
              </a:lnSpc>
              <a:spcBef>
                <a:spcPts val="0"/>
              </a:spcBef>
              <a:spcAft>
                <a:spcPts val="0"/>
              </a:spcAft>
              <a:buClr>
                <a:srgbClr val="000000"/>
              </a:buClr>
              <a:buSzPts val="1400"/>
              <a:buFont typeface="Arial"/>
              <a:buNone/>
              <a:defRPr sz="1600" b="0" i="0" u="none" strike="noStrike" cap="none">
                <a:solidFill>
                  <a:srgbClr val="000000"/>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9" name="Shape 289"/>
          <p:cNvSpPr txBox="1">
            <a:spLocks noGrp="1"/>
          </p:cNvSpPr>
          <p:nvPr>
            <p:ph type="sldNum" idx="12"/>
          </p:nvPr>
        </p:nvSpPr>
        <p:spPr>
          <a:xfrm>
            <a:off x="8497764" y="6489578"/>
            <a:ext cx="433200" cy="1254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Final Slide Option1">
  <p:cSld name="Final Slide Option1">
    <p:bg>
      <p:bgPr>
        <a:solidFill>
          <a:schemeClr val="dk2"/>
        </a:solidFill>
        <a:effectLst/>
      </p:bgPr>
    </p:bg>
    <p:spTree>
      <p:nvGrpSpPr>
        <p:cNvPr id="1" name="Shape 294"/>
        <p:cNvGrpSpPr/>
        <p:nvPr/>
      </p:nvGrpSpPr>
      <p:grpSpPr>
        <a:xfrm>
          <a:off x="0" y="0"/>
          <a:ext cx="0" cy="0"/>
          <a:chOff x="0" y="0"/>
          <a:chExt cx="0" cy="0"/>
        </a:xfrm>
      </p:grpSpPr>
      <p:pic>
        <p:nvPicPr>
          <p:cNvPr id="295" name="Shape 295"/>
          <p:cNvPicPr preferRelativeResize="0"/>
          <p:nvPr/>
        </p:nvPicPr>
        <p:blipFill rotWithShape="1">
          <a:blip r:embed="rId2">
            <a:alphaModFix/>
          </a:blip>
          <a:srcRect/>
          <a:stretch/>
        </p:blipFill>
        <p:spPr>
          <a:xfrm>
            <a:off x="2900930" y="3558921"/>
            <a:ext cx="3380238" cy="216406"/>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Final Slide Option3">
  <p:cSld name="Final Slide Option3">
    <p:bg>
      <p:bgPr>
        <a:solidFill>
          <a:srgbClr val="505759"/>
        </a:solidFill>
        <a:effectLst/>
      </p:bgPr>
    </p:bg>
    <p:spTree>
      <p:nvGrpSpPr>
        <p:cNvPr id="1" name="Shape 296"/>
        <p:cNvGrpSpPr/>
        <p:nvPr/>
      </p:nvGrpSpPr>
      <p:grpSpPr>
        <a:xfrm>
          <a:off x="0" y="0"/>
          <a:ext cx="0" cy="0"/>
          <a:chOff x="0" y="0"/>
          <a:chExt cx="0" cy="0"/>
        </a:xfrm>
      </p:grpSpPr>
      <p:pic>
        <p:nvPicPr>
          <p:cNvPr id="297" name="Shape 297"/>
          <p:cNvPicPr preferRelativeResize="0"/>
          <p:nvPr/>
        </p:nvPicPr>
        <p:blipFill rotWithShape="1">
          <a:blip r:embed="rId2">
            <a:alphaModFix/>
          </a:blip>
          <a:srcRect/>
          <a:stretch/>
        </p:blipFill>
        <p:spPr>
          <a:xfrm>
            <a:off x="2900930" y="3558921"/>
            <a:ext cx="3380238" cy="216406"/>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Content Slide - Generic">
  <p:cSld name="Content Slide - Generic">
    <p:spTree>
      <p:nvGrpSpPr>
        <p:cNvPr id="1" name="Shape 27"/>
        <p:cNvGrpSpPr/>
        <p:nvPr/>
      </p:nvGrpSpPr>
      <p:grpSpPr>
        <a:xfrm>
          <a:off x="0" y="0"/>
          <a:ext cx="0" cy="0"/>
          <a:chOff x="0" y="0"/>
          <a:chExt cx="0" cy="0"/>
        </a:xfrm>
      </p:grpSpPr>
      <p:sp>
        <p:nvSpPr>
          <p:cNvPr id="28" name="Shape 28"/>
          <p:cNvSpPr txBox="1">
            <a:spLocks noGrp="1"/>
          </p:cNvSpPr>
          <p:nvPr>
            <p:ph type="subTitle" idx="1"/>
          </p:nvPr>
        </p:nvSpPr>
        <p:spPr>
          <a:xfrm>
            <a:off x="406643" y="1642239"/>
            <a:ext cx="7887971" cy="3781460"/>
          </a:xfrm>
          <a:prstGeom prst="rect">
            <a:avLst/>
          </a:prstGeom>
          <a:noFill/>
          <a:ln>
            <a:noFill/>
          </a:ln>
        </p:spPr>
        <p:txBody>
          <a:bodyPr spcFirstLastPara="1" wrap="square" lIns="91425" tIns="91425" rIns="91425" bIns="91425" anchor="t" anchorCtr="0"/>
          <a:lstStyle>
            <a:lvl1pPr marR="0" lvl="0" algn="l" rtl="0">
              <a:lnSpc>
                <a:spcPct val="109090"/>
              </a:lnSpc>
              <a:spcBef>
                <a:spcPts val="1000"/>
              </a:spcBef>
              <a:spcAft>
                <a:spcPts val="0"/>
              </a:spcAft>
              <a:buClr>
                <a:srgbClr val="444444"/>
              </a:buClr>
              <a:buSzPts val="2200"/>
              <a:buFont typeface="Arial"/>
              <a:buNone/>
              <a:defRPr sz="2200" b="0" i="0" u="none" strike="noStrike" cap="none">
                <a:solidFill>
                  <a:srgbClr val="444444"/>
                </a:solidFill>
                <a:latin typeface="Arial"/>
                <a:ea typeface="Arial"/>
                <a:cs typeface="Arial"/>
                <a:sym typeface="Arial"/>
              </a:defRPr>
            </a:lvl1pPr>
            <a:lvl2pPr marR="0" lvl="1" algn="ctr" rtl="0">
              <a:lnSpc>
                <a:spcPct val="90000"/>
              </a:lnSpc>
              <a:spcBef>
                <a:spcPts val="50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2pPr>
            <a:lvl3pPr marR="0" lvl="2" algn="ctr"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3pPr>
            <a:lvl4pPr marR="0" lvl="3"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4pPr>
            <a:lvl5pPr marR="0" lvl="4"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5pPr>
            <a:lvl6pPr marR="0" lvl="5"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6pPr>
            <a:lvl7pPr marR="0" lvl="6"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7pPr>
            <a:lvl8pPr marR="0" lvl="7"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8pPr>
            <a:lvl9pPr marR="0" lvl="8"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9pPr>
          </a:lstStyle>
          <a:p>
            <a:endParaRPr/>
          </a:p>
        </p:txBody>
      </p:sp>
      <p:sp>
        <p:nvSpPr>
          <p:cNvPr id="29" name="Shape 29"/>
          <p:cNvSpPr txBox="1">
            <a:spLocks noGrp="1"/>
          </p:cNvSpPr>
          <p:nvPr>
            <p:ph type="title"/>
          </p:nvPr>
        </p:nvSpPr>
        <p:spPr>
          <a:xfrm>
            <a:off x="407915" y="739335"/>
            <a:ext cx="7886700" cy="703422"/>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1"/>
              </a:buClr>
              <a:buSzPts val="4400"/>
              <a:buFont typeface="Times New Roman"/>
              <a:buNone/>
              <a:defRPr sz="4400" b="1" i="0" u="none" strike="noStrike" cap="none">
                <a:solidFill>
                  <a:schemeClr val="dk1"/>
                </a:solidFill>
                <a:latin typeface="Times New Roman"/>
                <a:ea typeface="Times New Roman"/>
                <a:cs typeface="Times New Roman"/>
                <a:sym typeface="Times New Roman"/>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29500" y="6036393"/>
            <a:ext cx="1714500" cy="785687"/>
          </a:xfrm>
          <a:prstGeom prst="rect">
            <a:avLst/>
          </a:prstGeom>
        </p:spPr>
      </p:pic>
    </p:spTree>
    <p:extLst>
      <p:ext uri="{BB962C8B-B14F-4D97-AF65-F5344CB8AC3E}">
        <p14:creationId xmlns:p14="http://schemas.microsoft.com/office/powerpoint/2010/main" val="2894443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541335" y="417600"/>
            <a:ext cx="7688400" cy="774600"/>
          </a:xfrm>
          <a:prstGeom prst="rect">
            <a:avLst/>
          </a:prstGeom>
          <a:noFill/>
          <a:ln>
            <a:noFill/>
          </a:ln>
        </p:spPr>
        <p:txBody>
          <a:bodyPr spcFirstLastPara="1" wrap="square" lIns="91425" tIns="91425" rIns="91425" bIns="91425" anchor="t" anchorCtr="0"/>
          <a:lstStyle>
            <a:lvl1pPr marR="0" lvl="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6" name="Shape 136"/>
          <p:cNvSpPr txBox="1">
            <a:spLocks noGrp="1"/>
          </p:cNvSpPr>
          <p:nvPr>
            <p:ph type="sldNum" idx="12"/>
          </p:nvPr>
        </p:nvSpPr>
        <p:spPr>
          <a:xfrm>
            <a:off x="8497764" y="6489578"/>
            <a:ext cx="433200" cy="1254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541337" y="417599"/>
            <a:ext cx="5081700" cy="1096800"/>
          </a:xfrm>
          <a:prstGeom prst="rect">
            <a:avLst/>
          </a:prstGeom>
          <a:noFill/>
          <a:ln>
            <a:noFill/>
          </a:ln>
        </p:spPr>
        <p:txBody>
          <a:bodyPr spcFirstLastPara="1" wrap="square" lIns="91425" tIns="91425" rIns="91425" bIns="91425" anchor="t" anchorCtr="0"/>
          <a:lstStyle>
            <a:lvl1pPr marR="0" lvl="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9" name="Shape 139"/>
          <p:cNvSpPr txBox="1">
            <a:spLocks noGrp="1"/>
          </p:cNvSpPr>
          <p:nvPr>
            <p:ph type="body" idx="1"/>
          </p:nvPr>
        </p:nvSpPr>
        <p:spPr>
          <a:xfrm>
            <a:off x="542925" y="1704975"/>
            <a:ext cx="6059400" cy="3171900"/>
          </a:xfrm>
          <a:prstGeom prst="rect">
            <a:avLst/>
          </a:prstGeom>
          <a:noFill/>
          <a:ln>
            <a:noFill/>
          </a:ln>
        </p:spPr>
        <p:txBody>
          <a:bodyPr spcFirstLastPara="1" wrap="square" lIns="91425" tIns="91425" rIns="91425" bIns="91425" anchor="t" anchorCtr="0"/>
          <a:lstStyle>
            <a:lvl1pPr marL="457200" marR="0" lvl="0" indent="-228600" algn="l" rtl="0">
              <a:lnSpc>
                <a:spcPct val="118750"/>
              </a:lnSpc>
              <a:spcBef>
                <a:spcPts val="0"/>
              </a:spcBef>
              <a:spcAft>
                <a:spcPts val="0"/>
              </a:spcAft>
              <a:buClr>
                <a:srgbClr val="000000"/>
              </a:buClr>
              <a:buSzPts val="1400"/>
              <a:buFont typeface="Arial"/>
              <a:buNone/>
              <a:defRPr sz="1600" b="0" i="0" u="none" strike="noStrike" cap="none">
                <a:solidFill>
                  <a:srgbClr val="000000"/>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rgbClr val="000000"/>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rgbClr val="000000"/>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0" name="Shape 140"/>
          <p:cNvSpPr txBox="1">
            <a:spLocks noGrp="1"/>
          </p:cNvSpPr>
          <p:nvPr>
            <p:ph type="sldNum" idx="12"/>
          </p:nvPr>
        </p:nvSpPr>
        <p:spPr>
          <a:xfrm>
            <a:off x="8497764" y="6489578"/>
            <a:ext cx="433200" cy="1254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tatement Option 4">
  <p:cSld name="Statement Option 4">
    <p:bg>
      <p:bgPr>
        <a:solidFill>
          <a:srgbClr val="D2DB0E"/>
        </a:solidFill>
        <a:effectLst/>
      </p:bgPr>
    </p:bg>
    <p:spTree>
      <p:nvGrpSpPr>
        <p:cNvPr id="1" name="Shape 144"/>
        <p:cNvGrpSpPr/>
        <p:nvPr/>
      </p:nvGrpSpPr>
      <p:grpSpPr>
        <a:xfrm>
          <a:off x="0" y="0"/>
          <a:ext cx="0" cy="0"/>
          <a:chOff x="0" y="0"/>
          <a:chExt cx="0" cy="0"/>
        </a:xfrm>
      </p:grpSpPr>
      <p:pic>
        <p:nvPicPr>
          <p:cNvPr id="145" name="Shape 145"/>
          <p:cNvPicPr preferRelativeResize="0"/>
          <p:nvPr/>
        </p:nvPicPr>
        <p:blipFill rotWithShape="1">
          <a:blip r:embed="rId2">
            <a:alphaModFix/>
          </a:blip>
          <a:srcRect t="5770" b="5308"/>
          <a:stretch/>
        </p:blipFill>
        <p:spPr>
          <a:xfrm>
            <a:off x="888486" y="0"/>
            <a:ext cx="7550661" cy="6858000"/>
          </a:xfrm>
          <a:prstGeom prst="rect">
            <a:avLst/>
          </a:prstGeom>
          <a:noFill/>
          <a:ln>
            <a:noFill/>
          </a:ln>
        </p:spPr>
      </p:pic>
      <p:sp>
        <p:nvSpPr>
          <p:cNvPr id="146" name="Shape 146"/>
          <p:cNvSpPr txBox="1">
            <a:spLocks noGrp="1"/>
          </p:cNvSpPr>
          <p:nvPr>
            <p:ph type="ctrTitle"/>
          </p:nvPr>
        </p:nvSpPr>
        <p:spPr>
          <a:xfrm>
            <a:off x="1494000" y="2389031"/>
            <a:ext cx="6296400" cy="1644600"/>
          </a:xfrm>
          <a:prstGeom prst="rect">
            <a:avLst/>
          </a:prstGeom>
          <a:noFill/>
          <a:ln>
            <a:noFill/>
          </a:ln>
        </p:spPr>
        <p:txBody>
          <a:bodyPr spcFirstLastPara="1" wrap="square" lIns="91425" tIns="91425" rIns="91425" bIns="91425" anchor="b" anchorCtr="0"/>
          <a:lstStyle>
            <a:lvl1pPr marR="0" lvl="0" algn="ctr" rtl="0">
              <a:lnSpc>
                <a:spcPct val="105882"/>
              </a:lnSpc>
              <a:spcBef>
                <a:spcPts val="0"/>
              </a:spcBef>
              <a:spcAft>
                <a:spcPts val="0"/>
              </a:spcAft>
              <a:buClr>
                <a:schemeClr val="dk1"/>
              </a:buClr>
              <a:buSzPts val="1400"/>
              <a:buFont typeface="Times New Roman"/>
              <a:buNone/>
              <a:defRPr sz="3400" b="1" i="1"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7" name="Shape 147"/>
          <p:cNvSpPr txBox="1">
            <a:spLocks noGrp="1"/>
          </p:cNvSpPr>
          <p:nvPr>
            <p:ph type="body" idx="1"/>
          </p:nvPr>
        </p:nvSpPr>
        <p:spPr>
          <a:xfrm>
            <a:off x="1616075" y="4179105"/>
            <a:ext cx="6015000" cy="366600"/>
          </a:xfrm>
          <a:prstGeom prst="rect">
            <a:avLst/>
          </a:prstGeom>
          <a:noFill/>
          <a:ln>
            <a:noFill/>
          </a:ln>
        </p:spPr>
        <p:txBody>
          <a:bodyPr spcFirstLastPara="1" wrap="square" lIns="91425" tIns="91425" rIns="91425" bIns="91425" anchor="t" anchorCtr="0"/>
          <a:lstStyle>
            <a:lvl1pPr marL="457200" marR="0" lvl="0" indent="-228600" algn="ctr" rtl="0">
              <a:lnSpc>
                <a:spcPct val="112500"/>
              </a:lnSpc>
              <a:spcBef>
                <a:spcPts val="0"/>
              </a:spcBef>
              <a:spcAft>
                <a:spcPts val="0"/>
              </a:spcAft>
              <a:buClr>
                <a:schemeClr val="dk2"/>
              </a:buClr>
              <a:buSzPts val="1400"/>
              <a:buFont typeface="Arial"/>
              <a:buNone/>
              <a:defRPr sz="1600" b="0" i="0" u="none" strike="noStrike" cap="none">
                <a:solidFill>
                  <a:schemeClr val="dk2"/>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Option2">
  <p:cSld name="Title Slide Option2">
    <p:bg>
      <p:bgPr>
        <a:solidFill>
          <a:schemeClr val="accent6"/>
        </a:solidFill>
        <a:effectLst/>
      </p:bgPr>
    </p:bg>
    <p:spTree>
      <p:nvGrpSpPr>
        <p:cNvPr id="1" name="Shape 149"/>
        <p:cNvGrpSpPr/>
        <p:nvPr/>
      </p:nvGrpSpPr>
      <p:grpSpPr>
        <a:xfrm>
          <a:off x="0" y="0"/>
          <a:ext cx="0" cy="0"/>
          <a:chOff x="0" y="0"/>
          <a:chExt cx="0" cy="0"/>
        </a:xfrm>
      </p:grpSpPr>
      <p:sp>
        <p:nvSpPr>
          <p:cNvPr id="150" name="Shape 150"/>
          <p:cNvSpPr txBox="1">
            <a:spLocks noGrp="1"/>
          </p:cNvSpPr>
          <p:nvPr>
            <p:ph type="ctrTitle"/>
          </p:nvPr>
        </p:nvSpPr>
        <p:spPr>
          <a:xfrm>
            <a:off x="447675" y="1681200"/>
            <a:ext cx="3733800" cy="2063400"/>
          </a:xfrm>
          <a:prstGeom prst="rect">
            <a:avLst/>
          </a:prstGeom>
          <a:noFill/>
          <a:ln>
            <a:noFill/>
          </a:ln>
        </p:spPr>
        <p:txBody>
          <a:bodyPr spcFirstLastPara="1" wrap="square" lIns="91425" tIns="91425" rIns="91425" bIns="91425" anchor="t" anchorCtr="0"/>
          <a:lstStyle>
            <a:lvl1pPr marR="0" lvl="0" algn="l" rtl="0">
              <a:lnSpc>
                <a:spcPct val="116666"/>
              </a:lnSpc>
              <a:spcBef>
                <a:spcPts val="0"/>
              </a:spcBef>
              <a:spcAft>
                <a:spcPts val="0"/>
              </a:spcAft>
              <a:buClr>
                <a:schemeClr val="dk2"/>
              </a:buClr>
              <a:buSzPts val="1400"/>
              <a:buFont typeface="Times New Roman"/>
              <a:buNone/>
              <a:defRPr sz="3600" b="1" i="0" u="none" strike="noStrike" cap="none">
                <a:solidFill>
                  <a:schemeClr val="dk2"/>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1" name="Shape 151"/>
          <p:cNvSpPr txBox="1">
            <a:spLocks noGrp="1"/>
          </p:cNvSpPr>
          <p:nvPr>
            <p:ph type="subTitle" idx="1"/>
          </p:nvPr>
        </p:nvSpPr>
        <p:spPr>
          <a:xfrm>
            <a:off x="446400" y="4057200"/>
            <a:ext cx="3444000" cy="1130700"/>
          </a:xfrm>
          <a:prstGeom prst="rect">
            <a:avLst/>
          </a:prstGeom>
          <a:noFill/>
          <a:ln>
            <a:noFill/>
          </a:ln>
        </p:spPr>
        <p:txBody>
          <a:bodyPr spcFirstLastPara="1" wrap="square" lIns="91425" tIns="91425" rIns="91425" bIns="91425" anchor="t" anchorCtr="0"/>
          <a:lstStyle>
            <a:lvl1pPr marR="0" lvl="0" algn="l" rtl="0">
              <a:lnSpc>
                <a:spcPct val="133333"/>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1pPr>
            <a:lvl2pPr marR="0" lvl="1" algn="ctr" rtl="0">
              <a:lnSpc>
                <a:spcPct val="118750"/>
              </a:lnSpc>
              <a:spcBef>
                <a:spcPts val="0"/>
              </a:spcBef>
              <a:spcAft>
                <a:spcPts val="0"/>
              </a:spcAft>
              <a:buClr>
                <a:schemeClr val="lt2"/>
              </a:buClr>
              <a:buSzPts val="1600"/>
              <a:buFont typeface="Arial"/>
              <a:buNone/>
              <a:defRPr sz="1600" b="0" i="0" u="none" strike="noStrike" cap="none">
                <a:solidFill>
                  <a:srgbClr val="88AABF"/>
                </a:solidFill>
                <a:latin typeface="Arial"/>
                <a:ea typeface="Arial"/>
                <a:cs typeface="Arial"/>
                <a:sym typeface="Arial"/>
              </a:defRPr>
            </a:lvl2pPr>
            <a:lvl3pPr marR="0" lvl="2" algn="ctr" rtl="0">
              <a:lnSpc>
                <a:spcPct val="118750"/>
              </a:lnSpc>
              <a:spcBef>
                <a:spcPts val="0"/>
              </a:spcBef>
              <a:spcAft>
                <a:spcPts val="0"/>
              </a:spcAft>
              <a:buClr>
                <a:schemeClr val="accent4"/>
              </a:buClr>
              <a:buSzPts val="1600"/>
              <a:buFont typeface="Arial"/>
              <a:buNone/>
              <a:defRPr sz="1600" b="0" i="0" u="none" strike="noStrike" cap="none">
                <a:solidFill>
                  <a:srgbClr val="88AABF"/>
                </a:solidFill>
                <a:latin typeface="Arial"/>
                <a:ea typeface="Arial"/>
                <a:cs typeface="Arial"/>
                <a:sym typeface="Arial"/>
              </a:defRPr>
            </a:lvl3pPr>
            <a:lvl4pPr marR="0" lvl="3" algn="ctr" rtl="0">
              <a:lnSpc>
                <a:spcPct val="125000"/>
              </a:lnSpc>
              <a:spcBef>
                <a:spcPts val="0"/>
              </a:spcBef>
              <a:spcAft>
                <a:spcPts val="0"/>
              </a:spcAft>
              <a:buClr>
                <a:schemeClr val="dk1"/>
              </a:buClr>
              <a:buSzPts val="1400"/>
              <a:buFont typeface="Arial"/>
              <a:buNone/>
              <a:defRPr sz="1200" b="0" i="0" u="none" strike="noStrike" cap="none">
                <a:solidFill>
                  <a:srgbClr val="88AABF"/>
                </a:solidFill>
                <a:latin typeface="Arial"/>
                <a:ea typeface="Arial"/>
                <a:cs typeface="Arial"/>
                <a:sym typeface="Arial"/>
              </a:defRPr>
            </a:lvl4pPr>
            <a:lvl5pPr marR="0" lvl="4" algn="ctr" rtl="0">
              <a:lnSpc>
                <a:spcPct val="100000"/>
              </a:lnSpc>
              <a:spcBef>
                <a:spcPts val="850"/>
              </a:spcBef>
              <a:spcAft>
                <a:spcPts val="0"/>
              </a:spcAft>
              <a:buClr>
                <a:srgbClr val="88AABF"/>
              </a:buClr>
              <a:buSzPts val="1800"/>
              <a:buFont typeface="Arial"/>
              <a:buNone/>
              <a:defRPr sz="1800" b="0" i="0" u="none" strike="noStrike" cap="none">
                <a:solidFill>
                  <a:srgbClr val="88AABF"/>
                </a:solidFill>
                <a:latin typeface="Arial"/>
                <a:ea typeface="Arial"/>
                <a:cs typeface="Arial"/>
                <a:sym typeface="Arial"/>
              </a:defRPr>
            </a:lvl5pPr>
            <a:lvl6pPr marR="0" lvl="5" algn="ctr" rtl="0">
              <a:lnSpc>
                <a:spcPct val="100000"/>
              </a:lnSpc>
              <a:spcBef>
                <a:spcPts val="400"/>
              </a:spcBef>
              <a:spcAft>
                <a:spcPts val="0"/>
              </a:spcAft>
              <a:buClr>
                <a:srgbClr val="88AABF"/>
              </a:buClr>
              <a:buSzPts val="2000"/>
              <a:buFont typeface="Arial"/>
              <a:buNone/>
              <a:defRPr sz="2000" b="0" i="0" u="none" strike="noStrike" cap="none">
                <a:solidFill>
                  <a:srgbClr val="88AABF"/>
                </a:solidFill>
                <a:latin typeface="Arial"/>
                <a:ea typeface="Arial"/>
                <a:cs typeface="Arial"/>
                <a:sym typeface="Arial"/>
              </a:defRPr>
            </a:lvl6pPr>
            <a:lvl7pPr marR="0" lvl="6" algn="ctr" rtl="0">
              <a:lnSpc>
                <a:spcPct val="100000"/>
              </a:lnSpc>
              <a:spcBef>
                <a:spcPts val="400"/>
              </a:spcBef>
              <a:spcAft>
                <a:spcPts val="0"/>
              </a:spcAft>
              <a:buClr>
                <a:srgbClr val="88AABF"/>
              </a:buClr>
              <a:buSzPts val="2000"/>
              <a:buFont typeface="Arial"/>
              <a:buNone/>
              <a:defRPr sz="2000" b="0" i="0" u="none" strike="noStrike" cap="none">
                <a:solidFill>
                  <a:srgbClr val="88AABF"/>
                </a:solidFill>
                <a:latin typeface="Arial"/>
                <a:ea typeface="Arial"/>
                <a:cs typeface="Arial"/>
                <a:sym typeface="Arial"/>
              </a:defRPr>
            </a:lvl7pPr>
            <a:lvl8pPr marR="0" lvl="7" algn="ctr" rtl="0">
              <a:lnSpc>
                <a:spcPct val="100000"/>
              </a:lnSpc>
              <a:spcBef>
                <a:spcPts val="400"/>
              </a:spcBef>
              <a:spcAft>
                <a:spcPts val="0"/>
              </a:spcAft>
              <a:buClr>
                <a:srgbClr val="88AABF"/>
              </a:buClr>
              <a:buSzPts val="2000"/>
              <a:buFont typeface="Arial"/>
              <a:buNone/>
              <a:defRPr sz="2000" b="0" i="0" u="none" strike="noStrike" cap="none">
                <a:solidFill>
                  <a:srgbClr val="88AABF"/>
                </a:solidFill>
                <a:latin typeface="Arial"/>
                <a:ea typeface="Arial"/>
                <a:cs typeface="Arial"/>
                <a:sym typeface="Arial"/>
              </a:defRPr>
            </a:lvl8pPr>
            <a:lvl9pPr marR="0" lvl="8" algn="ctr" rtl="0">
              <a:lnSpc>
                <a:spcPct val="100000"/>
              </a:lnSpc>
              <a:spcBef>
                <a:spcPts val="400"/>
              </a:spcBef>
              <a:spcAft>
                <a:spcPts val="0"/>
              </a:spcAft>
              <a:buClr>
                <a:srgbClr val="88AABF"/>
              </a:buClr>
              <a:buSzPts val="2000"/>
              <a:buFont typeface="Arial"/>
              <a:buNone/>
              <a:defRPr sz="2000" b="0" i="0" u="none" strike="noStrike" cap="none">
                <a:solidFill>
                  <a:srgbClr val="88AABF"/>
                </a:solidFill>
                <a:latin typeface="Arial"/>
                <a:ea typeface="Arial"/>
                <a:cs typeface="Arial"/>
                <a:sym typeface="Arial"/>
              </a:defRPr>
            </a:lvl9pPr>
          </a:lstStyle>
          <a:p>
            <a:endParaRPr/>
          </a:p>
        </p:txBody>
      </p:sp>
      <p:sp>
        <p:nvSpPr>
          <p:cNvPr id="152" name="Shape 152"/>
          <p:cNvSpPr txBox="1">
            <a:spLocks noGrp="1"/>
          </p:cNvSpPr>
          <p:nvPr>
            <p:ph type="body" idx="2"/>
          </p:nvPr>
        </p:nvSpPr>
        <p:spPr>
          <a:xfrm>
            <a:off x="444522" y="6265862"/>
            <a:ext cx="3965700" cy="285900"/>
          </a:xfrm>
          <a:prstGeom prst="rect">
            <a:avLst/>
          </a:prstGeom>
          <a:noFill/>
          <a:ln>
            <a:noFill/>
          </a:ln>
        </p:spPr>
        <p:txBody>
          <a:bodyPr spcFirstLastPara="1" wrap="square" lIns="91425" tIns="91425" rIns="91425" bIns="91425" anchor="t" anchorCtr="0"/>
          <a:lstStyle>
            <a:lvl1pPr marL="457200" marR="0" lvl="0" indent="-228600" algn="l" rtl="0">
              <a:lnSpc>
                <a:spcPct val="122222"/>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3" name="Shape 153"/>
          <p:cNvSpPr>
            <a:spLocks noGrp="1"/>
          </p:cNvSpPr>
          <p:nvPr>
            <p:ph type="pic" idx="3"/>
          </p:nvPr>
        </p:nvSpPr>
        <p:spPr>
          <a:xfrm>
            <a:off x="4581523" y="0"/>
            <a:ext cx="4562400" cy="6858000"/>
          </a:xfrm>
          <a:prstGeom prst="rect">
            <a:avLst/>
          </a:prstGeom>
          <a:solidFill>
            <a:srgbClr val="BBBBBB"/>
          </a:solidFill>
          <a:ln>
            <a:noFill/>
          </a:ln>
        </p:spPr>
        <p:txBody>
          <a:bodyPr spcFirstLastPara="1" wrap="square" lIns="91425" tIns="91425" rIns="91425" bIns="91425" anchor="t" anchorCtr="0"/>
          <a:lstStyle>
            <a:lvl1pPr marR="0" lvl="0" algn="ctr" rtl="0">
              <a:lnSpc>
                <a:spcPct val="172727"/>
              </a:lnSpc>
              <a:spcBef>
                <a:spcPts val="0"/>
              </a:spcBef>
              <a:spcAft>
                <a:spcPts val="0"/>
              </a:spcAft>
              <a:buClr>
                <a:schemeClr val="lt2"/>
              </a:buClr>
              <a:buSzPts val="1400"/>
              <a:buFont typeface="Arial"/>
              <a:buNone/>
              <a:defRPr sz="1100" b="0" i="0" u="none" strike="noStrike" cap="none">
                <a:solidFill>
                  <a:schemeClr val="lt2"/>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R="0" lvl="3"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R="0" lvl="4"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87623" y="5944275"/>
            <a:ext cx="1993900" cy="91372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Option3">
  <p:cSld name="Title Slide Option3">
    <p:bg>
      <p:bgPr>
        <a:solidFill>
          <a:schemeClr val="accent4"/>
        </a:solidFill>
        <a:effectLst/>
      </p:bgPr>
    </p:bg>
    <p:spTree>
      <p:nvGrpSpPr>
        <p:cNvPr id="1" name="Shape 155"/>
        <p:cNvGrpSpPr/>
        <p:nvPr/>
      </p:nvGrpSpPr>
      <p:grpSpPr>
        <a:xfrm>
          <a:off x="0" y="0"/>
          <a:ext cx="0" cy="0"/>
          <a:chOff x="0" y="0"/>
          <a:chExt cx="0" cy="0"/>
        </a:xfrm>
      </p:grpSpPr>
      <p:sp>
        <p:nvSpPr>
          <p:cNvPr id="157" name="Shape 157"/>
          <p:cNvSpPr txBox="1">
            <a:spLocks noGrp="1"/>
          </p:cNvSpPr>
          <p:nvPr>
            <p:ph type="ctrTitle"/>
          </p:nvPr>
        </p:nvSpPr>
        <p:spPr>
          <a:xfrm>
            <a:off x="447675" y="1681200"/>
            <a:ext cx="3733800" cy="1977600"/>
          </a:xfrm>
          <a:prstGeom prst="rect">
            <a:avLst/>
          </a:prstGeom>
          <a:noFill/>
          <a:ln>
            <a:noFill/>
          </a:ln>
        </p:spPr>
        <p:txBody>
          <a:bodyPr spcFirstLastPara="1" wrap="square" lIns="91425" tIns="91425" rIns="91425" bIns="91425" anchor="t" anchorCtr="0"/>
          <a:lstStyle>
            <a:lvl1pPr marR="0" lvl="0" algn="l" rtl="0">
              <a:lnSpc>
                <a:spcPct val="116666"/>
              </a:lnSpc>
              <a:spcBef>
                <a:spcPts val="0"/>
              </a:spcBef>
              <a:spcAft>
                <a:spcPts val="0"/>
              </a:spcAft>
              <a:buClr>
                <a:schemeClr val="lt1"/>
              </a:buClr>
              <a:buSzPts val="1400"/>
              <a:buFont typeface="Times New Roman"/>
              <a:buNone/>
              <a:defRPr sz="3600" b="1" i="0" u="none" strike="noStrike" cap="none">
                <a:solidFill>
                  <a:schemeClr val="lt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8" name="Shape 158"/>
          <p:cNvSpPr txBox="1">
            <a:spLocks noGrp="1"/>
          </p:cNvSpPr>
          <p:nvPr>
            <p:ph type="subTitle" idx="1"/>
          </p:nvPr>
        </p:nvSpPr>
        <p:spPr>
          <a:xfrm>
            <a:off x="446400" y="4057200"/>
            <a:ext cx="3444000" cy="1130700"/>
          </a:xfrm>
          <a:prstGeom prst="rect">
            <a:avLst/>
          </a:prstGeom>
          <a:noFill/>
          <a:ln>
            <a:noFill/>
          </a:ln>
        </p:spPr>
        <p:txBody>
          <a:bodyPr spcFirstLastPara="1" wrap="square" lIns="91425" tIns="91425" rIns="91425" bIns="91425" anchor="t" anchorCtr="0"/>
          <a:lstStyle>
            <a:lvl1pPr marR="0" lvl="0" algn="l" rtl="0">
              <a:lnSpc>
                <a:spcPct val="133333"/>
              </a:lnSpc>
              <a:spcBef>
                <a:spcPts val="0"/>
              </a:spcBef>
              <a:spcAft>
                <a:spcPts val="0"/>
              </a:spcAft>
              <a:buClr>
                <a:schemeClr val="accent6"/>
              </a:buClr>
              <a:buSzPts val="1400"/>
              <a:buFont typeface="Arial"/>
              <a:buNone/>
              <a:defRPr sz="1800" b="0" i="0" u="none" strike="noStrike" cap="none">
                <a:solidFill>
                  <a:schemeClr val="accent6"/>
                </a:solidFill>
                <a:latin typeface="Arial"/>
                <a:ea typeface="Arial"/>
                <a:cs typeface="Arial"/>
                <a:sym typeface="Arial"/>
              </a:defRPr>
            </a:lvl1pPr>
            <a:lvl2pPr marR="0" lvl="1" algn="ctr" rtl="0">
              <a:lnSpc>
                <a:spcPct val="118750"/>
              </a:lnSpc>
              <a:spcBef>
                <a:spcPts val="0"/>
              </a:spcBef>
              <a:spcAft>
                <a:spcPts val="0"/>
              </a:spcAft>
              <a:buClr>
                <a:schemeClr val="lt2"/>
              </a:buClr>
              <a:buSzPts val="1600"/>
              <a:buFont typeface="Arial"/>
              <a:buNone/>
              <a:defRPr sz="1600" b="0" i="0" u="none" strike="noStrike" cap="none">
                <a:solidFill>
                  <a:srgbClr val="88AABF"/>
                </a:solidFill>
                <a:latin typeface="Arial"/>
                <a:ea typeface="Arial"/>
                <a:cs typeface="Arial"/>
                <a:sym typeface="Arial"/>
              </a:defRPr>
            </a:lvl2pPr>
            <a:lvl3pPr marR="0" lvl="2" algn="ctr" rtl="0">
              <a:lnSpc>
                <a:spcPct val="118750"/>
              </a:lnSpc>
              <a:spcBef>
                <a:spcPts val="0"/>
              </a:spcBef>
              <a:spcAft>
                <a:spcPts val="0"/>
              </a:spcAft>
              <a:buClr>
                <a:schemeClr val="accent4"/>
              </a:buClr>
              <a:buSzPts val="1600"/>
              <a:buFont typeface="Arial"/>
              <a:buNone/>
              <a:defRPr sz="1600" b="0" i="0" u="none" strike="noStrike" cap="none">
                <a:solidFill>
                  <a:srgbClr val="88AABF"/>
                </a:solidFill>
                <a:latin typeface="Arial"/>
                <a:ea typeface="Arial"/>
                <a:cs typeface="Arial"/>
                <a:sym typeface="Arial"/>
              </a:defRPr>
            </a:lvl3pPr>
            <a:lvl4pPr marR="0" lvl="3" algn="ctr" rtl="0">
              <a:lnSpc>
                <a:spcPct val="125000"/>
              </a:lnSpc>
              <a:spcBef>
                <a:spcPts val="0"/>
              </a:spcBef>
              <a:spcAft>
                <a:spcPts val="0"/>
              </a:spcAft>
              <a:buClr>
                <a:schemeClr val="dk1"/>
              </a:buClr>
              <a:buSzPts val="1400"/>
              <a:buFont typeface="Arial"/>
              <a:buNone/>
              <a:defRPr sz="1200" b="0" i="0" u="none" strike="noStrike" cap="none">
                <a:solidFill>
                  <a:srgbClr val="88AABF"/>
                </a:solidFill>
                <a:latin typeface="Arial"/>
                <a:ea typeface="Arial"/>
                <a:cs typeface="Arial"/>
                <a:sym typeface="Arial"/>
              </a:defRPr>
            </a:lvl4pPr>
            <a:lvl5pPr marR="0" lvl="4" algn="ctr" rtl="0">
              <a:lnSpc>
                <a:spcPct val="100000"/>
              </a:lnSpc>
              <a:spcBef>
                <a:spcPts val="850"/>
              </a:spcBef>
              <a:spcAft>
                <a:spcPts val="0"/>
              </a:spcAft>
              <a:buClr>
                <a:srgbClr val="88AABF"/>
              </a:buClr>
              <a:buSzPts val="1800"/>
              <a:buFont typeface="Arial"/>
              <a:buNone/>
              <a:defRPr sz="1800" b="0" i="0" u="none" strike="noStrike" cap="none">
                <a:solidFill>
                  <a:srgbClr val="88AABF"/>
                </a:solidFill>
                <a:latin typeface="Arial"/>
                <a:ea typeface="Arial"/>
                <a:cs typeface="Arial"/>
                <a:sym typeface="Arial"/>
              </a:defRPr>
            </a:lvl5pPr>
            <a:lvl6pPr marR="0" lvl="5" algn="ctr" rtl="0">
              <a:lnSpc>
                <a:spcPct val="100000"/>
              </a:lnSpc>
              <a:spcBef>
                <a:spcPts val="400"/>
              </a:spcBef>
              <a:spcAft>
                <a:spcPts val="0"/>
              </a:spcAft>
              <a:buClr>
                <a:srgbClr val="88AABF"/>
              </a:buClr>
              <a:buSzPts val="2000"/>
              <a:buFont typeface="Arial"/>
              <a:buNone/>
              <a:defRPr sz="2000" b="0" i="0" u="none" strike="noStrike" cap="none">
                <a:solidFill>
                  <a:srgbClr val="88AABF"/>
                </a:solidFill>
                <a:latin typeface="Arial"/>
                <a:ea typeface="Arial"/>
                <a:cs typeface="Arial"/>
                <a:sym typeface="Arial"/>
              </a:defRPr>
            </a:lvl6pPr>
            <a:lvl7pPr marR="0" lvl="6" algn="ctr" rtl="0">
              <a:lnSpc>
                <a:spcPct val="100000"/>
              </a:lnSpc>
              <a:spcBef>
                <a:spcPts val="400"/>
              </a:spcBef>
              <a:spcAft>
                <a:spcPts val="0"/>
              </a:spcAft>
              <a:buClr>
                <a:srgbClr val="88AABF"/>
              </a:buClr>
              <a:buSzPts val="2000"/>
              <a:buFont typeface="Arial"/>
              <a:buNone/>
              <a:defRPr sz="2000" b="0" i="0" u="none" strike="noStrike" cap="none">
                <a:solidFill>
                  <a:srgbClr val="88AABF"/>
                </a:solidFill>
                <a:latin typeface="Arial"/>
                <a:ea typeface="Arial"/>
                <a:cs typeface="Arial"/>
                <a:sym typeface="Arial"/>
              </a:defRPr>
            </a:lvl7pPr>
            <a:lvl8pPr marR="0" lvl="7" algn="ctr" rtl="0">
              <a:lnSpc>
                <a:spcPct val="100000"/>
              </a:lnSpc>
              <a:spcBef>
                <a:spcPts val="400"/>
              </a:spcBef>
              <a:spcAft>
                <a:spcPts val="0"/>
              </a:spcAft>
              <a:buClr>
                <a:srgbClr val="88AABF"/>
              </a:buClr>
              <a:buSzPts val="2000"/>
              <a:buFont typeface="Arial"/>
              <a:buNone/>
              <a:defRPr sz="2000" b="0" i="0" u="none" strike="noStrike" cap="none">
                <a:solidFill>
                  <a:srgbClr val="88AABF"/>
                </a:solidFill>
                <a:latin typeface="Arial"/>
                <a:ea typeface="Arial"/>
                <a:cs typeface="Arial"/>
                <a:sym typeface="Arial"/>
              </a:defRPr>
            </a:lvl8pPr>
            <a:lvl9pPr marR="0" lvl="8" algn="ctr" rtl="0">
              <a:lnSpc>
                <a:spcPct val="100000"/>
              </a:lnSpc>
              <a:spcBef>
                <a:spcPts val="400"/>
              </a:spcBef>
              <a:spcAft>
                <a:spcPts val="0"/>
              </a:spcAft>
              <a:buClr>
                <a:srgbClr val="88AABF"/>
              </a:buClr>
              <a:buSzPts val="2000"/>
              <a:buFont typeface="Arial"/>
              <a:buNone/>
              <a:defRPr sz="2000" b="0" i="0" u="none" strike="noStrike" cap="none">
                <a:solidFill>
                  <a:srgbClr val="88AABF"/>
                </a:solidFill>
                <a:latin typeface="Arial"/>
                <a:ea typeface="Arial"/>
                <a:cs typeface="Arial"/>
                <a:sym typeface="Arial"/>
              </a:defRPr>
            </a:lvl9pPr>
          </a:lstStyle>
          <a:p>
            <a:endParaRPr/>
          </a:p>
        </p:txBody>
      </p:sp>
      <p:sp>
        <p:nvSpPr>
          <p:cNvPr id="159" name="Shape 159"/>
          <p:cNvSpPr txBox="1">
            <a:spLocks noGrp="1"/>
          </p:cNvSpPr>
          <p:nvPr>
            <p:ph type="body" idx="2"/>
          </p:nvPr>
        </p:nvSpPr>
        <p:spPr>
          <a:xfrm>
            <a:off x="444522" y="6265862"/>
            <a:ext cx="3965700" cy="285900"/>
          </a:xfrm>
          <a:prstGeom prst="rect">
            <a:avLst/>
          </a:prstGeom>
          <a:noFill/>
          <a:ln>
            <a:noFill/>
          </a:ln>
        </p:spPr>
        <p:txBody>
          <a:bodyPr spcFirstLastPara="1" wrap="square" lIns="91425" tIns="91425" rIns="91425" bIns="91425" anchor="t" anchorCtr="0"/>
          <a:lstStyle>
            <a:lvl1pPr marL="457200" marR="0" lvl="0" indent="-228600" algn="l" rtl="0">
              <a:lnSpc>
                <a:spcPct val="122222"/>
              </a:lnSpc>
              <a:spcBef>
                <a:spcPts val="0"/>
              </a:spcBef>
              <a:spcAft>
                <a:spcPts val="0"/>
              </a:spcAft>
              <a:buClr>
                <a:schemeClr val="accent6"/>
              </a:buClr>
              <a:buSzPts val="1400"/>
              <a:buFont typeface="Arial"/>
              <a:buNone/>
              <a:defRPr sz="1800" b="0" i="0" u="none" strike="noStrike" cap="none">
                <a:solidFill>
                  <a:schemeClr val="accent6"/>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0" name="Shape 160"/>
          <p:cNvSpPr>
            <a:spLocks noGrp="1"/>
          </p:cNvSpPr>
          <p:nvPr>
            <p:ph type="pic" idx="3"/>
          </p:nvPr>
        </p:nvSpPr>
        <p:spPr>
          <a:xfrm>
            <a:off x="4581526" y="0"/>
            <a:ext cx="4562400" cy="6858000"/>
          </a:xfrm>
          <a:prstGeom prst="rect">
            <a:avLst/>
          </a:prstGeom>
          <a:solidFill>
            <a:srgbClr val="BBBBBB"/>
          </a:solidFill>
          <a:ln>
            <a:noFill/>
          </a:ln>
        </p:spPr>
        <p:txBody>
          <a:bodyPr spcFirstLastPara="1" wrap="square" lIns="91425" tIns="91425" rIns="91425" bIns="91425" anchor="t" anchorCtr="0"/>
          <a:lstStyle>
            <a:lvl1pPr marR="0" lvl="0" algn="ctr" rtl="0">
              <a:lnSpc>
                <a:spcPct val="172727"/>
              </a:lnSpc>
              <a:spcBef>
                <a:spcPts val="0"/>
              </a:spcBef>
              <a:spcAft>
                <a:spcPts val="0"/>
              </a:spcAft>
              <a:buClr>
                <a:schemeClr val="lt2"/>
              </a:buClr>
              <a:buSzPts val="1400"/>
              <a:buFont typeface="Arial"/>
              <a:buNone/>
              <a:defRPr sz="1100" b="0" i="0" u="none" strike="noStrike" cap="none">
                <a:solidFill>
                  <a:schemeClr val="lt2"/>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R="0" lvl="3"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R="0" lvl="4"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Divider Option 2">
  <p:cSld name="Divider Option 2">
    <p:bg>
      <p:bgPr>
        <a:blipFill>
          <a:blip r:embed="rId2">
            <a:alphaModFix/>
          </a:blip>
          <a:stretch>
            <a:fillRect/>
          </a:stretch>
        </a:blipFill>
        <a:effectLst/>
      </p:bgPr>
    </p:bg>
    <p:spTree>
      <p:nvGrpSpPr>
        <p:cNvPr id="1" name="Shape 161"/>
        <p:cNvGrpSpPr/>
        <p:nvPr/>
      </p:nvGrpSpPr>
      <p:grpSpPr>
        <a:xfrm>
          <a:off x="0" y="0"/>
          <a:ext cx="0" cy="0"/>
          <a:chOff x="0" y="0"/>
          <a:chExt cx="0" cy="0"/>
        </a:xfrm>
      </p:grpSpPr>
      <p:sp>
        <p:nvSpPr>
          <p:cNvPr id="162" name="Shape 162"/>
          <p:cNvSpPr/>
          <p:nvPr/>
        </p:nvSpPr>
        <p:spPr>
          <a:xfrm>
            <a:off x="1971675" y="784222"/>
            <a:ext cx="5210100" cy="5422200"/>
          </a:xfrm>
          <a:custGeom>
            <a:avLst/>
            <a:gdLst/>
            <a:ahLst/>
            <a:cxnLst/>
            <a:rect l="0" t="0" r="0" b="0"/>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3" name="Shape 163"/>
          <p:cNvSpPr txBox="1">
            <a:spLocks noGrp="1"/>
          </p:cNvSpPr>
          <p:nvPr>
            <p:ph type="ctrTitle"/>
          </p:nvPr>
        </p:nvSpPr>
        <p:spPr>
          <a:xfrm>
            <a:off x="2430000" y="2973600"/>
            <a:ext cx="4284000" cy="1044000"/>
          </a:xfrm>
          <a:prstGeom prst="rect">
            <a:avLst/>
          </a:prstGeom>
          <a:noFill/>
          <a:ln>
            <a:noFill/>
          </a:ln>
        </p:spPr>
        <p:txBody>
          <a:bodyPr spcFirstLastPara="1" wrap="square" lIns="91425" tIns="91425" rIns="91425" bIns="91425" anchor="ctr" anchorCtr="0"/>
          <a:lstStyle>
            <a:lvl1pPr marR="0" lvl="0" algn="ctr" rtl="0">
              <a:lnSpc>
                <a:spcPct val="105882"/>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Divider Option 6">
  <p:cSld name="Divider Option 6">
    <p:bg>
      <p:bgPr>
        <a:blipFill>
          <a:blip r:embed="rId2">
            <a:alphaModFix/>
          </a:blip>
          <a:stretch>
            <a:fillRect/>
          </a:stretch>
        </a:blipFill>
        <a:effectLst/>
      </p:bgPr>
    </p:bg>
    <p:spTree>
      <p:nvGrpSpPr>
        <p:cNvPr id="1" name="Shape 164"/>
        <p:cNvGrpSpPr/>
        <p:nvPr/>
      </p:nvGrpSpPr>
      <p:grpSpPr>
        <a:xfrm>
          <a:off x="0" y="0"/>
          <a:ext cx="0" cy="0"/>
          <a:chOff x="0" y="0"/>
          <a:chExt cx="0" cy="0"/>
        </a:xfrm>
      </p:grpSpPr>
      <p:sp>
        <p:nvSpPr>
          <p:cNvPr id="165" name="Shape 165"/>
          <p:cNvSpPr/>
          <p:nvPr/>
        </p:nvSpPr>
        <p:spPr>
          <a:xfrm>
            <a:off x="1971675" y="784222"/>
            <a:ext cx="5210100" cy="5422200"/>
          </a:xfrm>
          <a:custGeom>
            <a:avLst/>
            <a:gdLst/>
            <a:ahLst/>
            <a:cxnLst/>
            <a:rect l="0" t="0" r="0" b="0"/>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6" name="Shape 166"/>
          <p:cNvSpPr txBox="1">
            <a:spLocks noGrp="1"/>
          </p:cNvSpPr>
          <p:nvPr>
            <p:ph type="ctrTitle"/>
          </p:nvPr>
        </p:nvSpPr>
        <p:spPr>
          <a:xfrm>
            <a:off x="2430000" y="2973600"/>
            <a:ext cx="4284000" cy="1044000"/>
          </a:xfrm>
          <a:prstGeom prst="rect">
            <a:avLst/>
          </a:prstGeom>
          <a:noFill/>
          <a:ln>
            <a:noFill/>
          </a:ln>
        </p:spPr>
        <p:txBody>
          <a:bodyPr spcFirstLastPara="1" wrap="square" lIns="91425" tIns="91425" rIns="91425" bIns="91425" anchor="ctr" anchorCtr="0"/>
          <a:lstStyle>
            <a:lvl1pPr marR="0" lvl="0" algn="ctr" rtl="0">
              <a:lnSpc>
                <a:spcPct val="105882"/>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541337" y="417599"/>
            <a:ext cx="5983200" cy="906300"/>
          </a:xfrm>
          <a:prstGeom prst="rect">
            <a:avLst/>
          </a:prstGeom>
          <a:noFill/>
          <a:ln>
            <a:noFill/>
          </a:ln>
        </p:spPr>
        <p:txBody>
          <a:bodyPr spcFirstLastPara="1" wrap="square" lIns="91425" tIns="91425" rIns="91425" bIns="91425" anchor="t" anchorCtr="0"/>
          <a:lstStyle>
            <a:lvl1pPr marR="0" lvl="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9" name="Shape 119"/>
          <p:cNvSpPr txBox="1">
            <a:spLocks noGrp="1"/>
          </p:cNvSpPr>
          <p:nvPr>
            <p:ph type="body" idx="1"/>
          </p:nvPr>
        </p:nvSpPr>
        <p:spPr>
          <a:xfrm>
            <a:off x="534899" y="1704975"/>
            <a:ext cx="6001200" cy="4285200"/>
          </a:xfrm>
          <a:prstGeom prst="rect">
            <a:avLst/>
          </a:prstGeom>
          <a:noFill/>
          <a:ln>
            <a:noFill/>
          </a:ln>
        </p:spPr>
        <p:txBody>
          <a:bodyPr spcFirstLastPara="1" wrap="square" lIns="91425" tIns="91425" rIns="91425" bIns="91425" anchor="t" anchorCtr="0"/>
          <a:lstStyle>
            <a:lvl1pPr marL="457200" marR="0" lvl="0" indent="-228600" algn="l" rtl="0">
              <a:lnSpc>
                <a:spcPct val="118750"/>
              </a:lnSpc>
              <a:spcBef>
                <a:spcPts val="0"/>
              </a:spcBef>
              <a:spcAft>
                <a:spcPts val="0"/>
              </a:spcAft>
              <a:buClr>
                <a:schemeClr val="lt2"/>
              </a:buClr>
              <a:buSzPts val="1400"/>
              <a:buFont typeface="Arial"/>
              <a:buNone/>
              <a:defRPr sz="1600" b="0" i="0" u="none" strike="noStrike" cap="none">
                <a:solidFill>
                  <a:schemeClr val="lt2"/>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120" name="Shape 120"/>
          <p:cNvCxnSpPr/>
          <p:nvPr/>
        </p:nvCxnSpPr>
        <p:spPr>
          <a:xfrm>
            <a:off x="8465042" y="6504780"/>
            <a:ext cx="0" cy="86400"/>
          </a:xfrm>
          <a:prstGeom prst="straightConnector1">
            <a:avLst/>
          </a:prstGeom>
          <a:noFill/>
          <a:ln w="9525" cap="flat" cmpd="sng">
            <a:solidFill>
              <a:schemeClr val="dk2"/>
            </a:solidFill>
            <a:prstDash val="solid"/>
            <a:round/>
            <a:headEnd type="none" w="sm" len="sm"/>
            <a:tailEnd type="none" w="sm" len="sm"/>
          </a:ln>
        </p:spPr>
      </p:cxnSp>
      <p:sp>
        <p:nvSpPr>
          <p:cNvPr id="121" name="Shape 121"/>
          <p:cNvSpPr txBox="1">
            <a:spLocks noGrp="1"/>
          </p:cNvSpPr>
          <p:nvPr>
            <p:ph type="sldNum" idx="12"/>
          </p:nvPr>
        </p:nvSpPr>
        <p:spPr>
          <a:xfrm>
            <a:off x="8497764" y="6489578"/>
            <a:ext cx="433200" cy="1254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SzPts val="800"/>
              <a:buFont typeface="Arial"/>
              <a:buNone/>
              <a:defRPr sz="800" b="1"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pic>
        <p:nvPicPr>
          <p:cNvPr id="7" name="Picture 6"/>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7150100" y="5944275"/>
            <a:ext cx="1993900" cy="913725"/>
          </a:xfrm>
          <a:prstGeom prst="rect">
            <a:avLst/>
          </a:prstGeom>
        </p:spPr>
      </p:pic>
    </p:spTree>
  </p:cSld>
  <p:clrMap bg1="lt1" tx1="dk1" bg2="dk2" tx2="lt2" accent1="accent1" accent2="accent2" accent3="accent3" accent4="accent4" accent5="accent5" accent6="accent6" hlink="hlink" folHlink="folHlink"/>
  <p:sldLayoutIdLst>
    <p:sldLayoutId id="2147483669" r:id="rId1"/>
    <p:sldLayoutId id="2147483671" r:id="rId2"/>
    <p:sldLayoutId id="2147483672" r:id="rId3"/>
    <p:sldLayoutId id="2147483673"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6" r:id="rId25"/>
    <p:sldLayoutId id="2147483697" r:id="rId26"/>
    <p:sldLayoutId id="2147483705"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7915" y="186442"/>
            <a:ext cx="8267734" cy="703422"/>
          </a:xfrm>
        </p:spPr>
        <p:txBody>
          <a:bodyPr/>
          <a:lstStyle/>
          <a:p>
            <a:r>
              <a:rPr lang="en-US" altLang="en-US" sz="3400" dirty="0"/>
              <a:t>Boys Don’t Cry Summary </a:t>
            </a:r>
            <a:endParaRPr lang="en-US" sz="3400" dirty="0"/>
          </a:p>
        </p:txBody>
      </p:sp>
      <p:pic>
        <p:nvPicPr>
          <p:cNvPr id="5" name="Picture 2"/>
          <p:cNvPicPr>
            <a:picLocks noChangeAspect="1" noChangeArrowheads="1"/>
          </p:cNvPicPr>
          <p:nvPr/>
        </p:nvPicPr>
        <p:blipFill>
          <a:blip r:embed="rId3"/>
          <a:srcRect/>
          <a:stretch>
            <a:fillRect/>
          </a:stretch>
        </p:blipFill>
        <p:spPr bwMode="auto">
          <a:xfrm>
            <a:off x="326398" y="5771819"/>
            <a:ext cx="1133475" cy="885825"/>
          </a:xfrm>
          <a:prstGeom prst="rect">
            <a:avLst/>
          </a:prstGeom>
          <a:noFill/>
          <a:ln w="9525">
            <a:noFill/>
            <a:miter lim="800000"/>
            <a:headEnd/>
            <a:tailEnd/>
          </a:ln>
        </p:spPr>
      </p:pic>
      <p:graphicFrame>
        <p:nvGraphicFramePr>
          <p:cNvPr id="4" name="Table 3">
            <a:extLst>
              <a:ext uri="{FF2B5EF4-FFF2-40B4-BE49-F238E27FC236}">
                <a16:creationId xmlns:a16="http://schemas.microsoft.com/office/drawing/2014/main" id="{C6BD4AD0-3BC6-F145-8AA3-250B614BC696}"/>
              </a:ext>
            </a:extLst>
          </p:cNvPr>
          <p:cNvGraphicFramePr>
            <a:graphicFrameLocks noGrp="1"/>
          </p:cNvGraphicFramePr>
          <p:nvPr>
            <p:extLst>
              <p:ext uri="{D42A27DB-BD31-4B8C-83A1-F6EECF244321}">
                <p14:modId xmlns:p14="http://schemas.microsoft.com/office/powerpoint/2010/main" val="1754449039"/>
              </p:ext>
            </p:extLst>
          </p:nvPr>
        </p:nvGraphicFramePr>
        <p:xfrm>
          <a:off x="160020" y="786994"/>
          <a:ext cx="8657582" cy="5676353"/>
        </p:xfrm>
        <a:graphic>
          <a:graphicData uri="http://schemas.openxmlformats.org/drawingml/2006/table">
            <a:tbl>
              <a:tblPr firstRow="1" firstCol="1" bandRow="1"/>
              <a:tblGrid>
                <a:gridCol w="8657582">
                  <a:extLst>
                    <a:ext uri="{9D8B030D-6E8A-4147-A177-3AD203B41FA5}">
                      <a16:colId xmlns:a16="http://schemas.microsoft.com/office/drawing/2014/main" val="1000125834"/>
                    </a:ext>
                  </a:extLst>
                </a:gridCol>
              </a:tblGrid>
              <a:tr h="172479">
                <a:tc>
                  <a:txBody>
                    <a:bodyPr/>
                    <a:lstStyle/>
                    <a:p>
                      <a:pPr>
                        <a:spcAft>
                          <a:spcPts val="0"/>
                        </a:spcAft>
                      </a:pPr>
                      <a:endParaRPr lang="en-GB"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1656043856"/>
                  </a:ext>
                </a:extLst>
              </a:tr>
              <a:tr h="1417709">
                <a:tc>
                  <a:txBody>
                    <a:bodyPr/>
                    <a:lstStyle/>
                    <a:p>
                      <a:pPr>
                        <a:spcAft>
                          <a:spcPts val="0"/>
                        </a:spcAft>
                      </a:pPr>
                      <a:r>
                        <a:rPr lang="en-GB" sz="11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The novel opens with Dante at home awaiting his A Level results.  When the doorbell rings his excitement is short-lived as it is Melanie, with a baby.  Melanie tells him that the baby, Emma, is his and after leaving the baby with him in order to go to the shops, she tells him on the phone that she cannot cope and is leaving Emma with him.  Dante’s results arrive and he is disappointed in his father’s low key reaction.  Tyler’s response to the arrival of Emma is immediately practical rather than emotional; he goes out to buy everything Dante will need and is insistent that Dante rise to the challenge of caring for his daughter.  Dante struggles to bond with Emma and spends his first night alone with her,  shocked by how difficult it is to look after a small child.  Dante’s story is interspersed with Adam’s, who is taken to the hospital by his father to find out about his headaches.  Unlike Dante, he is instantly smitten with Emma and finds showing his love for her very easy.  Dante and Adam have a conversation about Adam’s sexuality, where it becomes clear that whilst Adam is very comfortable about being gay, Dante is more conflicted and feels that Adam might grow out of it.</a:t>
                      </a:r>
                    </a:p>
                    <a:p>
                      <a:pPr>
                        <a:spcAft>
                          <a:spcPts val="0"/>
                        </a:spcAft>
                      </a:pPr>
                      <a:endParaRPr lang="en-GB" sz="11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2197" marR="621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86418093"/>
                  </a:ext>
                </a:extLst>
              </a:tr>
              <a:tr h="1480514">
                <a:tc>
                  <a:txBody>
                    <a:bodyPr/>
                    <a:lstStyle/>
                    <a:p>
                      <a:pPr>
                        <a:spcAft>
                          <a:spcPts val="0"/>
                        </a:spcAft>
                      </a:pPr>
                      <a:r>
                        <a:rPr lang="en-GB" sz="11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With nobody around to look after Emma, Dante takes her with him to Bar Belle as he does not want to miss out on the ‘once-in-a-lifetime’ celebration of his A Level results.  At the bar he meets up with Collette, his new girlfriend, and his friends Josh, Logan and others.  He tells his friends Emma is a relative but when Adam turns up, Dante is worried that his brother will ‘give the game away’.  When Adam is asked to leave by Josh, Dante fails to defend him.  Emma starts to cry and when Logan calls her ‘ugly’ it is a turning point for Dante, who tells them she is his daughter.  Collette finds it hard to handle.  Dante leaves the bar and decides to get a DNA test.   Aunt Jackie turns up and is an unexpected source of support to Dante, telling him that all parents worry ’about mucking it up’.  Dante begins to come to terms with parenthood, taking Emma to the playground and experiencing a moment of panic when starts she crawling.</a:t>
                      </a:r>
                    </a:p>
                  </a:txBody>
                  <a:tcPr marL="62197" marR="621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95300061"/>
                  </a:ext>
                </a:extLst>
              </a:tr>
              <a:tr h="1809517">
                <a:tc>
                  <a:txBody>
                    <a:bodyPr/>
                    <a:lstStyle/>
                    <a:p>
                      <a:pPr>
                        <a:spcAft>
                          <a:spcPts val="0"/>
                        </a:spcAft>
                      </a:pPr>
                      <a:r>
                        <a:rPr lang="en-GB" sz="11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Dante tells his father he has given up on university as he needs to look after his daughter; when he opens the DNA test it confirms her parentage.  Dante starts to enjoy parenthood but Collette struggles and involves her sister, a social worker, who visits and panics Dante into thinking his daughter will be taken away.  Meanwhile, Adam’s chapters tell of his happiness over a new relationship, but he does not reveal who the person is.  He ends the relationship as the person involved will not publicly acknowledge Adam.  At a celebration for Dante’s birthday, Josh openly insults Adam, calling him a ‘queer son-of-a-bitch’.  On the way home, Josh beats Adam badly and he is hospitalised.  Whilst at the hospital with his father and Aunt Jackie, Dante finds out that his father’s reticence is due to his disappointment that Dante has followed in his footsteps by becoming a father too young.  Father and son finally share their feelings.    Dante tries to take revenge by finding Josh, and Dante is shocked when Josh reveals his is gay.  When Adam returns home he finds it hard to come to terms with his altered appearance and attempts suicide.   The novel ends with Emma bringing the brothers together, Adam coming to terms with appearance, and Dante realising that the Bridgemans have become a family at last.  </a:t>
                      </a:r>
                    </a:p>
                  </a:txBody>
                  <a:tcPr marL="62197" marR="621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85694300"/>
                  </a:ext>
                </a:extLst>
              </a:tr>
            </a:tbl>
          </a:graphicData>
        </a:graphic>
      </p:graphicFrame>
    </p:spTree>
    <p:extLst>
      <p:ext uri="{BB962C8B-B14F-4D97-AF65-F5344CB8AC3E}">
        <p14:creationId xmlns:p14="http://schemas.microsoft.com/office/powerpoint/2010/main" val="1714856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6845" y="-126708"/>
            <a:ext cx="8267734" cy="703422"/>
          </a:xfrm>
        </p:spPr>
        <p:txBody>
          <a:bodyPr/>
          <a:lstStyle/>
          <a:p>
            <a:r>
              <a:rPr lang="en-US" altLang="en-US" sz="2800" dirty="0"/>
              <a:t>Boys Don’t Cry – Contexts and concepts </a:t>
            </a:r>
            <a:endParaRPr lang="en-US" sz="2800" dirty="0"/>
          </a:p>
        </p:txBody>
      </p:sp>
      <p:pic>
        <p:nvPicPr>
          <p:cNvPr id="5" name="Picture 2"/>
          <p:cNvPicPr>
            <a:picLocks noChangeAspect="1" noChangeArrowheads="1"/>
          </p:cNvPicPr>
          <p:nvPr/>
        </p:nvPicPr>
        <p:blipFill>
          <a:blip r:embed="rId3"/>
          <a:srcRect/>
          <a:stretch>
            <a:fillRect/>
          </a:stretch>
        </p:blipFill>
        <p:spPr bwMode="auto">
          <a:xfrm>
            <a:off x="326398" y="5771819"/>
            <a:ext cx="1133475" cy="885825"/>
          </a:xfrm>
          <a:prstGeom prst="rect">
            <a:avLst/>
          </a:prstGeom>
          <a:noFill/>
          <a:ln w="9525">
            <a:noFill/>
            <a:miter lim="800000"/>
            <a:headEnd/>
            <a:tailEnd/>
          </a:ln>
        </p:spPr>
      </p:pic>
      <p:graphicFrame>
        <p:nvGraphicFramePr>
          <p:cNvPr id="6" name="Table 5">
            <a:extLst>
              <a:ext uri="{FF2B5EF4-FFF2-40B4-BE49-F238E27FC236}">
                <a16:creationId xmlns:a16="http://schemas.microsoft.com/office/drawing/2014/main" id="{280D29D2-DEBB-AB40-9117-22F2D0CA2B0C}"/>
              </a:ext>
            </a:extLst>
          </p:cNvPr>
          <p:cNvGraphicFramePr>
            <a:graphicFrameLocks noGrp="1"/>
          </p:cNvGraphicFramePr>
          <p:nvPr>
            <p:extLst>
              <p:ext uri="{D42A27DB-BD31-4B8C-83A1-F6EECF244321}">
                <p14:modId xmlns:p14="http://schemas.microsoft.com/office/powerpoint/2010/main" val="965138054"/>
              </p:ext>
            </p:extLst>
          </p:nvPr>
        </p:nvGraphicFramePr>
        <p:xfrm>
          <a:off x="25791" y="390407"/>
          <a:ext cx="8989842" cy="6250607"/>
        </p:xfrm>
        <a:graphic>
          <a:graphicData uri="http://schemas.openxmlformats.org/drawingml/2006/table">
            <a:tbl>
              <a:tblPr firstRow="1" firstCol="1" bandRow="1"/>
              <a:tblGrid>
                <a:gridCol w="4384292">
                  <a:extLst>
                    <a:ext uri="{9D8B030D-6E8A-4147-A177-3AD203B41FA5}">
                      <a16:colId xmlns:a16="http://schemas.microsoft.com/office/drawing/2014/main" val="1460627788"/>
                    </a:ext>
                  </a:extLst>
                </a:gridCol>
                <a:gridCol w="4605550">
                  <a:extLst>
                    <a:ext uri="{9D8B030D-6E8A-4147-A177-3AD203B41FA5}">
                      <a16:colId xmlns:a16="http://schemas.microsoft.com/office/drawing/2014/main" val="2852635599"/>
                    </a:ext>
                  </a:extLst>
                </a:gridCol>
              </a:tblGrid>
              <a:tr h="215567">
                <a:tc gridSpan="2">
                  <a:txBody>
                    <a:bodyPr/>
                    <a:lstStyle/>
                    <a:p>
                      <a:pPr>
                        <a:spcAft>
                          <a:spcPts val="0"/>
                        </a:spcAft>
                      </a:pPr>
                      <a:r>
                        <a:rPr lang="en-US" sz="12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Contexts and concepts</a:t>
                      </a:r>
                      <a:endParaRPr lang="en-GB" sz="12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52549" marR="52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hMerge="1">
                  <a:txBody>
                    <a:bodyPr/>
                    <a:lstStyle/>
                    <a:p>
                      <a:endParaRPr lang="en-US"/>
                    </a:p>
                  </a:txBody>
                  <a:tcPr/>
                </a:tc>
                <a:extLst>
                  <a:ext uri="{0D108BD9-81ED-4DB2-BD59-A6C34878D82A}">
                    <a16:rowId xmlns:a16="http://schemas.microsoft.com/office/drawing/2014/main" val="2529929051"/>
                  </a:ext>
                </a:extLst>
              </a:tr>
              <a:tr h="1745008">
                <a:tc>
                  <a:txBody>
                    <a:bodyPr/>
                    <a:lstStyle/>
                    <a:p>
                      <a:pPr>
                        <a:spcAft>
                          <a:spcPts val="0"/>
                        </a:spcAft>
                      </a:pPr>
                      <a:r>
                        <a:rPr lang="en-GB" sz="12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Malorie Blackman - </a:t>
                      </a:r>
                      <a:r>
                        <a:rPr lang="en-GB" sz="1200" b="0" i="0" u="none" strike="noStrike" cap="none" dirty="0">
                          <a:solidFill>
                            <a:schemeClr val="tx2"/>
                          </a:solidFill>
                          <a:effectLst/>
                          <a:latin typeface="Verdana" panose="020B0604030504040204" pitchFamily="34" charset="0"/>
                          <a:ea typeface="Verdana" panose="020B0604030504040204" pitchFamily="34" charset="0"/>
                          <a:cs typeface="Verdana" panose="020B0604030504040204" pitchFamily="34" charset="0"/>
                          <a:sym typeface="Arial"/>
                        </a:rPr>
                        <a:t> Has been Children’s Laureate since 2013.  She was born in London but her parents were originally from Barbados.  Until she wrote her best-selling Noughts and Crosses series ethnicity had never been central to her protagonists’ lives.  "I wanted to show black children just getting on with their lives, having adventures, and solving their dilemmas, like the characters in all the books I read as a child.” In Boys Don’t Cry, the family’s ethnicity is only casually revealed halfway through. </a:t>
                      </a:r>
                      <a:r>
                        <a:rPr lang="en-GB" sz="1200" b="0" i="0" u="none" strike="noStrike" cap="none" baseline="30000" dirty="0">
                          <a:solidFill>
                            <a:schemeClr val="tx2"/>
                          </a:solidFill>
                          <a:effectLst/>
                          <a:latin typeface="Verdana" panose="020B0604030504040204" pitchFamily="34" charset="0"/>
                          <a:ea typeface="Verdana" panose="020B0604030504040204" pitchFamily="34" charset="0"/>
                          <a:cs typeface="Verdana" panose="020B0604030504040204" pitchFamily="34" charset="0"/>
                          <a:sym typeface="Arial"/>
                        </a:rPr>
                        <a:t> </a:t>
                      </a:r>
                      <a:endParaRPr lang="en-GB" sz="12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52549" marR="52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GB" sz="12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Race -  </a:t>
                      </a:r>
                      <a:r>
                        <a:rPr lang="en-GB" sz="1200" b="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I</a:t>
                      </a:r>
                      <a:r>
                        <a:rPr lang="en-GB" sz="1200" b="0" i="0" u="none" strike="noStrike" cap="none" dirty="0">
                          <a:solidFill>
                            <a:schemeClr val="tx2"/>
                          </a:solidFill>
                          <a:effectLst/>
                          <a:latin typeface="Verdana" panose="020B0604030504040204" pitchFamily="34" charset="0"/>
                          <a:ea typeface="Verdana" panose="020B0604030504040204" pitchFamily="34" charset="0"/>
                          <a:cs typeface="Verdana" panose="020B0604030504040204" pitchFamily="34" charset="0"/>
                          <a:sym typeface="Arial"/>
                        </a:rPr>
                        <a:t>n the 1970s and 1980s, black people in Britain were the victims of racist violence perpetrated by far-right groups such as the National Front.   Racism in Britain in general, including against black people, is considered to have declined over time and any discrimination on the basis of race has been enshrined in British law as an offence since 1976.  However, incidents such as the Grenfell fire have brought to the forefront issues of poverty and inequality amongst BAME communities.</a:t>
                      </a:r>
                    </a:p>
                  </a:txBody>
                  <a:tcPr marL="52549" marR="52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51329237"/>
                  </a:ext>
                </a:extLst>
              </a:tr>
              <a:tr h="1919509">
                <a:tc>
                  <a:txBody>
                    <a:bodyPr/>
                    <a:lstStyle/>
                    <a:p>
                      <a:pPr>
                        <a:spcAft>
                          <a:spcPts val="0"/>
                        </a:spcAft>
                      </a:pPr>
                      <a:r>
                        <a:rPr lang="en-GB" sz="12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Sexuality</a:t>
                      </a:r>
                      <a:r>
                        <a:rPr lang="en-GB" sz="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 there has been a notable increase in the acceptance of homosexuality in the UK in recent years and the LGBTQ movement now holds regular Gay Pride events across the country.  Legislation during the latter part of the 20</a:t>
                      </a:r>
                      <a:r>
                        <a:rPr lang="en-GB" sz="1200" baseline="300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th</a:t>
                      </a:r>
                      <a:r>
                        <a:rPr lang="en-GB" sz="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and the early part of the 21</a:t>
                      </a:r>
                      <a:r>
                        <a:rPr lang="en-GB" sz="1200" baseline="300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st</a:t>
                      </a:r>
                      <a:r>
                        <a:rPr lang="en-GB" sz="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century made any kind of discrimination on the basis of sexuality illegal and in 2014 legislation was finally passed to allow same sex marriage.  However, Adam’s experiences with Josh reflect the difficulties still faced by some people when coming to terms with their sexuality.  </a:t>
                      </a:r>
                    </a:p>
                  </a:txBody>
                  <a:tcPr marL="52549" marR="52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GB" sz="12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Education – </a:t>
                      </a:r>
                      <a:r>
                        <a:rPr lang="en-GB" sz="1200" b="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there has been a continued rise in the number of young people going to university; in the 1960s it was 4%, now it is closer to 50%.  Young people now have to stay in education or further training until they are over 18, and A Levels are seen as the gateway to further education, rather than an end in themselves.  However, black students historically perform worst at A Level, with the lowest percentage achievement of all ethnic groups.  Dante’s university aspirations and grades are therefore unusual, particularly as he also comes from a single parent family and his father is not university educated.</a:t>
                      </a:r>
                    </a:p>
                  </a:txBody>
                  <a:tcPr marL="52549" marR="52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90829001"/>
                  </a:ext>
                </a:extLst>
              </a:tr>
              <a:tr h="1845430">
                <a:tc>
                  <a:txBody>
                    <a:bodyPr/>
                    <a:lstStyle/>
                    <a:p>
                      <a:pPr>
                        <a:spcAft>
                          <a:spcPts val="0"/>
                        </a:spcAft>
                      </a:pPr>
                      <a:r>
                        <a:rPr lang="en-GB" sz="12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Single parents </a:t>
                      </a:r>
                      <a:r>
                        <a:rPr lang="en-GB" sz="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Unlike the early part of the 20</a:t>
                      </a:r>
                      <a:r>
                        <a:rPr lang="en-GB" sz="1200" baseline="300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th</a:t>
                      </a:r>
                      <a:r>
                        <a:rPr lang="en-GB" sz="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century, single parent families are far more commonly accepted in the 21</a:t>
                      </a:r>
                      <a:r>
                        <a:rPr lang="en-GB" sz="1200" baseline="300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st</a:t>
                      </a:r>
                      <a:r>
                        <a:rPr lang="en-GB" sz="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century.   They make up nearly a quarter of families with dependent children in the UK.  However, 90% of these are women, so Dante’s father-led single family is a modern representation of a family unit, and the unusual nature of it is reflected in the initial incredulity with which his friends meet Dante’s decision to look after Emma on his own.  Melanie’s background also reflects the issues facing single mothers, as she feels she has no role model to draw upon in order to raise her own daughter.</a:t>
                      </a:r>
                    </a:p>
                  </a:txBody>
                  <a:tcPr marL="52549" marR="52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GB" sz="12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The Welfare State – </a:t>
                      </a:r>
                      <a:r>
                        <a:rPr lang="en-GB" sz="1200" b="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is a system whereby the state provides support to its citizens, and government expenditure on the welfare state is intended to improve societal areas such as </a:t>
                      </a:r>
                      <a:r>
                        <a:rPr lang="en-GB" sz="1200" b="0" i="0" u="none" strike="noStrike" cap="none" dirty="0">
                          <a:solidFill>
                            <a:schemeClr val="tx2"/>
                          </a:solidFill>
                          <a:effectLst/>
                          <a:latin typeface="Verdana" panose="020B0604030504040204" pitchFamily="34" charset="0"/>
                          <a:ea typeface="Verdana" panose="020B0604030504040204" pitchFamily="34" charset="0"/>
                          <a:cs typeface="Verdana" panose="020B0604030504040204" pitchFamily="34" charset="0"/>
                          <a:sym typeface="Arial"/>
                        </a:rPr>
                        <a:t>health, education, employment and social security.   Dante’s experience with social services in the novel reflect an essential dichotomy of the welfare state; he is able to draw upon it for support but also has to face the power the state has to take away his daughter. The stigma of ‘living off the state’ is also reflected in the assumption of the woman in the shop that he is ‘living off benefits’.</a:t>
                      </a:r>
                      <a:endParaRPr lang="en-GB" sz="1200" b="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52549" marR="52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7436653"/>
                  </a:ext>
                </a:extLst>
              </a:tr>
            </a:tbl>
          </a:graphicData>
        </a:graphic>
      </p:graphicFrame>
    </p:spTree>
    <p:extLst>
      <p:ext uri="{BB962C8B-B14F-4D97-AF65-F5344CB8AC3E}">
        <p14:creationId xmlns:p14="http://schemas.microsoft.com/office/powerpoint/2010/main" val="2596249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9867" y="-45637"/>
            <a:ext cx="8267734" cy="703422"/>
          </a:xfrm>
        </p:spPr>
        <p:txBody>
          <a:bodyPr/>
          <a:lstStyle/>
          <a:p>
            <a:r>
              <a:rPr lang="en-US" altLang="en-US" sz="3400" dirty="0"/>
              <a:t>Boys Don’t Cry – Themes </a:t>
            </a:r>
            <a:endParaRPr lang="en-US" sz="3400" dirty="0"/>
          </a:p>
        </p:txBody>
      </p:sp>
      <p:pic>
        <p:nvPicPr>
          <p:cNvPr id="5" name="Picture 2"/>
          <p:cNvPicPr>
            <a:picLocks noChangeAspect="1" noChangeArrowheads="1"/>
          </p:cNvPicPr>
          <p:nvPr/>
        </p:nvPicPr>
        <p:blipFill>
          <a:blip r:embed="rId3"/>
          <a:srcRect/>
          <a:stretch>
            <a:fillRect/>
          </a:stretch>
        </p:blipFill>
        <p:spPr bwMode="auto">
          <a:xfrm>
            <a:off x="326398" y="5771819"/>
            <a:ext cx="1133475" cy="885825"/>
          </a:xfrm>
          <a:prstGeom prst="rect">
            <a:avLst/>
          </a:prstGeom>
          <a:noFill/>
          <a:ln w="9525">
            <a:noFill/>
            <a:miter lim="800000"/>
            <a:headEnd/>
            <a:tailEnd/>
          </a:ln>
        </p:spPr>
      </p:pic>
      <p:graphicFrame>
        <p:nvGraphicFramePr>
          <p:cNvPr id="4" name="Table 3">
            <a:extLst>
              <a:ext uri="{FF2B5EF4-FFF2-40B4-BE49-F238E27FC236}">
                <a16:creationId xmlns:a16="http://schemas.microsoft.com/office/drawing/2014/main" id="{DA0B1740-192C-EF41-98D5-ABE8CEC0124B}"/>
              </a:ext>
            </a:extLst>
          </p:cNvPr>
          <p:cNvGraphicFramePr>
            <a:graphicFrameLocks noGrp="1"/>
          </p:cNvGraphicFramePr>
          <p:nvPr>
            <p:extLst>
              <p:ext uri="{D42A27DB-BD31-4B8C-83A1-F6EECF244321}">
                <p14:modId xmlns:p14="http://schemas.microsoft.com/office/powerpoint/2010/main" val="635580806"/>
              </p:ext>
            </p:extLst>
          </p:nvPr>
        </p:nvGraphicFramePr>
        <p:xfrm>
          <a:off x="0" y="685800"/>
          <a:ext cx="8817601" cy="6219018"/>
        </p:xfrm>
        <a:graphic>
          <a:graphicData uri="http://schemas.openxmlformats.org/drawingml/2006/table">
            <a:tbl>
              <a:tblPr firstRow="1" firstCol="1" bandRow="1"/>
              <a:tblGrid>
                <a:gridCol w="4217670">
                  <a:extLst>
                    <a:ext uri="{9D8B030D-6E8A-4147-A177-3AD203B41FA5}">
                      <a16:colId xmlns:a16="http://schemas.microsoft.com/office/drawing/2014/main" val="1516822665"/>
                    </a:ext>
                  </a:extLst>
                </a:gridCol>
                <a:gridCol w="4599931">
                  <a:extLst>
                    <a:ext uri="{9D8B030D-6E8A-4147-A177-3AD203B41FA5}">
                      <a16:colId xmlns:a16="http://schemas.microsoft.com/office/drawing/2014/main" val="1165407043"/>
                    </a:ext>
                  </a:extLst>
                </a:gridCol>
              </a:tblGrid>
              <a:tr h="366858">
                <a:tc gridSpan="2">
                  <a:txBody>
                    <a:bodyPr/>
                    <a:lstStyle/>
                    <a:p>
                      <a:pPr>
                        <a:spcAft>
                          <a:spcPts val="0"/>
                        </a:spcAft>
                      </a:pPr>
                      <a:r>
                        <a:rPr lang="en-US" sz="1400" b="1" dirty="0">
                          <a:solidFill>
                            <a:schemeClr val="tx2"/>
                          </a:solidFill>
                          <a:effectLst/>
                          <a:latin typeface="Verdana" panose="020B0604030504040204" pitchFamily="34" charset="0"/>
                          <a:ea typeface="Calibri" panose="020F0502020204030204" pitchFamily="34" charset="0"/>
                          <a:cs typeface="Times New Roman" panose="02020603050405020304" pitchFamily="18" charset="0"/>
                        </a:rPr>
                        <a:t>Themes and how they link to character and contexts</a:t>
                      </a:r>
                      <a:endParaRPr lang="en-GB"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52544" marR="52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hMerge="1">
                  <a:txBody>
                    <a:bodyPr/>
                    <a:lstStyle/>
                    <a:p>
                      <a:endParaRPr lang="en-US"/>
                    </a:p>
                  </a:txBody>
                  <a:tcPr/>
                </a:tc>
                <a:extLst>
                  <a:ext uri="{0D108BD9-81ED-4DB2-BD59-A6C34878D82A}">
                    <a16:rowId xmlns:a16="http://schemas.microsoft.com/office/drawing/2014/main" val="3613188359"/>
                  </a:ext>
                </a:extLst>
              </a:tr>
              <a:tr h="2712957">
                <a:tc>
                  <a:txBody>
                    <a:bodyPr/>
                    <a:lstStyle/>
                    <a:p>
                      <a:pPr>
                        <a:spcAft>
                          <a:spcPts val="0"/>
                        </a:spcAft>
                      </a:pPr>
                      <a:r>
                        <a:rPr lang="en-US" sz="12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Fatherhood &amp; masculinity – </a:t>
                      </a:r>
                      <a:r>
                        <a:rPr lang="en-US" sz="1200" b="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Blackman uses the novel to explore ideas about fatherhood and masculinity, such as the expectations that fathers are disciplinarians in families, and the need for men to hide their feelings for fear of appearing weak. These ideas are reflected in the tough undemonstrative approach Dante’s father takes to his son, and the inability of Dante to ask for help which results in him being filled with ‘self-contempt’.   What it means to be masculine in modern society is also explored through the character of Josh, who is unable to face his own sexuality.  Ironically, it is females, in the characters of Emma and Aunt Jackie, who help Dante and his father to express their feelings. </a:t>
                      </a:r>
                    </a:p>
                  </a:txBody>
                  <a:tcPr marL="52544" marR="52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Family – </a:t>
                      </a:r>
                      <a:r>
                        <a:rPr lang="en-GB" sz="1200" b="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Through the Bridgeman family, Blackman explores many aspects of the modern family; emotional issues such as loss of a parent, conflict over sexuality and the financial difficulties faced by single parents. However, despite the unconventional nature of the Bridgeman family, the concept of family is shown throughout the novel to be important. At the start Melanie’s abandonment of Emma because she is unable to cope highlights the importance of a strong family unit, and it is only through the support of his father and brother that Dante is able to rise to the same challenge himself. Blackman also presents readers with the idea that modern families do not have to be a traditional nuclear unit in order to be effective – Dante’s father comes to terms with his son’s sexuality and Aunt Jackie is absorbed as source of support.  </a:t>
                      </a:r>
                      <a:endParaRPr lang="en-GB" sz="12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52544" marR="52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1592789"/>
                  </a:ext>
                </a:extLst>
              </a:tr>
              <a:tr h="2793216">
                <a:tc>
                  <a:txBody>
                    <a:bodyPr/>
                    <a:lstStyle/>
                    <a:p>
                      <a:pPr>
                        <a:spcAft>
                          <a:spcPts val="0"/>
                        </a:spcAft>
                      </a:pPr>
                      <a:r>
                        <a:rPr lang="en-US" sz="12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Growing up </a:t>
                      </a:r>
                      <a:r>
                        <a:rPr lang="en-US" sz="1200" b="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in some ways the novel is a ‘coming of age’ novel and reflects many of the complex emotional difficulties facing young people in modern society.  For instance, it is </a:t>
                      </a:r>
                      <a:r>
                        <a:rPr lang="en-US" sz="1200" b="0" dirty="0" err="1">
                          <a:solidFill>
                            <a:schemeClr val="tx2"/>
                          </a:solidFill>
                          <a:effectLst/>
                          <a:latin typeface="Verdana" panose="020B0604030504040204" pitchFamily="34" charset="0"/>
                          <a:ea typeface="Verdana" panose="020B0604030504040204" pitchFamily="34" charset="0"/>
                          <a:cs typeface="Verdana" panose="020B0604030504040204" pitchFamily="34" charset="0"/>
                        </a:rPr>
                        <a:t>recognisable</a:t>
                      </a:r>
                      <a:r>
                        <a:rPr lang="en-US" sz="1200" b="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teenage emotional conflict about loneliness and appearance that drives Adam to suicide, not the more obvious fact that he is gay. For Dante, his turmoil comes from Emma, who disrupts his carefully constructed life plans.  He is shown to be initially resentful towards Emma, but the novel details his growing maturity as he begins first to accept her and then to love her.  This contrasts with Collette, who also appears to have her future carefully mapped out but ultimately lacks the maturity to handle a relationship with Dante when he takes responsibility for his daughter.    </a:t>
                      </a:r>
                      <a:endParaRPr lang="en-GB" sz="1200" b="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52544" marR="52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Tolerance – </a:t>
                      </a:r>
                      <a:r>
                        <a:rPr lang="en-US" sz="1200" b="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 lack of tolerance leads to expressions of anger and violence throughout the novel.    For instance, Dante comes to </a:t>
                      </a:r>
                      <a:r>
                        <a:rPr lang="en-US" sz="1200" b="0" dirty="0" err="1">
                          <a:solidFill>
                            <a:schemeClr val="tx2"/>
                          </a:solidFill>
                          <a:effectLst/>
                          <a:latin typeface="Verdana" panose="020B0604030504040204" pitchFamily="34" charset="0"/>
                          <a:ea typeface="Verdana" panose="020B0604030504040204" pitchFamily="34" charset="0"/>
                          <a:cs typeface="Verdana" panose="020B0604030504040204" pitchFamily="34" charset="0"/>
                        </a:rPr>
                        <a:t>realise</a:t>
                      </a:r>
                      <a:r>
                        <a:rPr lang="en-US" sz="1200" b="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late in the novel that he has tolerated his friend’s casual homophobia by calling it ‘just a word’.  The need for tolerance in terms of sexuality is an obvious theme of Adam’s story, with violence presented as the ultimate result of a lack of tolerance.  Other forms of tolerance are explored through Dante’s story - he initially only tolerates Emma’s presence and it isn’t until he fully accepts his fate that he is finally content.  Intolerance is also shown towards Melanie, as readers are invited to judge her abandonment of Emma.  Interestingly, racial intolerance is not highlighted through the events of the novel, and the fact that the family are black is only briefly touched upon.</a:t>
                      </a:r>
                      <a:r>
                        <a:rPr lang="en-US" sz="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endParaRPr lang="en-GB" sz="12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52544" marR="52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3454544"/>
                  </a:ext>
                </a:extLst>
              </a:tr>
            </a:tbl>
          </a:graphicData>
        </a:graphic>
      </p:graphicFrame>
    </p:spTree>
    <p:extLst>
      <p:ext uri="{BB962C8B-B14F-4D97-AF65-F5344CB8AC3E}">
        <p14:creationId xmlns:p14="http://schemas.microsoft.com/office/powerpoint/2010/main" val="2556492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srcRect/>
          <a:stretch>
            <a:fillRect/>
          </a:stretch>
        </p:blipFill>
        <p:spPr bwMode="auto">
          <a:xfrm>
            <a:off x="326398" y="5771819"/>
            <a:ext cx="1133475" cy="885825"/>
          </a:xfrm>
          <a:prstGeom prst="rect">
            <a:avLst/>
          </a:prstGeom>
          <a:noFill/>
          <a:ln w="9525">
            <a:noFill/>
            <a:miter lim="800000"/>
            <a:headEnd/>
            <a:tailEnd/>
          </a:ln>
        </p:spPr>
      </p:pic>
      <p:sp>
        <p:nvSpPr>
          <p:cNvPr id="3" name="Title 2"/>
          <p:cNvSpPr>
            <a:spLocks noGrp="1"/>
          </p:cNvSpPr>
          <p:nvPr>
            <p:ph type="title"/>
          </p:nvPr>
        </p:nvSpPr>
        <p:spPr>
          <a:xfrm>
            <a:off x="407915" y="186442"/>
            <a:ext cx="8267734" cy="703422"/>
          </a:xfrm>
        </p:spPr>
        <p:txBody>
          <a:bodyPr/>
          <a:lstStyle/>
          <a:p>
            <a:r>
              <a:rPr lang="en-US" altLang="en-US" sz="3400"/>
              <a:t>Boys Don’t Cry – Major Characters </a:t>
            </a:r>
            <a:endParaRPr lang="en-US" sz="3400"/>
          </a:p>
        </p:txBody>
      </p:sp>
      <p:graphicFrame>
        <p:nvGraphicFramePr>
          <p:cNvPr id="6" name="Table 5">
            <a:extLst>
              <a:ext uri="{FF2B5EF4-FFF2-40B4-BE49-F238E27FC236}">
                <a16:creationId xmlns:a16="http://schemas.microsoft.com/office/drawing/2014/main" id="{17C1D5BB-BED7-6549-8560-7F3B85B2486C}"/>
              </a:ext>
            </a:extLst>
          </p:cNvPr>
          <p:cNvGraphicFramePr>
            <a:graphicFrameLocks noGrp="1"/>
          </p:cNvGraphicFramePr>
          <p:nvPr>
            <p:extLst>
              <p:ext uri="{D42A27DB-BD31-4B8C-83A1-F6EECF244321}">
                <p14:modId xmlns:p14="http://schemas.microsoft.com/office/powerpoint/2010/main" val="3549280733"/>
              </p:ext>
            </p:extLst>
          </p:nvPr>
        </p:nvGraphicFramePr>
        <p:xfrm>
          <a:off x="326398" y="996743"/>
          <a:ext cx="8710724" cy="5270929"/>
        </p:xfrm>
        <a:graphic>
          <a:graphicData uri="http://schemas.openxmlformats.org/drawingml/2006/table">
            <a:tbl>
              <a:tblPr firstRow="1" firstCol="1" bandRow="1"/>
              <a:tblGrid>
                <a:gridCol w="4460781">
                  <a:extLst>
                    <a:ext uri="{9D8B030D-6E8A-4147-A177-3AD203B41FA5}">
                      <a16:colId xmlns:a16="http://schemas.microsoft.com/office/drawing/2014/main" val="1034455052"/>
                    </a:ext>
                  </a:extLst>
                </a:gridCol>
                <a:gridCol w="4249943">
                  <a:extLst>
                    <a:ext uri="{9D8B030D-6E8A-4147-A177-3AD203B41FA5}">
                      <a16:colId xmlns:a16="http://schemas.microsoft.com/office/drawing/2014/main" val="1949443450"/>
                    </a:ext>
                  </a:extLst>
                </a:gridCol>
              </a:tblGrid>
              <a:tr h="233925">
                <a:tc gridSpan="2">
                  <a:txBody>
                    <a:bodyPr/>
                    <a:lstStyle/>
                    <a:p>
                      <a:pPr>
                        <a:spcAft>
                          <a:spcPts val="0"/>
                        </a:spcAft>
                      </a:pPr>
                      <a:r>
                        <a:rPr lang="en-US" sz="105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Characters and what Blackman may have wanted them to represent</a:t>
                      </a:r>
                      <a:endParaRPr lang="en-GB" sz="105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28730" marR="28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518141407"/>
                  </a:ext>
                </a:extLst>
              </a:tr>
              <a:tr h="1409662">
                <a:tc>
                  <a:txBody>
                    <a:bodyPr/>
                    <a:lstStyle/>
                    <a:p>
                      <a:pPr>
                        <a:spcAft>
                          <a:spcPts val="0"/>
                        </a:spcAft>
                      </a:pPr>
                      <a:r>
                        <a:rPr lang="en-GB" sz="105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Dante – </a:t>
                      </a:r>
                      <a:r>
                        <a:rPr lang="en-GB" sz="105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Dante is a representation of the complexities of growing up in modern Britain.  At the start he reflects the meritocratic ideal that everybody can succeed; he is black and from a single-parent family but gains excellent A Level results and a place at University.  However, he is initially selfish and immature in his handling of Emma and his attitude to Melanie. He is also volatile in his reaction to Adam’s beating.   Ironically it is Emma who teaches him responsibility and tolerance for others.  </a:t>
                      </a:r>
                    </a:p>
                  </a:txBody>
                  <a:tcPr marL="28730" marR="28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US" sz="105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Adam – </a:t>
                      </a:r>
                      <a:r>
                        <a:rPr lang="en-US" sz="1050" b="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Adam is very positive and accepting of his homosexuality at the start of the novel.  He is presented as very open about his feelings but is perhaps rather naïve in his assumption that others will accept him as he is.  Adam’s acceptance of his sexuality reflects the more enlightened views of 21</a:t>
                      </a:r>
                      <a:r>
                        <a:rPr lang="en-US" sz="1050" b="0" baseline="300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st</a:t>
                      </a:r>
                      <a:r>
                        <a:rPr lang="en-US" sz="1050" b="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century society, and it is his loneliness and his fears about his appearance that prompt him to suicide, rather than any confusion over his sexuality.  </a:t>
                      </a:r>
                      <a:endParaRPr lang="en-GB" sz="1050" b="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28730" marR="28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73736981"/>
                  </a:ext>
                </a:extLst>
              </a:tr>
              <a:tr h="1159928">
                <a:tc>
                  <a:txBody>
                    <a:bodyPr/>
                    <a:lstStyle/>
                    <a:p>
                      <a:pPr>
                        <a:spcAft>
                          <a:spcPts val="0"/>
                        </a:spcAft>
                      </a:pPr>
                      <a:r>
                        <a:rPr lang="en-GB" sz="105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Mr Bridgeman </a:t>
                      </a:r>
                      <a:r>
                        <a:rPr lang="en-GB" sz="105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Tyler Bridgeman is representative of modern single-parenthood with all its emotional and financial pressures.  He also represents a generation of men who are unable to express or come to terms with their own emotions, as ‘boys don’t cry’.  The high standards he sets for Dante cause conflict and appear callous, and it is not until the end of the book that it is revealed that Tyler is in fact trying to protect his son from making the same mistakes he made when young.</a:t>
                      </a:r>
                    </a:p>
                  </a:txBody>
                  <a:tcPr marL="28730" marR="28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US" sz="105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Melanie – </a:t>
                      </a:r>
                      <a:r>
                        <a:rPr lang="en-US" sz="1050" b="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only appears at the start of the book, and the ending does not make it clear whether she will eventually return to claim her daughter.  She represents many of the emotional and financial challenges facing single mothers,  especially teenager mothers.   Dante’s attitude towards her abandonment of her daughter reflect society’s strong condemnation of mothers who leave their children.  </a:t>
                      </a:r>
                      <a:endParaRPr lang="en-GB" sz="1050" b="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28730" marR="28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043811"/>
                  </a:ext>
                </a:extLst>
              </a:tr>
              <a:tr h="1238758">
                <a:tc>
                  <a:txBody>
                    <a:bodyPr/>
                    <a:lstStyle/>
                    <a:p>
                      <a:pPr>
                        <a:spcAft>
                          <a:spcPts val="0"/>
                        </a:spcAft>
                      </a:pPr>
                      <a:r>
                        <a:rPr lang="en-US" sz="1050" b="1">
                          <a:solidFill>
                            <a:schemeClr val="tx2"/>
                          </a:solidFill>
                          <a:effectLst/>
                          <a:latin typeface="Verdana" panose="020B0604030504040204" pitchFamily="34" charset="0"/>
                          <a:ea typeface="Verdana" panose="020B0604030504040204" pitchFamily="34" charset="0"/>
                          <a:cs typeface="Verdana" panose="020B0604030504040204" pitchFamily="34" charset="0"/>
                        </a:rPr>
                        <a:t>Collette</a:t>
                      </a:r>
                      <a:r>
                        <a:rPr lang="en-US" sz="1050" b="0">
                          <a:solidFill>
                            <a:schemeClr val="tx2"/>
                          </a:solidFill>
                          <a:effectLst/>
                          <a:latin typeface="Verdana" panose="020B0604030504040204" pitchFamily="34" charset="0"/>
                          <a:ea typeface="Verdana" panose="020B0604030504040204" pitchFamily="34" charset="0"/>
                          <a:cs typeface="Verdana" panose="020B0604030504040204" pitchFamily="34" charset="0"/>
                        </a:rPr>
                        <a:t> – Dante’s girlfriend is representative of the traditional path many young people aspire to take.  She has achieved good grades and has a place at University.  However, is presented as immature and intolerant in her attitude towards Emma and involves social services.  She is perhaps representative of the ‘state’ intrusion into the lives of those whose lives do not follow a traditional path.  </a:t>
                      </a:r>
                      <a:endParaRPr lang="en-GB" sz="1050" b="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28730" marR="28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US" sz="105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Josh – </a:t>
                      </a:r>
                      <a:r>
                        <a:rPr lang="en-US" sz="1050" b="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is a friend of Dante’s.  His cruel nature and violent aggression towards Adam reflect his extreme emotional conflict over his sexuality.  He is unable to admit to his homosexual feelings and keeps his relationship with Adam a secret.  Josh represents the attitude of many in society who still have mixed feelings about open homosexuality.  </a:t>
                      </a:r>
                      <a:endParaRPr lang="en-GB" sz="1050" b="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28730" marR="28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51462486"/>
                  </a:ext>
                </a:extLst>
              </a:tr>
              <a:tr h="1077906">
                <a:tc>
                  <a:txBody>
                    <a:bodyPr/>
                    <a:lstStyle/>
                    <a:p>
                      <a:pPr>
                        <a:spcAft>
                          <a:spcPts val="0"/>
                        </a:spcAft>
                      </a:pPr>
                      <a:r>
                        <a:rPr lang="en-US" sz="1050" b="1">
                          <a:solidFill>
                            <a:schemeClr val="tx2"/>
                          </a:solidFill>
                          <a:effectLst/>
                          <a:latin typeface="Verdana" panose="020B0604030504040204" pitchFamily="34" charset="0"/>
                          <a:ea typeface="Verdana" panose="020B0604030504040204" pitchFamily="34" charset="0"/>
                          <a:cs typeface="Verdana" panose="020B0604030504040204" pitchFamily="34" charset="0"/>
                        </a:rPr>
                        <a:t> Emma – </a:t>
                      </a:r>
                      <a:r>
                        <a:rPr lang="en-US" sz="1050" b="0">
                          <a:solidFill>
                            <a:schemeClr val="tx2"/>
                          </a:solidFill>
                          <a:effectLst/>
                          <a:latin typeface="Verdana" panose="020B0604030504040204" pitchFamily="34" charset="0"/>
                          <a:ea typeface="Verdana" panose="020B0604030504040204" pitchFamily="34" charset="0"/>
                          <a:cs typeface="Verdana" panose="020B0604030504040204" pitchFamily="34" charset="0"/>
                        </a:rPr>
                        <a:t>her presence in the family is important in bringing Dante and his father closer.  She represents innocence in the novel, making Adam </a:t>
                      </a:r>
                      <a:r>
                        <a:rPr lang="en-US" sz="1050" b="0" err="1">
                          <a:solidFill>
                            <a:schemeClr val="tx2"/>
                          </a:solidFill>
                          <a:effectLst/>
                          <a:latin typeface="Verdana" panose="020B0604030504040204" pitchFamily="34" charset="0"/>
                          <a:ea typeface="Verdana" panose="020B0604030504040204" pitchFamily="34" charset="0"/>
                          <a:cs typeface="Verdana" panose="020B0604030504040204" pitchFamily="34" charset="0"/>
                        </a:rPr>
                        <a:t>realise</a:t>
                      </a:r>
                      <a:r>
                        <a:rPr lang="en-US" sz="1050" b="0">
                          <a:solidFill>
                            <a:schemeClr val="tx2"/>
                          </a:solidFill>
                          <a:effectLst/>
                          <a:latin typeface="Verdana" panose="020B0604030504040204" pitchFamily="34" charset="0"/>
                          <a:ea typeface="Verdana" panose="020B0604030504040204" pitchFamily="34" charset="0"/>
                          <a:cs typeface="Verdana" panose="020B0604030504040204" pitchFamily="34" charset="0"/>
                        </a:rPr>
                        <a:t> that appearances do not matter.  Emma is described as ‘smelling of hope’ and helps the family come to terms with what happens to Adam.  </a:t>
                      </a:r>
                      <a:endParaRPr lang="en-GB" sz="1050" b="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28730" marR="28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GB" sz="105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Aunt Jackie </a:t>
                      </a:r>
                      <a:r>
                        <a:rPr lang="en-GB" sz="105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Dante’s mother’s twin sister but described by him as ‘vinegar’ compared to his mother’s ‘honey’.  She represents the wider family network and is initially resented by Dante and his father, but she becomes the conduit that brings the two together by showing them that they need to express their feelings.  </a:t>
                      </a:r>
                      <a:endParaRPr lang="en-US" dirty="0"/>
                    </a:p>
                  </a:txBody>
                  <a:tcPr marL="28730" marR="28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00596773"/>
                  </a:ext>
                </a:extLst>
              </a:tr>
            </a:tbl>
          </a:graphicData>
        </a:graphic>
      </p:graphicFrame>
    </p:spTree>
    <p:extLst>
      <p:ext uri="{BB962C8B-B14F-4D97-AF65-F5344CB8AC3E}">
        <p14:creationId xmlns:p14="http://schemas.microsoft.com/office/powerpoint/2010/main" val="1720137942"/>
      </p:ext>
    </p:extLst>
  </p:cSld>
  <p:clrMapOvr>
    <a:masterClrMapping/>
  </p:clrMapOvr>
</p:sld>
</file>

<file path=ppt/theme/theme1.xml><?xml version="1.0" encoding="utf-8"?>
<a:theme xmlns:a="http://schemas.openxmlformats.org/drawingml/2006/main" name="Pearson">
  <a:themeElements>
    <a:clrScheme name="Pearson">
      <a:dk1>
        <a:srgbClr val="007FA3"/>
      </a:dk1>
      <a:lt1>
        <a:srgbClr val="FFFFFF"/>
      </a:lt1>
      <a:dk2>
        <a:srgbClr val="003057"/>
      </a:dk2>
      <a:lt2>
        <a:srgbClr val="000000"/>
      </a:lt2>
      <a:accent1>
        <a:srgbClr val="007FA3"/>
      </a:accent1>
      <a:accent2>
        <a:srgbClr val="008638"/>
      </a:accent2>
      <a:accent3>
        <a:srgbClr val="D2DB0E"/>
      </a:accent3>
      <a:accent4>
        <a:srgbClr val="505759"/>
      </a:accent4>
      <a:accent5>
        <a:srgbClr val="005A70"/>
      </a:accent5>
      <a:accent6>
        <a:srgbClr val="D4EAE4"/>
      </a:accent6>
      <a:hlink>
        <a:srgbClr val="007FA3"/>
      </a:hlink>
      <a:folHlink>
        <a:srgbClr val="007FA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4375</TotalTime>
  <Words>2291</Words>
  <Application>Microsoft Office PowerPoint</Application>
  <PresentationFormat>On-screen Show (4:3)</PresentationFormat>
  <Paragraphs>32</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Calibri</vt:lpstr>
      <vt:lpstr>Arial</vt:lpstr>
      <vt:lpstr>Times New Roman</vt:lpstr>
      <vt:lpstr>Verdana</vt:lpstr>
      <vt:lpstr>Pearson</vt:lpstr>
      <vt:lpstr>Boys Don’t Cry Summary </vt:lpstr>
      <vt:lpstr>Boys Don’t Cry – Contexts and concepts </vt:lpstr>
      <vt:lpstr>Boys Don’t Cry – Themes </vt:lpstr>
      <vt:lpstr>Boys Don’t Cry – Major Characters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Hill, Joanne</dc:creator>
  <cp:lastModifiedBy>Slade, Liz</cp:lastModifiedBy>
  <cp:revision>705</cp:revision>
  <cp:lastPrinted>2020-06-18T13:02:43Z</cp:lastPrinted>
  <dcterms:modified xsi:type="dcterms:W3CDTF">2020-06-25T13:24:59Z</dcterms:modified>
</cp:coreProperties>
</file>