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2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4135" r:id="rId3"/>
  </p:sldMasterIdLst>
  <p:notesMasterIdLst>
    <p:notesMasterId r:id="rId6"/>
  </p:notesMasterIdLst>
  <p:sldIdLst>
    <p:sldId id="256" r:id="rId4"/>
    <p:sldId id="267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89" autoAdjust="0"/>
    <p:restoredTop sz="86454" autoAdjust="0"/>
  </p:normalViewPr>
  <p:slideViewPr>
    <p:cSldViewPr showGuides="1">
      <p:cViewPr varScale="1">
        <p:scale>
          <a:sx n="93" d="100"/>
          <a:sy n="93" d="100"/>
        </p:scale>
        <p:origin x="1648" y="200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D463723-6BBD-D29D-EFAF-F491DA1D2E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2D92A60-3AC0-216B-927D-3A773664BF5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4C260D38-86C7-6B05-E85F-C8FA70EDE7F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9AE60A30-59D1-C1C8-2E23-38E3A682C26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B7D04CC-7248-1785-0956-9256174C3CC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D886D73B-0E25-4288-CE62-8EE2ED5C07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34825EA-88EB-EF48-97B8-09DB48C22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ED4681B1-7A0A-929B-D46E-88A11718C1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5838FD8D-675F-7B66-62C0-3CA9F10D3F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52CFC9A4-BEF2-67FE-2F95-0E9DA6D2D4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6B4523-A264-6148-97E4-1ACDB8321716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A763E-1DEC-3978-CBAF-FE502DDAD675}"/>
              </a:ext>
            </a:extLst>
          </p:cNvPr>
          <p:cNvSpPr txBox="1">
            <a:spLocks/>
          </p:cNvSpPr>
          <p:nvPr userDrawn="1"/>
        </p:nvSpPr>
        <p:spPr>
          <a:xfrm>
            <a:off x="-11113" y="2492375"/>
            <a:ext cx="9144001" cy="1873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Y10-01-P6: Assessment</a:t>
            </a:r>
            <a:endParaRPr lang="en-GB" altLang="en-US" sz="4400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3E0A469-1485-891F-DDF6-9775B09674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7938"/>
            <a:ext cx="9136063" cy="900112"/>
          </a:xfrm>
          <a:prstGeom prst="rect">
            <a:avLst/>
          </a:prstGeom>
          <a:solidFill>
            <a:srgbClr val="B44589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B4827E-6114-BA27-6D37-6F38E24A6E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1751574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04CD995-34AC-9447-273E-83B325A6732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9413258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1EA0224-C054-DB6A-2403-C5451C76C96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9032711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D08062-0890-633E-1777-9E53E068104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91419888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393ABC1F-9690-DAE9-ED4B-BCEA49B32738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580800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1C77417-AB9C-6EAB-9C02-DF37B144B01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88507788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665EE01-9222-32B8-51D8-F3483BE4DA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80938528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C1712D3C-C3AE-72B7-2DF6-2500244D87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8AFED62-D977-149B-8779-490BD7A485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60722640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AF2A5BB-A5F9-4DB0-5F6B-E1E39ACCFA9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11723038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56DC68A-F314-F521-71F3-AAE09FF240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95102283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41594-7F06-0D4B-93FC-DE0D4F9AB5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0394661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1786A0-0383-9BC2-154E-878631C05A1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94948689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C5D28C93-6219-E0D4-9AC8-82D0197D6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DC8B16-08DC-421F-65CE-A1D230ADC29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6075AC58-5930-DDE4-4805-A3D9D57B5D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AF4886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Y10-01-P6: Assessment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6" r:id="rId1"/>
    <p:sldLayoutId id="2147485077" r:id="rId2"/>
    <p:sldLayoutId id="2147485078" r:id="rId3"/>
    <p:sldLayoutId id="2147485079" r:id="rId4"/>
    <p:sldLayoutId id="2147485080" r:id="rId5"/>
    <p:sldLayoutId id="2147485081" r:id="rId6"/>
    <p:sldLayoutId id="2147485082" r:id="rId7"/>
    <p:sldLayoutId id="2147485083" r:id="rId8"/>
    <p:sldLayoutId id="2147485084" r:id="rId9"/>
    <p:sldLayoutId id="2147485085" r:id="rId10"/>
    <p:sldLayoutId id="2147485086" r:id="rId11"/>
    <p:sldLayoutId id="2147485087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59DA654C-68BA-A2A4-B530-CF0FF9278A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in this unit you have learned to…</a:t>
            </a:r>
          </a:p>
        </p:txBody>
      </p:sp>
      <p:sp>
        <p:nvSpPr>
          <p:cNvPr id="17410" name="Content Placeholder 2">
            <a:extLst>
              <a:ext uri="{FF2B5EF4-FFF2-40B4-BE49-F238E27FC236}">
                <a16:creationId xmlns:a16="http://schemas.microsoft.com/office/drawing/2014/main" id="{3C002E8E-7D51-9C69-2DFB-D146D54570BD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68313" y="1700213"/>
            <a:ext cx="8099425" cy="3960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en-GB" altLang="en-US"/>
              <a:t>Explain why computers use binary to represent data</a:t>
            </a: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en-GB" altLang="en-US"/>
              <a:t>Determine the number of unique values that can be represented by a binary pattern of a given length (2</a:t>
            </a:r>
            <a:r>
              <a:rPr lang="en-GB" altLang="en-US" baseline="30000"/>
              <a:t>n</a:t>
            </a:r>
            <a:r>
              <a:rPr lang="en-GB" altLang="en-US"/>
              <a:t>)</a:t>
            </a: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en-GB" altLang="en-US"/>
              <a:t>Convert between unsigned denary and 8-bit binary numbers</a:t>
            </a: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en-GB" altLang="en-US"/>
              <a:t>Convert between signed denary and 8-bit binary numbers using two’s complement</a:t>
            </a: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en-GB" altLang="en-US"/>
              <a:t>Add together two positive 8-bit binary patterns </a:t>
            </a:r>
          </a:p>
          <a:p>
            <a:pPr>
              <a:lnSpc>
                <a:spcPct val="114000"/>
              </a:lnSpc>
              <a:buFont typeface="Wingdings" pitchFamily="2" charset="2"/>
              <a:buChar char="ü"/>
            </a:pPr>
            <a:r>
              <a:rPr lang="en-GB" altLang="en-US"/>
              <a:t>Explain what is meant by an overflow error and describe the effects of an overflow error</a:t>
            </a:r>
            <a:r>
              <a:rPr lang="en-US" altLang="en-US"/>
              <a:t>.</a:t>
            </a:r>
            <a:endParaRPr lang="en-GB" altLang="en-US"/>
          </a:p>
        </p:txBody>
      </p:sp>
      <p:sp>
        <p:nvSpPr>
          <p:cNvPr id="17411" name="Footer Placeholder 3">
            <a:extLst>
              <a:ext uri="{FF2B5EF4-FFF2-40B4-BE49-F238E27FC236}">
                <a16:creationId xmlns:a16="http://schemas.microsoft.com/office/drawing/2014/main" id="{76992827-3A3D-2B3A-C9F0-5BA4C13201B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445713FB5B7C4BB838FCEE59ABF373" ma:contentTypeVersion="17" ma:contentTypeDescription="Create a new document." ma:contentTypeScope="" ma:versionID="0d2b6d9a31f9fa374f3e766df5c62321">
  <xsd:schema xmlns:xsd="http://www.w3.org/2001/XMLSchema" xmlns:xs="http://www.w3.org/2001/XMLSchema" xmlns:p="http://schemas.microsoft.com/office/2006/metadata/properties" xmlns:ns1="http://schemas.microsoft.com/sharepoint/v3" xmlns:ns2="b1883433-fcc7-4bbe-ae93-e29d6b108da2" xmlns:ns3="8ecf16e9-73c6-43f7-b032-03e975447558" targetNamespace="http://schemas.microsoft.com/office/2006/metadata/properties" ma:root="true" ma:fieldsID="5f3e6879f86f3d68a1ba890f83f31864" ns1:_="" ns2:_="" ns3:_="">
    <xsd:import namespace="http://schemas.microsoft.com/sharepoint/v3"/>
    <xsd:import namespace="b1883433-fcc7-4bbe-ae93-e29d6b108da2"/>
    <xsd:import namespace="8ecf16e9-73c6-43f7-b032-03e97544755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883433-fcc7-4bbe-ae93-e29d6b108d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34dc36b-0fb2-472b-9e08-6a8a9c8c3fe8}" ma:internalName="TaxCatchAll" ma:showField="CatchAllData" ma:web="b1883433-fcc7-4bbe-ae93-e29d6b108d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cf16e9-73c6-43f7-b032-03e9754475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b1883433-fcc7-4bbe-ae93-e29d6b108da2" xsi:nil="true"/>
    <_ip_UnifiedCompliancePolicyProperties xmlns="http://schemas.microsoft.com/sharepoint/v3" xsi:nil="true"/>
    <lcf76f155ced4ddcb4097134ff3c332f xmlns="8ecf16e9-73c6-43f7-b032-03e97544755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880EC2B-7EC8-4A42-8CFB-0CAB0A1E38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C43A02-4667-4602-8D9F-1AD60EEA09D8}"/>
</file>

<file path=customXml/itemProps3.xml><?xml version="1.0" encoding="utf-8"?>
<ds:datastoreItem xmlns:ds="http://schemas.openxmlformats.org/officeDocument/2006/customXml" ds:itemID="{6FF09071-1B7E-4813-8881-DA3327F1A728}"/>
</file>

<file path=docProps/app.xml><?xml version="1.0" encoding="utf-8"?>
<Properties xmlns="http://schemas.openxmlformats.org/officeDocument/2006/extended-properties" xmlns:vt="http://schemas.openxmlformats.org/officeDocument/2006/docPropsVTypes">
  <TotalTime>3612</TotalTime>
  <Words>97</Words>
  <Application>Microsoft Macintosh PowerPoint</Application>
  <PresentationFormat>On-screen Show 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Wingdings</vt:lpstr>
      <vt:lpstr>Verdana</vt:lpstr>
      <vt:lpstr>1_TitleSlide</vt:lpstr>
      <vt:lpstr>PowerPoint Presentation</vt:lpstr>
      <vt:lpstr>Wrap up: in this unit you have learned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327</cp:revision>
  <cp:lastPrinted>2020-05-14T16:41:42Z</cp:lastPrinted>
  <dcterms:created xsi:type="dcterms:W3CDTF">2010-12-13T13:21:58Z</dcterms:created>
  <dcterms:modified xsi:type="dcterms:W3CDTF">2022-10-28T09:48:43Z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0x01010077445713FB5B7C4BB838FCEE59ABF373</vt:lpwstr>
  </property>
</Properties>
</file>