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6" r:id="rId4"/>
  </p:sldMasterIdLst>
  <p:notesMasterIdLst>
    <p:notesMasterId r:id="rId36"/>
  </p:notesMasterIdLst>
  <p:sldIdLst>
    <p:sldId id="260" r:id="rId5"/>
    <p:sldId id="484" r:id="rId6"/>
    <p:sldId id="477" r:id="rId7"/>
    <p:sldId id="485" r:id="rId8"/>
    <p:sldId id="486" r:id="rId9"/>
    <p:sldId id="487" r:id="rId10"/>
    <p:sldId id="505" r:id="rId11"/>
    <p:sldId id="488" r:id="rId12"/>
    <p:sldId id="489" r:id="rId13"/>
    <p:sldId id="506" r:id="rId14"/>
    <p:sldId id="490" r:id="rId15"/>
    <p:sldId id="491" r:id="rId16"/>
    <p:sldId id="507" r:id="rId17"/>
    <p:sldId id="510" r:id="rId18"/>
    <p:sldId id="492" r:id="rId19"/>
    <p:sldId id="493" r:id="rId20"/>
    <p:sldId id="494" r:id="rId21"/>
    <p:sldId id="495" r:id="rId22"/>
    <p:sldId id="496" r:id="rId23"/>
    <p:sldId id="499" r:id="rId24"/>
    <p:sldId id="497" r:id="rId25"/>
    <p:sldId id="500" r:id="rId26"/>
    <p:sldId id="509" r:id="rId27"/>
    <p:sldId id="511" r:id="rId28"/>
    <p:sldId id="501" r:id="rId29"/>
    <p:sldId id="502" r:id="rId30"/>
    <p:sldId id="498" r:id="rId31"/>
    <p:sldId id="503" r:id="rId32"/>
    <p:sldId id="508" r:id="rId33"/>
    <p:sldId id="512" r:id="rId34"/>
    <p:sldId id="478" r:id="rId35"/>
  </p:sldIdLst>
  <p:sldSz cx="12192000"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007E"/>
    <a:srgbClr val="003057"/>
    <a:srgbClr val="9E0050"/>
    <a:srgbClr val="5057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B40FBF-5E80-451E-9217-31F3D4317336}" v="2" dt="2022-06-29T14:39:40.5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81414" autoAdjust="0"/>
  </p:normalViewPr>
  <p:slideViewPr>
    <p:cSldViewPr snapToGrid="0">
      <p:cViewPr varScale="1">
        <p:scale>
          <a:sx n="54" d="100"/>
          <a:sy n="54" d="100"/>
        </p:scale>
        <p:origin x="1188" y="52"/>
      </p:cViewPr>
      <p:guideLst>
        <p:guide orient="horz" pos="2160"/>
        <p:guide pos="3840"/>
      </p:guideLst>
    </p:cSldViewPr>
  </p:slideViewPr>
  <p:notesTextViewPr>
    <p:cViewPr>
      <p:scale>
        <a:sx n="100" d="100"/>
        <a:sy n="100" d="100"/>
      </p:scale>
      <p:origin x="0" y="0"/>
    </p:cViewPr>
  </p:notesTextViewPr>
  <p:notesViewPr>
    <p:cSldViewPr snapToGrid="0">
      <p:cViewPr varScale="1">
        <p:scale>
          <a:sx n="70" d="100"/>
          <a:sy n="70" d="100"/>
        </p:scale>
        <p:origin x="2547" y="5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hil Holton" userId="e1c11803-81d0-495b-b66e-769e079cf747" providerId="ADAL" clId="{FDD2CC27-9028-4F1F-B167-F94C79E5FD69}"/>
    <pc:docChg chg="custSel addSld delSld modSld">
      <pc:chgData name="Phil Holton" userId="e1c11803-81d0-495b-b66e-769e079cf747" providerId="ADAL" clId="{FDD2CC27-9028-4F1F-B167-F94C79E5FD69}" dt="2022-05-29T21:26:16.903" v="3" actId="20577"/>
      <pc:docMkLst>
        <pc:docMk/>
      </pc:docMkLst>
      <pc:sldChg chg="del">
        <pc:chgData name="Phil Holton" userId="e1c11803-81d0-495b-b66e-769e079cf747" providerId="ADAL" clId="{FDD2CC27-9028-4F1F-B167-F94C79E5FD69}" dt="2022-05-29T21:26:00.885" v="0" actId="47"/>
        <pc:sldMkLst>
          <pc:docMk/>
          <pc:sldMk cId="1449765114" sldId="261"/>
        </pc:sldMkLst>
      </pc:sldChg>
      <pc:sldChg chg="modNotesTx">
        <pc:chgData name="Phil Holton" userId="e1c11803-81d0-495b-b66e-769e079cf747" providerId="ADAL" clId="{FDD2CC27-9028-4F1F-B167-F94C79E5FD69}" dt="2022-05-29T21:26:16.903" v="3" actId="20577"/>
        <pc:sldMkLst>
          <pc:docMk/>
          <pc:sldMk cId="3463052292" sldId="477"/>
        </pc:sldMkLst>
      </pc:sldChg>
      <pc:sldChg chg="addSp delSp modSp new mod modClrScheme chgLayout">
        <pc:chgData name="Phil Holton" userId="e1c11803-81d0-495b-b66e-769e079cf747" providerId="ADAL" clId="{FDD2CC27-9028-4F1F-B167-F94C79E5FD69}" dt="2022-05-29T21:26:08.880" v="2" actId="700"/>
        <pc:sldMkLst>
          <pc:docMk/>
          <pc:sldMk cId="1311747732" sldId="478"/>
        </pc:sldMkLst>
        <pc:spChg chg="del mod ord">
          <ac:chgData name="Phil Holton" userId="e1c11803-81d0-495b-b66e-769e079cf747" providerId="ADAL" clId="{FDD2CC27-9028-4F1F-B167-F94C79E5FD69}" dt="2022-05-29T21:26:08.880" v="2" actId="700"/>
          <ac:spMkLst>
            <pc:docMk/>
            <pc:sldMk cId="1311747732" sldId="478"/>
            <ac:spMk id="2" creationId="{80D8CC8B-50C1-4AB0-A5C8-A72BD44C1061}"/>
          </ac:spMkLst>
        </pc:spChg>
        <pc:spChg chg="del mod ord">
          <ac:chgData name="Phil Holton" userId="e1c11803-81d0-495b-b66e-769e079cf747" providerId="ADAL" clId="{FDD2CC27-9028-4F1F-B167-F94C79E5FD69}" dt="2022-05-29T21:26:08.880" v="2" actId="700"/>
          <ac:spMkLst>
            <pc:docMk/>
            <pc:sldMk cId="1311747732" sldId="478"/>
            <ac:spMk id="3" creationId="{0116737B-A96D-4C78-AD95-E7A8AAD2F792}"/>
          </ac:spMkLst>
        </pc:spChg>
        <pc:spChg chg="add mod ord">
          <ac:chgData name="Phil Holton" userId="e1c11803-81d0-495b-b66e-769e079cf747" providerId="ADAL" clId="{FDD2CC27-9028-4F1F-B167-F94C79E5FD69}" dt="2022-05-29T21:26:08.880" v="2" actId="700"/>
          <ac:spMkLst>
            <pc:docMk/>
            <pc:sldMk cId="1311747732" sldId="478"/>
            <ac:spMk id="4" creationId="{A745D572-59B4-4709-963C-1AD5F39BF927}"/>
          </ac:spMkLst>
        </pc:spChg>
        <pc:spChg chg="add mod ord">
          <ac:chgData name="Phil Holton" userId="e1c11803-81d0-495b-b66e-769e079cf747" providerId="ADAL" clId="{FDD2CC27-9028-4F1F-B167-F94C79E5FD69}" dt="2022-05-29T21:26:08.880" v="2" actId="700"/>
          <ac:spMkLst>
            <pc:docMk/>
            <pc:sldMk cId="1311747732" sldId="478"/>
            <ac:spMk id="5" creationId="{B10AD174-17F1-4A83-8E57-4A492E69CE01}"/>
          </ac:spMkLst>
        </pc:spChg>
      </pc:sldChg>
      <pc:sldChg chg="del">
        <pc:chgData name="Phil Holton" userId="e1c11803-81d0-495b-b66e-769e079cf747" providerId="ADAL" clId="{FDD2CC27-9028-4F1F-B167-F94C79E5FD69}" dt="2022-05-29T21:26:00.885" v="0" actId="47"/>
        <pc:sldMkLst>
          <pc:docMk/>
          <pc:sldMk cId="1371579179" sldId="478"/>
        </pc:sldMkLst>
      </pc:sldChg>
      <pc:sldChg chg="del">
        <pc:chgData name="Phil Holton" userId="e1c11803-81d0-495b-b66e-769e079cf747" providerId="ADAL" clId="{FDD2CC27-9028-4F1F-B167-F94C79E5FD69}" dt="2022-05-29T21:26:00.885" v="0" actId="47"/>
        <pc:sldMkLst>
          <pc:docMk/>
          <pc:sldMk cId="924813013" sldId="480"/>
        </pc:sldMkLst>
      </pc:sldChg>
      <pc:sldChg chg="del">
        <pc:chgData name="Phil Holton" userId="e1c11803-81d0-495b-b66e-769e079cf747" providerId="ADAL" clId="{FDD2CC27-9028-4F1F-B167-F94C79E5FD69}" dt="2022-05-29T21:26:00.885" v="0" actId="47"/>
        <pc:sldMkLst>
          <pc:docMk/>
          <pc:sldMk cId="403039461" sldId="481"/>
        </pc:sldMkLst>
      </pc:sldChg>
      <pc:sldChg chg="del">
        <pc:chgData name="Phil Holton" userId="e1c11803-81d0-495b-b66e-769e079cf747" providerId="ADAL" clId="{FDD2CC27-9028-4F1F-B167-F94C79E5FD69}" dt="2022-05-29T21:26:00.885" v="0" actId="47"/>
        <pc:sldMkLst>
          <pc:docMk/>
          <pc:sldMk cId="1681222181" sldId="482"/>
        </pc:sldMkLst>
      </pc:sldChg>
      <pc:sldChg chg="del">
        <pc:chgData name="Phil Holton" userId="e1c11803-81d0-495b-b66e-769e079cf747" providerId="ADAL" clId="{FDD2CC27-9028-4F1F-B167-F94C79E5FD69}" dt="2022-05-29T21:26:00.885" v="0" actId="47"/>
        <pc:sldMkLst>
          <pc:docMk/>
          <pc:sldMk cId="2745189164" sldId="483"/>
        </pc:sldMkLst>
      </pc:sldChg>
      <pc:sldChg chg="del">
        <pc:chgData name="Phil Holton" userId="e1c11803-81d0-495b-b66e-769e079cf747" providerId="ADAL" clId="{FDD2CC27-9028-4F1F-B167-F94C79E5FD69}" dt="2022-05-29T21:26:00.885" v="0" actId="47"/>
        <pc:sldMkLst>
          <pc:docMk/>
          <pc:sldMk cId="3172372446" sldId="484"/>
        </pc:sldMkLst>
      </pc:sldChg>
      <pc:sldChg chg="del">
        <pc:chgData name="Phil Holton" userId="e1c11803-81d0-495b-b66e-769e079cf747" providerId="ADAL" clId="{FDD2CC27-9028-4F1F-B167-F94C79E5FD69}" dt="2022-05-29T21:26:00.885" v="0" actId="47"/>
        <pc:sldMkLst>
          <pc:docMk/>
          <pc:sldMk cId="3140564996" sldId="485"/>
        </pc:sldMkLst>
      </pc:sldChg>
      <pc:sldChg chg="del">
        <pc:chgData name="Phil Holton" userId="e1c11803-81d0-495b-b66e-769e079cf747" providerId="ADAL" clId="{FDD2CC27-9028-4F1F-B167-F94C79E5FD69}" dt="2022-05-29T21:26:00.885" v="0" actId="47"/>
        <pc:sldMkLst>
          <pc:docMk/>
          <pc:sldMk cId="3856363878" sldId="486"/>
        </pc:sldMkLst>
      </pc:sldChg>
      <pc:sldChg chg="del">
        <pc:chgData name="Phil Holton" userId="e1c11803-81d0-495b-b66e-769e079cf747" providerId="ADAL" clId="{FDD2CC27-9028-4F1F-B167-F94C79E5FD69}" dt="2022-05-29T21:26:00.885" v="0" actId="47"/>
        <pc:sldMkLst>
          <pc:docMk/>
          <pc:sldMk cId="3326878372" sldId="487"/>
        </pc:sldMkLst>
      </pc:sldChg>
      <pc:sldChg chg="del">
        <pc:chgData name="Phil Holton" userId="e1c11803-81d0-495b-b66e-769e079cf747" providerId="ADAL" clId="{FDD2CC27-9028-4F1F-B167-F94C79E5FD69}" dt="2022-05-29T21:26:00.885" v="0" actId="47"/>
        <pc:sldMkLst>
          <pc:docMk/>
          <pc:sldMk cId="1225819118" sldId="488"/>
        </pc:sldMkLst>
      </pc:sldChg>
      <pc:sldChg chg="del">
        <pc:chgData name="Phil Holton" userId="e1c11803-81d0-495b-b66e-769e079cf747" providerId="ADAL" clId="{FDD2CC27-9028-4F1F-B167-F94C79E5FD69}" dt="2022-05-29T21:26:00.885" v="0" actId="47"/>
        <pc:sldMkLst>
          <pc:docMk/>
          <pc:sldMk cId="2543659083" sldId="489"/>
        </pc:sldMkLst>
      </pc:sldChg>
    </pc:docChg>
  </pc:docChgLst>
  <pc:docChgLst>
    <pc:chgData name="Phil Holton" userId="e1c11803-81d0-495b-b66e-769e079cf747" providerId="ADAL" clId="{0F8D762A-C38D-4101-A558-39D76C205688}"/>
    <pc:docChg chg="undo custSel addSld delSld modSld">
      <pc:chgData name="Phil Holton" userId="e1c11803-81d0-495b-b66e-769e079cf747" providerId="ADAL" clId="{0F8D762A-C38D-4101-A558-39D76C205688}" dt="2022-06-20T17:44:52.652" v="301" actId="313"/>
      <pc:docMkLst>
        <pc:docMk/>
      </pc:docMkLst>
      <pc:sldChg chg="new del">
        <pc:chgData name="Phil Holton" userId="e1c11803-81d0-495b-b66e-769e079cf747" providerId="ADAL" clId="{0F8D762A-C38D-4101-A558-39D76C205688}" dt="2022-06-20T17:35:51.209" v="1" actId="47"/>
        <pc:sldMkLst>
          <pc:docMk/>
          <pc:sldMk cId="2698156478" sldId="510"/>
        </pc:sldMkLst>
      </pc:sldChg>
      <pc:sldChg chg="modSp new mod">
        <pc:chgData name="Phil Holton" userId="e1c11803-81d0-495b-b66e-769e079cf747" providerId="ADAL" clId="{0F8D762A-C38D-4101-A558-39D76C205688}" dt="2022-06-20T17:38:32.188" v="65" actId="404"/>
        <pc:sldMkLst>
          <pc:docMk/>
          <pc:sldMk cId="3087518706" sldId="510"/>
        </pc:sldMkLst>
        <pc:spChg chg="mod">
          <ac:chgData name="Phil Holton" userId="e1c11803-81d0-495b-b66e-769e079cf747" providerId="ADAL" clId="{0F8D762A-C38D-4101-A558-39D76C205688}" dt="2022-06-20T17:38:32.188" v="65" actId="404"/>
          <ac:spMkLst>
            <pc:docMk/>
            <pc:sldMk cId="3087518706" sldId="510"/>
            <ac:spMk id="2" creationId="{B708266D-2A99-487A-A65C-A2253B566DEB}"/>
          </ac:spMkLst>
        </pc:spChg>
        <pc:spChg chg="mod">
          <ac:chgData name="Phil Holton" userId="e1c11803-81d0-495b-b66e-769e079cf747" providerId="ADAL" clId="{0F8D762A-C38D-4101-A558-39D76C205688}" dt="2022-06-20T17:37:50.424" v="37" actId="20577"/>
          <ac:spMkLst>
            <pc:docMk/>
            <pc:sldMk cId="3087518706" sldId="510"/>
            <ac:spMk id="3" creationId="{A10C7598-3CE5-4E4A-9912-974F04031B80}"/>
          </ac:spMkLst>
        </pc:spChg>
      </pc:sldChg>
      <pc:sldChg chg="modSp new mod">
        <pc:chgData name="Phil Holton" userId="e1c11803-81d0-495b-b66e-769e079cf747" providerId="ADAL" clId="{0F8D762A-C38D-4101-A558-39D76C205688}" dt="2022-06-20T17:41:59.747" v="94" actId="1076"/>
        <pc:sldMkLst>
          <pc:docMk/>
          <pc:sldMk cId="339032671" sldId="511"/>
        </pc:sldMkLst>
        <pc:spChg chg="mod">
          <ac:chgData name="Phil Holton" userId="e1c11803-81d0-495b-b66e-769e079cf747" providerId="ADAL" clId="{0F8D762A-C38D-4101-A558-39D76C205688}" dt="2022-06-20T17:38:45.844" v="70" actId="404"/>
          <ac:spMkLst>
            <pc:docMk/>
            <pc:sldMk cId="339032671" sldId="511"/>
            <ac:spMk id="2" creationId="{B9D76876-23B9-48BC-AD36-9CA80F95EBD6}"/>
          </ac:spMkLst>
        </pc:spChg>
        <pc:spChg chg="mod">
          <ac:chgData name="Phil Holton" userId="e1c11803-81d0-495b-b66e-769e079cf747" providerId="ADAL" clId="{0F8D762A-C38D-4101-A558-39D76C205688}" dt="2022-06-20T17:41:59.747" v="94" actId="1076"/>
          <ac:spMkLst>
            <pc:docMk/>
            <pc:sldMk cId="339032671" sldId="511"/>
            <ac:spMk id="3" creationId="{F455D9C6-12CA-418C-8E0B-32A1EE464C25}"/>
          </ac:spMkLst>
        </pc:spChg>
      </pc:sldChg>
      <pc:sldChg chg="modSp new mod">
        <pc:chgData name="Phil Holton" userId="e1c11803-81d0-495b-b66e-769e079cf747" providerId="ADAL" clId="{0F8D762A-C38D-4101-A558-39D76C205688}" dt="2022-06-20T17:44:52.652" v="301" actId="313"/>
        <pc:sldMkLst>
          <pc:docMk/>
          <pc:sldMk cId="3688711873" sldId="512"/>
        </pc:sldMkLst>
        <pc:spChg chg="mod">
          <ac:chgData name="Phil Holton" userId="e1c11803-81d0-495b-b66e-769e079cf747" providerId="ADAL" clId="{0F8D762A-C38D-4101-A558-39D76C205688}" dt="2022-06-20T17:42:20.669" v="103" actId="20577"/>
          <ac:spMkLst>
            <pc:docMk/>
            <pc:sldMk cId="3688711873" sldId="512"/>
            <ac:spMk id="2" creationId="{CFFD4641-FD37-4EE4-86F7-66BEF980D025}"/>
          </ac:spMkLst>
        </pc:spChg>
        <pc:spChg chg="mod">
          <ac:chgData name="Phil Holton" userId="e1c11803-81d0-495b-b66e-769e079cf747" providerId="ADAL" clId="{0F8D762A-C38D-4101-A558-39D76C205688}" dt="2022-06-20T17:44:52.652" v="301" actId="313"/>
          <ac:spMkLst>
            <pc:docMk/>
            <pc:sldMk cId="3688711873" sldId="512"/>
            <ac:spMk id="3" creationId="{9ABDB24C-CC6B-4BEC-B730-324A2056FC52}"/>
          </ac:spMkLst>
        </pc:spChg>
      </pc:sldChg>
    </pc:docChg>
  </pc:docChgLst>
  <pc:docChgLst>
    <pc:chgData name="Phil Holton" userId="e1c11803-81d0-495b-b66e-769e079cf747" providerId="ADAL" clId="{2D67AD3B-0E1A-43DA-A83E-181BCFD97C67}"/>
    <pc:docChg chg="undo custSel addSld delSld modSld sldOrd">
      <pc:chgData name="Phil Holton" userId="e1c11803-81d0-495b-b66e-769e079cf747" providerId="ADAL" clId="{2D67AD3B-0E1A-43DA-A83E-181BCFD97C67}" dt="2022-06-20T17:27:06.146" v="19074" actId="20577"/>
      <pc:docMkLst>
        <pc:docMk/>
      </pc:docMkLst>
      <pc:sldChg chg="modSp mod">
        <pc:chgData name="Phil Holton" userId="e1c11803-81d0-495b-b66e-769e079cf747" providerId="ADAL" clId="{2D67AD3B-0E1A-43DA-A83E-181BCFD97C67}" dt="2022-05-31T17:15:30.682" v="373" actId="20577"/>
        <pc:sldMkLst>
          <pc:docMk/>
          <pc:sldMk cId="93657951" sldId="260"/>
        </pc:sldMkLst>
        <pc:spChg chg="mod">
          <ac:chgData name="Phil Holton" userId="e1c11803-81d0-495b-b66e-769e079cf747" providerId="ADAL" clId="{2D67AD3B-0E1A-43DA-A83E-181BCFD97C67}" dt="2022-05-31T17:15:30.682" v="373" actId="20577"/>
          <ac:spMkLst>
            <pc:docMk/>
            <pc:sldMk cId="93657951" sldId="260"/>
            <ac:spMk id="3" creationId="{2DF0EB6E-0E4C-A34E-96EB-B4116CBE405C}"/>
          </ac:spMkLst>
        </pc:spChg>
      </pc:sldChg>
      <pc:sldChg chg="modSp mod modNotesTx">
        <pc:chgData name="Phil Holton" userId="e1c11803-81d0-495b-b66e-769e079cf747" providerId="ADAL" clId="{2D67AD3B-0E1A-43DA-A83E-181BCFD97C67}" dt="2022-06-07T21:05:43.763" v="7601" actId="20577"/>
        <pc:sldMkLst>
          <pc:docMk/>
          <pc:sldMk cId="3463052292" sldId="477"/>
        </pc:sldMkLst>
        <pc:spChg chg="mod">
          <ac:chgData name="Phil Holton" userId="e1c11803-81d0-495b-b66e-769e079cf747" providerId="ADAL" clId="{2D67AD3B-0E1A-43DA-A83E-181BCFD97C67}" dt="2022-05-31T17:18:12.762" v="665" actId="1076"/>
          <ac:spMkLst>
            <pc:docMk/>
            <pc:sldMk cId="3463052292" sldId="477"/>
            <ac:spMk id="2" creationId="{336E1668-F54B-46A7-88A7-F60ED100B912}"/>
          </ac:spMkLst>
        </pc:spChg>
        <pc:spChg chg="mod">
          <ac:chgData name="Phil Holton" userId="e1c11803-81d0-495b-b66e-769e079cf747" providerId="ADAL" clId="{2D67AD3B-0E1A-43DA-A83E-181BCFD97C67}" dt="2022-05-31T19:44:46.569" v="1221" actId="6549"/>
          <ac:spMkLst>
            <pc:docMk/>
            <pc:sldMk cId="3463052292" sldId="477"/>
            <ac:spMk id="3" creationId="{BD8ED6C8-38C4-49A5-BE02-88728205AC6D}"/>
          </ac:spMkLst>
        </pc:spChg>
      </pc:sldChg>
      <pc:sldChg chg="delSp">
        <pc:chgData name="Phil Holton" userId="e1c11803-81d0-495b-b66e-769e079cf747" providerId="ADAL" clId="{2D67AD3B-0E1A-43DA-A83E-181BCFD97C67}" dt="2022-05-31T17:20:53.266" v="958" actId="478"/>
        <pc:sldMkLst>
          <pc:docMk/>
          <pc:sldMk cId="1311747732" sldId="478"/>
        </pc:sldMkLst>
        <pc:spChg chg="del">
          <ac:chgData name="Phil Holton" userId="e1c11803-81d0-495b-b66e-769e079cf747" providerId="ADAL" clId="{2D67AD3B-0E1A-43DA-A83E-181BCFD97C67}" dt="2022-05-31T17:20:53.266" v="958" actId="478"/>
          <ac:spMkLst>
            <pc:docMk/>
            <pc:sldMk cId="1311747732" sldId="478"/>
            <ac:spMk id="4" creationId="{A745D572-59B4-4709-963C-1AD5F39BF927}"/>
          </ac:spMkLst>
        </pc:spChg>
        <pc:spChg chg="del">
          <ac:chgData name="Phil Holton" userId="e1c11803-81d0-495b-b66e-769e079cf747" providerId="ADAL" clId="{2D67AD3B-0E1A-43DA-A83E-181BCFD97C67}" dt="2022-05-31T17:20:53.266" v="958" actId="478"/>
          <ac:spMkLst>
            <pc:docMk/>
            <pc:sldMk cId="1311747732" sldId="478"/>
            <ac:spMk id="5" creationId="{B10AD174-17F1-4A83-8E57-4A492E69CE01}"/>
          </ac:spMkLst>
        </pc:spChg>
      </pc:sldChg>
      <pc:sldChg chg="modSp add mod">
        <pc:chgData name="Phil Holton" userId="e1c11803-81d0-495b-b66e-769e079cf747" providerId="ADAL" clId="{2D67AD3B-0E1A-43DA-A83E-181BCFD97C67}" dt="2022-06-20T15:38:26.733" v="16329" actId="20577"/>
        <pc:sldMkLst>
          <pc:docMk/>
          <pc:sldMk cId="3676898405" sldId="484"/>
        </pc:sldMkLst>
        <pc:spChg chg="mod">
          <ac:chgData name="Phil Holton" userId="e1c11803-81d0-495b-b66e-769e079cf747" providerId="ADAL" clId="{2D67AD3B-0E1A-43DA-A83E-181BCFD97C67}" dt="2022-06-20T15:38:26.733" v="16329" actId="20577"/>
          <ac:spMkLst>
            <pc:docMk/>
            <pc:sldMk cId="3676898405" sldId="484"/>
            <ac:spMk id="2" creationId="{17267E03-D9D5-4277-BBA5-E62ACA08C78D}"/>
          </ac:spMkLst>
        </pc:spChg>
      </pc:sldChg>
      <pc:sldChg chg="addSp delSp modSp add mod ord delAnim modNotesTx">
        <pc:chgData name="Phil Holton" userId="e1c11803-81d0-495b-b66e-769e079cf747" providerId="ADAL" clId="{2D67AD3B-0E1A-43DA-A83E-181BCFD97C67}" dt="2022-05-31T19:45:21.577" v="1223"/>
        <pc:sldMkLst>
          <pc:docMk/>
          <pc:sldMk cId="730180072" sldId="485"/>
        </pc:sldMkLst>
        <pc:spChg chg="mod">
          <ac:chgData name="Phil Holton" userId="e1c11803-81d0-495b-b66e-769e079cf747" providerId="ADAL" clId="{2D67AD3B-0E1A-43DA-A83E-181BCFD97C67}" dt="2022-05-31T17:21:03.387" v="991" actId="20577"/>
          <ac:spMkLst>
            <pc:docMk/>
            <pc:sldMk cId="730180072" sldId="485"/>
            <ac:spMk id="2" creationId="{336E1668-F54B-46A7-88A7-F60ED100B912}"/>
          </ac:spMkLst>
        </pc:spChg>
        <pc:spChg chg="mod">
          <ac:chgData name="Phil Holton" userId="e1c11803-81d0-495b-b66e-769e079cf747" providerId="ADAL" clId="{2D67AD3B-0E1A-43DA-A83E-181BCFD97C67}" dt="2022-05-31T19:34:47.804" v="1176" actId="20577"/>
          <ac:spMkLst>
            <pc:docMk/>
            <pc:sldMk cId="730180072" sldId="485"/>
            <ac:spMk id="3" creationId="{BD8ED6C8-38C4-49A5-BE02-88728205AC6D}"/>
          </ac:spMkLst>
        </pc:spChg>
        <pc:spChg chg="del">
          <ac:chgData name="Phil Holton" userId="e1c11803-81d0-495b-b66e-769e079cf747" providerId="ADAL" clId="{2D67AD3B-0E1A-43DA-A83E-181BCFD97C67}" dt="2022-05-31T17:21:06.425" v="992" actId="478"/>
          <ac:spMkLst>
            <pc:docMk/>
            <pc:sldMk cId="730180072" sldId="485"/>
            <ac:spMk id="4" creationId="{EBE0408F-9A7F-4CD4-92AA-6504604F5CAF}"/>
          </ac:spMkLst>
        </pc:spChg>
        <pc:spChg chg="del">
          <ac:chgData name="Phil Holton" userId="e1c11803-81d0-495b-b66e-769e079cf747" providerId="ADAL" clId="{2D67AD3B-0E1A-43DA-A83E-181BCFD97C67}" dt="2022-05-31T17:21:06.425" v="992" actId="478"/>
          <ac:spMkLst>
            <pc:docMk/>
            <pc:sldMk cId="730180072" sldId="485"/>
            <ac:spMk id="5" creationId="{7E8DD3A8-6A06-4C15-AFF8-83F0906726AB}"/>
          </ac:spMkLst>
        </pc:spChg>
        <pc:spChg chg="add mod">
          <ac:chgData name="Phil Holton" userId="e1c11803-81d0-495b-b66e-769e079cf747" providerId="ADAL" clId="{2D67AD3B-0E1A-43DA-A83E-181BCFD97C67}" dt="2022-05-31T17:22:21.542" v="1062" actId="20577"/>
          <ac:spMkLst>
            <pc:docMk/>
            <pc:sldMk cId="730180072" sldId="485"/>
            <ac:spMk id="6" creationId="{85AE0B14-EF0B-4AAE-AC7A-F75CE1BCCA3B}"/>
          </ac:spMkLst>
        </pc:spChg>
        <pc:spChg chg="add mod">
          <ac:chgData name="Phil Holton" userId="e1c11803-81d0-495b-b66e-769e079cf747" providerId="ADAL" clId="{2D67AD3B-0E1A-43DA-A83E-181BCFD97C67}" dt="2022-05-31T17:22:25.872" v="1079" actId="20577"/>
          <ac:spMkLst>
            <pc:docMk/>
            <pc:sldMk cId="730180072" sldId="485"/>
            <ac:spMk id="7" creationId="{3A524BAB-05DB-4B46-8C07-7B33ED26422E}"/>
          </ac:spMkLst>
        </pc:spChg>
        <pc:spChg chg="add mod">
          <ac:chgData name="Phil Holton" userId="e1c11803-81d0-495b-b66e-769e079cf747" providerId="ADAL" clId="{2D67AD3B-0E1A-43DA-A83E-181BCFD97C67}" dt="2022-05-31T17:22:30.147" v="1092" actId="20577"/>
          <ac:spMkLst>
            <pc:docMk/>
            <pc:sldMk cId="730180072" sldId="485"/>
            <ac:spMk id="8" creationId="{458DF74B-BB28-4060-B15E-4F9141704010}"/>
          </ac:spMkLst>
        </pc:spChg>
        <pc:spChg chg="add mod">
          <ac:chgData name="Phil Holton" userId="e1c11803-81d0-495b-b66e-769e079cf747" providerId="ADAL" clId="{2D67AD3B-0E1A-43DA-A83E-181BCFD97C67}" dt="2022-05-31T19:37:35.061" v="1203"/>
          <ac:spMkLst>
            <pc:docMk/>
            <pc:sldMk cId="730180072" sldId="485"/>
            <ac:spMk id="9" creationId="{06720868-2285-4891-BAD4-4527E3EC7A07}"/>
          </ac:spMkLst>
        </pc:spChg>
        <pc:spChg chg="add mod">
          <ac:chgData name="Phil Holton" userId="e1c11803-81d0-495b-b66e-769e079cf747" providerId="ADAL" clId="{2D67AD3B-0E1A-43DA-A83E-181BCFD97C67}" dt="2022-05-31T19:36:25.862" v="1193"/>
          <ac:spMkLst>
            <pc:docMk/>
            <pc:sldMk cId="730180072" sldId="485"/>
            <ac:spMk id="10" creationId="{6FBBBDD5-0404-4F00-AD66-9BCE2365E18C}"/>
          </ac:spMkLst>
        </pc:spChg>
        <pc:spChg chg="add mod">
          <ac:chgData name="Phil Holton" userId="e1c11803-81d0-495b-b66e-769e079cf747" providerId="ADAL" clId="{2D67AD3B-0E1A-43DA-A83E-181BCFD97C67}" dt="2022-05-31T19:36:58.052" v="1198"/>
          <ac:spMkLst>
            <pc:docMk/>
            <pc:sldMk cId="730180072" sldId="485"/>
            <ac:spMk id="11" creationId="{70981E34-95C9-42A2-9690-DC09311C4F2E}"/>
          </ac:spMkLst>
        </pc:spChg>
      </pc:sldChg>
      <pc:sldChg chg="modSp add mod">
        <pc:chgData name="Phil Holton" userId="e1c11803-81d0-495b-b66e-769e079cf747" providerId="ADAL" clId="{2D67AD3B-0E1A-43DA-A83E-181BCFD97C67}" dt="2022-05-31T19:48:13.814" v="1315" actId="20577"/>
        <pc:sldMkLst>
          <pc:docMk/>
          <pc:sldMk cId="3497722328" sldId="486"/>
        </pc:sldMkLst>
        <pc:spChg chg="mod">
          <ac:chgData name="Phil Holton" userId="e1c11803-81d0-495b-b66e-769e079cf747" providerId="ADAL" clId="{2D67AD3B-0E1A-43DA-A83E-181BCFD97C67}" dt="2022-05-31T19:48:13.814" v="1315" actId="20577"/>
          <ac:spMkLst>
            <pc:docMk/>
            <pc:sldMk cId="3497722328" sldId="486"/>
            <ac:spMk id="3" creationId="{BD8ED6C8-38C4-49A5-BE02-88728205AC6D}"/>
          </ac:spMkLst>
        </pc:spChg>
        <pc:spChg chg="mod">
          <ac:chgData name="Phil Holton" userId="e1c11803-81d0-495b-b66e-769e079cf747" providerId="ADAL" clId="{2D67AD3B-0E1A-43DA-A83E-181BCFD97C67}" dt="2022-05-31T19:46:56.979" v="1237" actId="1076"/>
          <ac:spMkLst>
            <pc:docMk/>
            <pc:sldMk cId="3497722328" sldId="486"/>
            <ac:spMk id="6" creationId="{85AE0B14-EF0B-4AAE-AC7A-F75CE1BCCA3B}"/>
          </ac:spMkLst>
        </pc:spChg>
        <pc:spChg chg="mod">
          <ac:chgData name="Phil Holton" userId="e1c11803-81d0-495b-b66e-769e079cf747" providerId="ADAL" clId="{2D67AD3B-0E1A-43DA-A83E-181BCFD97C67}" dt="2022-05-31T19:46:56.979" v="1237" actId="1076"/>
          <ac:spMkLst>
            <pc:docMk/>
            <pc:sldMk cId="3497722328" sldId="486"/>
            <ac:spMk id="7" creationId="{3A524BAB-05DB-4B46-8C07-7B33ED26422E}"/>
          </ac:spMkLst>
        </pc:spChg>
        <pc:spChg chg="mod">
          <ac:chgData name="Phil Holton" userId="e1c11803-81d0-495b-b66e-769e079cf747" providerId="ADAL" clId="{2D67AD3B-0E1A-43DA-A83E-181BCFD97C67}" dt="2022-05-31T19:46:56.979" v="1237" actId="1076"/>
          <ac:spMkLst>
            <pc:docMk/>
            <pc:sldMk cId="3497722328" sldId="486"/>
            <ac:spMk id="8" creationId="{458DF74B-BB28-4060-B15E-4F9141704010}"/>
          </ac:spMkLst>
        </pc:spChg>
        <pc:spChg chg="mod">
          <ac:chgData name="Phil Holton" userId="e1c11803-81d0-495b-b66e-769e079cf747" providerId="ADAL" clId="{2D67AD3B-0E1A-43DA-A83E-181BCFD97C67}" dt="2022-05-31T19:46:56.979" v="1237" actId="1076"/>
          <ac:spMkLst>
            <pc:docMk/>
            <pc:sldMk cId="3497722328" sldId="486"/>
            <ac:spMk id="9" creationId="{06720868-2285-4891-BAD4-4527E3EC7A07}"/>
          </ac:spMkLst>
        </pc:spChg>
        <pc:spChg chg="mod">
          <ac:chgData name="Phil Holton" userId="e1c11803-81d0-495b-b66e-769e079cf747" providerId="ADAL" clId="{2D67AD3B-0E1A-43DA-A83E-181BCFD97C67}" dt="2022-05-31T19:46:56.979" v="1237" actId="1076"/>
          <ac:spMkLst>
            <pc:docMk/>
            <pc:sldMk cId="3497722328" sldId="486"/>
            <ac:spMk id="10" creationId="{6FBBBDD5-0404-4F00-AD66-9BCE2365E18C}"/>
          </ac:spMkLst>
        </pc:spChg>
        <pc:spChg chg="mod">
          <ac:chgData name="Phil Holton" userId="e1c11803-81d0-495b-b66e-769e079cf747" providerId="ADAL" clId="{2D67AD3B-0E1A-43DA-A83E-181BCFD97C67}" dt="2022-05-31T19:46:56.979" v="1237" actId="1076"/>
          <ac:spMkLst>
            <pc:docMk/>
            <pc:sldMk cId="3497722328" sldId="486"/>
            <ac:spMk id="11" creationId="{70981E34-95C9-42A2-9690-DC09311C4F2E}"/>
          </ac:spMkLst>
        </pc:spChg>
      </pc:sldChg>
      <pc:sldChg chg="addSp delSp modSp add mod modNotesTx">
        <pc:chgData name="Phil Holton" userId="e1c11803-81d0-495b-b66e-769e079cf747" providerId="ADAL" clId="{2D67AD3B-0E1A-43DA-A83E-181BCFD97C67}" dt="2022-06-07T21:07:18.016" v="8044" actId="20577"/>
        <pc:sldMkLst>
          <pc:docMk/>
          <pc:sldMk cId="2129963262" sldId="487"/>
        </pc:sldMkLst>
        <pc:spChg chg="mod">
          <ac:chgData name="Phil Holton" userId="e1c11803-81d0-495b-b66e-769e079cf747" providerId="ADAL" clId="{2D67AD3B-0E1A-43DA-A83E-181BCFD97C67}" dt="2022-05-31T19:49:01.790" v="1349" actId="20577"/>
          <ac:spMkLst>
            <pc:docMk/>
            <pc:sldMk cId="2129963262" sldId="487"/>
            <ac:spMk id="2" creationId="{336E1668-F54B-46A7-88A7-F60ED100B912}"/>
          </ac:spMkLst>
        </pc:spChg>
        <pc:spChg chg="mod">
          <ac:chgData name="Phil Holton" userId="e1c11803-81d0-495b-b66e-769e079cf747" providerId="ADAL" clId="{2D67AD3B-0E1A-43DA-A83E-181BCFD97C67}" dt="2022-05-31T19:52:45.510" v="1602" actId="20577"/>
          <ac:spMkLst>
            <pc:docMk/>
            <pc:sldMk cId="2129963262" sldId="487"/>
            <ac:spMk id="3" creationId="{BD8ED6C8-38C4-49A5-BE02-88728205AC6D}"/>
          </ac:spMkLst>
        </pc:spChg>
        <pc:spChg chg="del">
          <ac:chgData name="Phil Holton" userId="e1c11803-81d0-495b-b66e-769e079cf747" providerId="ADAL" clId="{2D67AD3B-0E1A-43DA-A83E-181BCFD97C67}" dt="2022-05-31T19:49:04.669" v="1350" actId="478"/>
          <ac:spMkLst>
            <pc:docMk/>
            <pc:sldMk cId="2129963262" sldId="487"/>
            <ac:spMk id="6" creationId="{85AE0B14-EF0B-4AAE-AC7A-F75CE1BCCA3B}"/>
          </ac:spMkLst>
        </pc:spChg>
        <pc:spChg chg="del">
          <ac:chgData name="Phil Holton" userId="e1c11803-81d0-495b-b66e-769e079cf747" providerId="ADAL" clId="{2D67AD3B-0E1A-43DA-A83E-181BCFD97C67}" dt="2022-05-31T19:49:04.669" v="1350" actId="478"/>
          <ac:spMkLst>
            <pc:docMk/>
            <pc:sldMk cId="2129963262" sldId="487"/>
            <ac:spMk id="7" creationId="{3A524BAB-05DB-4B46-8C07-7B33ED26422E}"/>
          </ac:spMkLst>
        </pc:spChg>
        <pc:spChg chg="del">
          <ac:chgData name="Phil Holton" userId="e1c11803-81d0-495b-b66e-769e079cf747" providerId="ADAL" clId="{2D67AD3B-0E1A-43DA-A83E-181BCFD97C67}" dt="2022-05-31T19:49:04.669" v="1350" actId="478"/>
          <ac:spMkLst>
            <pc:docMk/>
            <pc:sldMk cId="2129963262" sldId="487"/>
            <ac:spMk id="8" creationId="{458DF74B-BB28-4060-B15E-4F9141704010}"/>
          </ac:spMkLst>
        </pc:spChg>
        <pc:spChg chg="del">
          <ac:chgData name="Phil Holton" userId="e1c11803-81d0-495b-b66e-769e079cf747" providerId="ADAL" clId="{2D67AD3B-0E1A-43DA-A83E-181BCFD97C67}" dt="2022-05-31T19:49:04.669" v="1350" actId="478"/>
          <ac:spMkLst>
            <pc:docMk/>
            <pc:sldMk cId="2129963262" sldId="487"/>
            <ac:spMk id="9" creationId="{06720868-2285-4891-BAD4-4527E3EC7A07}"/>
          </ac:spMkLst>
        </pc:spChg>
        <pc:spChg chg="del">
          <ac:chgData name="Phil Holton" userId="e1c11803-81d0-495b-b66e-769e079cf747" providerId="ADAL" clId="{2D67AD3B-0E1A-43DA-A83E-181BCFD97C67}" dt="2022-05-31T19:49:04.669" v="1350" actId="478"/>
          <ac:spMkLst>
            <pc:docMk/>
            <pc:sldMk cId="2129963262" sldId="487"/>
            <ac:spMk id="10" creationId="{6FBBBDD5-0404-4F00-AD66-9BCE2365E18C}"/>
          </ac:spMkLst>
        </pc:spChg>
        <pc:spChg chg="del">
          <ac:chgData name="Phil Holton" userId="e1c11803-81d0-495b-b66e-769e079cf747" providerId="ADAL" clId="{2D67AD3B-0E1A-43DA-A83E-181BCFD97C67}" dt="2022-05-31T19:49:04.669" v="1350" actId="478"/>
          <ac:spMkLst>
            <pc:docMk/>
            <pc:sldMk cId="2129963262" sldId="487"/>
            <ac:spMk id="11" creationId="{70981E34-95C9-42A2-9690-DC09311C4F2E}"/>
          </ac:spMkLst>
        </pc:spChg>
        <pc:spChg chg="add mod">
          <ac:chgData name="Phil Holton" userId="e1c11803-81d0-495b-b66e-769e079cf747" providerId="ADAL" clId="{2D67AD3B-0E1A-43DA-A83E-181BCFD97C67}" dt="2022-05-31T19:52:08.856" v="1564" actId="1076"/>
          <ac:spMkLst>
            <pc:docMk/>
            <pc:sldMk cId="2129963262" sldId="487"/>
            <ac:spMk id="17" creationId="{4D967029-F9A0-450F-863E-81D46F0AAF6B}"/>
          </ac:spMkLst>
        </pc:spChg>
        <pc:spChg chg="add mod">
          <ac:chgData name="Phil Holton" userId="e1c11803-81d0-495b-b66e-769e079cf747" providerId="ADAL" clId="{2D67AD3B-0E1A-43DA-A83E-181BCFD97C67}" dt="2022-05-31T19:52:08.856" v="1564" actId="1076"/>
          <ac:spMkLst>
            <pc:docMk/>
            <pc:sldMk cId="2129963262" sldId="487"/>
            <ac:spMk id="18" creationId="{2FF75EB6-5B3E-4439-95A3-65E155858149}"/>
          </ac:spMkLst>
        </pc:spChg>
        <pc:spChg chg="add mod">
          <ac:chgData name="Phil Holton" userId="e1c11803-81d0-495b-b66e-769e079cf747" providerId="ADAL" clId="{2D67AD3B-0E1A-43DA-A83E-181BCFD97C67}" dt="2022-05-31T20:39:25.022" v="5453" actId="13822"/>
          <ac:spMkLst>
            <pc:docMk/>
            <pc:sldMk cId="2129963262" sldId="487"/>
            <ac:spMk id="19" creationId="{F1B721CC-D089-4C10-9816-8D20FE28260A}"/>
          </ac:spMkLst>
        </pc:spChg>
        <pc:spChg chg="add mod">
          <ac:chgData name="Phil Holton" userId="e1c11803-81d0-495b-b66e-769e079cf747" providerId="ADAL" clId="{2D67AD3B-0E1A-43DA-A83E-181BCFD97C67}" dt="2022-05-31T20:39:31.886" v="5456" actId="13822"/>
          <ac:spMkLst>
            <pc:docMk/>
            <pc:sldMk cId="2129963262" sldId="487"/>
            <ac:spMk id="20" creationId="{26D34486-BB3B-41D8-8F5F-49E20FB89DA9}"/>
          </ac:spMkLst>
        </pc:spChg>
        <pc:spChg chg="add mod">
          <ac:chgData name="Phil Holton" userId="e1c11803-81d0-495b-b66e-769e079cf747" providerId="ADAL" clId="{2D67AD3B-0E1A-43DA-A83E-181BCFD97C67}" dt="2022-05-31T20:39:37.388" v="5459" actId="13822"/>
          <ac:spMkLst>
            <pc:docMk/>
            <pc:sldMk cId="2129963262" sldId="487"/>
            <ac:spMk id="21" creationId="{F465C32F-EB2B-4754-97C2-EDDE2D6D1543}"/>
          </ac:spMkLst>
        </pc:spChg>
        <pc:spChg chg="add mod">
          <ac:chgData name="Phil Holton" userId="e1c11803-81d0-495b-b66e-769e079cf747" providerId="ADAL" clId="{2D67AD3B-0E1A-43DA-A83E-181BCFD97C67}" dt="2022-05-31T20:40:00.421" v="5463" actId="208"/>
          <ac:spMkLst>
            <pc:docMk/>
            <pc:sldMk cId="2129963262" sldId="487"/>
            <ac:spMk id="22" creationId="{3576E297-693E-461D-BB80-C8E84295C3BD}"/>
          </ac:spMkLst>
        </pc:spChg>
        <pc:grpChg chg="add mod">
          <ac:chgData name="Phil Holton" userId="e1c11803-81d0-495b-b66e-769e079cf747" providerId="ADAL" clId="{2D67AD3B-0E1A-43DA-A83E-181BCFD97C67}" dt="2022-05-31T19:52:08.856" v="1564" actId="1076"/>
          <ac:grpSpMkLst>
            <pc:docMk/>
            <pc:sldMk cId="2129963262" sldId="487"/>
            <ac:grpSpMk id="16" creationId="{DC6D591A-8066-45E2-A6EA-47CC57CF0BC8}"/>
          </ac:grpSpMkLst>
        </pc:grpChg>
        <pc:cxnChg chg="add mod">
          <ac:chgData name="Phil Holton" userId="e1c11803-81d0-495b-b66e-769e079cf747" providerId="ADAL" clId="{2D67AD3B-0E1A-43DA-A83E-181BCFD97C67}" dt="2022-05-31T19:50:18.863" v="1360" actId="164"/>
          <ac:cxnSpMkLst>
            <pc:docMk/>
            <pc:sldMk cId="2129963262" sldId="487"/>
            <ac:cxnSpMk id="5" creationId="{A12C5683-10C4-4468-9747-875D9DB5C40A}"/>
          </ac:cxnSpMkLst>
        </pc:cxnChg>
        <pc:cxnChg chg="add mod">
          <ac:chgData name="Phil Holton" userId="e1c11803-81d0-495b-b66e-769e079cf747" providerId="ADAL" clId="{2D67AD3B-0E1A-43DA-A83E-181BCFD97C67}" dt="2022-05-31T19:50:18.863" v="1360" actId="164"/>
          <ac:cxnSpMkLst>
            <pc:docMk/>
            <pc:sldMk cId="2129963262" sldId="487"/>
            <ac:cxnSpMk id="13" creationId="{3AA0F229-AE2C-4B52-BEC1-20ACE4C80BAC}"/>
          </ac:cxnSpMkLst>
        </pc:cxnChg>
      </pc:sldChg>
      <pc:sldChg chg="delSp modSp add mod modNotesTx">
        <pc:chgData name="Phil Holton" userId="e1c11803-81d0-495b-b66e-769e079cf747" providerId="ADAL" clId="{2D67AD3B-0E1A-43DA-A83E-181BCFD97C67}" dt="2022-06-07T21:09:13.696" v="8151" actId="20577"/>
        <pc:sldMkLst>
          <pc:docMk/>
          <pc:sldMk cId="1421514710" sldId="488"/>
        </pc:sldMkLst>
        <pc:spChg chg="mod">
          <ac:chgData name="Phil Holton" userId="e1c11803-81d0-495b-b66e-769e079cf747" providerId="ADAL" clId="{2D67AD3B-0E1A-43DA-A83E-181BCFD97C67}" dt="2022-05-31T19:54:46.619" v="1696" actId="20577"/>
          <ac:spMkLst>
            <pc:docMk/>
            <pc:sldMk cId="1421514710" sldId="488"/>
            <ac:spMk id="2" creationId="{336E1668-F54B-46A7-88A7-F60ED100B912}"/>
          </ac:spMkLst>
        </pc:spChg>
        <pc:spChg chg="mod">
          <ac:chgData name="Phil Holton" userId="e1c11803-81d0-495b-b66e-769e079cf747" providerId="ADAL" clId="{2D67AD3B-0E1A-43DA-A83E-181BCFD97C67}" dt="2022-05-31T20:01:02.349" v="2448" actId="20577"/>
          <ac:spMkLst>
            <pc:docMk/>
            <pc:sldMk cId="1421514710" sldId="488"/>
            <ac:spMk id="3" creationId="{BD8ED6C8-38C4-49A5-BE02-88728205AC6D}"/>
          </ac:spMkLst>
        </pc:spChg>
        <pc:spChg chg="del">
          <ac:chgData name="Phil Holton" userId="e1c11803-81d0-495b-b66e-769e079cf747" providerId="ADAL" clId="{2D67AD3B-0E1A-43DA-A83E-181BCFD97C67}" dt="2022-05-31T19:54:53.133" v="1699" actId="478"/>
          <ac:spMkLst>
            <pc:docMk/>
            <pc:sldMk cId="1421514710" sldId="488"/>
            <ac:spMk id="17" creationId="{4D967029-F9A0-450F-863E-81D46F0AAF6B}"/>
          </ac:spMkLst>
        </pc:spChg>
        <pc:spChg chg="del">
          <ac:chgData name="Phil Holton" userId="e1c11803-81d0-495b-b66e-769e079cf747" providerId="ADAL" clId="{2D67AD3B-0E1A-43DA-A83E-181BCFD97C67}" dt="2022-05-31T19:54:49.020" v="1697" actId="478"/>
          <ac:spMkLst>
            <pc:docMk/>
            <pc:sldMk cId="1421514710" sldId="488"/>
            <ac:spMk id="18" creationId="{2FF75EB6-5B3E-4439-95A3-65E155858149}"/>
          </ac:spMkLst>
        </pc:spChg>
        <pc:grpChg chg="del">
          <ac:chgData name="Phil Holton" userId="e1c11803-81d0-495b-b66e-769e079cf747" providerId="ADAL" clId="{2D67AD3B-0E1A-43DA-A83E-181BCFD97C67}" dt="2022-05-31T19:54:50.214" v="1698" actId="478"/>
          <ac:grpSpMkLst>
            <pc:docMk/>
            <pc:sldMk cId="1421514710" sldId="488"/>
            <ac:grpSpMk id="16" creationId="{DC6D591A-8066-45E2-A6EA-47CC57CF0BC8}"/>
          </ac:grpSpMkLst>
        </pc:grpChg>
      </pc:sldChg>
      <pc:sldChg chg="addSp modSp add mod modNotesTx">
        <pc:chgData name="Phil Holton" userId="e1c11803-81d0-495b-b66e-769e079cf747" providerId="ADAL" clId="{2D67AD3B-0E1A-43DA-A83E-181BCFD97C67}" dt="2022-06-07T21:10:00.945" v="8309" actId="20577"/>
        <pc:sldMkLst>
          <pc:docMk/>
          <pc:sldMk cId="1098307626" sldId="489"/>
        </pc:sldMkLst>
        <pc:spChg chg="mod">
          <ac:chgData name="Phil Holton" userId="e1c11803-81d0-495b-b66e-769e079cf747" providerId="ADAL" clId="{2D67AD3B-0E1A-43DA-A83E-181BCFD97C67}" dt="2022-05-31T20:08:20.168" v="2832" actId="14100"/>
          <ac:spMkLst>
            <pc:docMk/>
            <pc:sldMk cId="1098307626" sldId="489"/>
            <ac:spMk id="3" creationId="{BD8ED6C8-38C4-49A5-BE02-88728205AC6D}"/>
          </ac:spMkLst>
        </pc:spChg>
        <pc:spChg chg="add mod">
          <ac:chgData name="Phil Holton" userId="e1c11803-81d0-495b-b66e-769e079cf747" providerId="ADAL" clId="{2D67AD3B-0E1A-43DA-A83E-181BCFD97C67}" dt="2022-05-31T20:08:53.524" v="2939" actId="403"/>
          <ac:spMkLst>
            <pc:docMk/>
            <pc:sldMk cId="1098307626" sldId="489"/>
            <ac:spMk id="4" creationId="{82D52ECC-8CF4-4E4A-A563-33D4D5DC9AE7}"/>
          </ac:spMkLst>
        </pc:spChg>
      </pc:sldChg>
      <pc:sldChg chg="addSp modSp add mod modAnim modNotesTx">
        <pc:chgData name="Phil Holton" userId="e1c11803-81d0-495b-b66e-769e079cf747" providerId="ADAL" clId="{2D67AD3B-0E1A-43DA-A83E-181BCFD97C67}" dt="2022-06-07T21:11:14.413" v="8384" actId="20577"/>
        <pc:sldMkLst>
          <pc:docMk/>
          <pc:sldMk cId="2473273931" sldId="490"/>
        </pc:sldMkLst>
        <pc:spChg chg="mod">
          <ac:chgData name="Phil Holton" userId="e1c11803-81d0-495b-b66e-769e079cf747" providerId="ADAL" clId="{2D67AD3B-0E1A-43DA-A83E-181BCFD97C67}" dt="2022-05-31T20:09:34.362" v="2979" actId="20577"/>
          <ac:spMkLst>
            <pc:docMk/>
            <pc:sldMk cId="2473273931" sldId="490"/>
            <ac:spMk id="2" creationId="{336E1668-F54B-46A7-88A7-F60ED100B912}"/>
          </ac:spMkLst>
        </pc:spChg>
        <pc:spChg chg="mod">
          <ac:chgData name="Phil Holton" userId="e1c11803-81d0-495b-b66e-769e079cf747" providerId="ADAL" clId="{2D67AD3B-0E1A-43DA-A83E-181BCFD97C67}" dt="2022-05-31T20:14:05.608" v="3121" actId="20577"/>
          <ac:spMkLst>
            <pc:docMk/>
            <pc:sldMk cId="2473273931" sldId="490"/>
            <ac:spMk id="3" creationId="{BD8ED6C8-38C4-49A5-BE02-88728205AC6D}"/>
          </ac:spMkLst>
        </pc:spChg>
        <pc:spChg chg="mod">
          <ac:chgData name="Phil Holton" userId="e1c11803-81d0-495b-b66e-769e079cf747" providerId="ADAL" clId="{2D67AD3B-0E1A-43DA-A83E-181BCFD97C67}" dt="2022-05-31T20:13:29.434" v="3097" actId="1076"/>
          <ac:spMkLst>
            <pc:docMk/>
            <pc:sldMk cId="2473273931" sldId="490"/>
            <ac:spMk id="4" creationId="{82D52ECC-8CF4-4E4A-A563-33D4D5DC9AE7}"/>
          </ac:spMkLst>
        </pc:spChg>
        <pc:spChg chg="add mod">
          <ac:chgData name="Phil Holton" userId="e1c11803-81d0-495b-b66e-769e079cf747" providerId="ADAL" clId="{2D67AD3B-0E1A-43DA-A83E-181BCFD97C67}" dt="2022-05-31T20:13:42.087" v="3116" actId="20577"/>
          <ac:spMkLst>
            <pc:docMk/>
            <pc:sldMk cId="2473273931" sldId="490"/>
            <ac:spMk id="5" creationId="{5D687948-09FF-42EF-95F9-DB64EBEF2BC3}"/>
          </ac:spMkLst>
        </pc:spChg>
        <pc:spChg chg="add mod">
          <ac:chgData name="Phil Holton" userId="e1c11803-81d0-495b-b66e-769e079cf747" providerId="ADAL" clId="{2D67AD3B-0E1A-43DA-A83E-181BCFD97C67}" dt="2022-05-31T20:13:34.978" v="3100" actId="20577"/>
          <ac:spMkLst>
            <pc:docMk/>
            <pc:sldMk cId="2473273931" sldId="490"/>
            <ac:spMk id="6" creationId="{158780FE-A7B0-4E59-A633-526A394BFBA8}"/>
          </ac:spMkLst>
        </pc:spChg>
        <pc:spChg chg="add mod">
          <ac:chgData name="Phil Holton" userId="e1c11803-81d0-495b-b66e-769e079cf747" providerId="ADAL" clId="{2D67AD3B-0E1A-43DA-A83E-181BCFD97C67}" dt="2022-05-31T20:14:10.479" v="3134" actId="20577"/>
          <ac:spMkLst>
            <pc:docMk/>
            <pc:sldMk cId="2473273931" sldId="490"/>
            <ac:spMk id="7" creationId="{3888D62C-FD39-4D37-977A-2D7EBF876A26}"/>
          </ac:spMkLst>
        </pc:spChg>
        <pc:spChg chg="add mod">
          <ac:chgData name="Phil Holton" userId="e1c11803-81d0-495b-b66e-769e079cf747" providerId="ADAL" clId="{2D67AD3B-0E1A-43DA-A83E-181BCFD97C67}" dt="2022-05-31T20:14:01.429" v="3120" actId="20577"/>
          <ac:spMkLst>
            <pc:docMk/>
            <pc:sldMk cId="2473273931" sldId="490"/>
            <ac:spMk id="8" creationId="{6ADA70D9-A5E8-41C5-B0BC-4B39B05D5BBA}"/>
          </ac:spMkLst>
        </pc:spChg>
      </pc:sldChg>
      <pc:sldChg chg="modSp add mod modAnim modNotesTx">
        <pc:chgData name="Phil Holton" userId="e1c11803-81d0-495b-b66e-769e079cf747" providerId="ADAL" clId="{2D67AD3B-0E1A-43DA-A83E-181BCFD97C67}" dt="2022-06-07T21:11:10.371" v="8383" actId="20577"/>
        <pc:sldMkLst>
          <pc:docMk/>
          <pc:sldMk cId="1709705314" sldId="491"/>
        </pc:sldMkLst>
        <pc:spChg chg="mod">
          <ac:chgData name="Phil Holton" userId="e1c11803-81d0-495b-b66e-769e079cf747" providerId="ADAL" clId="{2D67AD3B-0E1A-43DA-A83E-181BCFD97C67}" dt="2022-05-31T20:15:39.801" v="3183" actId="20577"/>
          <ac:spMkLst>
            <pc:docMk/>
            <pc:sldMk cId="1709705314" sldId="491"/>
            <ac:spMk id="2" creationId="{336E1668-F54B-46A7-88A7-F60ED100B912}"/>
          </ac:spMkLst>
        </pc:spChg>
        <pc:spChg chg="mod">
          <ac:chgData name="Phil Holton" userId="e1c11803-81d0-495b-b66e-769e079cf747" providerId="ADAL" clId="{2D67AD3B-0E1A-43DA-A83E-181BCFD97C67}" dt="2022-05-31T20:18:16.021" v="3387" actId="1076"/>
          <ac:spMkLst>
            <pc:docMk/>
            <pc:sldMk cId="1709705314" sldId="491"/>
            <ac:spMk id="3" creationId="{BD8ED6C8-38C4-49A5-BE02-88728205AC6D}"/>
          </ac:spMkLst>
        </pc:spChg>
        <pc:spChg chg="mod">
          <ac:chgData name="Phil Holton" userId="e1c11803-81d0-495b-b66e-769e079cf747" providerId="ADAL" clId="{2D67AD3B-0E1A-43DA-A83E-181BCFD97C67}" dt="2022-05-31T20:17:23.668" v="3295" actId="404"/>
          <ac:spMkLst>
            <pc:docMk/>
            <pc:sldMk cId="1709705314" sldId="491"/>
            <ac:spMk id="4" creationId="{82D52ECC-8CF4-4E4A-A563-33D4D5DC9AE7}"/>
          </ac:spMkLst>
        </pc:spChg>
        <pc:spChg chg="mod">
          <ac:chgData name="Phil Holton" userId="e1c11803-81d0-495b-b66e-769e079cf747" providerId="ADAL" clId="{2D67AD3B-0E1A-43DA-A83E-181BCFD97C67}" dt="2022-05-31T20:16:46.774" v="3292" actId="1076"/>
          <ac:spMkLst>
            <pc:docMk/>
            <pc:sldMk cId="1709705314" sldId="491"/>
            <ac:spMk id="5" creationId="{5D687948-09FF-42EF-95F9-DB64EBEF2BC3}"/>
          </ac:spMkLst>
        </pc:spChg>
        <pc:spChg chg="mod">
          <ac:chgData name="Phil Holton" userId="e1c11803-81d0-495b-b66e-769e079cf747" providerId="ADAL" clId="{2D67AD3B-0E1A-43DA-A83E-181BCFD97C67}" dt="2022-05-31T20:19:51.318" v="3507" actId="1076"/>
          <ac:spMkLst>
            <pc:docMk/>
            <pc:sldMk cId="1709705314" sldId="491"/>
            <ac:spMk id="7" creationId="{3888D62C-FD39-4D37-977A-2D7EBF876A26}"/>
          </ac:spMkLst>
        </pc:spChg>
        <pc:spChg chg="mod">
          <ac:chgData name="Phil Holton" userId="e1c11803-81d0-495b-b66e-769e079cf747" providerId="ADAL" clId="{2D67AD3B-0E1A-43DA-A83E-181BCFD97C67}" dt="2022-05-31T20:19:06.271" v="3390" actId="404"/>
          <ac:spMkLst>
            <pc:docMk/>
            <pc:sldMk cId="1709705314" sldId="491"/>
            <ac:spMk id="8" creationId="{6ADA70D9-A5E8-41C5-B0BC-4B39B05D5BBA}"/>
          </ac:spMkLst>
        </pc:spChg>
      </pc:sldChg>
      <pc:sldChg chg="addSp delSp modSp add mod modNotesTx">
        <pc:chgData name="Phil Holton" userId="e1c11803-81d0-495b-b66e-769e079cf747" providerId="ADAL" clId="{2D67AD3B-0E1A-43DA-A83E-181BCFD97C67}" dt="2022-06-20T17:16:09.251" v="17911" actId="20577"/>
        <pc:sldMkLst>
          <pc:docMk/>
          <pc:sldMk cId="1889088194" sldId="492"/>
        </pc:sldMkLst>
        <pc:spChg chg="mod">
          <ac:chgData name="Phil Holton" userId="e1c11803-81d0-495b-b66e-769e079cf747" providerId="ADAL" clId="{2D67AD3B-0E1A-43DA-A83E-181BCFD97C67}" dt="2022-05-31T20:51:53.569" v="6098" actId="207"/>
          <ac:spMkLst>
            <pc:docMk/>
            <pc:sldMk cId="1889088194" sldId="492"/>
            <ac:spMk id="2" creationId="{336E1668-F54B-46A7-88A7-F60ED100B912}"/>
          </ac:spMkLst>
        </pc:spChg>
        <pc:spChg chg="del mod">
          <ac:chgData name="Phil Holton" userId="e1c11803-81d0-495b-b66e-769e079cf747" providerId="ADAL" clId="{2D67AD3B-0E1A-43DA-A83E-181BCFD97C67}" dt="2022-05-31T20:21:20.561" v="3549" actId="478"/>
          <ac:spMkLst>
            <pc:docMk/>
            <pc:sldMk cId="1889088194" sldId="492"/>
            <ac:spMk id="3" creationId="{BD8ED6C8-38C4-49A5-BE02-88728205AC6D}"/>
          </ac:spMkLst>
        </pc:spChg>
        <pc:spChg chg="del mod">
          <ac:chgData name="Phil Holton" userId="e1c11803-81d0-495b-b66e-769e079cf747" providerId="ADAL" clId="{2D67AD3B-0E1A-43DA-A83E-181BCFD97C67}" dt="2022-05-31T20:21:20.561" v="3549" actId="478"/>
          <ac:spMkLst>
            <pc:docMk/>
            <pc:sldMk cId="1889088194" sldId="492"/>
            <ac:spMk id="4" creationId="{82D52ECC-8CF4-4E4A-A563-33D4D5DC9AE7}"/>
          </ac:spMkLst>
        </pc:spChg>
        <pc:spChg chg="del mod">
          <ac:chgData name="Phil Holton" userId="e1c11803-81d0-495b-b66e-769e079cf747" providerId="ADAL" clId="{2D67AD3B-0E1A-43DA-A83E-181BCFD97C67}" dt="2022-05-31T20:21:20.561" v="3549" actId="478"/>
          <ac:spMkLst>
            <pc:docMk/>
            <pc:sldMk cId="1889088194" sldId="492"/>
            <ac:spMk id="5" creationId="{5D687948-09FF-42EF-95F9-DB64EBEF2BC3}"/>
          </ac:spMkLst>
        </pc:spChg>
        <pc:spChg chg="add mod ord">
          <ac:chgData name="Phil Holton" userId="e1c11803-81d0-495b-b66e-769e079cf747" providerId="ADAL" clId="{2D67AD3B-0E1A-43DA-A83E-181BCFD97C67}" dt="2022-06-20T15:53:26.889" v="17495" actId="1036"/>
          <ac:spMkLst>
            <pc:docMk/>
            <pc:sldMk cId="1889088194" sldId="492"/>
            <ac:spMk id="5" creationId="{CC061CC3-05CF-400C-9BCB-085C8BE02CAE}"/>
          </ac:spMkLst>
        </pc:spChg>
        <pc:spChg chg="del mod">
          <ac:chgData name="Phil Holton" userId="e1c11803-81d0-495b-b66e-769e079cf747" providerId="ADAL" clId="{2D67AD3B-0E1A-43DA-A83E-181BCFD97C67}" dt="2022-05-31T20:21:20.561" v="3549" actId="478"/>
          <ac:spMkLst>
            <pc:docMk/>
            <pc:sldMk cId="1889088194" sldId="492"/>
            <ac:spMk id="6" creationId="{158780FE-A7B0-4E59-A633-526A394BFBA8}"/>
          </ac:spMkLst>
        </pc:spChg>
        <pc:spChg chg="add mod">
          <ac:chgData name="Phil Holton" userId="e1c11803-81d0-495b-b66e-769e079cf747" providerId="ADAL" clId="{2D67AD3B-0E1A-43DA-A83E-181BCFD97C67}" dt="2022-06-20T15:48:51.546" v="16931" actId="14100"/>
          <ac:spMkLst>
            <pc:docMk/>
            <pc:sldMk cId="1889088194" sldId="492"/>
            <ac:spMk id="6" creationId="{BD6A3678-EE86-486C-91E3-55349C59DE4F}"/>
          </ac:spMkLst>
        </pc:spChg>
        <pc:spChg chg="add mod">
          <ac:chgData name="Phil Holton" userId="e1c11803-81d0-495b-b66e-769e079cf747" providerId="ADAL" clId="{2D67AD3B-0E1A-43DA-A83E-181BCFD97C67}" dt="2022-06-20T15:50:14.558" v="17256" actId="1036"/>
          <ac:spMkLst>
            <pc:docMk/>
            <pc:sldMk cId="1889088194" sldId="492"/>
            <ac:spMk id="7" creationId="{00C7B7A1-03D1-40A8-B608-A2D31D1A2ACF}"/>
          </ac:spMkLst>
        </pc:spChg>
        <pc:spChg chg="del">
          <ac:chgData name="Phil Holton" userId="e1c11803-81d0-495b-b66e-769e079cf747" providerId="ADAL" clId="{2D67AD3B-0E1A-43DA-A83E-181BCFD97C67}" dt="2022-05-31T20:21:20.561" v="3549" actId="478"/>
          <ac:spMkLst>
            <pc:docMk/>
            <pc:sldMk cId="1889088194" sldId="492"/>
            <ac:spMk id="7" creationId="{3888D62C-FD39-4D37-977A-2D7EBF876A26}"/>
          </ac:spMkLst>
        </pc:spChg>
        <pc:spChg chg="del mod">
          <ac:chgData name="Phil Holton" userId="e1c11803-81d0-495b-b66e-769e079cf747" providerId="ADAL" clId="{2D67AD3B-0E1A-43DA-A83E-181BCFD97C67}" dt="2022-05-31T20:21:20.561" v="3549" actId="478"/>
          <ac:spMkLst>
            <pc:docMk/>
            <pc:sldMk cId="1889088194" sldId="492"/>
            <ac:spMk id="8" creationId="{6ADA70D9-A5E8-41C5-B0BC-4B39B05D5BBA}"/>
          </ac:spMkLst>
        </pc:spChg>
        <pc:spChg chg="add mod">
          <ac:chgData name="Phil Holton" userId="e1c11803-81d0-495b-b66e-769e079cf747" providerId="ADAL" clId="{2D67AD3B-0E1A-43DA-A83E-181BCFD97C67}" dt="2022-06-20T17:16:09.251" v="17911" actId="20577"/>
          <ac:spMkLst>
            <pc:docMk/>
            <pc:sldMk cId="1889088194" sldId="492"/>
            <ac:spMk id="10" creationId="{CF48CBE4-2058-4BCF-8704-F9DDF6760239}"/>
          </ac:spMkLst>
        </pc:spChg>
        <pc:picChg chg="add mod">
          <ac:chgData name="Phil Holton" userId="e1c11803-81d0-495b-b66e-769e079cf747" providerId="ADAL" clId="{2D67AD3B-0E1A-43DA-A83E-181BCFD97C67}" dt="2022-05-31T20:24:54.059" v="3952" actId="27614"/>
          <ac:picMkLst>
            <pc:docMk/>
            <pc:sldMk cId="1889088194" sldId="492"/>
            <ac:picMk id="12" creationId="{8651DE2C-7083-4123-93A0-C2549F3989A9}"/>
          </ac:picMkLst>
        </pc:picChg>
      </pc:sldChg>
      <pc:sldChg chg="addSp modSp add mod modNotesTx">
        <pc:chgData name="Phil Holton" userId="e1c11803-81d0-495b-b66e-769e079cf747" providerId="ADAL" clId="{2D67AD3B-0E1A-43DA-A83E-181BCFD97C67}" dt="2022-06-20T15:54:12.999" v="17605" actId="14100"/>
        <pc:sldMkLst>
          <pc:docMk/>
          <pc:sldMk cId="1844252600" sldId="493"/>
        </pc:sldMkLst>
        <pc:spChg chg="mod">
          <ac:chgData name="Phil Holton" userId="e1c11803-81d0-495b-b66e-769e079cf747" providerId="ADAL" clId="{2D67AD3B-0E1A-43DA-A83E-181BCFD97C67}" dt="2022-05-31T20:51:58.336" v="6099" actId="207"/>
          <ac:spMkLst>
            <pc:docMk/>
            <pc:sldMk cId="1844252600" sldId="493"/>
            <ac:spMk id="2" creationId="{336E1668-F54B-46A7-88A7-F60ED100B912}"/>
          </ac:spMkLst>
        </pc:spChg>
        <pc:spChg chg="add mod">
          <ac:chgData name="Phil Holton" userId="e1c11803-81d0-495b-b66e-769e079cf747" providerId="ADAL" clId="{2D67AD3B-0E1A-43DA-A83E-181BCFD97C67}" dt="2022-06-20T15:54:12.999" v="17605" actId="14100"/>
          <ac:spMkLst>
            <pc:docMk/>
            <pc:sldMk cId="1844252600" sldId="493"/>
            <ac:spMk id="5" creationId="{10E05962-6D80-40BA-AB24-B674DD218D9B}"/>
          </ac:spMkLst>
        </pc:spChg>
        <pc:spChg chg="add mod">
          <ac:chgData name="Phil Holton" userId="e1c11803-81d0-495b-b66e-769e079cf747" providerId="ADAL" clId="{2D67AD3B-0E1A-43DA-A83E-181BCFD97C67}" dt="2022-06-20T15:54:08.380" v="17604" actId="20577"/>
          <ac:spMkLst>
            <pc:docMk/>
            <pc:sldMk cId="1844252600" sldId="493"/>
            <ac:spMk id="6" creationId="{0ED5D6A0-701A-4A32-BFD5-ACDE3AADDCC4}"/>
          </ac:spMkLst>
        </pc:spChg>
        <pc:spChg chg="add mod ord">
          <ac:chgData name="Phil Holton" userId="e1c11803-81d0-495b-b66e-769e079cf747" providerId="ADAL" clId="{2D67AD3B-0E1A-43DA-A83E-181BCFD97C67}" dt="2022-06-20T15:50:45.014" v="17275" actId="167"/>
          <ac:spMkLst>
            <pc:docMk/>
            <pc:sldMk cId="1844252600" sldId="493"/>
            <ac:spMk id="7" creationId="{86C30C80-4816-4129-981A-04CFEAD82473}"/>
          </ac:spMkLst>
        </pc:spChg>
        <pc:spChg chg="mod">
          <ac:chgData name="Phil Holton" userId="e1c11803-81d0-495b-b66e-769e079cf747" providerId="ADAL" clId="{2D67AD3B-0E1A-43DA-A83E-181BCFD97C67}" dt="2022-06-20T15:50:48.013" v="17276" actId="207"/>
          <ac:spMkLst>
            <pc:docMk/>
            <pc:sldMk cId="1844252600" sldId="493"/>
            <ac:spMk id="10" creationId="{CF48CBE4-2058-4BCF-8704-F9DDF6760239}"/>
          </ac:spMkLst>
        </pc:spChg>
      </pc:sldChg>
      <pc:sldChg chg="addSp modSp add mod modNotesTx">
        <pc:chgData name="Phil Holton" userId="e1c11803-81d0-495b-b66e-769e079cf747" providerId="ADAL" clId="{2D67AD3B-0E1A-43DA-A83E-181BCFD97C67}" dt="2022-06-20T15:54:36.468" v="17657" actId="20577"/>
        <pc:sldMkLst>
          <pc:docMk/>
          <pc:sldMk cId="2255427772" sldId="494"/>
        </pc:sldMkLst>
        <pc:spChg chg="mod">
          <ac:chgData name="Phil Holton" userId="e1c11803-81d0-495b-b66e-769e079cf747" providerId="ADAL" clId="{2D67AD3B-0E1A-43DA-A83E-181BCFD97C67}" dt="2022-05-31T20:52:02.244" v="6100" actId="207"/>
          <ac:spMkLst>
            <pc:docMk/>
            <pc:sldMk cId="2255427772" sldId="494"/>
            <ac:spMk id="2" creationId="{336E1668-F54B-46A7-88A7-F60ED100B912}"/>
          </ac:spMkLst>
        </pc:spChg>
        <pc:spChg chg="add mod">
          <ac:chgData name="Phil Holton" userId="e1c11803-81d0-495b-b66e-769e079cf747" providerId="ADAL" clId="{2D67AD3B-0E1A-43DA-A83E-181BCFD97C67}" dt="2022-06-20T15:50:54.367" v="17279"/>
          <ac:spMkLst>
            <pc:docMk/>
            <pc:sldMk cId="2255427772" sldId="494"/>
            <ac:spMk id="5" creationId="{9B084A3F-9652-4687-9529-3BEE3BE957A6}"/>
          </ac:spMkLst>
        </pc:spChg>
        <pc:spChg chg="add mod">
          <ac:chgData name="Phil Holton" userId="e1c11803-81d0-495b-b66e-769e079cf747" providerId="ADAL" clId="{2D67AD3B-0E1A-43DA-A83E-181BCFD97C67}" dt="2022-06-20T15:54:36.468" v="17657" actId="20577"/>
          <ac:spMkLst>
            <pc:docMk/>
            <pc:sldMk cId="2255427772" sldId="494"/>
            <ac:spMk id="6" creationId="{F65F4B64-227B-4880-A456-45659F4223CA}"/>
          </ac:spMkLst>
        </pc:spChg>
        <pc:spChg chg="add mod ord">
          <ac:chgData name="Phil Holton" userId="e1c11803-81d0-495b-b66e-769e079cf747" providerId="ADAL" clId="{2D67AD3B-0E1A-43DA-A83E-181BCFD97C67}" dt="2022-06-20T15:53:32.696" v="17497" actId="167"/>
          <ac:spMkLst>
            <pc:docMk/>
            <pc:sldMk cId="2255427772" sldId="494"/>
            <ac:spMk id="7" creationId="{04FDAFC0-29E5-4158-AA74-E19DF3D151A6}"/>
          </ac:spMkLst>
        </pc:spChg>
        <pc:spChg chg="mod">
          <ac:chgData name="Phil Holton" userId="e1c11803-81d0-495b-b66e-769e079cf747" providerId="ADAL" clId="{2D67AD3B-0E1A-43DA-A83E-181BCFD97C67}" dt="2022-06-20T15:51:24.197" v="17309" actId="207"/>
          <ac:spMkLst>
            <pc:docMk/>
            <pc:sldMk cId="2255427772" sldId="494"/>
            <ac:spMk id="10" creationId="{CF48CBE4-2058-4BCF-8704-F9DDF6760239}"/>
          </ac:spMkLst>
        </pc:spChg>
      </pc:sldChg>
      <pc:sldChg chg="addSp modSp add mod modNotesTx">
        <pc:chgData name="Phil Holton" userId="e1c11803-81d0-495b-b66e-769e079cf747" providerId="ADAL" clId="{2D67AD3B-0E1A-43DA-A83E-181BCFD97C67}" dt="2022-06-20T15:53:36.345" v="17499" actId="167"/>
        <pc:sldMkLst>
          <pc:docMk/>
          <pc:sldMk cId="3461786714" sldId="495"/>
        </pc:sldMkLst>
        <pc:spChg chg="mod">
          <ac:chgData name="Phil Holton" userId="e1c11803-81d0-495b-b66e-769e079cf747" providerId="ADAL" clId="{2D67AD3B-0E1A-43DA-A83E-181BCFD97C67}" dt="2022-05-31T20:52:06.091" v="6101" actId="207"/>
          <ac:spMkLst>
            <pc:docMk/>
            <pc:sldMk cId="3461786714" sldId="495"/>
            <ac:spMk id="2" creationId="{336E1668-F54B-46A7-88A7-F60ED100B912}"/>
          </ac:spMkLst>
        </pc:spChg>
        <pc:spChg chg="add mod">
          <ac:chgData name="Phil Holton" userId="e1c11803-81d0-495b-b66e-769e079cf747" providerId="ADAL" clId="{2D67AD3B-0E1A-43DA-A83E-181BCFD97C67}" dt="2022-06-20T15:52:01.843" v="17331" actId="1035"/>
          <ac:spMkLst>
            <pc:docMk/>
            <pc:sldMk cId="3461786714" sldId="495"/>
            <ac:spMk id="5" creationId="{CE92CA99-7F69-40E5-BE49-6F8B074240D2}"/>
          </ac:spMkLst>
        </pc:spChg>
        <pc:spChg chg="add mod">
          <ac:chgData name="Phil Holton" userId="e1c11803-81d0-495b-b66e-769e079cf747" providerId="ADAL" clId="{2D67AD3B-0E1A-43DA-A83E-181BCFD97C67}" dt="2022-06-20T15:52:27.264" v="17378" actId="20577"/>
          <ac:spMkLst>
            <pc:docMk/>
            <pc:sldMk cId="3461786714" sldId="495"/>
            <ac:spMk id="6" creationId="{055B54A6-6AC8-4756-AA4C-D112FC279E37}"/>
          </ac:spMkLst>
        </pc:spChg>
        <pc:spChg chg="add mod ord">
          <ac:chgData name="Phil Holton" userId="e1c11803-81d0-495b-b66e-769e079cf747" providerId="ADAL" clId="{2D67AD3B-0E1A-43DA-A83E-181BCFD97C67}" dt="2022-06-20T15:53:36.345" v="17499" actId="167"/>
          <ac:spMkLst>
            <pc:docMk/>
            <pc:sldMk cId="3461786714" sldId="495"/>
            <ac:spMk id="7" creationId="{963BD2FC-E673-4EB0-93AB-336F1423C92B}"/>
          </ac:spMkLst>
        </pc:spChg>
        <pc:spChg chg="mod">
          <ac:chgData name="Phil Holton" userId="e1c11803-81d0-495b-b66e-769e079cf747" providerId="ADAL" clId="{2D67AD3B-0E1A-43DA-A83E-181BCFD97C67}" dt="2022-06-20T15:51:57.500" v="17321" actId="20577"/>
          <ac:spMkLst>
            <pc:docMk/>
            <pc:sldMk cId="3461786714" sldId="495"/>
            <ac:spMk id="10" creationId="{CF48CBE4-2058-4BCF-8704-F9DDF6760239}"/>
          </ac:spMkLst>
        </pc:spChg>
      </pc:sldChg>
      <pc:sldChg chg="addSp modSp add mod modNotesTx">
        <pc:chgData name="Phil Holton" userId="e1c11803-81d0-495b-b66e-769e079cf747" providerId="ADAL" clId="{2D67AD3B-0E1A-43DA-A83E-181BCFD97C67}" dt="2022-06-20T15:53:40.086" v="17501" actId="167"/>
        <pc:sldMkLst>
          <pc:docMk/>
          <pc:sldMk cId="3012954367" sldId="496"/>
        </pc:sldMkLst>
        <pc:spChg chg="mod">
          <ac:chgData name="Phil Holton" userId="e1c11803-81d0-495b-b66e-769e079cf747" providerId="ADAL" clId="{2D67AD3B-0E1A-43DA-A83E-181BCFD97C67}" dt="2022-05-31T20:52:09.781" v="6102" actId="207"/>
          <ac:spMkLst>
            <pc:docMk/>
            <pc:sldMk cId="3012954367" sldId="496"/>
            <ac:spMk id="2" creationId="{336E1668-F54B-46A7-88A7-F60ED100B912}"/>
          </ac:spMkLst>
        </pc:spChg>
        <pc:spChg chg="add mod">
          <ac:chgData name="Phil Holton" userId="e1c11803-81d0-495b-b66e-769e079cf747" providerId="ADAL" clId="{2D67AD3B-0E1A-43DA-A83E-181BCFD97C67}" dt="2022-06-20T15:53:20.048" v="17494" actId="14100"/>
          <ac:spMkLst>
            <pc:docMk/>
            <pc:sldMk cId="3012954367" sldId="496"/>
            <ac:spMk id="5" creationId="{499A872C-D8D9-4BCF-A399-89B73298149D}"/>
          </ac:spMkLst>
        </pc:spChg>
        <pc:spChg chg="add mod">
          <ac:chgData name="Phil Holton" userId="e1c11803-81d0-495b-b66e-769e079cf747" providerId="ADAL" clId="{2D67AD3B-0E1A-43DA-A83E-181BCFD97C67}" dt="2022-06-20T15:53:14.372" v="17493" actId="20577"/>
          <ac:spMkLst>
            <pc:docMk/>
            <pc:sldMk cId="3012954367" sldId="496"/>
            <ac:spMk id="6" creationId="{0D6344D3-F333-4D47-AD80-8B2127766A18}"/>
          </ac:spMkLst>
        </pc:spChg>
        <pc:spChg chg="add mod ord">
          <ac:chgData name="Phil Holton" userId="e1c11803-81d0-495b-b66e-769e079cf747" providerId="ADAL" clId="{2D67AD3B-0E1A-43DA-A83E-181BCFD97C67}" dt="2022-06-20T15:53:40.086" v="17501" actId="167"/>
          <ac:spMkLst>
            <pc:docMk/>
            <pc:sldMk cId="3012954367" sldId="496"/>
            <ac:spMk id="7" creationId="{64BDBD75-392E-40B2-9951-B0510BDDC3FB}"/>
          </ac:spMkLst>
        </pc:spChg>
        <pc:spChg chg="mod">
          <ac:chgData name="Phil Holton" userId="e1c11803-81d0-495b-b66e-769e079cf747" providerId="ADAL" clId="{2D67AD3B-0E1A-43DA-A83E-181BCFD97C67}" dt="2022-06-20T15:52:38.223" v="17382" actId="207"/>
          <ac:spMkLst>
            <pc:docMk/>
            <pc:sldMk cId="3012954367" sldId="496"/>
            <ac:spMk id="10" creationId="{CF48CBE4-2058-4BCF-8704-F9DDF6760239}"/>
          </ac:spMkLst>
        </pc:spChg>
      </pc:sldChg>
      <pc:sldChg chg="addSp delSp modSp add mod modNotesTx">
        <pc:chgData name="Phil Holton" userId="e1c11803-81d0-495b-b66e-769e079cf747" providerId="ADAL" clId="{2D67AD3B-0E1A-43DA-A83E-181BCFD97C67}" dt="2022-06-07T21:18:29.258" v="8827" actId="20577"/>
        <pc:sldMkLst>
          <pc:docMk/>
          <pc:sldMk cId="2029061698" sldId="497"/>
        </pc:sldMkLst>
        <pc:spChg chg="mod">
          <ac:chgData name="Phil Holton" userId="e1c11803-81d0-495b-b66e-769e079cf747" providerId="ADAL" clId="{2D67AD3B-0E1A-43DA-A83E-181BCFD97C67}" dt="2022-05-31T20:43:24.306" v="5548" actId="5793"/>
          <ac:spMkLst>
            <pc:docMk/>
            <pc:sldMk cId="2029061698" sldId="497"/>
            <ac:spMk id="2" creationId="{336E1668-F54B-46A7-88A7-F60ED100B912}"/>
          </ac:spMkLst>
        </pc:spChg>
        <pc:spChg chg="add del mod">
          <ac:chgData name="Phil Holton" userId="e1c11803-81d0-495b-b66e-769e079cf747" providerId="ADAL" clId="{2D67AD3B-0E1A-43DA-A83E-181BCFD97C67}" dt="2022-05-31T20:43:30.788" v="5551" actId="478"/>
          <ac:spMkLst>
            <pc:docMk/>
            <pc:sldMk cId="2029061698" sldId="497"/>
            <ac:spMk id="4" creationId="{03B8A74C-B813-4413-9C41-F9422498A371}"/>
          </ac:spMkLst>
        </pc:spChg>
        <pc:spChg chg="add mod">
          <ac:chgData name="Phil Holton" userId="e1c11803-81d0-495b-b66e-769e079cf747" providerId="ADAL" clId="{2D67AD3B-0E1A-43DA-A83E-181BCFD97C67}" dt="2022-05-31T20:53:34.110" v="6227" actId="1076"/>
          <ac:spMkLst>
            <pc:docMk/>
            <pc:sldMk cId="2029061698" sldId="497"/>
            <ac:spMk id="7" creationId="{FFA9A977-C2E4-4E02-A317-986AAE6962DC}"/>
          </ac:spMkLst>
        </pc:spChg>
        <pc:spChg chg="add mod">
          <ac:chgData name="Phil Holton" userId="e1c11803-81d0-495b-b66e-769e079cf747" providerId="ADAL" clId="{2D67AD3B-0E1A-43DA-A83E-181BCFD97C67}" dt="2022-05-31T20:53:06.437" v="6218" actId="1076"/>
          <ac:spMkLst>
            <pc:docMk/>
            <pc:sldMk cId="2029061698" sldId="497"/>
            <ac:spMk id="8" creationId="{95B00459-3809-43D7-96FC-1CA9CC772B59}"/>
          </ac:spMkLst>
        </pc:spChg>
        <pc:spChg chg="add mod">
          <ac:chgData name="Phil Holton" userId="e1c11803-81d0-495b-b66e-769e079cf747" providerId="ADAL" clId="{2D67AD3B-0E1A-43DA-A83E-181BCFD97C67}" dt="2022-05-31T20:52:55.247" v="6215" actId="1076"/>
          <ac:spMkLst>
            <pc:docMk/>
            <pc:sldMk cId="2029061698" sldId="497"/>
            <ac:spMk id="9" creationId="{4C7976BF-0626-4CC5-8C43-5827EEE25E00}"/>
          </ac:spMkLst>
        </pc:spChg>
        <pc:spChg chg="del">
          <ac:chgData name="Phil Holton" userId="e1c11803-81d0-495b-b66e-769e079cf747" providerId="ADAL" clId="{2D67AD3B-0E1A-43DA-A83E-181BCFD97C67}" dt="2022-05-31T20:43:27.405" v="5550" actId="478"/>
          <ac:spMkLst>
            <pc:docMk/>
            <pc:sldMk cId="2029061698" sldId="497"/>
            <ac:spMk id="10" creationId="{CF48CBE4-2058-4BCF-8704-F9DDF6760239}"/>
          </ac:spMkLst>
        </pc:spChg>
        <pc:spChg chg="add mod">
          <ac:chgData name="Phil Holton" userId="e1c11803-81d0-495b-b66e-769e079cf747" providerId="ADAL" clId="{2D67AD3B-0E1A-43DA-A83E-181BCFD97C67}" dt="2022-05-31T20:48:32.529" v="6078" actId="1076"/>
          <ac:spMkLst>
            <pc:docMk/>
            <pc:sldMk cId="2029061698" sldId="497"/>
            <ac:spMk id="11" creationId="{0CFD3DCA-C0E2-49E5-9C29-2A02B8F7D5BA}"/>
          </ac:spMkLst>
        </pc:spChg>
        <pc:spChg chg="add mod">
          <ac:chgData name="Phil Holton" userId="e1c11803-81d0-495b-b66e-769e079cf747" providerId="ADAL" clId="{2D67AD3B-0E1A-43DA-A83E-181BCFD97C67}" dt="2022-05-31T20:52:53.006" v="6214" actId="1076"/>
          <ac:spMkLst>
            <pc:docMk/>
            <pc:sldMk cId="2029061698" sldId="497"/>
            <ac:spMk id="13" creationId="{3AA200EE-A3C8-4887-83F5-B9A129803DD2}"/>
          </ac:spMkLst>
        </pc:spChg>
        <pc:spChg chg="add mod">
          <ac:chgData name="Phil Holton" userId="e1c11803-81d0-495b-b66e-769e079cf747" providerId="ADAL" clId="{2D67AD3B-0E1A-43DA-A83E-181BCFD97C67}" dt="2022-05-31T20:53:22.283" v="6224" actId="1035"/>
          <ac:spMkLst>
            <pc:docMk/>
            <pc:sldMk cId="2029061698" sldId="497"/>
            <ac:spMk id="14" creationId="{A64D00FC-F04D-4382-B27E-665F66E71751}"/>
          </ac:spMkLst>
        </pc:spChg>
        <pc:spChg chg="add mod">
          <ac:chgData name="Phil Holton" userId="e1c11803-81d0-495b-b66e-769e079cf747" providerId="ADAL" clId="{2D67AD3B-0E1A-43DA-A83E-181BCFD97C67}" dt="2022-05-31T20:53:13.716" v="6220" actId="1076"/>
          <ac:spMkLst>
            <pc:docMk/>
            <pc:sldMk cId="2029061698" sldId="497"/>
            <ac:spMk id="15" creationId="{F3D6FA57-BD66-4CB9-B1CE-EC71D9EF3223}"/>
          </ac:spMkLst>
        </pc:spChg>
        <pc:spChg chg="add mod">
          <ac:chgData name="Phil Holton" userId="e1c11803-81d0-495b-b66e-769e079cf747" providerId="ADAL" clId="{2D67AD3B-0E1A-43DA-A83E-181BCFD97C67}" dt="2022-05-31T20:52:58.735" v="6216" actId="1076"/>
          <ac:spMkLst>
            <pc:docMk/>
            <pc:sldMk cId="2029061698" sldId="497"/>
            <ac:spMk id="16" creationId="{233D648D-AE6C-4580-B1EE-07B5F82C148C}"/>
          </ac:spMkLst>
        </pc:spChg>
        <pc:spChg chg="add mod">
          <ac:chgData name="Phil Holton" userId="e1c11803-81d0-495b-b66e-769e079cf747" providerId="ADAL" clId="{2D67AD3B-0E1A-43DA-A83E-181BCFD97C67}" dt="2022-05-31T20:53:27.543" v="6225" actId="1076"/>
          <ac:spMkLst>
            <pc:docMk/>
            <pc:sldMk cId="2029061698" sldId="497"/>
            <ac:spMk id="17" creationId="{F6FF9E09-1DEE-4DF9-A939-A4D77F18DFCB}"/>
          </ac:spMkLst>
        </pc:spChg>
        <pc:spChg chg="add mod">
          <ac:chgData name="Phil Holton" userId="e1c11803-81d0-495b-b66e-769e079cf747" providerId="ADAL" clId="{2D67AD3B-0E1A-43DA-A83E-181BCFD97C67}" dt="2022-05-31T20:53:31.265" v="6226" actId="1076"/>
          <ac:spMkLst>
            <pc:docMk/>
            <pc:sldMk cId="2029061698" sldId="497"/>
            <ac:spMk id="18" creationId="{3E23CBFA-1A7B-4936-8332-52EDB99CFC45}"/>
          </ac:spMkLst>
        </pc:spChg>
        <pc:spChg chg="add mod">
          <ac:chgData name="Phil Holton" userId="e1c11803-81d0-495b-b66e-769e079cf747" providerId="ADAL" clId="{2D67AD3B-0E1A-43DA-A83E-181BCFD97C67}" dt="2022-06-07T21:17:55.584" v="8677" actId="14100"/>
          <ac:spMkLst>
            <pc:docMk/>
            <pc:sldMk cId="2029061698" sldId="497"/>
            <ac:spMk id="19" creationId="{976A0E55-E39E-4377-8121-D4949651D69A}"/>
          </ac:spMkLst>
        </pc:spChg>
        <pc:picChg chg="del mod">
          <ac:chgData name="Phil Holton" userId="e1c11803-81d0-495b-b66e-769e079cf747" providerId="ADAL" clId="{2D67AD3B-0E1A-43DA-A83E-181BCFD97C67}" dt="2022-05-31T20:43:27.405" v="5550" actId="478"/>
          <ac:picMkLst>
            <pc:docMk/>
            <pc:sldMk cId="2029061698" sldId="497"/>
            <ac:picMk id="12" creationId="{8651DE2C-7083-4123-93A0-C2549F3989A9}"/>
          </ac:picMkLst>
        </pc:picChg>
      </pc:sldChg>
      <pc:sldChg chg="addSp delSp modSp add mod modNotesTx">
        <pc:chgData name="Phil Holton" userId="e1c11803-81d0-495b-b66e-769e079cf747" providerId="ADAL" clId="{2D67AD3B-0E1A-43DA-A83E-181BCFD97C67}" dt="2022-06-07T21:47:57.809" v="12597" actId="20577"/>
        <pc:sldMkLst>
          <pc:docMk/>
          <pc:sldMk cId="674582630" sldId="498"/>
        </pc:sldMkLst>
        <pc:spChg chg="mod">
          <ac:chgData name="Phil Holton" userId="e1c11803-81d0-495b-b66e-769e079cf747" providerId="ADAL" clId="{2D67AD3B-0E1A-43DA-A83E-181BCFD97C67}" dt="2022-05-31T20:56:49.492" v="6273" actId="20577"/>
          <ac:spMkLst>
            <pc:docMk/>
            <pc:sldMk cId="674582630" sldId="498"/>
            <ac:spMk id="2" creationId="{336E1668-F54B-46A7-88A7-F60ED100B912}"/>
          </ac:spMkLst>
        </pc:spChg>
        <pc:spChg chg="add del mod">
          <ac:chgData name="Phil Holton" userId="e1c11803-81d0-495b-b66e-769e079cf747" providerId="ADAL" clId="{2D67AD3B-0E1A-43DA-A83E-181BCFD97C67}" dt="2022-05-31T20:56:57.287" v="6275" actId="478"/>
          <ac:spMkLst>
            <pc:docMk/>
            <pc:sldMk cId="674582630" sldId="498"/>
            <ac:spMk id="4" creationId="{A2385E90-C0EF-41DD-BDEB-488209ADDC14}"/>
          </ac:spMkLst>
        </pc:spChg>
        <pc:spChg chg="del">
          <ac:chgData name="Phil Holton" userId="e1c11803-81d0-495b-b66e-769e079cf747" providerId="ADAL" clId="{2D67AD3B-0E1A-43DA-A83E-181BCFD97C67}" dt="2022-05-31T20:56:52.618" v="6274" actId="478"/>
          <ac:spMkLst>
            <pc:docMk/>
            <pc:sldMk cId="674582630" sldId="498"/>
            <ac:spMk id="7" creationId="{FFA9A977-C2E4-4E02-A317-986AAE6962DC}"/>
          </ac:spMkLst>
        </pc:spChg>
        <pc:spChg chg="del">
          <ac:chgData name="Phil Holton" userId="e1c11803-81d0-495b-b66e-769e079cf747" providerId="ADAL" clId="{2D67AD3B-0E1A-43DA-A83E-181BCFD97C67}" dt="2022-05-31T20:56:52.618" v="6274" actId="478"/>
          <ac:spMkLst>
            <pc:docMk/>
            <pc:sldMk cId="674582630" sldId="498"/>
            <ac:spMk id="8" creationId="{95B00459-3809-43D7-96FC-1CA9CC772B59}"/>
          </ac:spMkLst>
        </pc:spChg>
        <pc:spChg chg="del">
          <ac:chgData name="Phil Holton" userId="e1c11803-81d0-495b-b66e-769e079cf747" providerId="ADAL" clId="{2D67AD3B-0E1A-43DA-A83E-181BCFD97C67}" dt="2022-05-31T20:56:52.618" v="6274" actId="478"/>
          <ac:spMkLst>
            <pc:docMk/>
            <pc:sldMk cId="674582630" sldId="498"/>
            <ac:spMk id="9" creationId="{4C7976BF-0626-4CC5-8C43-5827EEE25E00}"/>
          </ac:spMkLst>
        </pc:spChg>
        <pc:spChg chg="del">
          <ac:chgData name="Phil Holton" userId="e1c11803-81d0-495b-b66e-769e079cf747" providerId="ADAL" clId="{2D67AD3B-0E1A-43DA-A83E-181BCFD97C67}" dt="2022-05-31T20:56:52.618" v="6274" actId="478"/>
          <ac:spMkLst>
            <pc:docMk/>
            <pc:sldMk cId="674582630" sldId="498"/>
            <ac:spMk id="11" creationId="{0CFD3DCA-C0E2-49E5-9C29-2A02B8F7D5BA}"/>
          </ac:spMkLst>
        </pc:spChg>
        <pc:spChg chg="del">
          <ac:chgData name="Phil Holton" userId="e1c11803-81d0-495b-b66e-769e079cf747" providerId="ADAL" clId="{2D67AD3B-0E1A-43DA-A83E-181BCFD97C67}" dt="2022-05-31T20:56:52.618" v="6274" actId="478"/>
          <ac:spMkLst>
            <pc:docMk/>
            <pc:sldMk cId="674582630" sldId="498"/>
            <ac:spMk id="13" creationId="{3AA200EE-A3C8-4887-83F5-B9A129803DD2}"/>
          </ac:spMkLst>
        </pc:spChg>
        <pc:spChg chg="del">
          <ac:chgData name="Phil Holton" userId="e1c11803-81d0-495b-b66e-769e079cf747" providerId="ADAL" clId="{2D67AD3B-0E1A-43DA-A83E-181BCFD97C67}" dt="2022-05-31T20:56:52.618" v="6274" actId="478"/>
          <ac:spMkLst>
            <pc:docMk/>
            <pc:sldMk cId="674582630" sldId="498"/>
            <ac:spMk id="14" creationId="{A64D00FC-F04D-4382-B27E-665F66E71751}"/>
          </ac:spMkLst>
        </pc:spChg>
        <pc:spChg chg="del">
          <ac:chgData name="Phil Holton" userId="e1c11803-81d0-495b-b66e-769e079cf747" providerId="ADAL" clId="{2D67AD3B-0E1A-43DA-A83E-181BCFD97C67}" dt="2022-05-31T20:56:52.618" v="6274" actId="478"/>
          <ac:spMkLst>
            <pc:docMk/>
            <pc:sldMk cId="674582630" sldId="498"/>
            <ac:spMk id="15" creationId="{F3D6FA57-BD66-4CB9-B1CE-EC71D9EF3223}"/>
          </ac:spMkLst>
        </pc:spChg>
        <pc:spChg chg="del">
          <ac:chgData name="Phil Holton" userId="e1c11803-81d0-495b-b66e-769e079cf747" providerId="ADAL" clId="{2D67AD3B-0E1A-43DA-A83E-181BCFD97C67}" dt="2022-05-31T20:56:52.618" v="6274" actId="478"/>
          <ac:spMkLst>
            <pc:docMk/>
            <pc:sldMk cId="674582630" sldId="498"/>
            <ac:spMk id="16" creationId="{233D648D-AE6C-4580-B1EE-07B5F82C148C}"/>
          </ac:spMkLst>
        </pc:spChg>
        <pc:spChg chg="del">
          <ac:chgData name="Phil Holton" userId="e1c11803-81d0-495b-b66e-769e079cf747" providerId="ADAL" clId="{2D67AD3B-0E1A-43DA-A83E-181BCFD97C67}" dt="2022-05-31T20:56:52.618" v="6274" actId="478"/>
          <ac:spMkLst>
            <pc:docMk/>
            <pc:sldMk cId="674582630" sldId="498"/>
            <ac:spMk id="17" creationId="{F6FF9E09-1DEE-4DF9-A939-A4D77F18DFCB}"/>
          </ac:spMkLst>
        </pc:spChg>
        <pc:spChg chg="del">
          <ac:chgData name="Phil Holton" userId="e1c11803-81d0-495b-b66e-769e079cf747" providerId="ADAL" clId="{2D67AD3B-0E1A-43DA-A83E-181BCFD97C67}" dt="2022-05-31T20:56:52.618" v="6274" actId="478"/>
          <ac:spMkLst>
            <pc:docMk/>
            <pc:sldMk cId="674582630" sldId="498"/>
            <ac:spMk id="18" creationId="{3E23CBFA-1A7B-4936-8332-52EDB99CFC45}"/>
          </ac:spMkLst>
        </pc:spChg>
        <pc:spChg chg="del">
          <ac:chgData name="Phil Holton" userId="e1c11803-81d0-495b-b66e-769e079cf747" providerId="ADAL" clId="{2D67AD3B-0E1A-43DA-A83E-181BCFD97C67}" dt="2022-05-31T20:56:52.618" v="6274" actId="478"/>
          <ac:spMkLst>
            <pc:docMk/>
            <pc:sldMk cId="674582630" sldId="498"/>
            <ac:spMk id="19" creationId="{976A0E55-E39E-4377-8121-D4949651D69A}"/>
          </ac:spMkLst>
        </pc:spChg>
        <pc:spChg chg="add mod">
          <ac:chgData name="Phil Holton" userId="e1c11803-81d0-495b-b66e-769e079cf747" providerId="ADAL" clId="{2D67AD3B-0E1A-43DA-A83E-181BCFD97C67}" dt="2022-06-07T21:46:03.961" v="12327" actId="122"/>
          <ac:spMkLst>
            <pc:docMk/>
            <pc:sldMk cId="674582630" sldId="498"/>
            <ac:spMk id="20" creationId="{52FE5EB3-9735-4646-88B8-C9A823473368}"/>
          </ac:spMkLst>
        </pc:spChg>
        <pc:graphicFrameChg chg="add mod modGraphic">
          <ac:chgData name="Phil Holton" userId="e1c11803-81d0-495b-b66e-769e079cf747" providerId="ADAL" clId="{2D67AD3B-0E1A-43DA-A83E-181BCFD97C67}" dt="2022-06-07T21:45:58.331" v="12325" actId="14100"/>
          <ac:graphicFrameMkLst>
            <pc:docMk/>
            <pc:sldMk cId="674582630" sldId="498"/>
            <ac:graphicFrameMk id="5" creationId="{B56FC1AE-EAF7-4C25-83E3-A296C212D051}"/>
          </ac:graphicFrameMkLst>
        </pc:graphicFrameChg>
      </pc:sldChg>
      <pc:sldChg chg="modSp add mod modNotesTx">
        <pc:chgData name="Phil Holton" userId="e1c11803-81d0-495b-b66e-769e079cf747" providerId="ADAL" clId="{2D67AD3B-0E1A-43DA-A83E-181BCFD97C67}" dt="2022-06-07T21:13:49.247" v="8592" actId="20577"/>
        <pc:sldMkLst>
          <pc:docMk/>
          <pc:sldMk cId="139467004" sldId="499"/>
        </pc:sldMkLst>
        <pc:spChg chg="mod">
          <ac:chgData name="Phil Holton" userId="e1c11803-81d0-495b-b66e-769e079cf747" providerId="ADAL" clId="{2D67AD3B-0E1A-43DA-A83E-181BCFD97C67}" dt="2022-06-07T21:13:42.663" v="8591" actId="20577"/>
          <ac:spMkLst>
            <pc:docMk/>
            <pc:sldMk cId="139467004" sldId="499"/>
            <ac:spMk id="2" creationId="{17267E03-D9D5-4277-BBA5-E62ACA08C78D}"/>
          </ac:spMkLst>
        </pc:spChg>
      </pc:sldChg>
      <pc:sldChg chg="modSp add mod modAnim modNotesTx">
        <pc:chgData name="Phil Holton" userId="e1c11803-81d0-495b-b66e-769e079cf747" providerId="ADAL" clId="{2D67AD3B-0E1A-43DA-A83E-181BCFD97C67}" dt="2022-06-07T21:26:05.076" v="9704" actId="20577"/>
        <pc:sldMkLst>
          <pc:docMk/>
          <pc:sldMk cId="1595237484" sldId="500"/>
        </pc:sldMkLst>
        <pc:spChg chg="mod">
          <ac:chgData name="Phil Holton" userId="e1c11803-81d0-495b-b66e-769e079cf747" providerId="ADAL" clId="{2D67AD3B-0E1A-43DA-A83E-181BCFD97C67}" dt="2022-06-07T21:18:40.256" v="8852" actId="20577"/>
          <ac:spMkLst>
            <pc:docMk/>
            <pc:sldMk cId="1595237484" sldId="500"/>
            <ac:spMk id="2" creationId="{336E1668-F54B-46A7-88A7-F60ED100B912}"/>
          </ac:spMkLst>
        </pc:spChg>
        <pc:spChg chg="mod">
          <ac:chgData name="Phil Holton" userId="e1c11803-81d0-495b-b66e-769e079cf747" providerId="ADAL" clId="{2D67AD3B-0E1A-43DA-A83E-181BCFD97C67}" dt="2022-06-07T21:21:56.305" v="9015" actId="1076"/>
          <ac:spMkLst>
            <pc:docMk/>
            <pc:sldMk cId="1595237484" sldId="500"/>
            <ac:spMk id="7" creationId="{FFA9A977-C2E4-4E02-A317-986AAE6962DC}"/>
          </ac:spMkLst>
        </pc:spChg>
        <pc:spChg chg="mod">
          <ac:chgData name="Phil Holton" userId="e1c11803-81d0-495b-b66e-769e079cf747" providerId="ADAL" clId="{2D67AD3B-0E1A-43DA-A83E-181BCFD97C67}" dt="2022-06-07T21:21:56.305" v="9015" actId="1076"/>
          <ac:spMkLst>
            <pc:docMk/>
            <pc:sldMk cId="1595237484" sldId="500"/>
            <ac:spMk id="8" creationId="{95B00459-3809-43D7-96FC-1CA9CC772B59}"/>
          </ac:spMkLst>
        </pc:spChg>
        <pc:spChg chg="mod">
          <ac:chgData name="Phil Holton" userId="e1c11803-81d0-495b-b66e-769e079cf747" providerId="ADAL" clId="{2D67AD3B-0E1A-43DA-A83E-181BCFD97C67}" dt="2022-06-07T21:21:56.305" v="9015" actId="1076"/>
          <ac:spMkLst>
            <pc:docMk/>
            <pc:sldMk cId="1595237484" sldId="500"/>
            <ac:spMk id="9" creationId="{4C7976BF-0626-4CC5-8C43-5827EEE25E00}"/>
          </ac:spMkLst>
        </pc:spChg>
        <pc:spChg chg="mod">
          <ac:chgData name="Phil Holton" userId="e1c11803-81d0-495b-b66e-769e079cf747" providerId="ADAL" clId="{2D67AD3B-0E1A-43DA-A83E-181BCFD97C67}" dt="2022-06-07T21:21:56.305" v="9015" actId="1076"/>
          <ac:spMkLst>
            <pc:docMk/>
            <pc:sldMk cId="1595237484" sldId="500"/>
            <ac:spMk id="11" creationId="{0CFD3DCA-C0E2-49E5-9C29-2A02B8F7D5BA}"/>
          </ac:spMkLst>
        </pc:spChg>
        <pc:spChg chg="mod">
          <ac:chgData name="Phil Holton" userId="e1c11803-81d0-495b-b66e-769e079cf747" providerId="ADAL" clId="{2D67AD3B-0E1A-43DA-A83E-181BCFD97C67}" dt="2022-06-07T21:21:56.305" v="9015" actId="1076"/>
          <ac:spMkLst>
            <pc:docMk/>
            <pc:sldMk cId="1595237484" sldId="500"/>
            <ac:spMk id="13" creationId="{3AA200EE-A3C8-4887-83F5-B9A129803DD2}"/>
          </ac:spMkLst>
        </pc:spChg>
        <pc:spChg chg="mod">
          <ac:chgData name="Phil Holton" userId="e1c11803-81d0-495b-b66e-769e079cf747" providerId="ADAL" clId="{2D67AD3B-0E1A-43DA-A83E-181BCFD97C67}" dt="2022-06-07T21:21:56.305" v="9015" actId="1076"/>
          <ac:spMkLst>
            <pc:docMk/>
            <pc:sldMk cId="1595237484" sldId="500"/>
            <ac:spMk id="14" creationId="{A64D00FC-F04D-4382-B27E-665F66E71751}"/>
          </ac:spMkLst>
        </pc:spChg>
        <pc:spChg chg="mod">
          <ac:chgData name="Phil Holton" userId="e1c11803-81d0-495b-b66e-769e079cf747" providerId="ADAL" clId="{2D67AD3B-0E1A-43DA-A83E-181BCFD97C67}" dt="2022-06-07T21:21:56.305" v="9015" actId="1076"/>
          <ac:spMkLst>
            <pc:docMk/>
            <pc:sldMk cId="1595237484" sldId="500"/>
            <ac:spMk id="15" creationId="{F3D6FA57-BD66-4CB9-B1CE-EC71D9EF3223}"/>
          </ac:spMkLst>
        </pc:spChg>
        <pc:spChg chg="mod">
          <ac:chgData name="Phil Holton" userId="e1c11803-81d0-495b-b66e-769e079cf747" providerId="ADAL" clId="{2D67AD3B-0E1A-43DA-A83E-181BCFD97C67}" dt="2022-06-07T21:21:56.305" v="9015" actId="1076"/>
          <ac:spMkLst>
            <pc:docMk/>
            <pc:sldMk cId="1595237484" sldId="500"/>
            <ac:spMk id="16" creationId="{233D648D-AE6C-4580-B1EE-07B5F82C148C}"/>
          </ac:spMkLst>
        </pc:spChg>
        <pc:spChg chg="mod">
          <ac:chgData name="Phil Holton" userId="e1c11803-81d0-495b-b66e-769e079cf747" providerId="ADAL" clId="{2D67AD3B-0E1A-43DA-A83E-181BCFD97C67}" dt="2022-06-07T21:21:56.305" v="9015" actId="1076"/>
          <ac:spMkLst>
            <pc:docMk/>
            <pc:sldMk cId="1595237484" sldId="500"/>
            <ac:spMk id="17" creationId="{F6FF9E09-1DEE-4DF9-A939-A4D77F18DFCB}"/>
          </ac:spMkLst>
        </pc:spChg>
        <pc:spChg chg="mod">
          <ac:chgData name="Phil Holton" userId="e1c11803-81d0-495b-b66e-769e079cf747" providerId="ADAL" clId="{2D67AD3B-0E1A-43DA-A83E-181BCFD97C67}" dt="2022-06-07T21:21:56.305" v="9015" actId="1076"/>
          <ac:spMkLst>
            <pc:docMk/>
            <pc:sldMk cId="1595237484" sldId="500"/>
            <ac:spMk id="18" creationId="{3E23CBFA-1A7B-4936-8332-52EDB99CFC45}"/>
          </ac:spMkLst>
        </pc:spChg>
        <pc:spChg chg="mod">
          <ac:chgData name="Phil Holton" userId="e1c11803-81d0-495b-b66e-769e079cf747" providerId="ADAL" clId="{2D67AD3B-0E1A-43DA-A83E-181BCFD97C67}" dt="2022-06-07T21:26:05.076" v="9704" actId="20577"/>
          <ac:spMkLst>
            <pc:docMk/>
            <pc:sldMk cId="1595237484" sldId="500"/>
            <ac:spMk id="19" creationId="{976A0E55-E39E-4377-8121-D4949651D69A}"/>
          </ac:spMkLst>
        </pc:spChg>
      </pc:sldChg>
      <pc:sldChg chg="modSp add mod">
        <pc:chgData name="Phil Holton" userId="e1c11803-81d0-495b-b66e-769e079cf747" providerId="ADAL" clId="{2D67AD3B-0E1A-43DA-A83E-181BCFD97C67}" dt="2022-06-07T21:29:58.343" v="9812" actId="20577"/>
        <pc:sldMkLst>
          <pc:docMk/>
          <pc:sldMk cId="4078212756" sldId="501"/>
        </pc:sldMkLst>
        <pc:spChg chg="mod">
          <ac:chgData name="Phil Holton" userId="e1c11803-81d0-495b-b66e-769e079cf747" providerId="ADAL" clId="{2D67AD3B-0E1A-43DA-A83E-181BCFD97C67}" dt="2022-06-07T21:29:58.343" v="9812" actId="20577"/>
          <ac:spMkLst>
            <pc:docMk/>
            <pc:sldMk cId="4078212756" sldId="501"/>
            <ac:spMk id="2" creationId="{17267E03-D9D5-4277-BBA5-E62ACA08C78D}"/>
          </ac:spMkLst>
        </pc:spChg>
      </pc:sldChg>
      <pc:sldChg chg="addSp modSp add mod modAnim modNotesTx">
        <pc:chgData name="Phil Holton" userId="e1c11803-81d0-495b-b66e-769e079cf747" providerId="ADAL" clId="{2D67AD3B-0E1A-43DA-A83E-181BCFD97C67}" dt="2022-06-07T21:48:30.781" v="12692" actId="20577"/>
        <pc:sldMkLst>
          <pc:docMk/>
          <pc:sldMk cId="1048605433" sldId="502"/>
        </pc:sldMkLst>
        <pc:spChg chg="mod">
          <ac:chgData name="Phil Holton" userId="e1c11803-81d0-495b-b66e-769e079cf747" providerId="ADAL" clId="{2D67AD3B-0E1A-43DA-A83E-181BCFD97C67}" dt="2022-06-07T21:30:11.585" v="9826" actId="20577"/>
          <ac:spMkLst>
            <pc:docMk/>
            <pc:sldMk cId="1048605433" sldId="502"/>
            <ac:spMk id="2" creationId="{336E1668-F54B-46A7-88A7-F60ED100B912}"/>
          </ac:spMkLst>
        </pc:spChg>
        <pc:spChg chg="add mod">
          <ac:chgData name="Phil Holton" userId="e1c11803-81d0-495b-b66e-769e079cf747" providerId="ADAL" clId="{2D67AD3B-0E1A-43DA-A83E-181BCFD97C67}" dt="2022-06-07T21:35:39.270" v="10459" actId="13926"/>
          <ac:spMkLst>
            <pc:docMk/>
            <pc:sldMk cId="1048605433" sldId="502"/>
            <ac:spMk id="6" creationId="{2841F2EC-4040-44FA-8F86-DF7FF8DE21BF}"/>
          </ac:spMkLst>
        </pc:spChg>
        <pc:spChg chg="mod">
          <ac:chgData name="Phil Holton" userId="e1c11803-81d0-495b-b66e-769e079cf747" providerId="ADAL" clId="{2D67AD3B-0E1A-43DA-A83E-181BCFD97C67}" dt="2022-06-07T21:34:48.748" v="10452" actId="14100"/>
          <ac:spMkLst>
            <pc:docMk/>
            <pc:sldMk cId="1048605433" sldId="502"/>
            <ac:spMk id="20" creationId="{52FE5EB3-9735-4646-88B8-C9A823473368}"/>
          </ac:spMkLst>
        </pc:spChg>
        <pc:graphicFrameChg chg="mod modGraphic">
          <ac:chgData name="Phil Holton" userId="e1c11803-81d0-495b-b66e-769e079cf747" providerId="ADAL" clId="{2D67AD3B-0E1A-43DA-A83E-181BCFD97C67}" dt="2022-06-07T21:32:03.344" v="10151" actId="207"/>
          <ac:graphicFrameMkLst>
            <pc:docMk/>
            <pc:sldMk cId="1048605433" sldId="502"/>
            <ac:graphicFrameMk id="5" creationId="{B56FC1AE-EAF7-4C25-83E3-A296C212D051}"/>
          </ac:graphicFrameMkLst>
        </pc:graphicFrameChg>
      </pc:sldChg>
      <pc:sldChg chg="addSp delSp modSp add mod modNotesTx">
        <pc:chgData name="Phil Holton" userId="e1c11803-81d0-495b-b66e-769e079cf747" providerId="ADAL" clId="{2D67AD3B-0E1A-43DA-A83E-181BCFD97C67}" dt="2022-06-07T21:45:13.957" v="12207" actId="20577"/>
        <pc:sldMkLst>
          <pc:docMk/>
          <pc:sldMk cId="2050118199" sldId="503"/>
        </pc:sldMkLst>
        <pc:spChg chg="mod">
          <ac:chgData name="Phil Holton" userId="e1c11803-81d0-495b-b66e-769e079cf747" providerId="ADAL" clId="{2D67AD3B-0E1A-43DA-A83E-181BCFD97C67}" dt="2022-06-07T21:38:12.180" v="10589" actId="20577"/>
          <ac:spMkLst>
            <pc:docMk/>
            <pc:sldMk cId="2050118199" sldId="503"/>
            <ac:spMk id="2" creationId="{336E1668-F54B-46A7-88A7-F60ED100B912}"/>
          </ac:spMkLst>
        </pc:spChg>
        <pc:spChg chg="add del mod">
          <ac:chgData name="Phil Holton" userId="e1c11803-81d0-495b-b66e-769e079cf747" providerId="ADAL" clId="{2D67AD3B-0E1A-43DA-A83E-181BCFD97C67}" dt="2022-06-07T21:37:09.121" v="10573" actId="478"/>
          <ac:spMkLst>
            <pc:docMk/>
            <pc:sldMk cId="2050118199" sldId="503"/>
            <ac:spMk id="4" creationId="{C4ED755A-555F-4A9D-A5B6-F9C6075376B4}"/>
          </ac:spMkLst>
        </pc:spChg>
        <pc:spChg chg="del">
          <ac:chgData name="Phil Holton" userId="e1c11803-81d0-495b-b66e-769e079cf747" providerId="ADAL" clId="{2D67AD3B-0E1A-43DA-A83E-181BCFD97C67}" dt="2022-06-07T21:36:58.590" v="10562" actId="478"/>
          <ac:spMkLst>
            <pc:docMk/>
            <pc:sldMk cId="2050118199" sldId="503"/>
            <ac:spMk id="20" creationId="{52FE5EB3-9735-4646-88B8-C9A823473368}"/>
          </ac:spMkLst>
        </pc:spChg>
        <pc:graphicFrameChg chg="mod modGraphic">
          <ac:chgData name="Phil Holton" userId="e1c11803-81d0-495b-b66e-769e079cf747" providerId="ADAL" clId="{2D67AD3B-0E1A-43DA-A83E-181BCFD97C67}" dt="2022-06-07T21:45:00.765" v="12144" actId="20577"/>
          <ac:graphicFrameMkLst>
            <pc:docMk/>
            <pc:sldMk cId="2050118199" sldId="503"/>
            <ac:graphicFrameMk id="5" creationId="{B56FC1AE-EAF7-4C25-83E3-A296C212D051}"/>
          </ac:graphicFrameMkLst>
        </pc:graphicFrameChg>
      </pc:sldChg>
      <pc:sldChg chg="modSp add del mod modNotesTx">
        <pc:chgData name="Phil Holton" userId="e1c11803-81d0-495b-b66e-769e079cf747" providerId="ADAL" clId="{2D67AD3B-0E1A-43DA-A83E-181BCFD97C67}" dt="2022-06-20T17:17:29.122" v="17912" actId="47"/>
        <pc:sldMkLst>
          <pc:docMk/>
          <pc:sldMk cId="3614402175" sldId="504"/>
        </pc:sldMkLst>
        <pc:spChg chg="mod">
          <ac:chgData name="Phil Holton" userId="e1c11803-81d0-495b-b66e-769e079cf747" providerId="ADAL" clId="{2D67AD3B-0E1A-43DA-A83E-181BCFD97C67}" dt="2022-06-20T15:45:39.873" v="16547" actId="113"/>
          <ac:spMkLst>
            <pc:docMk/>
            <pc:sldMk cId="3614402175" sldId="504"/>
            <ac:spMk id="2" creationId="{17267E03-D9D5-4277-BBA5-E62ACA08C78D}"/>
          </ac:spMkLst>
        </pc:spChg>
      </pc:sldChg>
      <pc:sldChg chg="addSp modSp new mod modNotesTx">
        <pc:chgData name="Phil Holton" userId="e1c11803-81d0-495b-b66e-769e079cf747" providerId="ADAL" clId="{2D67AD3B-0E1A-43DA-A83E-181BCFD97C67}" dt="2022-06-20T17:14:03.890" v="17695" actId="20577"/>
        <pc:sldMkLst>
          <pc:docMk/>
          <pc:sldMk cId="2496998354" sldId="505"/>
        </pc:sldMkLst>
        <pc:spChg chg="mod">
          <ac:chgData name="Phil Holton" userId="e1c11803-81d0-495b-b66e-769e079cf747" providerId="ADAL" clId="{2D67AD3B-0E1A-43DA-A83E-181BCFD97C67}" dt="2022-06-20T13:36:24.525" v="14229" actId="313"/>
          <ac:spMkLst>
            <pc:docMk/>
            <pc:sldMk cId="2496998354" sldId="505"/>
            <ac:spMk id="2" creationId="{D94C263C-27BF-4583-845A-AB00925E9A89}"/>
          </ac:spMkLst>
        </pc:spChg>
        <pc:spChg chg="mod">
          <ac:chgData name="Phil Holton" userId="e1c11803-81d0-495b-b66e-769e079cf747" providerId="ADAL" clId="{2D67AD3B-0E1A-43DA-A83E-181BCFD97C67}" dt="2022-06-20T17:14:03.890" v="17695" actId="20577"/>
          <ac:spMkLst>
            <pc:docMk/>
            <pc:sldMk cId="2496998354" sldId="505"/>
            <ac:spMk id="3" creationId="{8C14301F-32D4-436D-9D7A-C5320C2650C3}"/>
          </ac:spMkLst>
        </pc:spChg>
        <pc:spChg chg="add mod">
          <ac:chgData name="Phil Holton" userId="e1c11803-81d0-495b-b66e-769e079cf747" providerId="ADAL" clId="{2D67AD3B-0E1A-43DA-A83E-181BCFD97C67}" dt="2022-06-20T13:32:35.960" v="13329" actId="403"/>
          <ac:spMkLst>
            <pc:docMk/>
            <pc:sldMk cId="2496998354" sldId="505"/>
            <ac:spMk id="4" creationId="{7A3FBCD2-B094-4520-84B4-3D6F9C81EA47}"/>
          </ac:spMkLst>
        </pc:spChg>
        <pc:spChg chg="add mod">
          <ac:chgData name="Phil Holton" userId="e1c11803-81d0-495b-b66e-769e079cf747" providerId="ADAL" clId="{2D67AD3B-0E1A-43DA-A83E-181BCFD97C67}" dt="2022-06-20T15:39:27.135" v="16332" actId="20577"/>
          <ac:spMkLst>
            <pc:docMk/>
            <pc:sldMk cId="2496998354" sldId="505"/>
            <ac:spMk id="5" creationId="{002F85DC-2D4A-47E7-8AC4-01BB0F386B8F}"/>
          </ac:spMkLst>
        </pc:spChg>
        <pc:spChg chg="add mod">
          <ac:chgData name="Phil Holton" userId="e1c11803-81d0-495b-b66e-769e079cf747" providerId="ADAL" clId="{2D67AD3B-0E1A-43DA-A83E-181BCFD97C67}" dt="2022-06-20T15:41:46.001" v="16529" actId="20577"/>
          <ac:spMkLst>
            <pc:docMk/>
            <pc:sldMk cId="2496998354" sldId="505"/>
            <ac:spMk id="6" creationId="{DF402498-EC16-4ACE-95F4-D49319FDC6DC}"/>
          </ac:spMkLst>
        </pc:spChg>
      </pc:sldChg>
      <pc:sldChg chg="modSp add mod modNotesTx">
        <pc:chgData name="Phil Holton" userId="e1c11803-81d0-495b-b66e-769e079cf747" providerId="ADAL" clId="{2D67AD3B-0E1A-43DA-A83E-181BCFD97C67}" dt="2022-06-20T17:14:45.698" v="17814" actId="20577"/>
        <pc:sldMkLst>
          <pc:docMk/>
          <pc:sldMk cId="2760844045" sldId="506"/>
        </pc:sldMkLst>
        <pc:spChg chg="mod">
          <ac:chgData name="Phil Holton" userId="e1c11803-81d0-495b-b66e-769e079cf747" providerId="ADAL" clId="{2D67AD3B-0E1A-43DA-A83E-181BCFD97C67}" dt="2022-06-20T13:37:15.253" v="14270" actId="20577"/>
          <ac:spMkLst>
            <pc:docMk/>
            <pc:sldMk cId="2760844045" sldId="506"/>
            <ac:spMk id="2" creationId="{D94C263C-27BF-4583-845A-AB00925E9A89}"/>
          </ac:spMkLst>
        </pc:spChg>
        <pc:spChg chg="mod">
          <ac:chgData name="Phil Holton" userId="e1c11803-81d0-495b-b66e-769e079cf747" providerId="ADAL" clId="{2D67AD3B-0E1A-43DA-A83E-181BCFD97C67}" dt="2022-06-20T17:14:45.698" v="17814" actId="20577"/>
          <ac:spMkLst>
            <pc:docMk/>
            <pc:sldMk cId="2760844045" sldId="506"/>
            <ac:spMk id="3" creationId="{8C14301F-32D4-436D-9D7A-C5320C2650C3}"/>
          </ac:spMkLst>
        </pc:spChg>
        <pc:spChg chg="mod">
          <ac:chgData name="Phil Holton" userId="e1c11803-81d0-495b-b66e-769e079cf747" providerId="ADAL" clId="{2D67AD3B-0E1A-43DA-A83E-181BCFD97C67}" dt="2022-06-20T13:37:56.386" v="14429" actId="20577"/>
          <ac:spMkLst>
            <pc:docMk/>
            <pc:sldMk cId="2760844045" sldId="506"/>
            <ac:spMk id="4" creationId="{7A3FBCD2-B094-4520-84B4-3D6F9C81EA47}"/>
          </ac:spMkLst>
        </pc:spChg>
        <pc:spChg chg="mod">
          <ac:chgData name="Phil Holton" userId="e1c11803-81d0-495b-b66e-769e079cf747" providerId="ADAL" clId="{2D67AD3B-0E1A-43DA-A83E-181BCFD97C67}" dt="2022-06-20T13:41:41.202" v="15330" actId="20577"/>
          <ac:spMkLst>
            <pc:docMk/>
            <pc:sldMk cId="2760844045" sldId="506"/>
            <ac:spMk id="5" creationId="{002F85DC-2D4A-47E7-8AC4-01BB0F386B8F}"/>
          </ac:spMkLst>
        </pc:spChg>
        <pc:spChg chg="mod">
          <ac:chgData name="Phil Holton" userId="e1c11803-81d0-495b-b66e-769e079cf747" providerId="ADAL" clId="{2D67AD3B-0E1A-43DA-A83E-181BCFD97C67}" dt="2022-06-20T15:43:04.969" v="16534" actId="20578"/>
          <ac:spMkLst>
            <pc:docMk/>
            <pc:sldMk cId="2760844045" sldId="506"/>
            <ac:spMk id="6" creationId="{DF402498-EC16-4ACE-95F4-D49319FDC6DC}"/>
          </ac:spMkLst>
        </pc:spChg>
      </pc:sldChg>
      <pc:sldChg chg="modSp add mod modNotesTx">
        <pc:chgData name="Phil Holton" userId="e1c11803-81d0-495b-b66e-769e079cf747" providerId="ADAL" clId="{2D67AD3B-0E1A-43DA-A83E-181BCFD97C67}" dt="2022-06-20T17:15:58.596" v="17910" actId="1076"/>
        <pc:sldMkLst>
          <pc:docMk/>
          <pc:sldMk cId="2665394518" sldId="507"/>
        </pc:sldMkLst>
        <pc:spChg chg="mod">
          <ac:chgData name="Phil Holton" userId="e1c11803-81d0-495b-b66e-769e079cf747" providerId="ADAL" clId="{2D67AD3B-0E1A-43DA-A83E-181BCFD97C67}" dt="2022-06-20T13:40:43.021" v="15097" actId="20577"/>
          <ac:spMkLst>
            <pc:docMk/>
            <pc:sldMk cId="2665394518" sldId="507"/>
            <ac:spMk id="2" creationId="{D94C263C-27BF-4583-845A-AB00925E9A89}"/>
          </ac:spMkLst>
        </pc:spChg>
        <pc:spChg chg="mod">
          <ac:chgData name="Phil Holton" userId="e1c11803-81d0-495b-b66e-769e079cf747" providerId="ADAL" clId="{2D67AD3B-0E1A-43DA-A83E-181BCFD97C67}" dt="2022-06-20T17:15:58.596" v="17910" actId="1076"/>
          <ac:spMkLst>
            <pc:docMk/>
            <pc:sldMk cId="2665394518" sldId="507"/>
            <ac:spMk id="3" creationId="{8C14301F-32D4-436D-9D7A-C5320C2650C3}"/>
          </ac:spMkLst>
        </pc:spChg>
        <pc:spChg chg="mod">
          <ac:chgData name="Phil Holton" userId="e1c11803-81d0-495b-b66e-769e079cf747" providerId="ADAL" clId="{2D67AD3B-0E1A-43DA-A83E-181BCFD97C67}" dt="2022-06-20T13:41:24.825" v="15313" actId="20577"/>
          <ac:spMkLst>
            <pc:docMk/>
            <pc:sldMk cId="2665394518" sldId="507"/>
            <ac:spMk id="4" creationId="{7A3FBCD2-B094-4520-84B4-3D6F9C81EA47}"/>
          </ac:spMkLst>
        </pc:spChg>
        <pc:spChg chg="mod">
          <ac:chgData name="Phil Holton" userId="e1c11803-81d0-495b-b66e-769e079cf747" providerId="ADAL" clId="{2D67AD3B-0E1A-43DA-A83E-181BCFD97C67}" dt="2022-06-20T13:41:36.683" v="15322" actId="20577"/>
          <ac:spMkLst>
            <pc:docMk/>
            <pc:sldMk cId="2665394518" sldId="507"/>
            <ac:spMk id="5" creationId="{002F85DC-2D4A-47E7-8AC4-01BB0F386B8F}"/>
          </ac:spMkLst>
        </pc:spChg>
        <pc:spChg chg="mod">
          <ac:chgData name="Phil Holton" userId="e1c11803-81d0-495b-b66e-769e079cf747" providerId="ADAL" clId="{2D67AD3B-0E1A-43DA-A83E-181BCFD97C67}" dt="2022-06-20T15:43:16.628" v="16546" actId="20577"/>
          <ac:spMkLst>
            <pc:docMk/>
            <pc:sldMk cId="2665394518" sldId="507"/>
            <ac:spMk id="6" creationId="{DF402498-EC16-4ACE-95F4-D49319FDC6DC}"/>
          </ac:spMkLst>
        </pc:spChg>
      </pc:sldChg>
      <pc:sldChg chg="modSp add mod">
        <pc:chgData name="Phil Holton" userId="e1c11803-81d0-495b-b66e-769e079cf747" providerId="ADAL" clId="{2D67AD3B-0E1A-43DA-A83E-181BCFD97C67}" dt="2022-06-20T15:47:16.720" v="16918" actId="20577"/>
        <pc:sldMkLst>
          <pc:docMk/>
          <pc:sldMk cId="2098220487" sldId="508"/>
        </pc:sldMkLst>
        <pc:spChg chg="mod">
          <ac:chgData name="Phil Holton" userId="e1c11803-81d0-495b-b66e-769e079cf747" providerId="ADAL" clId="{2D67AD3B-0E1A-43DA-A83E-181BCFD97C67}" dt="2022-06-20T15:47:16.720" v="16918" actId="20577"/>
          <ac:spMkLst>
            <pc:docMk/>
            <pc:sldMk cId="2098220487" sldId="508"/>
            <ac:spMk id="2" creationId="{17267E03-D9D5-4277-BBA5-E62ACA08C78D}"/>
          </ac:spMkLst>
        </pc:spChg>
      </pc:sldChg>
      <pc:sldChg chg="addSp delSp modSp add mod delAnim modNotesTx">
        <pc:chgData name="Phil Holton" userId="e1c11803-81d0-495b-b66e-769e079cf747" providerId="ADAL" clId="{2D67AD3B-0E1A-43DA-A83E-181BCFD97C67}" dt="2022-06-20T17:27:06.146" v="19074" actId="20577"/>
        <pc:sldMkLst>
          <pc:docMk/>
          <pc:sldMk cId="3876646727" sldId="509"/>
        </pc:sldMkLst>
        <pc:spChg chg="mod">
          <ac:chgData name="Phil Holton" userId="e1c11803-81d0-495b-b66e-769e079cf747" providerId="ADAL" clId="{2D67AD3B-0E1A-43DA-A83E-181BCFD97C67}" dt="2022-06-20T17:18:25.581" v="17926" actId="20577"/>
          <ac:spMkLst>
            <pc:docMk/>
            <pc:sldMk cId="3876646727" sldId="509"/>
            <ac:spMk id="2" creationId="{336E1668-F54B-46A7-88A7-F60ED100B912}"/>
          </ac:spMkLst>
        </pc:spChg>
        <pc:spChg chg="add del">
          <ac:chgData name="Phil Holton" userId="e1c11803-81d0-495b-b66e-769e079cf747" providerId="ADAL" clId="{2D67AD3B-0E1A-43DA-A83E-181BCFD97C67}" dt="2022-06-20T17:20:34.471" v="18225" actId="478"/>
          <ac:spMkLst>
            <pc:docMk/>
            <pc:sldMk cId="3876646727" sldId="509"/>
            <ac:spMk id="3" creationId="{A737FEF6-ADD5-4CFA-80F2-F9D4C5DDFC20}"/>
          </ac:spMkLst>
        </pc:spChg>
        <pc:spChg chg="del">
          <ac:chgData name="Phil Holton" userId="e1c11803-81d0-495b-b66e-769e079cf747" providerId="ADAL" clId="{2D67AD3B-0E1A-43DA-A83E-181BCFD97C67}" dt="2022-06-20T17:19:37.662" v="18222" actId="478"/>
          <ac:spMkLst>
            <pc:docMk/>
            <pc:sldMk cId="3876646727" sldId="509"/>
            <ac:spMk id="7" creationId="{FFA9A977-C2E4-4E02-A317-986AAE6962DC}"/>
          </ac:spMkLst>
        </pc:spChg>
        <pc:spChg chg="del">
          <ac:chgData name="Phil Holton" userId="e1c11803-81d0-495b-b66e-769e079cf747" providerId="ADAL" clId="{2D67AD3B-0E1A-43DA-A83E-181BCFD97C67}" dt="2022-06-20T17:19:37.662" v="18222" actId="478"/>
          <ac:spMkLst>
            <pc:docMk/>
            <pc:sldMk cId="3876646727" sldId="509"/>
            <ac:spMk id="8" creationId="{95B00459-3809-43D7-96FC-1CA9CC772B59}"/>
          </ac:spMkLst>
        </pc:spChg>
        <pc:spChg chg="del">
          <ac:chgData name="Phil Holton" userId="e1c11803-81d0-495b-b66e-769e079cf747" providerId="ADAL" clId="{2D67AD3B-0E1A-43DA-A83E-181BCFD97C67}" dt="2022-06-20T17:19:37.662" v="18222" actId="478"/>
          <ac:spMkLst>
            <pc:docMk/>
            <pc:sldMk cId="3876646727" sldId="509"/>
            <ac:spMk id="9" creationId="{4C7976BF-0626-4CC5-8C43-5827EEE25E00}"/>
          </ac:spMkLst>
        </pc:spChg>
        <pc:spChg chg="del">
          <ac:chgData name="Phil Holton" userId="e1c11803-81d0-495b-b66e-769e079cf747" providerId="ADAL" clId="{2D67AD3B-0E1A-43DA-A83E-181BCFD97C67}" dt="2022-06-20T17:19:37.662" v="18222" actId="478"/>
          <ac:spMkLst>
            <pc:docMk/>
            <pc:sldMk cId="3876646727" sldId="509"/>
            <ac:spMk id="11" creationId="{0CFD3DCA-C0E2-49E5-9C29-2A02B8F7D5BA}"/>
          </ac:spMkLst>
        </pc:spChg>
        <pc:spChg chg="del">
          <ac:chgData name="Phil Holton" userId="e1c11803-81d0-495b-b66e-769e079cf747" providerId="ADAL" clId="{2D67AD3B-0E1A-43DA-A83E-181BCFD97C67}" dt="2022-06-20T17:19:37.662" v="18222" actId="478"/>
          <ac:spMkLst>
            <pc:docMk/>
            <pc:sldMk cId="3876646727" sldId="509"/>
            <ac:spMk id="13" creationId="{3AA200EE-A3C8-4887-83F5-B9A129803DD2}"/>
          </ac:spMkLst>
        </pc:spChg>
        <pc:spChg chg="del">
          <ac:chgData name="Phil Holton" userId="e1c11803-81d0-495b-b66e-769e079cf747" providerId="ADAL" clId="{2D67AD3B-0E1A-43DA-A83E-181BCFD97C67}" dt="2022-06-20T17:19:37.662" v="18222" actId="478"/>
          <ac:spMkLst>
            <pc:docMk/>
            <pc:sldMk cId="3876646727" sldId="509"/>
            <ac:spMk id="14" creationId="{A64D00FC-F04D-4382-B27E-665F66E71751}"/>
          </ac:spMkLst>
        </pc:spChg>
        <pc:spChg chg="del">
          <ac:chgData name="Phil Holton" userId="e1c11803-81d0-495b-b66e-769e079cf747" providerId="ADAL" clId="{2D67AD3B-0E1A-43DA-A83E-181BCFD97C67}" dt="2022-06-20T17:19:37.662" v="18222" actId="478"/>
          <ac:spMkLst>
            <pc:docMk/>
            <pc:sldMk cId="3876646727" sldId="509"/>
            <ac:spMk id="15" creationId="{F3D6FA57-BD66-4CB9-B1CE-EC71D9EF3223}"/>
          </ac:spMkLst>
        </pc:spChg>
        <pc:spChg chg="del">
          <ac:chgData name="Phil Holton" userId="e1c11803-81d0-495b-b66e-769e079cf747" providerId="ADAL" clId="{2D67AD3B-0E1A-43DA-A83E-181BCFD97C67}" dt="2022-06-20T17:19:37.662" v="18222" actId="478"/>
          <ac:spMkLst>
            <pc:docMk/>
            <pc:sldMk cId="3876646727" sldId="509"/>
            <ac:spMk id="16" creationId="{233D648D-AE6C-4580-B1EE-07B5F82C148C}"/>
          </ac:spMkLst>
        </pc:spChg>
        <pc:spChg chg="del">
          <ac:chgData name="Phil Holton" userId="e1c11803-81d0-495b-b66e-769e079cf747" providerId="ADAL" clId="{2D67AD3B-0E1A-43DA-A83E-181BCFD97C67}" dt="2022-06-20T17:19:37.662" v="18222" actId="478"/>
          <ac:spMkLst>
            <pc:docMk/>
            <pc:sldMk cId="3876646727" sldId="509"/>
            <ac:spMk id="17" creationId="{F6FF9E09-1DEE-4DF9-A939-A4D77F18DFCB}"/>
          </ac:spMkLst>
        </pc:spChg>
        <pc:spChg chg="del">
          <ac:chgData name="Phil Holton" userId="e1c11803-81d0-495b-b66e-769e079cf747" providerId="ADAL" clId="{2D67AD3B-0E1A-43DA-A83E-181BCFD97C67}" dt="2022-06-20T17:19:37.662" v="18222" actId="478"/>
          <ac:spMkLst>
            <pc:docMk/>
            <pc:sldMk cId="3876646727" sldId="509"/>
            <ac:spMk id="18" creationId="{3E23CBFA-1A7B-4936-8332-52EDB99CFC45}"/>
          </ac:spMkLst>
        </pc:spChg>
        <pc:spChg chg="mod">
          <ac:chgData name="Phil Holton" userId="e1c11803-81d0-495b-b66e-769e079cf747" providerId="ADAL" clId="{2D67AD3B-0E1A-43DA-A83E-181BCFD97C67}" dt="2022-06-20T17:27:06.146" v="19074" actId="20577"/>
          <ac:spMkLst>
            <pc:docMk/>
            <pc:sldMk cId="3876646727" sldId="509"/>
            <ac:spMk id="19" creationId="{976A0E55-E39E-4377-8121-D4949651D69A}"/>
          </ac:spMkLst>
        </pc:spChg>
        <pc:spChg chg="add mod">
          <ac:chgData name="Phil Holton" userId="e1c11803-81d0-495b-b66e-769e079cf747" providerId="ADAL" clId="{2D67AD3B-0E1A-43DA-A83E-181BCFD97C67}" dt="2022-06-20T17:24:57.960" v="18887" actId="113"/>
          <ac:spMkLst>
            <pc:docMk/>
            <pc:sldMk cId="3876646727" sldId="509"/>
            <ac:spMk id="20" creationId="{7CD0E76C-5120-4270-B26B-04C8D9BE0D8F}"/>
          </ac:spMkLst>
        </pc:spChg>
      </pc:sldChg>
    </pc:docChg>
  </pc:docChgLst>
  <pc:docChgLst>
    <pc:chgData name="Rose Crossgrove" userId="fc804cdf-e1b2-40e4-8aa2-ed780e55a047" providerId="ADAL" clId="{9FB40FBF-5E80-451E-9217-31F3D4317336}"/>
    <pc:docChg chg="undo redo custSel modSld delMainMaster modMainMaster modNotesMaster">
      <pc:chgData name="Rose Crossgrove" userId="fc804cdf-e1b2-40e4-8aa2-ed780e55a047" providerId="ADAL" clId="{9FB40FBF-5E80-451E-9217-31F3D4317336}" dt="2022-06-29T15:02:34.251" v="729" actId="1076"/>
      <pc:docMkLst>
        <pc:docMk/>
      </pc:docMkLst>
      <pc:sldChg chg="addSp delSp modSp mod modClrScheme chgLayout modNotes">
        <pc:chgData name="Rose Crossgrove" userId="fc804cdf-e1b2-40e4-8aa2-ed780e55a047" providerId="ADAL" clId="{9FB40FBF-5E80-451E-9217-31F3D4317336}" dt="2022-06-29T14:40:23.897" v="17" actId="403"/>
        <pc:sldMkLst>
          <pc:docMk/>
          <pc:sldMk cId="93657951" sldId="260"/>
        </pc:sldMkLst>
        <pc:spChg chg="add mod ord">
          <ac:chgData name="Rose Crossgrove" userId="fc804cdf-e1b2-40e4-8aa2-ed780e55a047" providerId="ADAL" clId="{9FB40FBF-5E80-451E-9217-31F3D4317336}" dt="2022-06-29T14:40:23.897" v="17" actId="403"/>
          <ac:spMkLst>
            <pc:docMk/>
            <pc:sldMk cId="93657951" sldId="260"/>
            <ac:spMk id="2" creationId="{058D5D33-13E0-4677-81C7-E3ED8BDB8E55}"/>
          </ac:spMkLst>
        </pc:spChg>
        <pc:spChg chg="del mod">
          <ac:chgData name="Rose Crossgrove" userId="fc804cdf-e1b2-40e4-8aa2-ed780e55a047" providerId="ADAL" clId="{9FB40FBF-5E80-451E-9217-31F3D4317336}" dt="2022-06-29T14:40:11.735" v="14" actId="478"/>
          <ac:spMkLst>
            <pc:docMk/>
            <pc:sldMk cId="93657951" sldId="260"/>
            <ac:spMk id="3" creationId="{2DF0EB6E-0E4C-A34E-96EB-B4116CBE405C}"/>
          </ac:spMkLst>
        </pc:spChg>
        <pc:spChg chg="add mod ord">
          <ac:chgData name="Rose Crossgrove" userId="fc804cdf-e1b2-40e4-8aa2-ed780e55a047" providerId="ADAL" clId="{9FB40FBF-5E80-451E-9217-31F3D4317336}" dt="2022-06-29T14:40:05.309" v="13" actId="6549"/>
          <ac:spMkLst>
            <pc:docMk/>
            <pc:sldMk cId="93657951" sldId="260"/>
            <ac:spMk id="4" creationId="{AF0159F9-C4B5-4783-8B33-B00C1410E8B9}"/>
          </ac:spMkLst>
        </pc:spChg>
      </pc:sldChg>
      <pc:sldChg chg="modSp mod modClrScheme chgLayout modNotes">
        <pc:chgData name="Rose Crossgrove" userId="fc804cdf-e1b2-40e4-8aa2-ed780e55a047" providerId="ADAL" clId="{9FB40FBF-5E80-451E-9217-31F3D4317336}" dt="2022-06-29T14:42:47.672" v="102" actId="403"/>
        <pc:sldMkLst>
          <pc:docMk/>
          <pc:sldMk cId="3463052292" sldId="477"/>
        </pc:sldMkLst>
        <pc:spChg chg="mod ord">
          <ac:chgData name="Rose Crossgrove" userId="fc804cdf-e1b2-40e4-8aa2-ed780e55a047" providerId="ADAL" clId="{9FB40FBF-5E80-451E-9217-31F3D4317336}" dt="2022-06-29T14:42:47.672" v="102" actId="403"/>
          <ac:spMkLst>
            <pc:docMk/>
            <pc:sldMk cId="3463052292" sldId="477"/>
            <ac:spMk id="2" creationId="{336E1668-F54B-46A7-88A7-F60ED100B912}"/>
          </ac:spMkLst>
        </pc:spChg>
        <pc:spChg chg="mod ord">
          <ac:chgData name="Rose Crossgrove" userId="fc804cdf-e1b2-40e4-8aa2-ed780e55a047" providerId="ADAL" clId="{9FB40FBF-5E80-451E-9217-31F3D4317336}" dt="2022-06-29T14:41:48.282" v="69" actId="20577"/>
          <ac:spMkLst>
            <pc:docMk/>
            <pc:sldMk cId="3463052292" sldId="477"/>
            <ac:spMk id="3" creationId="{BD8ED6C8-38C4-49A5-BE02-88728205AC6D}"/>
          </ac:spMkLst>
        </pc:spChg>
      </pc:sldChg>
      <pc:sldChg chg="mod modClrScheme chgLayout">
        <pc:chgData name="Rose Crossgrove" userId="fc804cdf-e1b2-40e4-8aa2-ed780e55a047" providerId="ADAL" clId="{9FB40FBF-5E80-451E-9217-31F3D4317336}" dt="2022-06-29T14:51:14.118" v="366" actId="700"/>
        <pc:sldMkLst>
          <pc:docMk/>
          <pc:sldMk cId="1311747732" sldId="478"/>
        </pc:sldMkLst>
      </pc:sldChg>
      <pc:sldChg chg="addSp delSp modSp mod modClrScheme chgLayout">
        <pc:chgData name="Rose Crossgrove" userId="fc804cdf-e1b2-40e4-8aa2-ed780e55a047" providerId="ADAL" clId="{9FB40FBF-5E80-451E-9217-31F3D4317336}" dt="2022-06-29T14:40:56.731" v="35" actId="14100"/>
        <pc:sldMkLst>
          <pc:docMk/>
          <pc:sldMk cId="3676898405" sldId="484"/>
        </pc:sldMkLst>
        <pc:spChg chg="mod ord">
          <ac:chgData name="Rose Crossgrove" userId="fc804cdf-e1b2-40e4-8aa2-ed780e55a047" providerId="ADAL" clId="{9FB40FBF-5E80-451E-9217-31F3D4317336}" dt="2022-06-29T14:40:56.731" v="35" actId="14100"/>
          <ac:spMkLst>
            <pc:docMk/>
            <pc:sldMk cId="3676898405" sldId="484"/>
            <ac:spMk id="2" creationId="{17267E03-D9D5-4277-BBA5-E62ACA08C78D}"/>
          </ac:spMkLst>
        </pc:spChg>
        <pc:spChg chg="add del mod ord">
          <ac:chgData name="Rose Crossgrove" userId="fc804cdf-e1b2-40e4-8aa2-ed780e55a047" providerId="ADAL" clId="{9FB40FBF-5E80-451E-9217-31F3D4317336}" dt="2022-06-29T14:40:36.256" v="19" actId="478"/>
          <ac:spMkLst>
            <pc:docMk/>
            <pc:sldMk cId="3676898405" sldId="484"/>
            <ac:spMk id="3" creationId="{1CD1A2BF-5D0D-4290-8390-FAD06A79ADE0}"/>
          </ac:spMkLst>
        </pc:spChg>
      </pc:sldChg>
      <pc:sldChg chg="modSp mod modClrScheme chgLayout modNotes">
        <pc:chgData name="Rose Crossgrove" userId="fc804cdf-e1b2-40e4-8aa2-ed780e55a047" providerId="ADAL" clId="{9FB40FBF-5E80-451E-9217-31F3D4317336}" dt="2022-06-29T14:42:43.528" v="101" actId="403"/>
        <pc:sldMkLst>
          <pc:docMk/>
          <pc:sldMk cId="730180072" sldId="485"/>
        </pc:sldMkLst>
        <pc:spChg chg="mod ord">
          <ac:chgData name="Rose Crossgrove" userId="fc804cdf-e1b2-40e4-8aa2-ed780e55a047" providerId="ADAL" clId="{9FB40FBF-5E80-451E-9217-31F3D4317336}" dt="2022-06-29T14:42:43.528" v="101" actId="403"/>
          <ac:spMkLst>
            <pc:docMk/>
            <pc:sldMk cId="730180072" sldId="485"/>
            <ac:spMk id="2" creationId="{336E1668-F54B-46A7-88A7-F60ED100B912}"/>
          </ac:spMkLst>
        </pc:spChg>
        <pc:spChg chg="mod ord">
          <ac:chgData name="Rose Crossgrove" userId="fc804cdf-e1b2-40e4-8aa2-ed780e55a047" providerId="ADAL" clId="{9FB40FBF-5E80-451E-9217-31F3D4317336}" dt="2022-06-29T14:42:07.763" v="79" actId="14100"/>
          <ac:spMkLst>
            <pc:docMk/>
            <pc:sldMk cId="730180072" sldId="485"/>
            <ac:spMk id="3" creationId="{BD8ED6C8-38C4-49A5-BE02-88728205AC6D}"/>
          </ac:spMkLst>
        </pc:spChg>
        <pc:spChg chg="mod">
          <ac:chgData name="Rose Crossgrove" userId="fc804cdf-e1b2-40e4-8aa2-ed780e55a047" providerId="ADAL" clId="{9FB40FBF-5E80-451E-9217-31F3D4317336}" dt="2022-06-29T14:42:18.950" v="96" actId="1036"/>
          <ac:spMkLst>
            <pc:docMk/>
            <pc:sldMk cId="730180072" sldId="485"/>
            <ac:spMk id="6" creationId="{85AE0B14-EF0B-4AAE-AC7A-F75CE1BCCA3B}"/>
          </ac:spMkLst>
        </pc:spChg>
        <pc:spChg chg="mod">
          <ac:chgData name="Rose Crossgrove" userId="fc804cdf-e1b2-40e4-8aa2-ed780e55a047" providerId="ADAL" clId="{9FB40FBF-5E80-451E-9217-31F3D4317336}" dt="2022-06-29T14:42:18.950" v="96" actId="1036"/>
          <ac:spMkLst>
            <pc:docMk/>
            <pc:sldMk cId="730180072" sldId="485"/>
            <ac:spMk id="7" creationId="{3A524BAB-05DB-4B46-8C07-7B33ED26422E}"/>
          </ac:spMkLst>
        </pc:spChg>
        <pc:spChg chg="mod">
          <ac:chgData name="Rose Crossgrove" userId="fc804cdf-e1b2-40e4-8aa2-ed780e55a047" providerId="ADAL" clId="{9FB40FBF-5E80-451E-9217-31F3D4317336}" dt="2022-06-29T14:42:18.950" v="96" actId="1036"/>
          <ac:spMkLst>
            <pc:docMk/>
            <pc:sldMk cId="730180072" sldId="485"/>
            <ac:spMk id="8" creationId="{458DF74B-BB28-4060-B15E-4F9141704010}"/>
          </ac:spMkLst>
        </pc:spChg>
        <pc:spChg chg="mod">
          <ac:chgData name="Rose Crossgrove" userId="fc804cdf-e1b2-40e4-8aa2-ed780e55a047" providerId="ADAL" clId="{9FB40FBF-5E80-451E-9217-31F3D4317336}" dt="2022-06-29T14:42:27.881" v="99" actId="403"/>
          <ac:spMkLst>
            <pc:docMk/>
            <pc:sldMk cId="730180072" sldId="485"/>
            <ac:spMk id="9" creationId="{06720868-2285-4891-BAD4-4527E3EC7A07}"/>
          </ac:spMkLst>
        </pc:spChg>
        <pc:spChg chg="mod">
          <ac:chgData name="Rose Crossgrove" userId="fc804cdf-e1b2-40e4-8aa2-ed780e55a047" providerId="ADAL" clId="{9FB40FBF-5E80-451E-9217-31F3D4317336}" dt="2022-06-29T14:42:27.881" v="99" actId="403"/>
          <ac:spMkLst>
            <pc:docMk/>
            <pc:sldMk cId="730180072" sldId="485"/>
            <ac:spMk id="10" creationId="{6FBBBDD5-0404-4F00-AD66-9BCE2365E18C}"/>
          </ac:spMkLst>
        </pc:spChg>
        <pc:spChg chg="mod">
          <ac:chgData name="Rose Crossgrove" userId="fc804cdf-e1b2-40e4-8aa2-ed780e55a047" providerId="ADAL" clId="{9FB40FBF-5E80-451E-9217-31F3D4317336}" dt="2022-06-29T14:42:27.881" v="99" actId="403"/>
          <ac:spMkLst>
            <pc:docMk/>
            <pc:sldMk cId="730180072" sldId="485"/>
            <ac:spMk id="11" creationId="{70981E34-95C9-42A2-9690-DC09311C4F2E}"/>
          </ac:spMkLst>
        </pc:spChg>
      </pc:sldChg>
      <pc:sldChg chg="modSp mod modClrScheme chgLayout modNotes">
        <pc:chgData name="Rose Crossgrove" userId="fc804cdf-e1b2-40e4-8aa2-ed780e55a047" providerId="ADAL" clId="{9FB40FBF-5E80-451E-9217-31F3D4317336}" dt="2022-06-29T14:44:45.087" v="154" actId="403"/>
        <pc:sldMkLst>
          <pc:docMk/>
          <pc:sldMk cId="3497722328" sldId="486"/>
        </pc:sldMkLst>
        <pc:spChg chg="mod ord">
          <ac:chgData name="Rose Crossgrove" userId="fc804cdf-e1b2-40e4-8aa2-ed780e55a047" providerId="ADAL" clId="{9FB40FBF-5E80-451E-9217-31F3D4317336}" dt="2022-06-29T14:44:45.087" v="154" actId="403"/>
          <ac:spMkLst>
            <pc:docMk/>
            <pc:sldMk cId="3497722328" sldId="486"/>
            <ac:spMk id="2" creationId="{336E1668-F54B-46A7-88A7-F60ED100B912}"/>
          </ac:spMkLst>
        </pc:spChg>
        <pc:spChg chg="mod ord">
          <ac:chgData name="Rose Crossgrove" userId="fc804cdf-e1b2-40e4-8aa2-ed780e55a047" providerId="ADAL" clId="{9FB40FBF-5E80-451E-9217-31F3D4317336}" dt="2022-06-29T14:43:20.743" v="115" actId="403"/>
          <ac:spMkLst>
            <pc:docMk/>
            <pc:sldMk cId="3497722328" sldId="486"/>
            <ac:spMk id="3" creationId="{BD8ED6C8-38C4-49A5-BE02-88728205AC6D}"/>
          </ac:spMkLst>
        </pc:spChg>
        <pc:spChg chg="mod">
          <ac:chgData name="Rose Crossgrove" userId="fc804cdf-e1b2-40e4-8aa2-ed780e55a047" providerId="ADAL" clId="{9FB40FBF-5E80-451E-9217-31F3D4317336}" dt="2022-06-29T14:44:06.559" v="138" actId="208"/>
          <ac:spMkLst>
            <pc:docMk/>
            <pc:sldMk cId="3497722328" sldId="486"/>
            <ac:spMk id="6" creationId="{85AE0B14-EF0B-4AAE-AC7A-F75CE1BCCA3B}"/>
          </ac:spMkLst>
        </pc:spChg>
        <pc:spChg chg="mod">
          <ac:chgData name="Rose Crossgrove" userId="fc804cdf-e1b2-40e4-8aa2-ed780e55a047" providerId="ADAL" clId="{9FB40FBF-5E80-451E-9217-31F3D4317336}" dt="2022-06-29T14:44:06.559" v="138" actId="208"/>
          <ac:spMkLst>
            <pc:docMk/>
            <pc:sldMk cId="3497722328" sldId="486"/>
            <ac:spMk id="7" creationId="{3A524BAB-05DB-4B46-8C07-7B33ED26422E}"/>
          </ac:spMkLst>
        </pc:spChg>
        <pc:spChg chg="mod">
          <ac:chgData name="Rose Crossgrove" userId="fc804cdf-e1b2-40e4-8aa2-ed780e55a047" providerId="ADAL" clId="{9FB40FBF-5E80-451E-9217-31F3D4317336}" dt="2022-06-29T14:44:06.559" v="138" actId="208"/>
          <ac:spMkLst>
            <pc:docMk/>
            <pc:sldMk cId="3497722328" sldId="486"/>
            <ac:spMk id="8" creationId="{458DF74B-BB28-4060-B15E-4F9141704010}"/>
          </ac:spMkLst>
        </pc:spChg>
        <pc:spChg chg="mod">
          <ac:chgData name="Rose Crossgrove" userId="fc804cdf-e1b2-40e4-8aa2-ed780e55a047" providerId="ADAL" clId="{9FB40FBF-5E80-451E-9217-31F3D4317336}" dt="2022-06-29T14:44:15.223" v="141" actId="207"/>
          <ac:spMkLst>
            <pc:docMk/>
            <pc:sldMk cId="3497722328" sldId="486"/>
            <ac:spMk id="9" creationId="{06720868-2285-4891-BAD4-4527E3EC7A07}"/>
          </ac:spMkLst>
        </pc:spChg>
        <pc:spChg chg="mod">
          <ac:chgData name="Rose Crossgrove" userId="fc804cdf-e1b2-40e4-8aa2-ed780e55a047" providerId="ADAL" clId="{9FB40FBF-5E80-451E-9217-31F3D4317336}" dt="2022-06-29T14:44:15.223" v="141" actId="207"/>
          <ac:spMkLst>
            <pc:docMk/>
            <pc:sldMk cId="3497722328" sldId="486"/>
            <ac:spMk id="10" creationId="{6FBBBDD5-0404-4F00-AD66-9BCE2365E18C}"/>
          </ac:spMkLst>
        </pc:spChg>
        <pc:spChg chg="mod">
          <ac:chgData name="Rose Crossgrove" userId="fc804cdf-e1b2-40e4-8aa2-ed780e55a047" providerId="ADAL" clId="{9FB40FBF-5E80-451E-9217-31F3D4317336}" dt="2022-06-29T14:44:15.223" v="141" actId="207"/>
          <ac:spMkLst>
            <pc:docMk/>
            <pc:sldMk cId="3497722328" sldId="486"/>
            <ac:spMk id="11" creationId="{70981E34-95C9-42A2-9690-DC09311C4F2E}"/>
          </ac:spMkLst>
        </pc:spChg>
      </pc:sldChg>
      <pc:sldChg chg="modSp mod modClrScheme chgLayout modNotes">
        <pc:chgData name="Rose Crossgrove" userId="fc804cdf-e1b2-40e4-8aa2-ed780e55a047" providerId="ADAL" clId="{9FB40FBF-5E80-451E-9217-31F3D4317336}" dt="2022-06-29T14:44:39.591" v="152" actId="403"/>
        <pc:sldMkLst>
          <pc:docMk/>
          <pc:sldMk cId="2129963262" sldId="487"/>
        </pc:sldMkLst>
        <pc:spChg chg="mod ord">
          <ac:chgData name="Rose Crossgrove" userId="fc804cdf-e1b2-40e4-8aa2-ed780e55a047" providerId="ADAL" clId="{9FB40FBF-5E80-451E-9217-31F3D4317336}" dt="2022-06-29T14:44:39.591" v="152" actId="403"/>
          <ac:spMkLst>
            <pc:docMk/>
            <pc:sldMk cId="2129963262" sldId="487"/>
            <ac:spMk id="2" creationId="{336E1668-F54B-46A7-88A7-F60ED100B912}"/>
          </ac:spMkLst>
        </pc:spChg>
        <pc:spChg chg="mod ord">
          <ac:chgData name="Rose Crossgrove" userId="fc804cdf-e1b2-40e4-8aa2-ed780e55a047" providerId="ADAL" clId="{9FB40FBF-5E80-451E-9217-31F3D4317336}" dt="2022-06-29T14:44:35.623" v="150" actId="403"/>
          <ac:spMkLst>
            <pc:docMk/>
            <pc:sldMk cId="2129963262" sldId="487"/>
            <ac:spMk id="3" creationId="{BD8ED6C8-38C4-49A5-BE02-88728205AC6D}"/>
          </ac:spMkLst>
        </pc:spChg>
        <pc:spChg chg="mod">
          <ac:chgData name="Rose Crossgrove" userId="fc804cdf-e1b2-40e4-8aa2-ed780e55a047" providerId="ADAL" clId="{9FB40FBF-5E80-451E-9217-31F3D4317336}" dt="2022-06-29T14:39:40.543" v="0"/>
          <ac:spMkLst>
            <pc:docMk/>
            <pc:sldMk cId="2129963262" sldId="487"/>
            <ac:spMk id="17" creationId="{4D967029-F9A0-450F-863E-81D46F0AAF6B}"/>
          </ac:spMkLst>
        </pc:spChg>
        <pc:spChg chg="mod">
          <ac:chgData name="Rose Crossgrove" userId="fc804cdf-e1b2-40e4-8aa2-ed780e55a047" providerId="ADAL" clId="{9FB40FBF-5E80-451E-9217-31F3D4317336}" dt="2022-06-29T14:39:40.543" v="0"/>
          <ac:spMkLst>
            <pc:docMk/>
            <pc:sldMk cId="2129963262" sldId="487"/>
            <ac:spMk id="18" creationId="{2FF75EB6-5B3E-4439-95A3-65E155858149}"/>
          </ac:spMkLst>
        </pc:spChg>
        <pc:spChg chg="mod">
          <ac:chgData name="Rose Crossgrove" userId="fc804cdf-e1b2-40e4-8aa2-ed780e55a047" providerId="ADAL" clId="{9FB40FBF-5E80-451E-9217-31F3D4317336}" dt="2022-06-29T14:39:40.543" v="0"/>
          <ac:spMkLst>
            <pc:docMk/>
            <pc:sldMk cId="2129963262" sldId="487"/>
            <ac:spMk id="19" creationId="{F1B721CC-D089-4C10-9816-8D20FE28260A}"/>
          </ac:spMkLst>
        </pc:spChg>
        <pc:spChg chg="mod">
          <ac:chgData name="Rose Crossgrove" userId="fc804cdf-e1b2-40e4-8aa2-ed780e55a047" providerId="ADAL" clId="{9FB40FBF-5E80-451E-9217-31F3D4317336}" dt="2022-06-29T14:39:40.543" v="0"/>
          <ac:spMkLst>
            <pc:docMk/>
            <pc:sldMk cId="2129963262" sldId="487"/>
            <ac:spMk id="20" creationId="{26D34486-BB3B-41D8-8F5F-49E20FB89DA9}"/>
          </ac:spMkLst>
        </pc:spChg>
        <pc:spChg chg="mod">
          <ac:chgData name="Rose Crossgrove" userId="fc804cdf-e1b2-40e4-8aa2-ed780e55a047" providerId="ADAL" clId="{9FB40FBF-5E80-451E-9217-31F3D4317336}" dt="2022-06-29T14:39:40.543" v="0"/>
          <ac:spMkLst>
            <pc:docMk/>
            <pc:sldMk cId="2129963262" sldId="487"/>
            <ac:spMk id="21" creationId="{F465C32F-EB2B-4754-97C2-EDDE2D6D1543}"/>
          </ac:spMkLst>
        </pc:spChg>
        <pc:spChg chg="mod">
          <ac:chgData name="Rose Crossgrove" userId="fc804cdf-e1b2-40e4-8aa2-ed780e55a047" providerId="ADAL" clId="{9FB40FBF-5E80-451E-9217-31F3D4317336}" dt="2022-06-29T14:39:40.543" v="0"/>
          <ac:spMkLst>
            <pc:docMk/>
            <pc:sldMk cId="2129963262" sldId="487"/>
            <ac:spMk id="22" creationId="{3576E297-693E-461D-BB80-C8E84295C3BD}"/>
          </ac:spMkLst>
        </pc:spChg>
        <pc:grpChg chg="mod">
          <ac:chgData name="Rose Crossgrove" userId="fc804cdf-e1b2-40e4-8aa2-ed780e55a047" providerId="ADAL" clId="{9FB40FBF-5E80-451E-9217-31F3D4317336}" dt="2022-06-29T14:39:40.543" v="0"/>
          <ac:grpSpMkLst>
            <pc:docMk/>
            <pc:sldMk cId="2129963262" sldId="487"/>
            <ac:grpSpMk id="16" creationId="{DC6D591A-8066-45E2-A6EA-47CC57CF0BC8}"/>
          </ac:grpSpMkLst>
        </pc:grpChg>
        <pc:cxnChg chg="mod">
          <ac:chgData name="Rose Crossgrove" userId="fc804cdf-e1b2-40e4-8aa2-ed780e55a047" providerId="ADAL" clId="{9FB40FBF-5E80-451E-9217-31F3D4317336}" dt="2022-06-29T14:44:29.791" v="143" actId="208"/>
          <ac:cxnSpMkLst>
            <pc:docMk/>
            <pc:sldMk cId="2129963262" sldId="487"/>
            <ac:cxnSpMk id="5" creationId="{A12C5683-10C4-4468-9747-875D9DB5C40A}"/>
          </ac:cxnSpMkLst>
        </pc:cxnChg>
        <pc:cxnChg chg="mod">
          <ac:chgData name="Rose Crossgrove" userId="fc804cdf-e1b2-40e4-8aa2-ed780e55a047" providerId="ADAL" clId="{9FB40FBF-5E80-451E-9217-31F3D4317336}" dt="2022-06-29T14:44:29.791" v="143" actId="208"/>
          <ac:cxnSpMkLst>
            <pc:docMk/>
            <pc:sldMk cId="2129963262" sldId="487"/>
            <ac:cxnSpMk id="13" creationId="{3AA0F229-AE2C-4B52-BEC1-20ACE4C80BAC}"/>
          </ac:cxnSpMkLst>
        </pc:cxnChg>
      </pc:sldChg>
      <pc:sldChg chg="modSp mod modClrScheme chgLayout modNotes">
        <pc:chgData name="Rose Crossgrove" userId="fc804cdf-e1b2-40e4-8aa2-ed780e55a047" providerId="ADAL" clId="{9FB40FBF-5E80-451E-9217-31F3D4317336}" dt="2022-06-29T14:45:46.272" v="195" actId="403"/>
        <pc:sldMkLst>
          <pc:docMk/>
          <pc:sldMk cId="1421514710" sldId="488"/>
        </pc:sldMkLst>
        <pc:spChg chg="mod ord">
          <ac:chgData name="Rose Crossgrove" userId="fc804cdf-e1b2-40e4-8aa2-ed780e55a047" providerId="ADAL" clId="{9FB40FBF-5E80-451E-9217-31F3D4317336}" dt="2022-06-29T14:45:46.272" v="195" actId="403"/>
          <ac:spMkLst>
            <pc:docMk/>
            <pc:sldMk cId="1421514710" sldId="488"/>
            <ac:spMk id="2" creationId="{336E1668-F54B-46A7-88A7-F60ED100B912}"/>
          </ac:spMkLst>
        </pc:spChg>
        <pc:spChg chg="mod ord">
          <ac:chgData name="Rose Crossgrove" userId="fc804cdf-e1b2-40e4-8aa2-ed780e55a047" providerId="ADAL" clId="{9FB40FBF-5E80-451E-9217-31F3D4317336}" dt="2022-06-29T14:45:23.161" v="179" actId="403"/>
          <ac:spMkLst>
            <pc:docMk/>
            <pc:sldMk cId="1421514710" sldId="488"/>
            <ac:spMk id="3" creationId="{BD8ED6C8-38C4-49A5-BE02-88728205AC6D}"/>
          </ac:spMkLst>
        </pc:spChg>
      </pc:sldChg>
      <pc:sldChg chg="modSp mod modClrScheme chgLayout modNotes">
        <pc:chgData name="Rose Crossgrove" userId="fc804cdf-e1b2-40e4-8aa2-ed780e55a047" providerId="ADAL" clId="{9FB40FBF-5E80-451E-9217-31F3D4317336}" dt="2022-06-29T14:45:43.391" v="193" actId="403"/>
        <pc:sldMkLst>
          <pc:docMk/>
          <pc:sldMk cId="1098307626" sldId="489"/>
        </pc:sldMkLst>
        <pc:spChg chg="mod ord">
          <ac:chgData name="Rose Crossgrove" userId="fc804cdf-e1b2-40e4-8aa2-ed780e55a047" providerId="ADAL" clId="{9FB40FBF-5E80-451E-9217-31F3D4317336}" dt="2022-06-29T14:45:43.391" v="193" actId="403"/>
          <ac:spMkLst>
            <pc:docMk/>
            <pc:sldMk cId="1098307626" sldId="489"/>
            <ac:spMk id="2" creationId="{336E1668-F54B-46A7-88A7-F60ED100B912}"/>
          </ac:spMkLst>
        </pc:spChg>
        <pc:spChg chg="mod ord">
          <ac:chgData name="Rose Crossgrove" userId="fc804cdf-e1b2-40e4-8aa2-ed780e55a047" providerId="ADAL" clId="{9FB40FBF-5E80-451E-9217-31F3D4317336}" dt="2022-06-29T14:45:38.127" v="191" actId="403"/>
          <ac:spMkLst>
            <pc:docMk/>
            <pc:sldMk cId="1098307626" sldId="489"/>
            <ac:spMk id="3" creationId="{BD8ED6C8-38C4-49A5-BE02-88728205AC6D}"/>
          </ac:spMkLst>
        </pc:spChg>
        <pc:spChg chg="mod">
          <ac:chgData name="Rose Crossgrove" userId="fc804cdf-e1b2-40e4-8aa2-ed780e55a047" providerId="ADAL" clId="{9FB40FBF-5E80-451E-9217-31F3D4317336}" dt="2022-06-29T14:45:33.895" v="183" actId="403"/>
          <ac:spMkLst>
            <pc:docMk/>
            <pc:sldMk cId="1098307626" sldId="489"/>
            <ac:spMk id="4" creationId="{82D52ECC-8CF4-4E4A-A563-33D4D5DC9AE7}"/>
          </ac:spMkLst>
        </pc:spChg>
      </pc:sldChg>
      <pc:sldChg chg="modSp mod modClrScheme chgLayout modNotes">
        <pc:chgData name="Rose Crossgrove" userId="fc804cdf-e1b2-40e4-8aa2-ed780e55a047" providerId="ADAL" clId="{9FB40FBF-5E80-451E-9217-31F3D4317336}" dt="2022-06-29T14:47:54.872" v="257" actId="14100"/>
        <pc:sldMkLst>
          <pc:docMk/>
          <pc:sldMk cId="2473273931" sldId="490"/>
        </pc:sldMkLst>
        <pc:spChg chg="mod ord">
          <ac:chgData name="Rose Crossgrove" userId="fc804cdf-e1b2-40e4-8aa2-ed780e55a047" providerId="ADAL" clId="{9FB40FBF-5E80-451E-9217-31F3D4317336}" dt="2022-06-29T14:47:21.159" v="234" actId="403"/>
          <ac:spMkLst>
            <pc:docMk/>
            <pc:sldMk cId="2473273931" sldId="490"/>
            <ac:spMk id="2" creationId="{336E1668-F54B-46A7-88A7-F60ED100B912}"/>
          </ac:spMkLst>
        </pc:spChg>
        <pc:spChg chg="mod ord">
          <ac:chgData name="Rose Crossgrove" userId="fc804cdf-e1b2-40e4-8aa2-ed780e55a047" providerId="ADAL" clId="{9FB40FBF-5E80-451E-9217-31F3D4317336}" dt="2022-06-29T14:47:54.872" v="257" actId="14100"/>
          <ac:spMkLst>
            <pc:docMk/>
            <pc:sldMk cId="2473273931" sldId="490"/>
            <ac:spMk id="3" creationId="{BD8ED6C8-38C4-49A5-BE02-88728205AC6D}"/>
          </ac:spMkLst>
        </pc:spChg>
        <pc:spChg chg="mod">
          <ac:chgData name="Rose Crossgrove" userId="fc804cdf-e1b2-40e4-8aa2-ed780e55a047" providerId="ADAL" clId="{9FB40FBF-5E80-451E-9217-31F3D4317336}" dt="2022-06-29T14:47:32.109" v="252" actId="1036"/>
          <ac:spMkLst>
            <pc:docMk/>
            <pc:sldMk cId="2473273931" sldId="490"/>
            <ac:spMk id="4" creationId="{82D52ECC-8CF4-4E4A-A563-33D4D5DC9AE7}"/>
          </ac:spMkLst>
        </pc:spChg>
        <pc:spChg chg="mod">
          <ac:chgData name="Rose Crossgrove" userId="fc804cdf-e1b2-40e4-8aa2-ed780e55a047" providerId="ADAL" clId="{9FB40FBF-5E80-451E-9217-31F3D4317336}" dt="2022-06-29T14:47:32.109" v="252" actId="1036"/>
          <ac:spMkLst>
            <pc:docMk/>
            <pc:sldMk cId="2473273931" sldId="490"/>
            <ac:spMk id="5" creationId="{5D687948-09FF-42EF-95F9-DB64EBEF2BC3}"/>
          </ac:spMkLst>
        </pc:spChg>
        <pc:spChg chg="mod">
          <ac:chgData name="Rose Crossgrove" userId="fc804cdf-e1b2-40e4-8aa2-ed780e55a047" providerId="ADAL" clId="{9FB40FBF-5E80-451E-9217-31F3D4317336}" dt="2022-06-29T14:47:32.109" v="252" actId="1036"/>
          <ac:spMkLst>
            <pc:docMk/>
            <pc:sldMk cId="2473273931" sldId="490"/>
            <ac:spMk id="6" creationId="{158780FE-A7B0-4E59-A633-526A394BFBA8}"/>
          </ac:spMkLst>
        </pc:spChg>
        <pc:spChg chg="mod">
          <ac:chgData name="Rose Crossgrove" userId="fc804cdf-e1b2-40e4-8aa2-ed780e55a047" providerId="ADAL" clId="{9FB40FBF-5E80-451E-9217-31F3D4317336}" dt="2022-06-29T14:47:32.109" v="252" actId="1036"/>
          <ac:spMkLst>
            <pc:docMk/>
            <pc:sldMk cId="2473273931" sldId="490"/>
            <ac:spMk id="7" creationId="{3888D62C-FD39-4D37-977A-2D7EBF876A26}"/>
          </ac:spMkLst>
        </pc:spChg>
        <pc:spChg chg="mod">
          <ac:chgData name="Rose Crossgrove" userId="fc804cdf-e1b2-40e4-8aa2-ed780e55a047" providerId="ADAL" clId="{9FB40FBF-5E80-451E-9217-31F3D4317336}" dt="2022-06-29T14:47:32.109" v="252" actId="1036"/>
          <ac:spMkLst>
            <pc:docMk/>
            <pc:sldMk cId="2473273931" sldId="490"/>
            <ac:spMk id="8" creationId="{6ADA70D9-A5E8-41C5-B0BC-4B39B05D5BBA}"/>
          </ac:spMkLst>
        </pc:spChg>
      </pc:sldChg>
      <pc:sldChg chg="modSp mod modClrScheme chgLayout modNotes">
        <pc:chgData name="Rose Crossgrove" userId="fc804cdf-e1b2-40e4-8aa2-ed780e55a047" providerId="ADAL" clId="{9FB40FBF-5E80-451E-9217-31F3D4317336}" dt="2022-06-29T14:48:24.991" v="293" actId="208"/>
        <pc:sldMkLst>
          <pc:docMk/>
          <pc:sldMk cId="1709705314" sldId="491"/>
        </pc:sldMkLst>
        <pc:spChg chg="mod ord">
          <ac:chgData name="Rose Crossgrove" userId="fc804cdf-e1b2-40e4-8aa2-ed780e55a047" providerId="ADAL" clId="{9FB40FBF-5E80-451E-9217-31F3D4317336}" dt="2022-06-29T14:48:21.871" v="291" actId="403"/>
          <ac:spMkLst>
            <pc:docMk/>
            <pc:sldMk cId="1709705314" sldId="491"/>
            <ac:spMk id="2" creationId="{336E1668-F54B-46A7-88A7-F60ED100B912}"/>
          </ac:spMkLst>
        </pc:spChg>
        <pc:spChg chg="mod ord">
          <ac:chgData name="Rose Crossgrove" userId="fc804cdf-e1b2-40e4-8aa2-ed780e55a047" providerId="ADAL" clId="{9FB40FBF-5E80-451E-9217-31F3D4317336}" dt="2022-06-29T14:48:18.349" v="289" actId="1035"/>
          <ac:spMkLst>
            <pc:docMk/>
            <pc:sldMk cId="1709705314" sldId="491"/>
            <ac:spMk id="3" creationId="{BD8ED6C8-38C4-49A5-BE02-88728205AC6D}"/>
          </ac:spMkLst>
        </pc:spChg>
        <pc:spChg chg="mod">
          <ac:chgData name="Rose Crossgrove" userId="fc804cdf-e1b2-40e4-8aa2-ed780e55a047" providerId="ADAL" clId="{9FB40FBF-5E80-451E-9217-31F3D4317336}" dt="2022-06-29T14:48:24.991" v="293" actId="208"/>
          <ac:spMkLst>
            <pc:docMk/>
            <pc:sldMk cId="1709705314" sldId="491"/>
            <ac:spMk id="4" creationId="{82D52ECC-8CF4-4E4A-A563-33D4D5DC9AE7}"/>
          </ac:spMkLst>
        </pc:spChg>
        <pc:spChg chg="mod">
          <ac:chgData name="Rose Crossgrove" userId="fc804cdf-e1b2-40e4-8aa2-ed780e55a047" providerId="ADAL" clId="{9FB40FBF-5E80-451E-9217-31F3D4317336}" dt="2022-06-29T14:48:18.349" v="289" actId="1035"/>
          <ac:spMkLst>
            <pc:docMk/>
            <pc:sldMk cId="1709705314" sldId="491"/>
            <ac:spMk id="5" creationId="{5D687948-09FF-42EF-95F9-DB64EBEF2BC3}"/>
          </ac:spMkLst>
        </pc:spChg>
        <pc:spChg chg="mod">
          <ac:chgData name="Rose Crossgrove" userId="fc804cdf-e1b2-40e4-8aa2-ed780e55a047" providerId="ADAL" clId="{9FB40FBF-5E80-451E-9217-31F3D4317336}" dt="2022-06-29T14:48:24.991" v="293" actId="208"/>
          <ac:spMkLst>
            <pc:docMk/>
            <pc:sldMk cId="1709705314" sldId="491"/>
            <ac:spMk id="6" creationId="{158780FE-A7B0-4E59-A633-526A394BFBA8}"/>
          </ac:spMkLst>
        </pc:spChg>
        <pc:spChg chg="mod">
          <ac:chgData name="Rose Crossgrove" userId="fc804cdf-e1b2-40e4-8aa2-ed780e55a047" providerId="ADAL" clId="{9FB40FBF-5E80-451E-9217-31F3D4317336}" dt="2022-06-29T14:48:18.349" v="289" actId="1035"/>
          <ac:spMkLst>
            <pc:docMk/>
            <pc:sldMk cId="1709705314" sldId="491"/>
            <ac:spMk id="7" creationId="{3888D62C-FD39-4D37-977A-2D7EBF876A26}"/>
          </ac:spMkLst>
        </pc:spChg>
        <pc:spChg chg="mod">
          <ac:chgData name="Rose Crossgrove" userId="fc804cdf-e1b2-40e4-8aa2-ed780e55a047" providerId="ADAL" clId="{9FB40FBF-5E80-451E-9217-31F3D4317336}" dt="2022-06-29T14:48:24.991" v="293" actId="208"/>
          <ac:spMkLst>
            <pc:docMk/>
            <pc:sldMk cId="1709705314" sldId="491"/>
            <ac:spMk id="8" creationId="{6ADA70D9-A5E8-41C5-B0BC-4B39B05D5BBA}"/>
          </ac:spMkLst>
        </pc:spChg>
      </pc:sldChg>
      <pc:sldChg chg="addSp delSp modSp mod modClrScheme chgLayout modNotes">
        <pc:chgData name="Rose Crossgrove" userId="fc804cdf-e1b2-40e4-8aa2-ed780e55a047" providerId="ADAL" clId="{9FB40FBF-5E80-451E-9217-31F3D4317336}" dt="2022-06-29T15:02:34.251" v="729" actId="1076"/>
        <pc:sldMkLst>
          <pc:docMk/>
          <pc:sldMk cId="1889088194" sldId="492"/>
        </pc:sldMkLst>
        <pc:spChg chg="mod ord">
          <ac:chgData name="Rose Crossgrove" userId="fc804cdf-e1b2-40e4-8aa2-ed780e55a047" providerId="ADAL" clId="{9FB40FBF-5E80-451E-9217-31F3D4317336}" dt="2022-06-29T14:50:56.672" v="365" actId="403"/>
          <ac:spMkLst>
            <pc:docMk/>
            <pc:sldMk cId="1889088194" sldId="492"/>
            <ac:spMk id="2" creationId="{336E1668-F54B-46A7-88A7-F60ED100B912}"/>
          </ac:spMkLst>
        </pc:spChg>
        <pc:spChg chg="add del mod ord">
          <ac:chgData name="Rose Crossgrove" userId="fc804cdf-e1b2-40e4-8aa2-ed780e55a047" providerId="ADAL" clId="{9FB40FBF-5E80-451E-9217-31F3D4317336}" dt="2022-06-29T14:49:41.490" v="336" actId="700"/>
          <ac:spMkLst>
            <pc:docMk/>
            <pc:sldMk cId="1889088194" sldId="492"/>
            <ac:spMk id="3" creationId="{0707DB15-D7E2-4DDF-A55A-680815C4299A}"/>
          </ac:spMkLst>
        </pc:spChg>
        <pc:spChg chg="mod ord">
          <ac:chgData name="Rose Crossgrove" userId="fc804cdf-e1b2-40e4-8aa2-ed780e55a047" providerId="ADAL" clId="{9FB40FBF-5E80-451E-9217-31F3D4317336}" dt="2022-06-29T14:50:28.655" v="358" actId="167"/>
          <ac:spMkLst>
            <pc:docMk/>
            <pc:sldMk cId="1889088194" sldId="492"/>
            <ac:spMk id="5" creationId="{CC061CC3-05CF-400C-9BCB-085C8BE02CAE}"/>
          </ac:spMkLst>
        </pc:spChg>
        <pc:spChg chg="del mod">
          <ac:chgData name="Rose Crossgrove" userId="fc804cdf-e1b2-40e4-8aa2-ed780e55a047" providerId="ADAL" clId="{9FB40FBF-5E80-451E-9217-31F3D4317336}" dt="2022-06-29T14:50:01.363" v="349" actId="478"/>
          <ac:spMkLst>
            <pc:docMk/>
            <pc:sldMk cId="1889088194" sldId="492"/>
            <ac:spMk id="6" creationId="{BD6A3678-EE86-486C-91E3-55349C59DE4F}"/>
          </ac:spMkLst>
        </pc:spChg>
        <pc:spChg chg="mod ord">
          <ac:chgData name="Rose Crossgrove" userId="fc804cdf-e1b2-40e4-8aa2-ed780e55a047" providerId="ADAL" clId="{9FB40FBF-5E80-451E-9217-31F3D4317336}" dt="2022-06-29T15:02:34.251" v="729" actId="1076"/>
          <ac:spMkLst>
            <pc:docMk/>
            <pc:sldMk cId="1889088194" sldId="492"/>
            <ac:spMk id="7" creationId="{00C7B7A1-03D1-40A8-B608-A2D31D1A2ACF}"/>
          </ac:spMkLst>
        </pc:spChg>
        <pc:spChg chg="mod ord">
          <ac:chgData name="Rose Crossgrove" userId="fc804cdf-e1b2-40e4-8aa2-ed780e55a047" providerId="ADAL" clId="{9FB40FBF-5E80-451E-9217-31F3D4317336}" dt="2022-06-29T14:50:48.146" v="362" actId="6549"/>
          <ac:spMkLst>
            <pc:docMk/>
            <pc:sldMk cId="1889088194" sldId="492"/>
            <ac:spMk id="10" creationId="{CF48CBE4-2058-4BCF-8704-F9DDF6760239}"/>
          </ac:spMkLst>
        </pc:spChg>
        <pc:picChg chg="mod">
          <ac:chgData name="Rose Crossgrove" userId="fc804cdf-e1b2-40e4-8aa2-ed780e55a047" providerId="ADAL" clId="{9FB40FBF-5E80-451E-9217-31F3D4317336}" dt="2022-06-29T14:50:38.179" v="360" actId="1076"/>
          <ac:picMkLst>
            <pc:docMk/>
            <pc:sldMk cId="1889088194" sldId="492"/>
            <ac:picMk id="12" creationId="{8651DE2C-7083-4123-93A0-C2549F3989A9}"/>
          </ac:picMkLst>
        </pc:picChg>
      </pc:sldChg>
      <pc:sldChg chg="delSp modSp mod modClrScheme chgLayout modNotes">
        <pc:chgData name="Rose Crossgrove" userId="fc804cdf-e1b2-40e4-8aa2-ed780e55a047" providerId="ADAL" clId="{9FB40FBF-5E80-451E-9217-31F3D4317336}" dt="2022-06-29T15:02:21.579" v="727" actId="1076"/>
        <pc:sldMkLst>
          <pc:docMk/>
          <pc:sldMk cId="1844252600" sldId="493"/>
        </pc:sldMkLst>
        <pc:spChg chg="mod ord">
          <ac:chgData name="Rose Crossgrove" userId="fc804cdf-e1b2-40e4-8aa2-ed780e55a047" providerId="ADAL" clId="{9FB40FBF-5E80-451E-9217-31F3D4317336}" dt="2022-06-29T15:02:16.957" v="726" actId="207"/>
          <ac:spMkLst>
            <pc:docMk/>
            <pc:sldMk cId="1844252600" sldId="493"/>
            <ac:spMk id="2" creationId="{336E1668-F54B-46A7-88A7-F60ED100B912}"/>
          </ac:spMkLst>
        </pc:spChg>
        <pc:spChg chg="del mod">
          <ac:chgData name="Rose Crossgrove" userId="fc804cdf-e1b2-40e4-8aa2-ed780e55a047" providerId="ADAL" clId="{9FB40FBF-5E80-451E-9217-31F3D4317336}" dt="2022-06-29T15:01:49.848" v="695" actId="478"/>
          <ac:spMkLst>
            <pc:docMk/>
            <pc:sldMk cId="1844252600" sldId="493"/>
            <ac:spMk id="5" creationId="{10E05962-6D80-40BA-AB24-B674DD218D9B}"/>
          </ac:spMkLst>
        </pc:spChg>
        <pc:spChg chg="mod">
          <ac:chgData name="Rose Crossgrove" userId="fc804cdf-e1b2-40e4-8aa2-ed780e55a047" providerId="ADAL" clId="{9FB40FBF-5E80-451E-9217-31F3D4317336}" dt="2022-06-29T15:02:21.579" v="727" actId="1076"/>
          <ac:spMkLst>
            <pc:docMk/>
            <pc:sldMk cId="1844252600" sldId="493"/>
            <ac:spMk id="6" creationId="{0ED5D6A0-701A-4A32-BFD5-ACDE3AADDCC4}"/>
          </ac:spMkLst>
        </pc:spChg>
        <pc:spChg chg="mod ord">
          <ac:chgData name="Rose Crossgrove" userId="fc804cdf-e1b2-40e4-8aa2-ed780e55a047" providerId="ADAL" clId="{9FB40FBF-5E80-451E-9217-31F3D4317336}" dt="2022-06-29T15:02:10.830" v="723" actId="1037"/>
          <ac:spMkLst>
            <pc:docMk/>
            <pc:sldMk cId="1844252600" sldId="493"/>
            <ac:spMk id="7" creationId="{86C30C80-4816-4129-981A-04CFEAD82473}"/>
          </ac:spMkLst>
        </pc:spChg>
        <pc:spChg chg="mod ord">
          <ac:chgData name="Rose Crossgrove" userId="fc804cdf-e1b2-40e4-8aa2-ed780e55a047" providerId="ADAL" clId="{9FB40FBF-5E80-451E-9217-31F3D4317336}" dt="2022-06-29T15:02:01.432" v="699" actId="167"/>
          <ac:spMkLst>
            <pc:docMk/>
            <pc:sldMk cId="1844252600" sldId="493"/>
            <ac:spMk id="10" creationId="{CF48CBE4-2058-4BCF-8704-F9DDF6760239}"/>
          </ac:spMkLst>
        </pc:spChg>
        <pc:picChg chg="mod">
          <ac:chgData name="Rose Crossgrove" userId="fc804cdf-e1b2-40e4-8aa2-ed780e55a047" providerId="ADAL" clId="{9FB40FBF-5E80-451E-9217-31F3D4317336}" dt="2022-06-29T14:39:40.543" v="0"/>
          <ac:picMkLst>
            <pc:docMk/>
            <pc:sldMk cId="1844252600" sldId="493"/>
            <ac:picMk id="12" creationId="{8651DE2C-7083-4123-93A0-C2549F3989A9}"/>
          </ac:picMkLst>
        </pc:picChg>
      </pc:sldChg>
      <pc:sldChg chg="delSp modSp mod modClrScheme chgLayout modNotes">
        <pc:chgData name="Rose Crossgrove" userId="fc804cdf-e1b2-40e4-8aa2-ed780e55a047" providerId="ADAL" clId="{9FB40FBF-5E80-451E-9217-31F3D4317336}" dt="2022-06-29T15:02:24.850" v="728" actId="1076"/>
        <pc:sldMkLst>
          <pc:docMk/>
          <pc:sldMk cId="2255427772" sldId="494"/>
        </pc:sldMkLst>
        <pc:spChg chg="mod ord">
          <ac:chgData name="Rose Crossgrove" userId="fc804cdf-e1b2-40e4-8aa2-ed780e55a047" providerId="ADAL" clId="{9FB40FBF-5E80-451E-9217-31F3D4317336}" dt="2022-06-29T15:01:33.103" v="683" actId="403"/>
          <ac:spMkLst>
            <pc:docMk/>
            <pc:sldMk cId="2255427772" sldId="494"/>
            <ac:spMk id="2" creationId="{336E1668-F54B-46A7-88A7-F60ED100B912}"/>
          </ac:spMkLst>
        </pc:spChg>
        <pc:spChg chg="del mod">
          <ac:chgData name="Rose Crossgrove" userId="fc804cdf-e1b2-40e4-8aa2-ed780e55a047" providerId="ADAL" clId="{9FB40FBF-5E80-451E-9217-31F3D4317336}" dt="2022-06-29T15:01:14.576" v="673" actId="478"/>
          <ac:spMkLst>
            <pc:docMk/>
            <pc:sldMk cId="2255427772" sldId="494"/>
            <ac:spMk id="5" creationId="{9B084A3F-9652-4687-9529-3BEE3BE957A6}"/>
          </ac:spMkLst>
        </pc:spChg>
        <pc:spChg chg="mod ord">
          <ac:chgData name="Rose Crossgrove" userId="fc804cdf-e1b2-40e4-8aa2-ed780e55a047" providerId="ADAL" clId="{9FB40FBF-5E80-451E-9217-31F3D4317336}" dt="2022-06-29T15:02:24.850" v="728" actId="1076"/>
          <ac:spMkLst>
            <pc:docMk/>
            <pc:sldMk cId="2255427772" sldId="494"/>
            <ac:spMk id="6" creationId="{F65F4B64-227B-4880-A456-45659F4223CA}"/>
          </ac:spMkLst>
        </pc:spChg>
        <pc:spChg chg="mod ord">
          <ac:chgData name="Rose Crossgrove" userId="fc804cdf-e1b2-40e4-8aa2-ed780e55a047" providerId="ADAL" clId="{9FB40FBF-5E80-451E-9217-31F3D4317336}" dt="2022-06-29T15:01:25.762" v="680" actId="1035"/>
          <ac:spMkLst>
            <pc:docMk/>
            <pc:sldMk cId="2255427772" sldId="494"/>
            <ac:spMk id="7" creationId="{04FDAFC0-29E5-4158-AA74-E19DF3D151A6}"/>
          </ac:spMkLst>
        </pc:spChg>
        <pc:spChg chg="mod ord">
          <ac:chgData name="Rose Crossgrove" userId="fc804cdf-e1b2-40e4-8aa2-ed780e55a047" providerId="ADAL" clId="{9FB40FBF-5E80-451E-9217-31F3D4317336}" dt="2022-06-29T15:01:17.938" v="674" actId="167"/>
          <ac:spMkLst>
            <pc:docMk/>
            <pc:sldMk cId="2255427772" sldId="494"/>
            <ac:spMk id="10" creationId="{CF48CBE4-2058-4BCF-8704-F9DDF6760239}"/>
          </ac:spMkLst>
        </pc:spChg>
        <pc:picChg chg="mod">
          <ac:chgData name="Rose Crossgrove" userId="fc804cdf-e1b2-40e4-8aa2-ed780e55a047" providerId="ADAL" clId="{9FB40FBF-5E80-451E-9217-31F3D4317336}" dt="2022-06-29T14:39:40.543" v="0"/>
          <ac:picMkLst>
            <pc:docMk/>
            <pc:sldMk cId="2255427772" sldId="494"/>
            <ac:picMk id="12" creationId="{8651DE2C-7083-4123-93A0-C2549F3989A9}"/>
          </ac:picMkLst>
        </pc:picChg>
      </pc:sldChg>
      <pc:sldChg chg="delSp modSp mod modClrScheme chgLayout modNotes">
        <pc:chgData name="Rose Crossgrove" userId="fc804cdf-e1b2-40e4-8aa2-ed780e55a047" providerId="ADAL" clId="{9FB40FBF-5E80-451E-9217-31F3D4317336}" dt="2022-06-29T15:00:50.078" v="659" actId="6549"/>
        <pc:sldMkLst>
          <pc:docMk/>
          <pc:sldMk cId="3461786714" sldId="495"/>
        </pc:sldMkLst>
        <pc:spChg chg="mod ord">
          <ac:chgData name="Rose Crossgrove" userId="fc804cdf-e1b2-40e4-8aa2-ed780e55a047" providerId="ADAL" clId="{9FB40FBF-5E80-451E-9217-31F3D4317336}" dt="2022-06-29T15:00:24.271" v="640" actId="403"/>
          <ac:spMkLst>
            <pc:docMk/>
            <pc:sldMk cId="3461786714" sldId="495"/>
            <ac:spMk id="2" creationId="{336E1668-F54B-46A7-88A7-F60ED100B912}"/>
          </ac:spMkLst>
        </pc:spChg>
        <pc:spChg chg="del mod">
          <ac:chgData name="Rose Crossgrove" userId="fc804cdf-e1b2-40e4-8aa2-ed780e55a047" providerId="ADAL" clId="{9FB40FBF-5E80-451E-9217-31F3D4317336}" dt="2022-06-29T15:00:36.332" v="652" actId="478"/>
          <ac:spMkLst>
            <pc:docMk/>
            <pc:sldMk cId="3461786714" sldId="495"/>
            <ac:spMk id="5" creationId="{CE92CA99-7F69-40E5-BE49-6F8B074240D2}"/>
          </ac:spMkLst>
        </pc:spChg>
        <pc:spChg chg="mod ord">
          <ac:chgData name="Rose Crossgrove" userId="fc804cdf-e1b2-40e4-8aa2-ed780e55a047" providerId="ADAL" clId="{9FB40FBF-5E80-451E-9217-31F3D4317336}" dt="2022-06-29T15:00:42.644" v="654" actId="1076"/>
          <ac:spMkLst>
            <pc:docMk/>
            <pc:sldMk cId="3461786714" sldId="495"/>
            <ac:spMk id="6" creationId="{055B54A6-6AC8-4756-AA4C-D112FC279E37}"/>
          </ac:spMkLst>
        </pc:spChg>
        <pc:spChg chg="mod ord">
          <ac:chgData name="Rose Crossgrove" userId="fc804cdf-e1b2-40e4-8aa2-ed780e55a047" providerId="ADAL" clId="{9FB40FBF-5E80-451E-9217-31F3D4317336}" dt="2022-06-29T15:00:48.084" v="658" actId="167"/>
          <ac:spMkLst>
            <pc:docMk/>
            <pc:sldMk cId="3461786714" sldId="495"/>
            <ac:spMk id="7" creationId="{963BD2FC-E673-4EB0-93AB-336F1423C92B}"/>
          </ac:spMkLst>
        </pc:spChg>
        <pc:spChg chg="mod ord">
          <ac:chgData name="Rose Crossgrove" userId="fc804cdf-e1b2-40e4-8aa2-ed780e55a047" providerId="ADAL" clId="{9FB40FBF-5E80-451E-9217-31F3D4317336}" dt="2022-06-29T15:00:50.078" v="659" actId="6549"/>
          <ac:spMkLst>
            <pc:docMk/>
            <pc:sldMk cId="3461786714" sldId="495"/>
            <ac:spMk id="10" creationId="{CF48CBE4-2058-4BCF-8704-F9DDF6760239}"/>
          </ac:spMkLst>
        </pc:spChg>
        <pc:picChg chg="mod">
          <ac:chgData name="Rose Crossgrove" userId="fc804cdf-e1b2-40e4-8aa2-ed780e55a047" providerId="ADAL" clId="{9FB40FBF-5E80-451E-9217-31F3D4317336}" dt="2022-06-29T14:39:40.543" v="0"/>
          <ac:picMkLst>
            <pc:docMk/>
            <pc:sldMk cId="3461786714" sldId="495"/>
            <ac:picMk id="12" creationId="{8651DE2C-7083-4123-93A0-C2549F3989A9}"/>
          </ac:picMkLst>
        </pc:picChg>
      </pc:sldChg>
      <pc:sldChg chg="delSp modSp mod modClrScheme chgLayout modNotes">
        <pc:chgData name="Rose Crossgrove" userId="fc804cdf-e1b2-40e4-8aa2-ed780e55a047" providerId="ADAL" clId="{9FB40FBF-5E80-451E-9217-31F3D4317336}" dt="2022-06-29T15:00:06.197" v="636" actId="167"/>
        <pc:sldMkLst>
          <pc:docMk/>
          <pc:sldMk cId="3012954367" sldId="496"/>
        </pc:sldMkLst>
        <pc:spChg chg="mod ord">
          <ac:chgData name="Rose Crossgrove" userId="fc804cdf-e1b2-40e4-8aa2-ed780e55a047" providerId="ADAL" clId="{9FB40FBF-5E80-451E-9217-31F3D4317336}" dt="2022-06-29T14:59:54.239" v="631" actId="403"/>
          <ac:spMkLst>
            <pc:docMk/>
            <pc:sldMk cId="3012954367" sldId="496"/>
            <ac:spMk id="2" creationId="{336E1668-F54B-46A7-88A7-F60ED100B912}"/>
          </ac:spMkLst>
        </pc:spChg>
        <pc:spChg chg="del mod">
          <ac:chgData name="Rose Crossgrove" userId="fc804cdf-e1b2-40e4-8aa2-ed780e55a047" providerId="ADAL" clId="{9FB40FBF-5E80-451E-9217-31F3D4317336}" dt="2022-06-29T14:59:31.645" v="622" actId="478"/>
          <ac:spMkLst>
            <pc:docMk/>
            <pc:sldMk cId="3012954367" sldId="496"/>
            <ac:spMk id="5" creationId="{499A872C-D8D9-4BCF-A399-89B73298149D}"/>
          </ac:spMkLst>
        </pc:spChg>
        <pc:spChg chg="mod">
          <ac:chgData name="Rose Crossgrove" userId="fc804cdf-e1b2-40e4-8aa2-ed780e55a047" providerId="ADAL" clId="{9FB40FBF-5E80-451E-9217-31F3D4317336}" dt="2022-06-29T14:59:42.771" v="627" actId="1076"/>
          <ac:spMkLst>
            <pc:docMk/>
            <pc:sldMk cId="3012954367" sldId="496"/>
            <ac:spMk id="6" creationId="{0D6344D3-F333-4D47-AD80-8B2127766A18}"/>
          </ac:spMkLst>
        </pc:spChg>
        <pc:spChg chg="mod ord">
          <ac:chgData name="Rose Crossgrove" userId="fc804cdf-e1b2-40e4-8aa2-ed780e55a047" providerId="ADAL" clId="{9FB40FBF-5E80-451E-9217-31F3D4317336}" dt="2022-06-29T15:00:06.197" v="636" actId="167"/>
          <ac:spMkLst>
            <pc:docMk/>
            <pc:sldMk cId="3012954367" sldId="496"/>
            <ac:spMk id="7" creationId="{64BDBD75-392E-40B2-9951-B0510BDDC3FB}"/>
          </ac:spMkLst>
        </pc:spChg>
        <pc:spChg chg="mod ord">
          <ac:chgData name="Rose Crossgrove" userId="fc804cdf-e1b2-40e4-8aa2-ed780e55a047" providerId="ADAL" clId="{9FB40FBF-5E80-451E-9217-31F3D4317336}" dt="2022-06-29T14:59:59.034" v="632" actId="167"/>
          <ac:spMkLst>
            <pc:docMk/>
            <pc:sldMk cId="3012954367" sldId="496"/>
            <ac:spMk id="10" creationId="{CF48CBE4-2058-4BCF-8704-F9DDF6760239}"/>
          </ac:spMkLst>
        </pc:spChg>
        <pc:picChg chg="mod">
          <ac:chgData name="Rose Crossgrove" userId="fc804cdf-e1b2-40e4-8aa2-ed780e55a047" providerId="ADAL" clId="{9FB40FBF-5E80-451E-9217-31F3D4317336}" dt="2022-06-29T14:39:40.543" v="0"/>
          <ac:picMkLst>
            <pc:docMk/>
            <pc:sldMk cId="3012954367" sldId="496"/>
            <ac:picMk id="12" creationId="{8651DE2C-7083-4123-93A0-C2549F3989A9}"/>
          </ac:picMkLst>
        </pc:picChg>
      </pc:sldChg>
      <pc:sldChg chg="modSp mod modClrScheme chgLayout modNotes">
        <pc:chgData name="Rose Crossgrove" userId="fc804cdf-e1b2-40e4-8aa2-ed780e55a047" providerId="ADAL" clId="{9FB40FBF-5E80-451E-9217-31F3D4317336}" dt="2022-06-29T14:58:31.160" v="594" actId="403"/>
        <pc:sldMkLst>
          <pc:docMk/>
          <pc:sldMk cId="2029061698" sldId="497"/>
        </pc:sldMkLst>
        <pc:spChg chg="mod ord">
          <ac:chgData name="Rose Crossgrove" userId="fc804cdf-e1b2-40e4-8aa2-ed780e55a047" providerId="ADAL" clId="{9FB40FBF-5E80-451E-9217-31F3D4317336}" dt="2022-06-29T14:58:31.160" v="594" actId="403"/>
          <ac:spMkLst>
            <pc:docMk/>
            <pc:sldMk cId="2029061698" sldId="497"/>
            <ac:spMk id="2" creationId="{336E1668-F54B-46A7-88A7-F60ED100B912}"/>
          </ac:spMkLst>
        </pc:spChg>
        <pc:spChg chg="mod">
          <ac:chgData name="Rose Crossgrove" userId="fc804cdf-e1b2-40e4-8aa2-ed780e55a047" providerId="ADAL" clId="{9FB40FBF-5E80-451E-9217-31F3D4317336}" dt="2022-06-29T14:58:25.911" v="586" actId="1036"/>
          <ac:spMkLst>
            <pc:docMk/>
            <pc:sldMk cId="2029061698" sldId="497"/>
            <ac:spMk id="7" creationId="{FFA9A977-C2E4-4E02-A317-986AAE6962DC}"/>
          </ac:spMkLst>
        </pc:spChg>
        <pc:spChg chg="mod">
          <ac:chgData name="Rose Crossgrove" userId="fc804cdf-e1b2-40e4-8aa2-ed780e55a047" providerId="ADAL" clId="{9FB40FBF-5E80-451E-9217-31F3D4317336}" dt="2022-06-29T14:58:25.911" v="586" actId="1036"/>
          <ac:spMkLst>
            <pc:docMk/>
            <pc:sldMk cId="2029061698" sldId="497"/>
            <ac:spMk id="8" creationId="{95B00459-3809-43D7-96FC-1CA9CC772B59}"/>
          </ac:spMkLst>
        </pc:spChg>
        <pc:spChg chg="mod">
          <ac:chgData name="Rose Crossgrove" userId="fc804cdf-e1b2-40e4-8aa2-ed780e55a047" providerId="ADAL" clId="{9FB40FBF-5E80-451E-9217-31F3D4317336}" dt="2022-06-29T14:58:25.911" v="586" actId="1036"/>
          <ac:spMkLst>
            <pc:docMk/>
            <pc:sldMk cId="2029061698" sldId="497"/>
            <ac:spMk id="9" creationId="{4C7976BF-0626-4CC5-8C43-5827EEE25E00}"/>
          </ac:spMkLst>
        </pc:spChg>
        <pc:spChg chg="mod">
          <ac:chgData name="Rose Crossgrove" userId="fc804cdf-e1b2-40e4-8aa2-ed780e55a047" providerId="ADAL" clId="{9FB40FBF-5E80-451E-9217-31F3D4317336}" dt="2022-06-29T14:58:25.911" v="586" actId="1036"/>
          <ac:spMkLst>
            <pc:docMk/>
            <pc:sldMk cId="2029061698" sldId="497"/>
            <ac:spMk id="11" creationId="{0CFD3DCA-C0E2-49E5-9C29-2A02B8F7D5BA}"/>
          </ac:spMkLst>
        </pc:spChg>
        <pc:spChg chg="mod">
          <ac:chgData name="Rose Crossgrove" userId="fc804cdf-e1b2-40e4-8aa2-ed780e55a047" providerId="ADAL" clId="{9FB40FBF-5E80-451E-9217-31F3D4317336}" dt="2022-06-29T14:58:25.911" v="586" actId="1036"/>
          <ac:spMkLst>
            <pc:docMk/>
            <pc:sldMk cId="2029061698" sldId="497"/>
            <ac:spMk id="13" creationId="{3AA200EE-A3C8-4887-83F5-B9A129803DD2}"/>
          </ac:spMkLst>
        </pc:spChg>
        <pc:spChg chg="mod">
          <ac:chgData name="Rose Crossgrove" userId="fc804cdf-e1b2-40e4-8aa2-ed780e55a047" providerId="ADAL" clId="{9FB40FBF-5E80-451E-9217-31F3D4317336}" dt="2022-06-29T14:58:25.911" v="586" actId="1036"/>
          <ac:spMkLst>
            <pc:docMk/>
            <pc:sldMk cId="2029061698" sldId="497"/>
            <ac:spMk id="14" creationId="{A64D00FC-F04D-4382-B27E-665F66E71751}"/>
          </ac:spMkLst>
        </pc:spChg>
        <pc:spChg chg="mod">
          <ac:chgData name="Rose Crossgrove" userId="fc804cdf-e1b2-40e4-8aa2-ed780e55a047" providerId="ADAL" clId="{9FB40FBF-5E80-451E-9217-31F3D4317336}" dt="2022-06-29T14:58:25.911" v="586" actId="1036"/>
          <ac:spMkLst>
            <pc:docMk/>
            <pc:sldMk cId="2029061698" sldId="497"/>
            <ac:spMk id="15" creationId="{F3D6FA57-BD66-4CB9-B1CE-EC71D9EF3223}"/>
          </ac:spMkLst>
        </pc:spChg>
        <pc:spChg chg="mod">
          <ac:chgData name="Rose Crossgrove" userId="fc804cdf-e1b2-40e4-8aa2-ed780e55a047" providerId="ADAL" clId="{9FB40FBF-5E80-451E-9217-31F3D4317336}" dt="2022-06-29T14:58:25.911" v="586" actId="1036"/>
          <ac:spMkLst>
            <pc:docMk/>
            <pc:sldMk cId="2029061698" sldId="497"/>
            <ac:spMk id="16" creationId="{233D648D-AE6C-4580-B1EE-07B5F82C148C}"/>
          </ac:spMkLst>
        </pc:spChg>
        <pc:spChg chg="mod">
          <ac:chgData name="Rose Crossgrove" userId="fc804cdf-e1b2-40e4-8aa2-ed780e55a047" providerId="ADAL" clId="{9FB40FBF-5E80-451E-9217-31F3D4317336}" dt="2022-06-29T14:58:25.911" v="586" actId="1036"/>
          <ac:spMkLst>
            <pc:docMk/>
            <pc:sldMk cId="2029061698" sldId="497"/>
            <ac:spMk id="17" creationId="{F6FF9E09-1DEE-4DF9-A939-A4D77F18DFCB}"/>
          </ac:spMkLst>
        </pc:spChg>
        <pc:spChg chg="mod">
          <ac:chgData name="Rose Crossgrove" userId="fc804cdf-e1b2-40e4-8aa2-ed780e55a047" providerId="ADAL" clId="{9FB40FBF-5E80-451E-9217-31F3D4317336}" dt="2022-06-29T14:58:25.911" v="586" actId="1036"/>
          <ac:spMkLst>
            <pc:docMk/>
            <pc:sldMk cId="2029061698" sldId="497"/>
            <ac:spMk id="18" creationId="{3E23CBFA-1A7B-4936-8332-52EDB99CFC45}"/>
          </ac:spMkLst>
        </pc:spChg>
        <pc:spChg chg="mod ord">
          <ac:chgData name="Rose Crossgrove" userId="fc804cdf-e1b2-40e4-8aa2-ed780e55a047" providerId="ADAL" clId="{9FB40FBF-5E80-451E-9217-31F3D4317336}" dt="2022-06-29T14:58:27.861" v="592" actId="1036"/>
          <ac:spMkLst>
            <pc:docMk/>
            <pc:sldMk cId="2029061698" sldId="497"/>
            <ac:spMk id="19" creationId="{976A0E55-E39E-4377-8121-D4949651D69A}"/>
          </ac:spMkLst>
        </pc:spChg>
      </pc:sldChg>
      <pc:sldChg chg="modSp mod modClrScheme chgLayout modNotes">
        <pc:chgData name="Rose Crossgrove" userId="fc804cdf-e1b2-40e4-8aa2-ed780e55a047" providerId="ADAL" clId="{9FB40FBF-5E80-451E-9217-31F3D4317336}" dt="2022-06-29T14:54:29.433" v="433" actId="403"/>
        <pc:sldMkLst>
          <pc:docMk/>
          <pc:sldMk cId="674582630" sldId="498"/>
        </pc:sldMkLst>
        <pc:spChg chg="mod ord">
          <ac:chgData name="Rose Crossgrove" userId="fc804cdf-e1b2-40e4-8aa2-ed780e55a047" providerId="ADAL" clId="{9FB40FBF-5E80-451E-9217-31F3D4317336}" dt="2022-06-29T14:54:29.433" v="433" actId="403"/>
          <ac:spMkLst>
            <pc:docMk/>
            <pc:sldMk cId="674582630" sldId="498"/>
            <ac:spMk id="2" creationId="{336E1668-F54B-46A7-88A7-F60ED100B912}"/>
          </ac:spMkLst>
        </pc:spChg>
        <pc:spChg chg="mod ord">
          <ac:chgData name="Rose Crossgrove" userId="fc804cdf-e1b2-40e4-8aa2-ed780e55a047" providerId="ADAL" clId="{9FB40FBF-5E80-451E-9217-31F3D4317336}" dt="2022-06-29T14:53:09.745" v="419" actId="700"/>
          <ac:spMkLst>
            <pc:docMk/>
            <pc:sldMk cId="674582630" sldId="498"/>
            <ac:spMk id="20" creationId="{52FE5EB3-9735-4646-88B8-C9A823473368}"/>
          </ac:spMkLst>
        </pc:spChg>
        <pc:graphicFrameChg chg="mod modGraphic">
          <ac:chgData name="Rose Crossgrove" userId="fc804cdf-e1b2-40e4-8aa2-ed780e55a047" providerId="ADAL" clId="{9FB40FBF-5E80-451E-9217-31F3D4317336}" dt="2022-06-29T14:54:11.323" v="431" actId="14100"/>
          <ac:graphicFrameMkLst>
            <pc:docMk/>
            <pc:sldMk cId="674582630" sldId="498"/>
            <ac:graphicFrameMk id="5" creationId="{B56FC1AE-EAF7-4C25-83E3-A296C212D051}"/>
          </ac:graphicFrameMkLst>
        </pc:graphicFrameChg>
      </pc:sldChg>
      <pc:sldChg chg="addSp delSp modSp mod modClrScheme chgLayout modNotes">
        <pc:chgData name="Rose Crossgrove" userId="fc804cdf-e1b2-40e4-8aa2-ed780e55a047" providerId="ADAL" clId="{9FB40FBF-5E80-451E-9217-31F3D4317336}" dt="2022-06-29T14:59:06.835" v="609" actId="1076"/>
        <pc:sldMkLst>
          <pc:docMk/>
          <pc:sldMk cId="139467004" sldId="499"/>
        </pc:sldMkLst>
        <pc:spChg chg="mod ord">
          <ac:chgData name="Rose Crossgrove" userId="fc804cdf-e1b2-40e4-8aa2-ed780e55a047" providerId="ADAL" clId="{9FB40FBF-5E80-451E-9217-31F3D4317336}" dt="2022-06-29T14:59:06.835" v="609" actId="1076"/>
          <ac:spMkLst>
            <pc:docMk/>
            <pc:sldMk cId="139467004" sldId="499"/>
            <ac:spMk id="2" creationId="{17267E03-D9D5-4277-BBA5-E62ACA08C78D}"/>
          </ac:spMkLst>
        </pc:spChg>
        <pc:spChg chg="add del mod ord">
          <ac:chgData name="Rose Crossgrove" userId="fc804cdf-e1b2-40e4-8aa2-ed780e55a047" providerId="ADAL" clId="{9FB40FBF-5E80-451E-9217-31F3D4317336}" dt="2022-06-29T14:58:49.618" v="596" actId="478"/>
          <ac:spMkLst>
            <pc:docMk/>
            <pc:sldMk cId="139467004" sldId="499"/>
            <ac:spMk id="3" creationId="{301298A2-7D46-44F6-BA91-87CB9979732B}"/>
          </ac:spMkLst>
        </pc:spChg>
      </pc:sldChg>
      <pc:sldChg chg="modSp mod modClrScheme chgLayout modNotes">
        <pc:chgData name="Rose Crossgrove" userId="fc804cdf-e1b2-40e4-8aa2-ed780e55a047" providerId="ADAL" clId="{9FB40FBF-5E80-451E-9217-31F3D4317336}" dt="2022-06-29T14:57:54.569" v="544" actId="403"/>
        <pc:sldMkLst>
          <pc:docMk/>
          <pc:sldMk cId="1595237484" sldId="500"/>
        </pc:sldMkLst>
        <pc:spChg chg="mod ord">
          <ac:chgData name="Rose Crossgrove" userId="fc804cdf-e1b2-40e4-8aa2-ed780e55a047" providerId="ADAL" clId="{9FB40FBF-5E80-451E-9217-31F3D4317336}" dt="2022-06-29T14:57:54.569" v="544" actId="403"/>
          <ac:spMkLst>
            <pc:docMk/>
            <pc:sldMk cId="1595237484" sldId="500"/>
            <ac:spMk id="2" creationId="{336E1668-F54B-46A7-88A7-F60ED100B912}"/>
          </ac:spMkLst>
        </pc:spChg>
        <pc:spChg chg="mod">
          <ac:chgData name="Rose Crossgrove" userId="fc804cdf-e1b2-40e4-8aa2-ed780e55a047" providerId="ADAL" clId="{9FB40FBF-5E80-451E-9217-31F3D4317336}" dt="2022-06-29T14:57:45.170" v="534" actId="1035"/>
          <ac:spMkLst>
            <pc:docMk/>
            <pc:sldMk cId="1595237484" sldId="500"/>
            <ac:spMk id="7" creationId="{FFA9A977-C2E4-4E02-A317-986AAE6962DC}"/>
          </ac:spMkLst>
        </pc:spChg>
        <pc:spChg chg="mod">
          <ac:chgData name="Rose Crossgrove" userId="fc804cdf-e1b2-40e4-8aa2-ed780e55a047" providerId="ADAL" clId="{9FB40FBF-5E80-451E-9217-31F3D4317336}" dt="2022-06-29T14:57:45.170" v="534" actId="1035"/>
          <ac:spMkLst>
            <pc:docMk/>
            <pc:sldMk cId="1595237484" sldId="500"/>
            <ac:spMk id="8" creationId="{95B00459-3809-43D7-96FC-1CA9CC772B59}"/>
          </ac:spMkLst>
        </pc:spChg>
        <pc:spChg chg="mod">
          <ac:chgData name="Rose Crossgrove" userId="fc804cdf-e1b2-40e4-8aa2-ed780e55a047" providerId="ADAL" clId="{9FB40FBF-5E80-451E-9217-31F3D4317336}" dt="2022-06-29T14:57:45.170" v="534" actId="1035"/>
          <ac:spMkLst>
            <pc:docMk/>
            <pc:sldMk cId="1595237484" sldId="500"/>
            <ac:spMk id="9" creationId="{4C7976BF-0626-4CC5-8C43-5827EEE25E00}"/>
          </ac:spMkLst>
        </pc:spChg>
        <pc:spChg chg="mod">
          <ac:chgData name="Rose Crossgrove" userId="fc804cdf-e1b2-40e4-8aa2-ed780e55a047" providerId="ADAL" clId="{9FB40FBF-5E80-451E-9217-31F3D4317336}" dt="2022-06-29T14:57:45.170" v="534" actId="1035"/>
          <ac:spMkLst>
            <pc:docMk/>
            <pc:sldMk cId="1595237484" sldId="500"/>
            <ac:spMk id="11" creationId="{0CFD3DCA-C0E2-49E5-9C29-2A02B8F7D5BA}"/>
          </ac:spMkLst>
        </pc:spChg>
        <pc:spChg chg="mod">
          <ac:chgData name="Rose Crossgrove" userId="fc804cdf-e1b2-40e4-8aa2-ed780e55a047" providerId="ADAL" clId="{9FB40FBF-5E80-451E-9217-31F3D4317336}" dt="2022-06-29T14:57:45.170" v="534" actId="1035"/>
          <ac:spMkLst>
            <pc:docMk/>
            <pc:sldMk cId="1595237484" sldId="500"/>
            <ac:spMk id="13" creationId="{3AA200EE-A3C8-4887-83F5-B9A129803DD2}"/>
          </ac:spMkLst>
        </pc:spChg>
        <pc:spChg chg="mod">
          <ac:chgData name="Rose Crossgrove" userId="fc804cdf-e1b2-40e4-8aa2-ed780e55a047" providerId="ADAL" clId="{9FB40FBF-5E80-451E-9217-31F3D4317336}" dt="2022-06-29T14:57:45.170" v="534" actId="1035"/>
          <ac:spMkLst>
            <pc:docMk/>
            <pc:sldMk cId="1595237484" sldId="500"/>
            <ac:spMk id="14" creationId="{A64D00FC-F04D-4382-B27E-665F66E71751}"/>
          </ac:spMkLst>
        </pc:spChg>
        <pc:spChg chg="mod">
          <ac:chgData name="Rose Crossgrove" userId="fc804cdf-e1b2-40e4-8aa2-ed780e55a047" providerId="ADAL" clId="{9FB40FBF-5E80-451E-9217-31F3D4317336}" dt="2022-06-29T14:57:45.170" v="534" actId="1035"/>
          <ac:spMkLst>
            <pc:docMk/>
            <pc:sldMk cId="1595237484" sldId="500"/>
            <ac:spMk id="15" creationId="{F3D6FA57-BD66-4CB9-B1CE-EC71D9EF3223}"/>
          </ac:spMkLst>
        </pc:spChg>
        <pc:spChg chg="mod">
          <ac:chgData name="Rose Crossgrove" userId="fc804cdf-e1b2-40e4-8aa2-ed780e55a047" providerId="ADAL" clId="{9FB40FBF-5E80-451E-9217-31F3D4317336}" dt="2022-06-29T14:57:45.170" v="534" actId="1035"/>
          <ac:spMkLst>
            <pc:docMk/>
            <pc:sldMk cId="1595237484" sldId="500"/>
            <ac:spMk id="16" creationId="{233D648D-AE6C-4580-B1EE-07B5F82C148C}"/>
          </ac:spMkLst>
        </pc:spChg>
        <pc:spChg chg="mod">
          <ac:chgData name="Rose Crossgrove" userId="fc804cdf-e1b2-40e4-8aa2-ed780e55a047" providerId="ADAL" clId="{9FB40FBF-5E80-451E-9217-31F3D4317336}" dt="2022-06-29T14:57:45.170" v="534" actId="1035"/>
          <ac:spMkLst>
            <pc:docMk/>
            <pc:sldMk cId="1595237484" sldId="500"/>
            <ac:spMk id="17" creationId="{F6FF9E09-1DEE-4DF9-A939-A4D77F18DFCB}"/>
          </ac:spMkLst>
        </pc:spChg>
        <pc:spChg chg="mod">
          <ac:chgData name="Rose Crossgrove" userId="fc804cdf-e1b2-40e4-8aa2-ed780e55a047" providerId="ADAL" clId="{9FB40FBF-5E80-451E-9217-31F3D4317336}" dt="2022-06-29T14:57:45.170" v="534" actId="1035"/>
          <ac:spMkLst>
            <pc:docMk/>
            <pc:sldMk cId="1595237484" sldId="500"/>
            <ac:spMk id="18" creationId="{3E23CBFA-1A7B-4936-8332-52EDB99CFC45}"/>
          </ac:spMkLst>
        </pc:spChg>
        <pc:spChg chg="mod ord">
          <ac:chgData name="Rose Crossgrove" userId="fc804cdf-e1b2-40e4-8aa2-ed780e55a047" providerId="ADAL" clId="{9FB40FBF-5E80-451E-9217-31F3D4317336}" dt="2022-06-29T14:57:50.216" v="542" actId="403"/>
          <ac:spMkLst>
            <pc:docMk/>
            <pc:sldMk cId="1595237484" sldId="500"/>
            <ac:spMk id="19" creationId="{976A0E55-E39E-4377-8121-D4949651D69A}"/>
          </ac:spMkLst>
        </pc:spChg>
      </pc:sldChg>
      <pc:sldChg chg="addSp delSp modSp mod modClrScheme chgLayout modNotes">
        <pc:chgData name="Rose Crossgrove" userId="fc804cdf-e1b2-40e4-8aa2-ed780e55a047" providerId="ADAL" clId="{9FB40FBF-5E80-451E-9217-31F3D4317336}" dt="2022-06-29T14:55:27.419" v="472" actId="1076"/>
        <pc:sldMkLst>
          <pc:docMk/>
          <pc:sldMk cId="4078212756" sldId="501"/>
        </pc:sldMkLst>
        <pc:spChg chg="mod ord">
          <ac:chgData name="Rose Crossgrove" userId="fc804cdf-e1b2-40e4-8aa2-ed780e55a047" providerId="ADAL" clId="{9FB40FBF-5E80-451E-9217-31F3D4317336}" dt="2022-06-29T14:55:27.419" v="472" actId="1076"/>
          <ac:spMkLst>
            <pc:docMk/>
            <pc:sldMk cId="4078212756" sldId="501"/>
            <ac:spMk id="2" creationId="{17267E03-D9D5-4277-BBA5-E62ACA08C78D}"/>
          </ac:spMkLst>
        </pc:spChg>
        <pc:spChg chg="add del mod ord">
          <ac:chgData name="Rose Crossgrove" userId="fc804cdf-e1b2-40e4-8aa2-ed780e55a047" providerId="ADAL" clId="{9FB40FBF-5E80-451E-9217-31F3D4317336}" dt="2022-06-29T14:55:14.223" v="461" actId="478"/>
          <ac:spMkLst>
            <pc:docMk/>
            <pc:sldMk cId="4078212756" sldId="501"/>
            <ac:spMk id="3" creationId="{42E1518E-7331-4B18-81DE-252AD3825635}"/>
          </ac:spMkLst>
        </pc:spChg>
      </pc:sldChg>
      <pc:sldChg chg="modSp mod modClrScheme chgLayout modNotes">
        <pc:chgData name="Rose Crossgrove" userId="fc804cdf-e1b2-40e4-8aa2-ed780e55a047" providerId="ADAL" clId="{9FB40FBF-5E80-451E-9217-31F3D4317336}" dt="2022-06-29T14:55:06.496" v="459" actId="403"/>
        <pc:sldMkLst>
          <pc:docMk/>
          <pc:sldMk cId="1048605433" sldId="502"/>
        </pc:sldMkLst>
        <pc:spChg chg="mod ord">
          <ac:chgData name="Rose Crossgrove" userId="fc804cdf-e1b2-40e4-8aa2-ed780e55a047" providerId="ADAL" clId="{9FB40FBF-5E80-451E-9217-31F3D4317336}" dt="2022-06-29T14:55:06.496" v="459" actId="403"/>
          <ac:spMkLst>
            <pc:docMk/>
            <pc:sldMk cId="1048605433" sldId="502"/>
            <ac:spMk id="2" creationId="{336E1668-F54B-46A7-88A7-F60ED100B912}"/>
          </ac:spMkLst>
        </pc:spChg>
        <pc:spChg chg="mod">
          <ac:chgData name="Rose Crossgrove" userId="fc804cdf-e1b2-40e4-8aa2-ed780e55a047" providerId="ADAL" clId="{9FB40FBF-5E80-451E-9217-31F3D4317336}" dt="2022-06-29T14:39:40.543" v="0"/>
          <ac:spMkLst>
            <pc:docMk/>
            <pc:sldMk cId="1048605433" sldId="502"/>
            <ac:spMk id="6" creationId="{2841F2EC-4040-44FA-8F86-DF7FF8DE21BF}"/>
          </ac:spMkLst>
        </pc:spChg>
        <pc:spChg chg="mod ord">
          <ac:chgData name="Rose Crossgrove" userId="fc804cdf-e1b2-40e4-8aa2-ed780e55a047" providerId="ADAL" clId="{9FB40FBF-5E80-451E-9217-31F3D4317336}" dt="2022-06-29T14:55:03.119" v="457" actId="1036"/>
          <ac:spMkLst>
            <pc:docMk/>
            <pc:sldMk cId="1048605433" sldId="502"/>
            <ac:spMk id="20" creationId="{52FE5EB3-9735-4646-88B8-C9A823473368}"/>
          </ac:spMkLst>
        </pc:spChg>
        <pc:graphicFrameChg chg="mod modGraphic">
          <ac:chgData name="Rose Crossgrove" userId="fc804cdf-e1b2-40e4-8aa2-ed780e55a047" providerId="ADAL" clId="{9FB40FBF-5E80-451E-9217-31F3D4317336}" dt="2022-06-29T14:54:43.632" v="435" actId="207"/>
          <ac:graphicFrameMkLst>
            <pc:docMk/>
            <pc:sldMk cId="1048605433" sldId="502"/>
            <ac:graphicFrameMk id="5" creationId="{B56FC1AE-EAF7-4C25-83E3-A296C212D051}"/>
          </ac:graphicFrameMkLst>
        </pc:graphicFrameChg>
      </pc:sldChg>
      <pc:sldChg chg="addSp delSp modSp mod modClrScheme chgLayout modNotes">
        <pc:chgData name="Rose Crossgrove" userId="fc804cdf-e1b2-40e4-8aa2-ed780e55a047" providerId="ADAL" clId="{9FB40FBF-5E80-451E-9217-31F3D4317336}" dt="2022-06-29T14:54:02.339" v="429" actId="14734"/>
        <pc:sldMkLst>
          <pc:docMk/>
          <pc:sldMk cId="2050118199" sldId="503"/>
        </pc:sldMkLst>
        <pc:spChg chg="mod ord">
          <ac:chgData name="Rose Crossgrove" userId="fc804cdf-e1b2-40e4-8aa2-ed780e55a047" providerId="ADAL" clId="{9FB40FBF-5E80-451E-9217-31F3D4317336}" dt="2022-06-29T14:52:40.953" v="414" actId="403"/>
          <ac:spMkLst>
            <pc:docMk/>
            <pc:sldMk cId="2050118199" sldId="503"/>
            <ac:spMk id="2" creationId="{336E1668-F54B-46A7-88A7-F60ED100B912}"/>
          </ac:spMkLst>
        </pc:spChg>
        <pc:spChg chg="add del mod ord">
          <ac:chgData name="Rose Crossgrove" userId="fc804cdf-e1b2-40e4-8aa2-ed780e55a047" providerId="ADAL" clId="{9FB40FBF-5E80-451E-9217-31F3D4317336}" dt="2022-06-29T14:52:37.776" v="412" actId="478"/>
          <ac:spMkLst>
            <pc:docMk/>
            <pc:sldMk cId="2050118199" sldId="503"/>
            <ac:spMk id="3" creationId="{D24F9877-B900-4125-B550-A2AF74018DA3}"/>
          </ac:spMkLst>
        </pc:spChg>
        <pc:spChg chg="add del mod ord">
          <ac:chgData name="Rose Crossgrove" userId="fc804cdf-e1b2-40e4-8aa2-ed780e55a047" providerId="ADAL" clId="{9FB40FBF-5E80-451E-9217-31F3D4317336}" dt="2022-06-29T14:52:46.445" v="415" actId="478"/>
          <ac:spMkLst>
            <pc:docMk/>
            <pc:sldMk cId="2050118199" sldId="503"/>
            <ac:spMk id="4" creationId="{A170536C-C749-43C3-B5A1-6ADE74B7B3BF}"/>
          </ac:spMkLst>
        </pc:spChg>
        <pc:graphicFrameChg chg="mod modGraphic">
          <ac:chgData name="Rose Crossgrove" userId="fc804cdf-e1b2-40e4-8aa2-ed780e55a047" providerId="ADAL" clId="{9FB40FBF-5E80-451E-9217-31F3D4317336}" dt="2022-06-29T14:54:02.339" v="429" actId="14734"/>
          <ac:graphicFrameMkLst>
            <pc:docMk/>
            <pc:sldMk cId="2050118199" sldId="503"/>
            <ac:graphicFrameMk id="5" creationId="{B56FC1AE-EAF7-4C25-83E3-A296C212D051}"/>
          </ac:graphicFrameMkLst>
        </pc:graphicFrameChg>
      </pc:sldChg>
      <pc:sldChg chg="modSp mod modClrScheme chgLayout modNotes">
        <pc:chgData name="Rose Crossgrove" userId="fc804cdf-e1b2-40e4-8aa2-ed780e55a047" providerId="ADAL" clId="{9FB40FBF-5E80-451E-9217-31F3D4317336}" dt="2022-06-29T14:45:12.895" v="170" actId="403"/>
        <pc:sldMkLst>
          <pc:docMk/>
          <pc:sldMk cId="2496998354" sldId="505"/>
        </pc:sldMkLst>
        <pc:spChg chg="mod ord">
          <ac:chgData name="Rose Crossgrove" userId="fc804cdf-e1b2-40e4-8aa2-ed780e55a047" providerId="ADAL" clId="{9FB40FBF-5E80-451E-9217-31F3D4317336}" dt="2022-06-29T14:45:12.895" v="170" actId="403"/>
          <ac:spMkLst>
            <pc:docMk/>
            <pc:sldMk cId="2496998354" sldId="505"/>
            <ac:spMk id="2" creationId="{D94C263C-27BF-4583-845A-AB00925E9A89}"/>
          </ac:spMkLst>
        </pc:spChg>
        <pc:spChg chg="mod ord">
          <ac:chgData name="Rose Crossgrove" userId="fc804cdf-e1b2-40e4-8aa2-ed780e55a047" providerId="ADAL" clId="{9FB40FBF-5E80-451E-9217-31F3D4317336}" dt="2022-06-29T14:44:56.598" v="163" actId="403"/>
          <ac:spMkLst>
            <pc:docMk/>
            <pc:sldMk cId="2496998354" sldId="505"/>
            <ac:spMk id="3" creationId="{8C14301F-32D4-436D-9D7A-C5320C2650C3}"/>
          </ac:spMkLst>
        </pc:spChg>
        <pc:spChg chg="mod">
          <ac:chgData name="Rose Crossgrove" userId="fc804cdf-e1b2-40e4-8aa2-ed780e55a047" providerId="ADAL" clId="{9FB40FBF-5E80-451E-9217-31F3D4317336}" dt="2022-06-29T14:45:05.516" v="166" actId="208"/>
          <ac:spMkLst>
            <pc:docMk/>
            <pc:sldMk cId="2496998354" sldId="505"/>
            <ac:spMk id="4" creationId="{7A3FBCD2-B094-4520-84B4-3D6F9C81EA47}"/>
          </ac:spMkLst>
        </pc:spChg>
        <pc:spChg chg="mod">
          <ac:chgData name="Rose Crossgrove" userId="fc804cdf-e1b2-40e4-8aa2-ed780e55a047" providerId="ADAL" clId="{9FB40FBF-5E80-451E-9217-31F3D4317336}" dt="2022-06-29T14:45:05.516" v="166" actId="208"/>
          <ac:spMkLst>
            <pc:docMk/>
            <pc:sldMk cId="2496998354" sldId="505"/>
            <ac:spMk id="5" creationId="{002F85DC-2D4A-47E7-8AC4-01BB0F386B8F}"/>
          </ac:spMkLst>
        </pc:spChg>
        <pc:spChg chg="mod">
          <ac:chgData name="Rose Crossgrove" userId="fc804cdf-e1b2-40e4-8aa2-ed780e55a047" providerId="ADAL" clId="{9FB40FBF-5E80-451E-9217-31F3D4317336}" dt="2022-06-29T14:45:09.311" v="168" actId="208"/>
          <ac:spMkLst>
            <pc:docMk/>
            <pc:sldMk cId="2496998354" sldId="505"/>
            <ac:spMk id="6" creationId="{DF402498-EC16-4ACE-95F4-D49319FDC6DC}"/>
          </ac:spMkLst>
        </pc:spChg>
      </pc:sldChg>
      <pc:sldChg chg="modSp mod modClrScheme chgLayout modNotes">
        <pc:chgData name="Rose Crossgrove" userId="fc804cdf-e1b2-40e4-8aa2-ed780e55a047" providerId="ADAL" clId="{9FB40FBF-5E80-451E-9217-31F3D4317336}" dt="2022-06-29T14:46:24.765" v="224" actId="20577"/>
        <pc:sldMkLst>
          <pc:docMk/>
          <pc:sldMk cId="2760844045" sldId="506"/>
        </pc:sldMkLst>
        <pc:spChg chg="mod ord">
          <ac:chgData name="Rose Crossgrove" userId="fc804cdf-e1b2-40e4-8aa2-ed780e55a047" providerId="ADAL" clId="{9FB40FBF-5E80-451E-9217-31F3D4317336}" dt="2022-06-29T14:45:56.512" v="198" actId="403"/>
          <ac:spMkLst>
            <pc:docMk/>
            <pc:sldMk cId="2760844045" sldId="506"/>
            <ac:spMk id="2" creationId="{D94C263C-27BF-4583-845A-AB00925E9A89}"/>
          </ac:spMkLst>
        </pc:spChg>
        <pc:spChg chg="mod ord">
          <ac:chgData name="Rose Crossgrove" userId="fc804cdf-e1b2-40e4-8aa2-ed780e55a047" providerId="ADAL" clId="{9FB40FBF-5E80-451E-9217-31F3D4317336}" dt="2022-06-29T14:46:17.287" v="211" actId="403"/>
          <ac:spMkLst>
            <pc:docMk/>
            <pc:sldMk cId="2760844045" sldId="506"/>
            <ac:spMk id="3" creationId="{8C14301F-32D4-436D-9D7A-C5320C2650C3}"/>
          </ac:spMkLst>
        </pc:spChg>
        <pc:spChg chg="mod">
          <ac:chgData name="Rose Crossgrove" userId="fc804cdf-e1b2-40e4-8aa2-ed780e55a047" providerId="ADAL" clId="{9FB40FBF-5E80-451E-9217-31F3D4317336}" dt="2022-06-29T14:46:21.301" v="223" actId="1036"/>
          <ac:spMkLst>
            <pc:docMk/>
            <pc:sldMk cId="2760844045" sldId="506"/>
            <ac:spMk id="4" creationId="{7A3FBCD2-B094-4520-84B4-3D6F9C81EA47}"/>
          </ac:spMkLst>
        </pc:spChg>
        <pc:spChg chg="mod">
          <ac:chgData name="Rose Crossgrove" userId="fc804cdf-e1b2-40e4-8aa2-ed780e55a047" providerId="ADAL" clId="{9FB40FBF-5E80-451E-9217-31F3D4317336}" dt="2022-06-29T14:46:21.301" v="223" actId="1036"/>
          <ac:spMkLst>
            <pc:docMk/>
            <pc:sldMk cId="2760844045" sldId="506"/>
            <ac:spMk id="5" creationId="{002F85DC-2D4A-47E7-8AC4-01BB0F386B8F}"/>
          </ac:spMkLst>
        </pc:spChg>
        <pc:spChg chg="mod">
          <ac:chgData name="Rose Crossgrove" userId="fc804cdf-e1b2-40e4-8aa2-ed780e55a047" providerId="ADAL" clId="{9FB40FBF-5E80-451E-9217-31F3D4317336}" dt="2022-06-29T14:46:24.765" v="224" actId="20577"/>
          <ac:spMkLst>
            <pc:docMk/>
            <pc:sldMk cId="2760844045" sldId="506"/>
            <ac:spMk id="6" creationId="{DF402498-EC16-4ACE-95F4-D49319FDC6DC}"/>
          </ac:spMkLst>
        </pc:spChg>
      </pc:sldChg>
      <pc:sldChg chg="modSp mod modClrScheme chgLayout modNotes">
        <pc:chgData name="Rose Crossgrove" userId="fc804cdf-e1b2-40e4-8aa2-ed780e55a047" providerId="ADAL" clId="{9FB40FBF-5E80-451E-9217-31F3D4317336}" dt="2022-06-29T14:48:56.071" v="325" actId="208"/>
        <pc:sldMkLst>
          <pc:docMk/>
          <pc:sldMk cId="2665394518" sldId="507"/>
        </pc:sldMkLst>
        <pc:spChg chg="mod ord">
          <ac:chgData name="Rose Crossgrove" userId="fc804cdf-e1b2-40e4-8aa2-ed780e55a047" providerId="ADAL" clId="{9FB40FBF-5E80-451E-9217-31F3D4317336}" dt="2022-06-29T14:48:39.182" v="304" actId="403"/>
          <ac:spMkLst>
            <pc:docMk/>
            <pc:sldMk cId="2665394518" sldId="507"/>
            <ac:spMk id="2" creationId="{D94C263C-27BF-4583-845A-AB00925E9A89}"/>
          </ac:spMkLst>
        </pc:spChg>
        <pc:spChg chg="mod ord">
          <ac:chgData name="Rose Crossgrove" userId="fc804cdf-e1b2-40e4-8aa2-ed780e55a047" providerId="ADAL" clId="{9FB40FBF-5E80-451E-9217-31F3D4317336}" dt="2022-06-29T14:48:35.982" v="302" actId="403"/>
          <ac:spMkLst>
            <pc:docMk/>
            <pc:sldMk cId="2665394518" sldId="507"/>
            <ac:spMk id="3" creationId="{8C14301F-32D4-436D-9D7A-C5320C2650C3}"/>
          </ac:spMkLst>
        </pc:spChg>
        <pc:spChg chg="mod">
          <ac:chgData name="Rose Crossgrove" userId="fc804cdf-e1b2-40e4-8aa2-ed780e55a047" providerId="ADAL" clId="{9FB40FBF-5E80-451E-9217-31F3D4317336}" dt="2022-06-29T14:48:51.448" v="323" actId="1036"/>
          <ac:spMkLst>
            <pc:docMk/>
            <pc:sldMk cId="2665394518" sldId="507"/>
            <ac:spMk id="4" creationId="{7A3FBCD2-B094-4520-84B4-3D6F9C81EA47}"/>
          </ac:spMkLst>
        </pc:spChg>
        <pc:spChg chg="mod">
          <ac:chgData name="Rose Crossgrove" userId="fc804cdf-e1b2-40e4-8aa2-ed780e55a047" providerId="ADAL" clId="{9FB40FBF-5E80-451E-9217-31F3D4317336}" dt="2022-06-29T14:48:51.448" v="323" actId="1036"/>
          <ac:spMkLst>
            <pc:docMk/>
            <pc:sldMk cId="2665394518" sldId="507"/>
            <ac:spMk id="5" creationId="{002F85DC-2D4A-47E7-8AC4-01BB0F386B8F}"/>
          </ac:spMkLst>
        </pc:spChg>
        <pc:spChg chg="mod">
          <ac:chgData name="Rose Crossgrove" userId="fc804cdf-e1b2-40e4-8aa2-ed780e55a047" providerId="ADAL" clId="{9FB40FBF-5E80-451E-9217-31F3D4317336}" dt="2022-06-29T14:48:56.071" v="325" actId="208"/>
          <ac:spMkLst>
            <pc:docMk/>
            <pc:sldMk cId="2665394518" sldId="507"/>
            <ac:spMk id="6" creationId="{DF402498-EC16-4ACE-95F4-D49319FDC6DC}"/>
          </ac:spMkLst>
        </pc:spChg>
      </pc:sldChg>
      <pc:sldChg chg="addSp modSp mod modClrScheme chgLayout modNotes">
        <pc:chgData name="Rose Crossgrove" userId="fc804cdf-e1b2-40e4-8aa2-ed780e55a047" providerId="ADAL" clId="{9FB40FBF-5E80-451E-9217-31F3D4317336}" dt="2022-06-29T14:52:24.775" v="409" actId="403"/>
        <pc:sldMkLst>
          <pc:docMk/>
          <pc:sldMk cId="2098220487" sldId="508"/>
        </pc:sldMkLst>
        <pc:spChg chg="mod ord">
          <ac:chgData name="Rose Crossgrove" userId="fc804cdf-e1b2-40e4-8aa2-ed780e55a047" providerId="ADAL" clId="{9FB40FBF-5E80-451E-9217-31F3D4317336}" dt="2022-06-29T14:52:19.713" v="400" actId="120"/>
          <ac:spMkLst>
            <pc:docMk/>
            <pc:sldMk cId="2098220487" sldId="508"/>
            <ac:spMk id="2" creationId="{17267E03-D9D5-4277-BBA5-E62ACA08C78D}"/>
          </ac:spMkLst>
        </pc:spChg>
        <pc:spChg chg="add mod ord">
          <ac:chgData name="Rose Crossgrove" userId="fc804cdf-e1b2-40e4-8aa2-ed780e55a047" providerId="ADAL" clId="{9FB40FBF-5E80-451E-9217-31F3D4317336}" dt="2022-06-29T14:52:24.775" v="409" actId="403"/>
          <ac:spMkLst>
            <pc:docMk/>
            <pc:sldMk cId="2098220487" sldId="508"/>
            <ac:spMk id="3" creationId="{92A2B84E-4ADA-4A9C-838D-BB1152E28611}"/>
          </ac:spMkLst>
        </pc:spChg>
      </pc:sldChg>
      <pc:sldChg chg="modSp mod modClrScheme chgLayout modNotes">
        <pc:chgData name="Rose Crossgrove" userId="fc804cdf-e1b2-40e4-8aa2-ed780e55a047" providerId="ADAL" clId="{9FB40FBF-5E80-451E-9217-31F3D4317336}" dt="2022-06-29T14:57:05.047" v="510" actId="403"/>
        <pc:sldMkLst>
          <pc:docMk/>
          <pc:sldMk cId="3876646727" sldId="509"/>
        </pc:sldMkLst>
        <pc:spChg chg="mod ord">
          <ac:chgData name="Rose Crossgrove" userId="fc804cdf-e1b2-40e4-8aa2-ed780e55a047" providerId="ADAL" clId="{9FB40FBF-5E80-451E-9217-31F3D4317336}" dt="2022-06-29T14:57:05.047" v="510" actId="403"/>
          <ac:spMkLst>
            <pc:docMk/>
            <pc:sldMk cId="3876646727" sldId="509"/>
            <ac:spMk id="2" creationId="{336E1668-F54B-46A7-88A7-F60ED100B912}"/>
          </ac:spMkLst>
        </pc:spChg>
        <pc:spChg chg="mod ord">
          <ac:chgData name="Rose Crossgrove" userId="fc804cdf-e1b2-40e4-8aa2-ed780e55a047" providerId="ADAL" clId="{9FB40FBF-5E80-451E-9217-31F3D4317336}" dt="2022-06-29T14:56:59.343" v="507" actId="403"/>
          <ac:spMkLst>
            <pc:docMk/>
            <pc:sldMk cId="3876646727" sldId="509"/>
            <ac:spMk id="19" creationId="{976A0E55-E39E-4377-8121-D4949651D69A}"/>
          </ac:spMkLst>
        </pc:spChg>
        <pc:spChg chg="mod">
          <ac:chgData name="Rose Crossgrove" userId="fc804cdf-e1b2-40e4-8aa2-ed780e55a047" providerId="ADAL" clId="{9FB40FBF-5E80-451E-9217-31F3D4317336}" dt="2022-06-29T14:57:02.147" v="508" actId="1076"/>
          <ac:spMkLst>
            <pc:docMk/>
            <pc:sldMk cId="3876646727" sldId="509"/>
            <ac:spMk id="20" creationId="{7CD0E76C-5120-4270-B26B-04C8D9BE0D8F}"/>
          </ac:spMkLst>
        </pc:spChg>
      </pc:sldChg>
      <pc:sldChg chg="modSp mod modClrScheme chgLayout">
        <pc:chgData name="Rose Crossgrove" userId="fc804cdf-e1b2-40e4-8aa2-ed780e55a047" providerId="ADAL" clId="{9FB40FBF-5E80-451E-9217-31F3D4317336}" dt="2022-06-29T14:49:28.309" v="334" actId="404"/>
        <pc:sldMkLst>
          <pc:docMk/>
          <pc:sldMk cId="3087518706" sldId="510"/>
        </pc:sldMkLst>
        <pc:spChg chg="mod ord">
          <ac:chgData name="Rose Crossgrove" userId="fc804cdf-e1b2-40e4-8aa2-ed780e55a047" providerId="ADAL" clId="{9FB40FBF-5E80-451E-9217-31F3D4317336}" dt="2022-06-29T14:49:10.879" v="328" actId="403"/>
          <ac:spMkLst>
            <pc:docMk/>
            <pc:sldMk cId="3087518706" sldId="510"/>
            <ac:spMk id="2" creationId="{B708266D-2A99-487A-A65C-A2253B566DEB}"/>
          </ac:spMkLst>
        </pc:spChg>
        <pc:spChg chg="mod ord">
          <ac:chgData name="Rose Crossgrove" userId="fc804cdf-e1b2-40e4-8aa2-ed780e55a047" providerId="ADAL" clId="{9FB40FBF-5E80-451E-9217-31F3D4317336}" dt="2022-06-29T14:49:28.309" v="334" actId="404"/>
          <ac:spMkLst>
            <pc:docMk/>
            <pc:sldMk cId="3087518706" sldId="510"/>
            <ac:spMk id="3" creationId="{A10C7598-3CE5-4E4A-9912-974F04031B80}"/>
          </ac:spMkLst>
        </pc:spChg>
      </pc:sldChg>
      <pc:sldChg chg="addSp delSp modSp mod modClrScheme chgLayout">
        <pc:chgData name="Rose Crossgrove" userId="fc804cdf-e1b2-40e4-8aa2-ed780e55a047" providerId="ADAL" clId="{9FB40FBF-5E80-451E-9217-31F3D4317336}" dt="2022-06-29T14:56:34.043" v="495" actId="14100"/>
        <pc:sldMkLst>
          <pc:docMk/>
          <pc:sldMk cId="339032671" sldId="511"/>
        </pc:sldMkLst>
        <pc:spChg chg="mod ord">
          <ac:chgData name="Rose Crossgrove" userId="fc804cdf-e1b2-40e4-8aa2-ed780e55a047" providerId="ADAL" clId="{9FB40FBF-5E80-451E-9217-31F3D4317336}" dt="2022-06-29T14:56:14.747" v="490" actId="14100"/>
          <ac:spMkLst>
            <pc:docMk/>
            <pc:sldMk cId="339032671" sldId="511"/>
            <ac:spMk id="2" creationId="{B9D76876-23B9-48BC-AD36-9CA80F95EBD6}"/>
          </ac:spMkLst>
        </pc:spChg>
        <pc:spChg chg="mod ord">
          <ac:chgData name="Rose Crossgrove" userId="fc804cdf-e1b2-40e4-8aa2-ed780e55a047" providerId="ADAL" clId="{9FB40FBF-5E80-451E-9217-31F3D4317336}" dt="2022-06-29T14:56:34.043" v="495" actId="14100"/>
          <ac:spMkLst>
            <pc:docMk/>
            <pc:sldMk cId="339032671" sldId="511"/>
            <ac:spMk id="3" creationId="{F455D9C6-12CA-418C-8E0B-32A1EE464C25}"/>
          </ac:spMkLst>
        </pc:spChg>
        <pc:spChg chg="add del mod ord">
          <ac:chgData name="Rose Crossgrove" userId="fc804cdf-e1b2-40e4-8aa2-ed780e55a047" providerId="ADAL" clId="{9FB40FBF-5E80-451E-9217-31F3D4317336}" dt="2022-06-29T14:55:47.938" v="474" actId="700"/>
          <ac:spMkLst>
            <pc:docMk/>
            <pc:sldMk cId="339032671" sldId="511"/>
            <ac:spMk id="4" creationId="{C16AA282-F07D-4573-8BEF-070F50F37D98}"/>
          </ac:spMkLst>
        </pc:spChg>
      </pc:sldChg>
      <pc:sldChg chg="modSp mod modClrScheme chgLayout">
        <pc:chgData name="Rose Crossgrove" userId="fc804cdf-e1b2-40e4-8aa2-ed780e55a047" providerId="ADAL" clId="{9FB40FBF-5E80-451E-9217-31F3D4317336}" dt="2022-06-29T14:52:28.907" v="410" actId="403"/>
        <pc:sldMkLst>
          <pc:docMk/>
          <pc:sldMk cId="3688711873" sldId="512"/>
        </pc:sldMkLst>
        <pc:spChg chg="mod ord">
          <ac:chgData name="Rose Crossgrove" userId="fc804cdf-e1b2-40e4-8aa2-ed780e55a047" providerId="ADAL" clId="{9FB40FBF-5E80-451E-9217-31F3D4317336}" dt="2022-06-29T14:51:33.361" v="382" actId="403"/>
          <ac:spMkLst>
            <pc:docMk/>
            <pc:sldMk cId="3688711873" sldId="512"/>
            <ac:spMk id="2" creationId="{CFFD4641-FD37-4EE4-86F7-66BEF980D025}"/>
          </ac:spMkLst>
        </pc:spChg>
        <pc:spChg chg="mod ord">
          <ac:chgData name="Rose Crossgrove" userId="fc804cdf-e1b2-40e4-8aa2-ed780e55a047" providerId="ADAL" clId="{9FB40FBF-5E80-451E-9217-31F3D4317336}" dt="2022-06-29T14:52:28.907" v="410" actId="403"/>
          <ac:spMkLst>
            <pc:docMk/>
            <pc:sldMk cId="3688711873" sldId="512"/>
            <ac:spMk id="3" creationId="{9ABDB24C-CC6B-4BEC-B730-324A2056FC52}"/>
          </ac:spMkLst>
        </pc:spChg>
      </pc:sldChg>
      <pc:sldMasterChg chg="modSp del delSldLayout modSldLayout">
        <pc:chgData name="Rose Crossgrove" userId="fc804cdf-e1b2-40e4-8aa2-ed780e55a047" providerId="ADAL" clId="{9FB40FBF-5E80-451E-9217-31F3D4317336}" dt="2022-06-29T15:01:39.669" v="684" actId="700"/>
        <pc:sldMasterMkLst>
          <pc:docMk/>
          <pc:sldMasterMk cId="0" sldId="2147483652"/>
        </pc:sldMasterMkLst>
        <pc:spChg chg="mod">
          <ac:chgData name="Rose Crossgrove" userId="fc804cdf-e1b2-40e4-8aa2-ed780e55a047" providerId="ADAL" clId="{9FB40FBF-5E80-451E-9217-31F3D4317336}" dt="2022-06-29T14:39:40.543" v="0"/>
          <ac:spMkLst>
            <pc:docMk/>
            <pc:sldMasterMk cId="0" sldId="2147483652"/>
            <ac:spMk id="10" creationId="{00000000-0000-0000-0000-000000000000}"/>
          </ac:spMkLst>
        </pc:spChg>
        <pc:spChg chg="mod">
          <ac:chgData name="Rose Crossgrove" userId="fc804cdf-e1b2-40e4-8aa2-ed780e55a047" providerId="ADAL" clId="{9FB40FBF-5E80-451E-9217-31F3D4317336}" dt="2022-06-29T14:39:40.543" v="0"/>
          <ac:spMkLst>
            <pc:docMk/>
            <pc:sldMasterMk cId="0" sldId="2147483652"/>
            <ac:spMk id="11" creationId="{00000000-0000-0000-0000-000000000000}"/>
          </ac:spMkLst>
        </pc:spChg>
        <pc:picChg chg="mod">
          <ac:chgData name="Rose Crossgrove" userId="fc804cdf-e1b2-40e4-8aa2-ed780e55a047" providerId="ADAL" clId="{9FB40FBF-5E80-451E-9217-31F3D4317336}" dt="2022-06-29T14:39:40.543" v="0"/>
          <ac:picMkLst>
            <pc:docMk/>
            <pc:sldMasterMk cId="0" sldId="2147483652"/>
            <ac:picMk id="4" creationId="{133D485C-C8CD-FC4F-B741-09075A287E4D}"/>
          </ac:picMkLst>
        </pc:picChg>
        <pc:sldLayoutChg chg="modSp del">
          <pc:chgData name="Rose Crossgrove" userId="fc804cdf-e1b2-40e4-8aa2-ed780e55a047" providerId="ADAL" clId="{9FB40FBF-5E80-451E-9217-31F3D4317336}" dt="2022-06-29T15:01:39.669" v="684" actId="700"/>
          <pc:sldLayoutMkLst>
            <pc:docMk/>
            <pc:sldMasterMk cId="0" sldId="2147483652"/>
            <pc:sldLayoutMk cId="0" sldId="2147483648"/>
          </pc:sldLayoutMkLst>
          <pc:spChg chg="mod">
            <ac:chgData name="Rose Crossgrove" userId="fc804cdf-e1b2-40e4-8aa2-ed780e55a047" providerId="ADAL" clId="{9FB40FBF-5E80-451E-9217-31F3D4317336}" dt="2022-06-29T14:39:40.543" v="0"/>
            <ac:spMkLst>
              <pc:docMk/>
              <pc:sldMasterMk cId="0" sldId="2147483652"/>
              <pc:sldLayoutMk cId="0" sldId="2147483648"/>
              <ac:spMk id="4" creationId="{5C8AC4F1-F7FC-AC43-9B93-D98404A35AAE}"/>
            </ac:spMkLst>
          </pc:spChg>
          <pc:picChg chg="mod">
            <ac:chgData name="Rose Crossgrove" userId="fc804cdf-e1b2-40e4-8aa2-ed780e55a047" providerId="ADAL" clId="{9FB40FBF-5E80-451E-9217-31F3D4317336}" dt="2022-06-29T14:39:40.543" v="0"/>
            <ac:picMkLst>
              <pc:docMk/>
              <pc:sldMasterMk cId="0" sldId="2147483652"/>
              <pc:sldLayoutMk cId="0" sldId="2147483648"/>
              <ac:picMk id="3" creationId="{BD58FB14-C460-3644-851B-E2FBC7164943}"/>
            </ac:picMkLst>
          </pc:picChg>
        </pc:sldLayoutChg>
        <pc:sldLayoutChg chg="modSp del">
          <pc:chgData name="Rose Crossgrove" userId="fc804cdf-e1b2-40e4-8aa2-ed780e55a047" providerId="ADAL" clId="{9FB40FBF-5E80-451E-9217-31F3D4317336}" dt="2022-06-29T15:01:39.669" v="684" actId="700"/>
          <pc:sldLayoutMkLst>
            <pc:docMk/>
            <pc:sldMasterMk cId="0" sldId="2147483652"/>
            <pc:sldLayoutMk cId="0" sldId="2147483649"/>
          </pc:sldLayoutMkLst>
          <pc:spChg chg="mod">
            <ac:chgData name="Rose Crossgrove" userId="fc804cdf-e1b2-40e4-8aa2-ed780e55a047" providerId="ADAL" clId="{9FB40FBF-5E80-451E-9217-31F3D4317336}" dt="2022-06-29T14:39:40.543" v="0"/>
            <ac:spMkLst>
              <pc:docMk/>
              <pc:sldMasterMk cId="0" sldId="2147483652"/>
              <pc:sldLayoutMk cId="0" sldId="2147483649"/>
              <ac:spMk id="6" creationId="{A88CD545-7842-424D-9CB2-698C0B86F34A}"/>
            </ac:spMkLst>
          </pc:spChg>
          <pc:spChg chg="mod">
            <ac:chgData name="Rose Crossgrove" userId="fc804cdf-e1b2-40e4-8aa2-ed780e55a047" providerId="ADAL" clId="{9FB40FBF-5E80-451E-9217-31F3D4317336}" dt="2022-06-29T14:39:40.543" v="0"/>
            <ac:spMkLst>
              <pc:docMk/>
              <pc:sldMasterMk cId="0" sldId="2147483652"/>
              <pc:sldLayoutMk cId="0" sldId="2147483649"/>
              <ac:spMk id="8" creationId="{5C60724E-F290-0B4F-BA18-D25C7290142A}"/>
            </ac:spMkLst>
          </pc:spChg>
          <pc:spChg chg="mod">
            <ac:chgData name="Rose Crossgrove" userId="fc804cdf-e1b2-40e4-8aa2-ed780e55a047" providerId="ADAL" clId="{9FB40FBF-5E80-451E-9217-31F3D4317336}" dt="2022-06-29T14:39:40.543" v="0"/>
            <ac:spMkLst>
              <pc:docMk/>
              <pc:sldMasterMk cId="0" sldId="2147483652"/>
              <pc:sldLayoutMk cId="0" sldId="2147483649"/>
              <ac:spMk id="9" creationId="{87CAE17A-59E8-4548-A282-55576BCFFCCC}"/>
            </ac:spMkLst>
          </pc:spChg>
          <pc:spChg chg="mod">
            <ac:chgData name="Rose Crossgrove" userId="fc804cdf-e1b2-40e4-8aa2-ed780e55a047" providerId="ADAL" clId="{9FB40FBF-5E80-451E-9217-31F3D4317336}" dt="2022-06-29T14:39:40.543" v="0"/>
            <ac:spMkLst>
              <pc:docMk/>
              <pc:sldMasterMk cId="0" sldId="2147483652"/>
              <pc:sldLayoutMk cId="0" sldId="2147483649"/>
              <ac:spMk id="18" creationId="{00000000-0000-0000-0000-000000000000}"/>
            </ac:spMkLst>
          </pc:spChg>
        </pc:sldLayoutChg>
        <pc:sldLayoutChg chg="modSp del">
          <pc:chgData name="Rose Crossgrove" userId="fc804cdf-e1b2-40e4-8aa2-ed780e55a047" providerId="ADAL" clId="{9FB40FBF-5E80-451E-9217-31F3D4317336}" dt="2022-06-29T15:01:39.669" v="684" actId="700"/>
          <pc:sldLayoutMkLst>
            <pc:docMk/>
            <pc:sldMasterMk cId="0" sldId="2147483652"/>
            <pc:sldLayoutMk cId="0" sldId="2147483651"/>
          </pc:sldLayoutMkLst>
          <pc:spChg chg="mod">
            <ac:chgData name="Rose Crossgrove" userId="fc804cdf-e1b2-40e4-8aa2-ed780e55a047" providerId="ADAL" clId="{9FB40FBF-5E80-451E-9217-31F3D4317336}" dt="2022-06-29T14:39:40.543" v="0"/>
            <ac:spMkLst>
              <pc:docMk/>
              <pc:sldMasterMk cId="0" sldId="2147483652"/>
              <pc:sldLayoutMk cId="0" sldId="2147483651"/>
              <ac:spMk id="7" creationId="{9F01F54A-90E4-3C4A-9550-BF89C6811379}"/>
            </ac:spMkLst>
          </pc:spChg>
          <pc:spChg chg="mod">
            <ac:chgData name="Rose Crossgrove" userId="fc804cdf-e1b2-40e4-8aa2-ed780e55a047" providerId="ADAL" clId="{9FB40FBF-5E80-451E-9217-31F3D4317336}" dt="2022-06-29T14:39:40.543" v="0"/>
            <ac:spMkLst>
              <pc:docMk/>
              <pc:sldMasterMk cId="0" sldId="2147483652"/>
              <pc:sldLayoutMk cId="0" sldId="2147483651"/>
              <ac:spMk id="8" creationId="{D38BFA00-A6B5-7A49-AD0C-ABB59BAE86F5}"/>
            </ac:spMkLst>
          </pc:spChg>
          <pc:spChg chg="mod">
            <ac:chgData name="Rose Crossgrove" userId="fc804cdf-e1b2-40e4-8aa2-ed780e55a047" providerId="ADAL" clId="{9FB40FBF-5E80-451E-9217-31F3D4317336}" dt="2022-06-29T14:39:40.543" v="0"/>
            <ac:spMkLst>
              <pc:docMk/>
              <pc:sldMasterMk cId="0" sldId="2147483652"/>
              <pc:sldLayoutMk cId="0" sldId="2147483651"/>
              <ac:spMk id="25" creationId="{00000000-0000-0000-0000-000000000000}"/>
            </ac:spMkLst>
          </pc:spChg>
          <pc:spChg chg="mod">
            <ac:chgData name="Rose Crossgrove" userId="fc804cdf-e1b2-40e4-8aa2-ed780e55a047" providerId="ADAL" clId="{9FB40FBF-5E80-451E-9217-31F3D4317336}" dt="2022-06-29T14:39:40.543" v="0"/>
            <ac:spMkLst>
              <pc:docMk/>
              <pc:sldMasterMk cId="0" sldId="2147483652"/>
              <pc:sldLayoutMk cId="0" sldId="2147483651"/>
              <ac:spMk id="28" creationId="{00000000-0000-0000-0000-000000000000}"/>
            </ac:spMkLst>
          </pc:spChg>
        </pc:sldLayoutChg>
        <pc:sldLayoutChg chg="modSp del">
          <pc:chgData name="Rose Crossgrove" userId="fc804cdf-e1b2-40e4-8aa2-ed780e55a047" providerId="ADAL" clId="{9FB40FBF-5E80-451E-9217-31F3D4317336}" dt="2022-06-29T15:01:39.669" v="684" actId="700"/>
          <pc:sldLayoutMkLst>
            <pc:docMk/>
            <pc:sldMasterMk cId="0" sldId="2147483652"/>
            <pc:sldLayoutMk cId="2295471509" sldId="2147483653"/>
          </pc:sldLayoutMkLst>
          <pc:spChg chg="mod">
            <ac:chgData name="Rose Crossgrove" userId="fc804cdf-e1b2-40e4-8aa2-ed780e55a047" providerId="ADAL" clId="{9FB40FBF-5E80-451E-9217-31F3D4317336}" dt="2022-06-29T14:39:40.543" v="0"/>
            <ac:spMkLst>
              <pc:docMk/>
              <pc:sldMasterMk cId="0" sldId="2147483652"/>
              <pc:sldLayoutMk cId="2295471509" sldId="2147483653"/>
              <ac:spMk id="2" creationId="{00000000-0000-0000-0000-000000000000}"/>
            </ac:spMkLst>
          </pc:spChg>
          <pc:picChg chg="mod">
            <ac:chgData name="Rose Crossgrove" userId="fc804cdf-e1b2-40e4-8aa2-ed780e55a047" providerId="ADAL" clId="{9FB40FBF-5E80-451E-9217-31F3D4317336}" dt="2022-06-29T14:39:40.543" v="0"/>
            <ac:picMkLst>
              <pc:docMk/>
              <pc:sldMasterMk cId="0" sldId="2147483652"/>
              <pc:sldLayoutMk cId="2295471509" sldId="2147483653"/>
              <ac:picMk id="3" creationId="{00000000-0000-0000-0000-000000000000}"/>
            </ac:picMkLst>
          </pc:picChg>
        </pc:sldLayoutChg>
        <pc:sldLayoutChg chg="modSp del">
          <pc:chgData name="Rose Crossgrove" userId="fc804cdf-e1b2-40e4-8aa2-ed780e55a047" providerId="ADAL" clId="{9FB40FBF-5E80-451E-9217-31F3D4317336}" dt="2022-06-29T15:01:39.669" v="684" actId="700"/>
          <pc:sldLayoutMkLst>
            <pc:docMk/>
            <pc:sldMasterMk cId="0" sldId="2147483652"/>
            <pc:sldLayoutMk cId="1091509371" sldId="2147483654"/>
          </pc:sldLayoutMkLst>
          <pc:spChg chg="mod">
            <ac:chgData name="Rose Crossgrove" userId="fc804cdf-e1b2-40e4-8aa2-ed780e55a047" providerId="ADAL" clId="{9FB40FBF-5E80-451E-9217-31F3D4317336}" dt="2022-06-29T14:39:40.543" v="0"/>
            <ac:spMkLst>
              <pc:docMk/>
              <pc:sldMasterMk cId="0" sldId="2147483652"/>
              <pc:sldLayoutMk cId="1091509371" sldId="2147483654"/>
              <ac:spMk id="6" creationId="{00000000-0000-0000-0000-000000000000}"/>
            </ac:spMkLst>
          </pc:spChg>
          <pc:spChg chg="mod">
            <ac:chgData name="Rose Crossgrove" userId="fc804cdf-e1b2-40e4-8aa2-ed780e55a047" providerId="ADAL" clId="{9FB40FBF-5E80-451E-9217-31F3D4317336}" dt="2022-06-29T14:39:40.543" v="0"/>
            <ac:spMkLst>
              <pc:docMk/>
              <pc:sldMasterMk cId="0" sldId="2147483652"/>
              <pc:sldLayoutMk cId="1091509371" sldId="2147483654"/>
              <ac:spMk id="10" creationId="{00000000-0000-0000-0000-000000000000}"/>
            </ac:spMkLst>
          </pc:spChg>
          <pc:picChg chg="mod">
            <ac:chgData name="Rose Crossgrove" userId="fc804cdf-e1b2-40e4-8aa2-ed780e55a047" providerId="ADAL" clId="{9FB40FBF-5E80-451E-9217-31F3D4317336}" dt="2022-06-29T14:39:40.543" v="0"/>
            <ac:picMkLst>
              <pc:docMk/>
              <pc:sldMasterMk cId="0" sldId="2147483652"/>
              <pc:sldLayoutMk cId="1091509371" sldId="2147483654"/>
              <ac:picMk id="4" creationId="{00000000-0000-0000-0000-000000000000}"/>
            </ac:picMkLst>
          </pc:picChg>
        </pc:sldLayoutChg>
        <pc:sldLayoutChg chg="modSp del">
          <pc:chgData name="Rose Crossgrove" userId="fc804cdf-e1b2-40e4-8aa2-ed780e55a047" providerId="ADAL" clId="{9FB40FBF-5E80-451E-9217-31F3D4317336}" dt="2022-06-29T15:01:39.669" v="684" actId="700"/>
          <pc:sldLayoutMkLst>
            <pc:docMk/>
            <pc:sldMasterMk cId="0" sldId="2147483652"/>
            <pc:sldLayoutMk cId="341716129" sldId="2147483655"/>
          </pc:sldLayoutMkLst>
          <pc:spChg chg="mod">
            <ac:chgData name="Rose Crossgrove" userId="fc804cdf-e1b2-40e4-8aa2-ed780e55a047" providerId="ADAL" clId="{9FB40FBF-5E80-451E-9217-31F3D4317336}" dt="2022-06-29T14:39:40.543" v="0"/>
            <ac:spMkLst>
              <pc:docMk/>
              <pc:sldMasterMk cId="0" sldId="2147483652"/>
              <pc:sldLayoutMk cId="341716129" sldId="2147483655"/>
              <ac:spMk id="2" creationId="{00000000-0000-0000-0000-000000000000}"/>
            </ac:spMkLst>
          </pc:spChg>
          <pc:picChg chg="mod">
            <ac:chgData name="Rose Crossgrove" userId="fc804cdf-e1b2-40e4-8aa2-ed780e55a047" providerId="ADAL" clId="{9FB40FBF-5E80-451E-9217-31F3D4317336}" dt="2022-06-29T14:39:40.543" v="0"/>
            <ac:picMkLst>
              <pc:docMk/>
              <pc:sldMasterMk cId="0" sldId="2147483652"/>
              <pc:sldLayoutMk cId="341716129" sldId="2147483655"/>
              <ac:picMk id="3" creationId="{00000000-0000-0000-0000-000000000000}"/>
            </ac:picMkLst>
          </pc:picChg>
        </pc:sldLayoutChg>
      </pc:sldMasterChg>
      <pc:sldMasterChg chg="modSp modSldLayout">
        <pc:chgData name="Rose Crossgrove" userId="fc804cdf-e1b2-40e4-8aa2-ed780e55a047" providerId="ADAL" clId="{9FB40FBF-5E80-451E-9217-31F3D4317336}" dt="2022-06-29T14:39:40.543" v="0"/>
        <pc:sldMasterMkLst>
          <pc:docMk/>
          <pc:sldMasterMk cId="886457209" sldId="2147483656"/>
        </pc:sldMasterMkLst>
        <pc:spChg chg="mod">
          <ac:chgData name="Rose Crossgrove" userId="fc804cdf-e1b2-40e4-8aa2-ed780e55a047" providerId="ADAL" clId="{9FB40FBF-5E80-451E-9217-31F3D4317336}" dt="2022-06-29T14:39:40.543" v="0"/>
          <ac:spMkLst>
            <pc:docMk/>
            <pc:sldMasterMk cId="886457209" sldId="2147483656"/>
            <ac:spMk id="6" creationId="{F820655D-586E-6845-AE67-B05206A8CA89}"/>
          </ac:spMkLst>
        </pc:spChg>
        <pc:sldLayoutChg chg="modSp">
          <pc:chgData name="Rose Crossgrove" userId="fc804cdf-e1b2-40e4-8aa2-ed780e55a047" providerId="ADAL" clId="{9FB40FBF-5E80-451E-9217-31F3D4317336}" dt="2022-06-29T14:39:40.543" v="0"/>
          <pc:sldLayoutMkLst>
            <pc:docMk/>
            <pc:sldMasterMk cId="886457209" sldId="2147483656"/>
            <pc:sldLayoutMk cId="1205004561" sldId="2147483657"/>
          </pc:sldLayoutMkLst>
          <pc:spChg chg="mod">
            <ac:chgData name="Rose Crossgrove" userId="fc804cdf-e1b2-40e4-8aa2-ed780e55a047" providerId="ADAL" clId="{9FB40FBF-5E80-451E-9217-31F3D4317336}" dt="2022-06-29T14:39:40.543" v="0"/>
            <ac:spMkLst>
              <pc:docMk/>
              <pc:sldMasterMk cId="886457209" sldId="2147483656"/>
              <pc:sldLayoutMk cId="1205004561" sldId="2147483657"/>
              <ac:spMk id="2"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1205004561" sldId="2147483657"/>
              <ac:spMk id="9" creationId="{3624DE9C-5609-3C40-8934-CCB095F5310D}"/>
            </ac:spMkLst>
          </pc:spChg>
          <pc:spChg chg="mod">
            <ac:chgData name="Rose Crossgrove" userId="fc804cdf-e1b2-40e4-8aa2-ed780e55a047" providerId="ADAL" clId="{9FB40FBF-5E80-451E-9217-31F3D4317336}" dt="2022-06-29T14:39:40.543" v="0"/>
            <ac:spMkLst>
              <pc:docMk/>
              <pc:sldMasterMk cId="886457209" sldId="2147483656"/>
              <pc:sldLayoutMk cId="1205004561" sldId="2147483657"/>
              <ac:spMk id="16" creationId="{00000000-0000-0000-0000-000000000000}"/>
            </ac:spMkLst>
          </pc:spChg>
          <pc:picChg chg="mod">
            <ac:chgData name="Rose Crossgrove" userId="fc804cdf-e1b2-40e4-8aa2-ed780e55a047" providerId="ADAL" clId="{9FB40FBF-5E80-451E-9217-31F3D4317336}" dt="2022-06-29T14:39:40.543" v="0"/>
            <ac:picMkLst>
              <pc:docMk/>
              <pc:sldMasterMk cId="886457209" sldId="2147483656"/>
              <pc:sldLayoutMk cId="1205004561" sldId="2147483657"/>
              <ac:picMk id="3" creationId="{C7410849-7EC9-46FE-8DED-8D2C5CC835FB}"/>
            </ac:picMkLst>
          </pc:picChg>
          <pc:picChg chg="mod">
            <ac:chgData name="Rose Crossgrove" userId="fc804cdf-e1b2-40e4-8aa2-ed780e55a047" providerId="ADAL" clId="{9FB40FBF-5E80-451E-9217-31F3D4317336}" dt="2022-06-29T14:39:40.543" v="0"/>
            <ac:picMkLst>
              <pc:docMk/>
              <pc:sldMasterMk cId="886457209" sldId="2147483656"/>
              <pc:sldLayoutMk cId="1205004561" sldId="2147483657"/>
              <ac:picMk id="7" creationId="{3AB65259-F1A0-2A4F-B433-2D30793D5186}"/>
            </ac:picMkLst>
          </pc:picChg>
          <pc:cxnChg chg="mod">
            <ac:chgData name="Rose Crossgrove" userId="fc804cdf-e1b2-40e4-8aa2-ed780e55a047" providerId="ADAL" clId="{9FB40FBF-5E80-451E-9217-31F3D4317336}" dt="2022-06-29T14:39:40.543" v="0"/>
            <ac:cxnSpMkLst>
              <pc:docMk/>
              <pc:sldMasterMk cId="886457209" sldId="2147483656"/>
              <pc:sldLayoutMk cId="1205004561" sldId="2147483657"/>
              <ac:cxnSpMk id="8" creationId="{965932B0-A39E-F54F-8DD4-F827A2104A80}"/>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3997802933" sldId="2147483658"/>
          </pc:sldLayoutMkLst>
          <pc:spChg chg="mod">
            <ac:chgData name="Rose Crossgrove" userId="fc804cdf-e1b2-40e4-8aa2-ed780e55a047" providerId="ADAL" clId="{9FB40FBF-5E80-451E-9217-31F3D4317336}" dt="2022-06-29T14:39:40.543" v="0"/>
            <ac:spMkLst>
              <pc:docMk/>
              <pc:sldMasterMk cId="886457209" sldId="2147483656"/>
              <pc:sldLayoutMk cId="3997802933" sldId="2147483658"/>
              <ac:spMk id="2"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3997802933" sldId="2147483658"/>
              <ac:spMk id="9" creationId="{3624DE9C-5609-3C40-8934-CCB095F5310D}"/>
            </ac:spMkLst>
          </pc:spChg>
          <pc:spChg chg="mod">
            <ac:chgData name="Rose Crossgrove" userId="fc804cdf-e1b2-40e4-8aa2-ed780e55a047" providerId="ADAL" clId="{9FB40FBF-5E80-451E-9217-31F3D4317336}" dt="2022-06-29T14:39:40.543" v="0"/>
            <ac:spMkLst>
              <pc:docMk/>
              <pc:sldMasterMk cId="886457209" sldId="2147483656"/>
              <pc:sldLayoutMk cId="3997802933" sldId="2147483658"/>
              <ac:spMk id="16" creationId="{00000000-0000-0000-0000-000000000000}"/>
            </ac:spMkLst>
          </pc:spChg>
          <pc:picChg chg="mod">
            <ac:chgData name="Rose Crossgrove" userId="fc804cdf-e1b2-40e4-8aa2-ed780e55a047" providerId="ADAL" clId="{9FB40FBF-5E80-451E-9217-31F3D4317336}" dt="2022-06-29T14:39:40.543" v="0"/>
            <ac:picMkLst>
              <pc:docMk/>
              <pc:sldMasterMk cId="886457209" sldId="2147483656"/>
              <pc:sldLayoutMk cId="3997802933" sldId="2147483658"/>
              <ac:picMk id="3" creationId="{C7410849-7EC9-46FE-8DED-8D2C5CC835FB}"/>
            </ac:picMkLst>
          </pc:picChg>
          <pc:picChg chg="mod">
            <ac:chgData name="Rose Crossgrove" userId="fc804cdf-e1b2-40e4-8aa2-ed780e55a047" providerId="ADAL" clId="{9FB40FBF-5E80-451E-9217-31F3D4317336}" dt="2022-06-29T14:39:40.543" v="0"/>
            <ac:picMkLst>
              <pc:docMk/>
              <pc:sldMasterMk cId="886457209" sldId="2147483656"/>
              <pc:sldLayoutMk cId="3997802933" sldId="2147483658"/>
              <ac:picMk id="7" creationId="{3AB65259-F1A0-2A4F-B433-2D30793D5186}"/>
            </ac:picMkLst>
          </pc:picChg>
          <pc:cxnChg chg="mod">
            <ac:chgData name="Rose Crossgrove" userId="fc804cdf-e1b2-40e4-8aa2-ed780e55a047" providerId="ADAL" clId="{9FB40FBF-5E80-451E-9217-31F3D4317336}" dt="2022-06-29T14:39:40.543" v="0"/>
            <ac:cxnSpMkLst>
              <pc:docMk/>
              <pc:sldMasterMk cId="886457209" sldId="2147483656"/>
              <pc:sldLayoutMk cId="3997802933" sldId="2147483658"/>
              <ac:cxnSpMk id="8" creationId="{965932B0-A39E-F54F-8DD4-F827A2104A80}"/>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4142127281" sldId="2147483659"/>
          </pc:sldLayoutMkLst>
          <pc:spChg chg="mod">
            <ac:chgData name="Rose Crossgrove" userId="fc804cdf-e1b2-40e4-8aa2-ed780e55a047" providerId="ADAL" clId="{9FB40FBF-5E80-451E-9217-31F3D4317336}" dt="2022-06-29T14:39:40.543" v="0"/>
            <ac:spMkLst>
              <pc:docMk/>
              <pc:sldMasterMk cId="886457209" sldId="2147483656"/>
              <pc:sldLayoutMk cId="4142127281" sldId="2147483659"/>
              <ac:spMk id="2"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4142127281" sldId="2147483659"/>
              <ac:spMk id="9" creationId="{3624DE9C-5609-3C40-8934-CCB095F5310D}"/>
            </ac:spMkLst>
          </pc:spChg>
          <pc:spChg chg="mod">
            <ac:chgData name="Rose Crossgrove" userId="fc804cdf-e1b2-40e4-8aa2-ed780e55a047" providerId="ADAL" clId="{9FB40FBF-5E80-451E-9217-31F3D4317336}" dt="2022-06-29T14:39:40.543" v="0"/>
            <ac:spMkLst>
              <pc:docMk/>
              <pc:sldMasterMk cId="886457209" sldId="2147483656"/>
              <pc:sldLayoutMk cId="4142127281" sldId="2147483659"/>
              <ac:spMk id="16" creationId="{00000000-0000-0000-0000-000000000000}"/>
            </ac:spMkLst>
          </pc:spChg>
          <pc:picChg chg="mod">
            <ac:chgData name="Rose Crossgrove" userId="fc804cdf-e1b2-40e4-8aa2-ed780e55a047" providerId="ADAL" clId="{9FB40FBF-5E80-451E-9217-31F3D4317336}" dt="2022-06-29T14:39:40.543" v="0"/>
            <ac:picMkLst>
              <pc:docMk/>
              <pc:sldMasterMk cId="886457209" sldId="2147483656"/>
              <pc:sldLayoutMk cId="4142127281" sldId="2147483659"/>
              <ac:picMk id="5" creationId="{E108760E-2A64-6C42-8F96-E7682515D21A}"/>
            </ac:picMkLst>
          </pc:picChg>
          <pc:picChg chg="mod">
            <ac:chgData name="Rose Crossgrove" userId="fc804cdf-e1b2-40e4-8aa2-ed780e55a047" providerId="ADAL" clId="{9FB40FBF-5E80-451E-9217-31F3D4317336}" dt="2022-06-29T14:39:40.543" v="0"/>
            <ac:picMkLst>
              <pc:docMk/>
              <pc:sldMasterMk cId="886457209" sldId="2147483656"/>
              <pc:sldLayoutMk cId="4142127281" sldId="2147483659"/>
              <ac:picMk id="7" creationId="{3AB65259-F1A0-2A4F-B433-2D30793D5186}"/>
            </ac:picMkLst>
          </pc:picChg>
          <pc:cxnChg chg="mod">
            <ac:chgData name="Rose Crossgrove" userId="fc804cdf-e1b2-40e4-8aa2-ed780e55a047" providerId="ADAL" clId="{9FB40FBF-5E80-451E-9217-31F3D4317336}" dt="2022-06-29T14:39:40.543" v="0"/>
            <ac:cxnSpMkLst>
              <pc:docMk/>
              <pc:sldMasterMk cId="886457209" sldId="2147483656"/>
              <pc:sldLayoutMk cId="4142127281" sldId="2147483659"/>
              <ac:cxnSpMk id="8" creationId="{965932B0-A39E-F54F-8DD4-F827A2104A80}"/>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1210590180" sldId="2147483660"/>
          </pc:sldLayoutMkLst>
          <pc:spChg chg="mod">
            <ac:chgData name="Rose Crossgrove" userId="fc804cdf-e1b2-40e4-8aa2-ed780e55a047" providerId="ADAL" clId="{9FB40FBF-5E80-451E-9217-31F3D4317336}" dt="2022-06-29T14:39:40.543" v="0"/>
            <ac:spMkLst>
              <pc:docMk/>
              <pc:sldMasterMk cId="886457209" sldId="2147483656"/>
              <pc:sldLayoutMk cId="1210590180" sldId="2147483660"/>
              <ac:spMk id="2"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1210590180" sldId="2147483660"/>
              <ac:spMk id="4" creationId="{1E5570E7-1A1D-4113-8CB6-4C73458688FA}"/>
            </ac:spMkLst>
          </pc:spChg>
          <pc:spChg chg="mod">
            <ac:chgData name="Rose Crossgrove" userId="fc804cdf-e1b2-40e4-8aa2-ed780e55a047" providerId="ADAL" clId="{9FB40FBF-5E80-451E-9217-31F3D4317336}" dt="2022-06-29T14:39:40.543" v="0"/>
            <ac:spMkLst>
              <pc:docMk/>
              <pc:sldMasterMk cId="886457209" sldId="2147483656"/>
              <pc:sldLayoutMk cId="1210590180" sldId="2147483660"/>
              <ac:spMk id="9" creationId="{3624DE9C-5609-3C40-8934-CCB095F5310D}"/>
            </ac:spMkLst>
          </pc:spChg>
          <pc:spChg chg="mod">
            <ac:chgData name="Rose Crossgrove" userId="fc804cdf-e1b2-40e4-8aa2-ed780e55a047" providerId="ADAL" clId="{9FB40FBF-5E80-451E-9217-31F3D4317336}" dt="2022-06-29T14:39:40.543" v="0"/>
            <ac:spMkLst>
              <pc:docMk/>
              <pc:sldMasterMk cId="886457209" sldId="2147483656"/>
              <pc:sldLayoutMk cId="1210590180" sldId="2147483660"/>
              <ac:spMk id="16" creationId="{00000000-0000-0000-0000-000000000000}"/>
            </ac:spMkLst>
          </pc:spChg>
          <pc:picChg chg="mod">
            <ac:chgData name="Rose Crossgrove" userId="fc804cdf-e1b2-40e4-8aa2-ed780e55a047" providerId="ADAL" clId="{9FB40FBF-5E80-451E-9217-31F3D4317336}" dt="2022-06-29T14:39:40.543" v="0"/>
            <ac:picMkLst>
              <pc:docMk/>
              <pc:sldMasterMk cId="886457209" sldId="2147483656"/>
              <pc:sldLayoutMk cId="1210590180" sldId="2147483660"/>
              <ac:picMk id="7" creationId="{3AB65259-F1A0-2A4F-B433-2D30793D5186}"/>
            </ac:picMkLst>
          </pc:picChg>
          <pc:cxnChg chg="mod">
            <ac:chgData name="Rose Crossgrove" userId="fc804cdf-e1b2-40e4-8aa2-ed780e55a047" providerId="ADAL" clId="{9FB40FBF-5E80-451E-9217-31F3D4317336}" dt="2022-06-29T14:39:40.543" v="0"/>
            <ac:cxnSpMkLst>
              <pc:docMk/>
              <pc:sldMasterMk cId="886457209" sldId="2147483656"/>
              <pc:sldLayoutMk cId="1210590180" sldId="2147483660"/>
              <ac:cxnSpMk id="8" creationId="{965932B0-A39E-F54F-8DD4-F827A2104A80}"/>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1382377306" sldId="2147483661"/>
          </pc:sldLayoutMkLst>
          <pc:spChg chg="mod">
            <ac:chgData name="Rose Crossgrove" userId="fc804cdf-e1b2-40e4-8aa2-ed780e55a047" providerId="ADAL" clId="{9FB40FBF-5E80-451E-9217-31F3D4317336}" dt="2022-06-29T14:39:40.543" v="0"/>
            <ac:spMkLst>
              <pc:docMk/>
              <pc:sldMasterMk cId="886457209" sldId="2147483656"/>
              <pc:sldLayoutMk cId="1382377306" sldId="2147483661"/>
              <ac:spMk id="4" creationId="{3D34DD50-A150-F346-8CA6-DC3DFA468690}"/>
            </ac:spMkLst>
          </pc:spChg>
          <pc:spChg chg="mod">
            <ac:chgData name="Rose Crossgrove" userId="fc804cdf-e1b2-40e4-8aa2-ed780e55a047" providerId="ADAL" clId="{9FB40FBF-5E80-451E-9217-31F3D4317336}" dt="2022-06-29T14:39:40.543" v="0"/>
            <ac:spMkLst>
              <pc:docMk/>
              <pc:sldMasterMk cId="886457209" sldId="2147483656"/>
              <pc:sldLayoutMk cId="1382377306" sldId="2147483661"/>
              <ac:spMk id="12"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1382377306" sldId="2147483661"/>
              <ac:spMk id="13" creationId="{00000000-0000-0000-0000-000000000000}"/>
            </ac:spMkLst>
          </pc:spChg>
          <pc:picChg chg="mod">
            <ac:chgData name="Rose Crossgrove" userId="fc804cdf-e1b2-40e4-8aa2-ed780e55a047" providerId="ADAL" clId="{9FB40FBF-5E80-451E-9217-31F3D4317336}" dt="2022-06-29T14:39:40.543" v="0"/>
            <ac:picMkLst>
              <pc:docMk/>
              <pc:sldMasterMk cId="886457209" sldId="2147483656"/>
              <pc:sldLayoutMk cId="1382377306" sldId="2147483661"/>
              <ac:picMk id="3" creationId="{1036BB36-3C99-C34C-B289-33A3A2B0EC2A}"/>
            </ac:picMkLst>
          </pc:picChg>
          <pc:picChg chg="mod">
            <ac:chgData name="Rose Crossgrove" userId="fc804cdf-e1b2-40e4-8aa2-ed780e55a047" providerId="ADAL" clId="{9FB40FBF-5E80-451E-9217-31F3D4317336}" dt="2022-06-29T14:39:40.543" v="0"/>
            <ac:picMkLst>
              <pc:docMk/>
              <pc:sldMasterMk cId="886457209" sldId="2147483656"/>
              <pc:sldLayoutMk cId="1382377306" sldId="2147483661"/>
              <ac:picMk id="6" creationId="{E2D351A7-A44D-7745-8C4C-03503B3DB031}"/>
            </ac:picMkLst>
          </pc:picChg>
          <pc:cxnChg chg="mod">
            <ac:chgData name="Rose Crossgrove" userId="fc804cdf-e1b2-40e4-8aa2-ed780e55a047" providerId="ADAL" clId="{9FB40FBF-5E80-451E-9217-31F3D4317336}" dt="2022-06-29T14:39:40.543" v="0"/>
            <ac:cxnSpMkLst>
              <pc:docMk/>
              <pc:sldMasterMk cId="886457209" sldId="2147483656"/>
              <pc:sldLayoutMk cId="1382377306" sldId="2147483661"/>
              <ac:cxnSpMk id="7" creationId="{E17D1088-45D1-4D4A-9A89-7D61BA508D4A}"/>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4111547484" sldId="2147483662"/>
          </pc:sldLayoutMkLst>
          <pc:spChg chg="mod">
            <ac:chgData name="Rose Crossgrove" userId="fc804cdf-e1b2-40e4-8aa2-ed780e55a047" providerId="ADAL" clId="{9FB40FBF-5E80-451E-9217-31F3D4317336}" dt="2022-06-29T14:39:40.543" v="0"/>
            <ac:spMkLst>
              <pc:docMk/>
              <pc:sldMasterMk cId="886457209" sldId="2147483656"/>
              <pc:sldLayoutMk cId="4111547484" sldId="2147483662"/>
              <ac:spMk id="4" creationId="{3D34DD50-A150-F346-8CA6-DC3DFA468690}"/>
            </ac:spMkLst>
          </pc:spChg>
          <pc:spChg chg="mod">
            <ac:chgData name="Rose Crossgrove" userId="fc804cdf-e1b2-40e4-8aa2-ed780e55a047" providerId="ADAL" clId="{9FB40FBF-5E80-451E-9217-31F3D4317336}" dt="2022-06-29T14:39:40.543" v="0"/>
            <ac:spMkLst>
              <pc:docMk/>
              <pc:sldMasterMk cId="886457209" sldId="2147483656"/>
              <pc:sldLayoutMk cId="4111547484" sldId="2147483662"/>
              <ac:spMk id="5" creationId="{9A1F898B-FAE9-4D86-960F-90B653B5180B}"/>
            </ac:spMkLst>
          </pc:spChg>
          <pc:spChg chg="mod">
            <ac:chgData name="Rose Crossgrove" userId="fc804cdf-e1b2-40e4-8aa2-ed780e55a047" providerId="ADAL" clId="{9FB40FBF-5E80-451E-9217-31F3D4317336}" dt="2022-06-29T14:39:40.543" v="0"/>
            <ac:spMkLst>
              <pc:docMk/>
              <pc:sldMasterMk cId="886457209" sldId="2147483656"/>
              <pc:sldLayoutMk cId="4111547484" sldId="2147483662"/>
              <ac:spMk id="12"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4111547484" sldId="2147483662"/>
              <ac:spMk id="13" creationId="{00000000-0000-0000-0000-000000000000}"/>
            </ac:spMkLst>
          </pc:spChg>
          <pc:picChg chg="mod">
            <ac:chgData name="Rose Crossgrove" userId="fc804cdf-e1b2-40e4-8aa2-ed780e55a047" providerId="ADAL" clId="{9FB40FBF-5E80-451E-9217-31F3D4317336}" dt="2022-06-29T14:39:40.543" v="0"/>
            <ac:picMkLst>
              <pc:docMk/>
              <pc:sldMasterMk cId="886457209" sldId="2147483656"/>
              <pc:sldLayoutMk cId="4111547484" sldId="2147483662"/>
              <ac:picMk id="6" creationId="{E2D351A7-A44D-7745-8C4C-03503B3DB031}"/>
            </ac:picMkLst>
          </pc:picChg>
          <pc:cxnChg chg="mod">
            <ac:chgData name="Rose Crossgrove" userId="fc804cdf-e1b2-40e4-8aa2-ed780e55a047" providerId="ADAL" clId="{9FB40FBF-5E80-451E-9217-31F3D4317336}" dt="2022-06-29T14:39:40.543" v="0"/>
            <ac:cxnSpMkLst>
              <pc:docMk/>
              <pc:sldMasterMk cId="886457209" sldId="2147483656"/>
              <pc:sldLayoutMk cId="4111547484" sldId="2147483662"/>
              <ac:cxnSpMk id="7" creationId="{E17D1088-45D1-4D4A-9A89-7D61BA508D4A}"/>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3232803410" sldId="2147483663"/>
          </pc:sldLayoutMkLst>
          <pc:spChg chg="mod">
            <ac:chgData name="Rose Crossgrove" userId="fc804cdf-e1b2-40e4-8aa2-ed780e55a047" providerId="ADAL" clId="{9FB40FBF-5E80-451E-9217-31F3D4317336}" dt="2022-06-29T14:39:40.543" v="0"/>
            <ac:spMkLst>
              <pc:docMk/>
              <pc:sldMasterMk cId="886457209" sldId="2147483656"/>
              <pc:sldLayoutMk cId="3232803410" sldId="2147483663"/>
              <ac:spMk id="13"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3232803410" sldId="2147483663"/>
              <ac:spMk id="14" creationId="{00000000-0000-0000-0000-000000000000}"/>
            </ac:spMkLst>
          </pc:spChg>
          <pc:picChg chg="mod">
            <ac:chgData name="Rose Crossgrove" userId="fc804cdf-e1b2-40e4-8aa2-ed780e55a047" providerId="ADAL" clId="{9FB40FBF-5E80-451E-9217-31F3D4317336}" dt="2022-06-29T14:39:40.543" v="0"/>
            <ac:picMkLst>
              <pc:docMk/>
              <pc:sldMasterMk cId="886457209" sldId="2147483656"/>
              <pc:sldLayoutMk cId="3232803410" sldId="2147483663"/>
              <ac:picMk id="3" creationId="{13A9EBCB-A696-8548-86C6-E4F061F88ADE}"/>
            </ac:picMkLst>
          </pc:picChg>
          <pc:picChg chg="mod">
            <ac:chgData name="Rose Crossgrove" userId="fc804cdf-e1b2-40e4-8aa2-ed780e55a047" providerId="ADAL" clId="{9FB40FBF-5E80-451E-9217-31F3D4317336}" dt="2022-06-29T14:39:40.543" v="0"/>
            <ac:picMkLst>
              <pc:docMk/>
              <pc:sldMasterMk cId="886457209" sldId="2147483656"/>
              <pc:sldLayoutMk cId="3232803410" sldId="2147483663"/>
              <ac:picMk id="10" creationId="{41C34609-7271-CF4F-81B7-1D33031D91B7}"/>
            </ac:picMkLst>
          </pc:picChg>
          <pc:cxnChg chg="mod">
            <ac:chgData name="Rose Crossgrove" userId="fc804cdf-e1b2-40e4-8aa2-ed780e55a047" providerId="ADAL" clId="{9FB40FBF-5E80-451E-9217-31F3D4317336}" dt="2022-06-29T14:39:40.543" v="0"/>
            <ac:cxnSpMkLst>
              <pc:docMk/>
              <pc:sldMasterMk cId="886457209" sldId="2147483656"/>
              <pc:sldLayoutMk cId="3232803410" sldId="2147483663"/>
              <ac:cxnSpMk id="8" creationId="{A91430FE-6CC8-9F4B-8A9D-85A24F74470B}"/>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1044336072" sldId="2147483664"/>
          </pc:sldLayoutMkLst>
          <pc:spChg chg="mod">
            <ac:chgData name="Rose Crossgrove" userId="fc804cdf-e1b2-40e4-8aa2-ed780e55a047" providerId="ADAL" clId="{9FB40FBF-5E80-451E-9217-31F3D4317336}" dt="2022-06-29T14:39:40.543" v="0"/>
            <ac:spMkLst>
              <pc:docMk/>
              <pc:sldMasterMk cId="886457209" sldId="2147483656"/>
              <pc:sldLayoutMk cId="1044336072" sldId="2147483664"/>
              <ac:spMk id="4" creationId="{6218FE5E-0AD1-430C-938B-9C9520E7186C}"/>
            </ac:spMkLst>
          </pc:spChg>
          <pc:spChg chg="mod">
            <ac:chgData name="Rose Crossgrove" userId="fc804cdf-e1b2-40e4-8aa2-ed780e55a047" providerId="ADAL" clId="{9FB40FBF-5E80-451E-9217-31F3D4317336}" dt="2022-06-29T14:39:40.543" v="0"/>
            <ac:spMkLst>
              <pc:docMk/>
              <pc:sldMasterMk cId="886457209" sldId="2147483656"/>
              <pc:sldLayoutMk cId="1044336072" sldId="2147483664"/>
              <ac:spMk id="10" creationId="{DA5B2C57-6727-4047-AD63-87E2498B7E9B}"/>
            </ac:spMkLst>
          </pc:spChg>
          <pc:spChg chg="mod">
            <ac:chgData name="Rose Crossgrove" userId="fc804cdf-e1b2-40e4-8aa2-ed780e55a047" providerId="ADAL" clId="{9FB40FBF-5E80-451E-9217-31F3D4317336}" dt="2022-06-29T14:39:40.543" v="0"/>
            <ac:spMkLst>
              <pc:docMk/>
              <pc:sldMasterMk cId="886457209" sldId="2147483656"/>
              <pc:sldLayoutMk cId="1044336072" sldId="2147483664"/>
              <ac:spMk id="13" creationId="{00000000-0000-0000-0000-000000000000}"/>
            </ac:spMkLst>
          </pc:spChg>
          <pc:picChg chg="mod">
            <ac:chgData name="Rose Crossgrove" userId="fc804cdf-e1b2-40e4-8aa2-ed780e55a047" providerId="ADAL" clId="{9FB40FBF-5E80-451E-9217-31F3D4317336}" dt="2022-06-29T14:39:40.543" v="0"/>
            <ac:picMkLst>
              <pc:docMk/>
              <pc:sldMasterMk cId="886457209" sldId="2147483656"/>
              <pc:sldLayoutMk cId="1044336072" sldId="2147483664"/>
              <ac:picMk id="11" creationId="{14C4704F-102A-4849-99D0-8B121C3F8209}"/>
            </ac:picMkLst>
          </pc:picChg>
          <pc:cxnChg chg="mod">
            <ac:chgData name="Rose Crossgrove" userId="fc804cdf-e1b2-40e4-8aa2-ed780e55a047" providerId="ADAL" clId="{9FB40FBF-5E80-451E-9217-31F3D4317336}" dt="2022-06-29T14:39:40.543" v="0"/>
            <ac:cxnSpMkLst>
              <pc:docMk/>
              <pc:sldMasterMk cId="886457209" sldId="2147483656"/>
              <pc:sldLayoutMk cId="1044336072" sldId="2147483664"/>
              <ac:cxnSpMk id="8" creationId="{A91430FE-6CC8-9F4B-8A9D-85A24F74470B}"/>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488003603" sldId="2147483665"/>
          </pc:sldLayoutMkLst>
          <pc:spChg chg="mod">
            <ac:chgData name="Rose Crossgrove" userId="fc804cdf-e1b2-40e4-8aa2-ed780e55a047" providerId="ADAL" clId="{9FB40FBF-5E80-451E-9217-31F3D4317336}" dt="2022-06-29T14:39:40.543" v="0"/>
            <ac:spMkLst>
              <pc:docMk/>
              <pc:sldMasterMk cId="886457209" sldId="2147483656"/>
              <pc:sldLayoutMk cId="488003603" sldId="2147483665"/>
              <ac:spMk id="4" creationId="{AAF49AB9-ED06-5D4A-B185-0CD59BD7AAA7}"/>
            </ac:spMkLst>
          </pc:spChg>
          <pc:spChg chg="mod">
            <ac:chgData name="Rose Crossgrove" userId="fc804cdf-e1b2-40e4-8aa2-ed780e55a047" providerId="ADAL" clId="{9FB40FBF-5E80-451E-9217-31F3D4317336}" dt="2022-06-29T14:39:40.543" v="0"/>
            <ac:spMkLst>
              <pc:docMk/>
              <pc:sldMasterMk cId="886457209" sldId="2147483656"/>
              <pc:sldLayoutMk cId="488003603" sldId="2147483665"/>
              <ac:spMk id="13"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488003603" sldId="2147483665"/>
              <ac:spMk id="21" creationId="{00000000-0000-0000-0000-000000000000}"/>
            </ac:spMkLst>
          </pc:spChg>
          <pc:picChg chg="mod">
            <ac:chgData name="Rose Crossgrove" userId="fc804cdf-e1b2-40e4-8aa2-ed780e55a047" providerId="ADAL" clId="{9FB40FBF-5E80-451E-9217-31F3D4317336}" dt="2022-06-29T14:39:40.543" v="0"/>
            <ac:picMkLst>
              <pc:docMk/>
              <pc:sldMasterMk cId="886457209" sldId="2147483656"/>
              <pc:sldLayoutMk cId="488003603" sldId="2147483665"/>
              <ac:picMk id="3" creationId="{2D6C6F61-BA41-144D-B6FE-E8A9E2E4B8C0}"/>
            </ac:picMkLst>
          </pc:picChg>
          <pc:picChg chg="mod">
            <ac:chgData name="Rose Crossgrove" userId="fc804cdf-e1b2-40e4-8aa2-ed780e55a047" providerId="ADAL" clId="{9FB40FBF-5E80-451E-9217-31F3D4317336}" dt="2022-06-29T14:39:40.543" v="0"/>
            <ac:picMkLst>
              <pc:docMk/>
              <pc:sldMasterMk cId="886457209" sldId="2147483656"/>
              <pc:sldLayoutMk cId="488003603" sldId="2147483665"/>
              <ac:picMk id="8" creationId="{EFAE6E9B-DFFB-9D4C-884F-65F4D0A124E3}"/>
            </ac:picMkLst>
          </pc:picChg>
          <pc:cxnChg chg="mod">
            <ac:chgData name="Rose Crossgrove" userId="fc804cdf-e1b2-40e4-8aa2-ed780e55a047" providerId="ADAL" clId="{9FB40FBF-5E80-451E-9217-31F3D4317336}" dt="2022-06-29T14:39:40.543" v="0"/>
            <ac:cxnSpMkLst>
              <pc:docMk/>
              <pc:sldMasterMk cId="886457209" sldId="2147483656"/>
              <pc:sldLayoutMk cId="488003603" sldId="2147483665"/>
              <ac:cxnSpMk id="6" creationId="{E2D77FD4-D276-424C-88E8-25E8B8431904}"/>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3005478405" sldId="2147483666"/>
          </pc:sldLayoutMkLst>
          <pc:spChg chg="mod">
            <ac:chgData name="Rose Crossgrove" userId="fc804cdf-e1b2-40e4-8aa2-ed780e55a047" providerId="ADAL" clId="{9FB40FBF-5E80-451E-9217-31F3D4317336}" dt="2022-06-29T14:39:40.543" v="0"/>
            <ac:spMkLst>
              <pc:docMk/>
              <pc:sldMasterMk cId="886457209" sldId="2147483656"/>
              <pc:sldLayoutMk cId="3005478405" sldId="2147483666"/>
              <ac:spMk id="3" creationId="{CE068109-718D-4B25-993B-72D6B892A705}"/>
            </ac:spMkLst>
          </pc:spChg>
          <pc:spChg chg="mod">
            <ac:chgData name="Rose Crossgrove" userId="fc804cdf-e1b2-40e4-8aa2-ed780e55a047" providerId="ADAL" clId="{9FB40FBF-5E80-451E-9217-31F3D4317336}" dt="2022-06-29T14:39:40.543" v="0"/>
            <ac:spMkLst>
              <pc:docMk/>
              <pc:sldMasterMk cId="886457209" sldId="2147483656"/>
              <pc:sldLayoutMk cId="3005478405" sldId="2147483666"/>
              <ac:spMk id="4" creationId="{17BF40AA-AE6F-5749-8C97-DE3834BA09D0}"/>
            </ac:spMkLst>
          </pc:spChg>
          <pc:spChg chg="mod">
            <ac:chgData name="Rose Crossgrove" userId="fc804cdf-e1b2-40e4-8aa2-ed780e55a047" providerId="ADAL" clId="{9FB40FBF-5E80-451E-9217-31F3D4317336}" dt="2022-06-29T14:39:40.543" v="0"/>
            <ac:spMkLst>
              <pc:docMk/>
              <pc:sldMasterMk cId="886457209" sldId="2147483656"/>
              <pc:sldLayoutMk cId="3005478405" sldId="2147483666"/>
              <ac:spMk id="7" creationId="{982D310E-7115-43AA-A189-B37D28B723B1}"/>
            </ac:spMkLst>
          </pc:spChg>
          <pc:spChg chg="mod">
            <ac:chgData name="Rose Crossgrove" userId="fc804cdf-e1b2-40e4-8aa2-ed780e55a047" providerId="ADAL" clId="{9FB40FBF-5E80-451E-9217-31F3D4317336}" dt="2022-06-29T14:39:40.543" v="0"/>
            <ac:spMkLst>
              <pc:docMk/>
              <pc:sldMasterMk cId="886457209" sldId="2147483656"/>
              <pc:sldLayoutMk cId="3005478405" sldId="2147483666"/>
              <ac:spMk id="14" creationId="{6EF18240-552B-1149-9D44-905FD72272EE}"/>
            </ac:spMkLst>
          </pc:spChg>
          <pc:picChg chg="mod">
            <ac:chgData name="Rose Crossgrove" userId="fc804cdf-e1b2-40e4-8aa2-ed780e55a047" providerId="ADAL" clId="{9FB40FBF-5E80-451E-9217-31F3D4317336}" dt="2022-06-29T14:39:40.543" v="0"/>
            <ac:picMkLst>
              <pc:docMk/>
              <pc:sldMasterMk cId="886457209" sldId="2147483656"/>
              <pc:sldLayoutMk cId="3005478405" sldId="2147483666"/>
              <ac:picMk id="10" creationId="{7A9DC1FD-8034-E548-95C2-CD957F1D0089}"/>
            </ac:picMkLst>
          </pc:picChg>
          <pc:cxnChg chg="mod">
            <ac:chgData name="Rose Crossgrove" userId="fc804cdf-e1b2-40e4-8aa2-ed780e55a047" providerId="ADAL" clId="{9FB40FBF-5E80-451E-9217-31F3D4317336}" dt="2022-06-29T14:39:40.543" v="0"/>
            <ac:cxnSpMkLst>
              <pc:docMk/>
              <pc:sldMasterMk cId="886457209" sldId="2147483656"/>
              <pc:sldLayoutMk cId="3005478405" sldId="2147483666"/>
              <ac:cxnSpMk id="9" creationId="{917382D9-3746-3141-8A7A-B32826C50D44}"/>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1466547159" sldId="2147483667"/>
          </pc:sldLayoutMkLst>
          <pc:spChg chg="mod">
            <ac:chgData name="Rose Crossgrove" userId="fc804cdf-e1b2-40e4-8aa2-ed780e55a047" providerId="ADAL" clId="{9FB40FBF-5E80-451E-9217-31F3D4317336}" dt="2022-06-29T14:39:40.543" v="0"/>
            <ac:spMkLst>
              <pc:docMk/>
              <pc:sldMasterMk cId="886457209" sldId="2147483656"/>
              <pc:sldLayoutMk cId="1466547159" sldId="2147483667"/>
              <ac:spMk id="3"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1466547159" sldId="2147483667"/>
              <ac:spMk id="4" creationId="{A744ED8C-8847-EA41-9338-C6E46B61F79E}"/>
            </ac:spMkLst>
          </pc:spChg>
          <pc:spChg chg="mod">
            <ac:chgData name="Rose Crossgrove" userId="fc804cdf-e1b2-40e4-8aa2-ed780e55a047" providerId="ADAL" clId="{9FB40FBF-5E80-451E-9217-31F3D4317336}" dt="2022-06-29T14:39:40.543" v="0"/>
            <ac:spMkLst>
              <pc:docMk/>
              <pc:sldMasterMk cId="886457209" sldId="2147483656"/>
              <pc:sldLayoutMk cId="1466547159" sldId="2147483667"/>
              <ac:spMk id="7" creationId="{52C1CAAB-00F4-184E-88C4-75D6880DC45E}"/>
            </ac:spMkLst>
          </pc:spChg>
          <pc:cxnChg chg="mod">
            <ac:chgData name="Rose Crossgrove" userId="fc804cdf-e1b2-40e4-8aa2-ed780e55a047" providerId="ADAL" clId="{9FB40FBF-5E80-451E-9217-31F3D4317336}" dt="2022-06-29T14:39:40.543" v="0"/>
            <ac:cxnSpMkLst>
              <pc:docMk/>
              <pc:sldMasterMk cId="886457209" sldId="2147483656"/>
              <pc:sldLayoutMk cId="1466547159" sldId="2147483667"/>
              <ac:cxnSpMk id="5" creationId="{4AC23712-3DEB-F145-81F4-D8A1E3A471B2}"/>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2815921044" sldId="2147483668"/>
          </pc:sldLayoutMkLst>
          <pc:spChg chg="mod">
            <ac:chgData name="Rose Crossgrove" userId="fc804cdf-e1b2-40e4-8aa2-ed780e55a047" providerId="ADAL" clId="{9FB40FBF-5E80-451E-9217-31F3D4317336}" dt="2022-06-29T14:39:40.543" v="0"/>
            <ac:spMkLst>
              <pc:docMk/>
              <pc:sldMasterMk cId="886457209" sldId="2147483656"/>
              <pc:sldLayoutMk cId="2815921044" sldId="2147483668"/>
              <ac:spMk id="3"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2815921044" sldId="2147483668"/>
              <ac:spMk id="4" creationId="{38B21293-6FA6-7445-BD11-05A0ADD6C222}"/>
            </ac:spMkLst>
          </pc:spChg>
          <pc:spChg chg="mod">
            <ac:chgData name="Rose Crossgrove" userId="fc804cdf-e1b2-40e4-8aa2-ed780e55a047" providerId="ADAL" clId="{9FB40FBF-5E80-451E-9217-31F3D4317336}" dt="2022-06-29T14:39:40.543" v="0"/>
            <ac:spMkLst>
              <pc:docMk/>
              <pc:sldMasterMk cId="886457209" sldId="2147483656"/>
              <pc:sldLayoutMk cId="2815921044" sldId="2147483668"/>
              <ac:spMk id="7" creationId="{6184F5C8-ABB1-E340-AD72-5AC3A5C2A929}"/>
            </ac:spMkLst>
          </pc:spChg>
          <pc:cxnChg chg="mod">
            <ac:chgData name="Rose Crossgrove" userId="fc804cdf-e1b2-40e4-8aa2-ed780e55a047" providerId="ADAL" clId="{9FB40FBF-5E80-451E-9217-31F3D4317336}" dt="2022-06-29T14:39:40.543" v="0"/>
            <ac:cxnSpMkLst>
              <pc:docMk/>
              <pc:sldMasterMk cId="886457209" sldId="2147483656"/>
              <pc:sldLayoutMk cId="2815921044" sldId="2147483668"/>
              <ac:cxnSpMk id="5" creationId="{A9563D79-D413-6C4E-AF46-45AD23481DA0}"/>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4078793222" sldId="2147483669"/>
          </pc:sldLayoutMkLst>
          <pc:spChg chg="mod">
            <ac:chgData name="Rose Crossgrove" userId="fc804cdf-e1b2-40e4-8aa2-ed780e55a047" providerId="ADAL" clId="{9FB40FBF-5E80-451E-9217-31F3D4317336}" dt="2022-06-29T14:39:40.543" v="0"/>
            <ac:spMkLst>
              <pc:docMk/>
              <pc:sldMasterMk cId="886457209" sldId="2147483656"/>
              <pc:sldLayoutMk cId="4078793222" sldId="2147483669"/>
              <ac:spMk id="3"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4078793222" sldId="2147483669"/>
              <ac:spMk id="5" creationId="{D8D6D37C-7584-E94F-BD5E-47BD8D71902C}"/>
            </ac:spMkLst>
          </pc:spChg>
          <pc:spChg chg="mod">
            <ac:chgData name="Rose Crossgrove" userId="fc804cdf-e1b2-40e4-8aa2-ed780e55a047" providerId="ADAL" clId="{9FB40FBF-5E80-451E-9217-31F3D4317336}" dt="2022-06-29T14:39:40.543" v="0"/>
            <ac:spMkLst>
              <pc:docMk/>
              <pc:sldMasterMk cId="886457209" sldId="2147483656"/>
              <pc:sldLayoutMk cId="4078793222" sldId="2147483669"/>
              <ac:spMk id="10" creationId="{CC0DC4FF-3BCC-4043-AC81-2145CE625517}"/>
            </ac:spMkLst>
          </pc:spChg>
          <pc:spChg chg="mod">
            <ac:chgData name="Rose Crossgrove" userId="fc804cdf-e1b2-40e4-8aa2-ed780e55a047" providerId="ADAL" clId="{9FB40FBF-5E80-451E-9217-31F3D4317336}" dt="2022-06-29T14:39:40.543" v="0"/>
            <ac:spMkLst>
              <pc:docMk/>
              <pc:sldMasterMk cId="886457209" sldId="2147483656"/>
              <pc:sldLayoutMk cId="4078793222" sldId="2147483669"/>
              <ac:spMk id="11" creationId="{3BC62C5E-ABAA-C345-B3BA-BEDA7732E3B8}"/>
            </ac:spMkLst>
          </pc:spChg>
          <pc:cxnChg chg="mod">
            <ac:chgData name="Rose Crossgrove" userId="fc804cdf-e1b2-40e4-8aa2-ed780e55a047" providerId="ADAL" clId="{9FB40FBF-5E80-451E-9217-31F3D4317336}" dt="2022-06-29T14:39:40.543" v="0"/>
            <ac:cxnSpMkLst>
              <pc:docMk/>
              <pc:sldMasterMk cId="886457209" sldId="2147483656"/>
              <pc:sldLayoutMk cId="4078793222" sldId="2147483669"/>
              <ac:cxnSpMk id="6" creationId="{77829038-C33E-E14F-A39E-A9A3AB5CFBF1}"/>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1185201930" sldId="2147483670"/>
          </pc:sldLayoutMkLst>
          <pc:spChg chg="mod">
            <ac:chgData name="Rose Crossgrove" userId="fc804cdf-e1b2-40e4-8aa2-ed780e55a047" providerId="ADAL" clId="{9FB40FBF-5E80-451E-9217-31F3D4317336}" dt="2022-06-29T14:39:40.543" v="0"/>
            <ac:spMkLst>
              <pc:docMk/>
              <pc:sldMasterMk cId="886457209" sldId="2147483656"/>
              <pc:sldLayoutMk cId="1185201930" sldId="2147483670"/>
              <ac:spMk id="7"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1185201930" sldId="2147483670"/>
              <ac:spMk id="8" creationId="{BA9BF079-2451-A341-87BE-81C474B9E109}"/>
            </ac:spMkLst>
          </pc:spChg>
          <pc:picChg chg="mod">
            <ac:chgData name="Rose Crossgrove" userId="fc804cdf-e1b2-40e4-8aa2-ed780e55a047" providerId="ADAL" clId="{9FB40FBF-5E80-451E-9217-31F3D4317336}" dt="2022-06-29T14:39:40.543" v="0"/>
            <ac:picMkLst>
              <pc:docMk/>
              <pc:sldMasterMk cId="886457209" sldId="2147483656"/>
              <pc:sldLayoutMk cId="1185201930" sldId="2147483670"/>
              <ac:picMk id="3" creationId="{F3DC312F-B9C0-D744-AD30-A434A20A7DEF}"/>
            </ac:picMkLst>
          </pc:picChg>
          <pc:cxnChg chg="mod">
            <ac:chgData name="Rose Crossgrove" userId="fc804cdf-e1b2-40e4-8aa2-ed780e55a047" providerId="ADAL" clId="{9FB40FBF-5E80-451E-9217-31F3D4317336}" dt="2022-06-29T14:39:40.543" v="0"/>
            <ac:cxnSpMkLst>
              <pc:docMk/>
              <pc:sldMasterMk cId="886457209" sldId="2147483656"/>
              <pc:sldLayoutMk cId="1185201930" sldId="2147483670"/>
              <ac:cxnSpMk id="6" creationId="{C622D27A-F32D-EB48-9A03-1735E67359D1}"/>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2835634119" sldId="2147483671"/>
          </pc:sldLayoutMkLst>
          <pc:spChg chg="mod">
            <ac:chgData name="Rose Crossgrove" userId="fc804cdf-e1b2-40e4-8aa2-ed780e55a047" providerId="ADAL" clId="{9FB40FBF-5E80-451E-9217-31F3D4317336}" dt="2022-06-29T14:39:40.543" v="0"/>
            <ac:spMkLst>
              <pc:docMk/>
              <pc:sldMasterMk cId="886457209" sldId="2147483656"/>
              <pc:sldLayoutMk cId="2835634119" sldId="2147483671"/>
              <ac:spMk id="4" creationId="{77A58855-A5D2-4F64-98FE-895EDDFE9C2A}"/>
            </ac:spMkLst>
          </pc:spChg>
          <pc:spChg chg="mod">
            <ac:chgData name="Rose Crossgrove" userId="fc804cdf-e1b2-40e4-8aa2-ed780e55a047" providerId="ADAL" clId="{9FB40FBF-5E80-451E-9217-31F3D4317336}" dt="2022-06-29T14:39:40.543" v="0"/>
            <ac:spMkLst>
              <pc:docMk/>
              <pc:sldMasterMk cId="886457209" sldId="2147483656"/>
              <pc:sldLayoutMk cId="2835634119" sldId="2147483671"/>
              <ac:spMk id="7"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2835634119" sldId="2147483671"/>
              <ac:spMk id="8" creationId="{BA9BF079-2451-A341-87BE-81C474B9E109}"/>
            </ac:spMkLst>
          </pc:spChg>
          <pc:cxnChg chg="mod">
            <ac:chgData name="Rose Crossgrove" userId="fc804cdf-e1b2-40e4-8aa2-ed780e55a047" providerId="ADAL" clId="{9FB40FBF-5E80-451E-9217-31F3D4317336}" dt="2022-06-29T14:39:40.543" v="0"/>
            <ac:cxnSpMkLst>
              <pc:docMk/>
              <pc:sldMasterMk cId="886457209" sldId="2147483656"/>
              <pc:sldLayoutMk cId="2835634119" sldId="2147483671"/>
              <ac:cxnSpMk id="6" creationId="{C622D27A-F32D-EB48-9A03-1735E67359D1}"/>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4090071731" sldId="2147483672"/>
          </pc:sldLayoutMkLst>
          <pc:spChg chg="mod">
            <ac:chgData name="Rose Crossgrove" userId="fc804cdf-e1b2-40e4-8aa2-ed780e55a047" providerId="ADAL" clId="{9FB40FBF-5E80-451E-9217-31F3D4317336}" dt="2022-06-29T14:39:40.543" v="0"/>
            <ac:spMkLst>
              <pc:docMk/>
              <pc:sldMasterMk cId="886457209" sldId="2147483656"/>
              <pc:sldLayoutMk cId="4090071731" sldId="2147483672"/>
              <ac:spMk id="5"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4090071731" sldId="2147483672"/>
              <ac:spMk id="7" creationId="{2A5CFF35-7F70-D343-A37F-864CE104FBED}"/>
            </ac:spMkLst>
          </pc:spChg>
          <pc:spChg chg="mod">
            <ac:chgData name="Rose Crossgrove" userId="fc804cdf-e1b2-40e4-8aa2-ed780e55a047" providerId="ADAL" clId="{9FB40FBF-5E80-451E-9217-31F3D4317336}" dt="2022-06-29T14:39:40.543" v="0"/>
            <ac:spMkLst>
              <pc:docMk/>
              <pc:sldMasterMk cId="886457209" sldId="2147483656"/>
              <pc:sldLayoutMk cId="4090071731" sldId="2147483672"/>
              <ac:spMk id="9" creationId="{F3851D66-1278-2749-A103-F9649921487C}"/>
            </ac:spMkLst>
          </pc:spChg>
          <pc:spChg chg="mod">
            <ac:chgData name="Rose Crossgrove" userId="fc804cdf-e1b2-40e4-8aa2-ed780e55a047" providerId="ADAL" clId="{9FB40FBF-5E80-451E-9217-31F3D4317336}" dt="2022-06-29T14:39:40.543" v="0"/>
            <ac:spMkLst>
              <pc:docMk/>
              <pc:sldMasterMk cId="886457209" sldId="2147483656"/>
              <pc:sldLayoutMk cId="4090071731" sldId="2147483672"/>
              <ac:spMk id="14" creationId="{D3A46BF2-4302-0B48-8AEA-10EA3FBA8BDD}"/>
            </ac:spMkLst>
          </pc:spChg>
          <pc:picChg chg="mod">
            <ac:chgData name="Rose Crossgrove" userId="fc804cdf-e1b2-40e4-8aa2-ed780e55a047" providerId="ADAL" clId="{9FB40FBF-5E80-451E-9217-31F3D4317336}" dt="2022-06-29T14:39:40.543" v="0"/>
            <ac:picMkLst>
              <pc:docMk/>
              <pc:sldMasterMk cId="886457209" sldId="2147483656"/>
              <pc:sldLayoutMk cId="4090071731" sldId="2147483672"/>
              <ac:picMk id="3" creationId="{6D0442BF-1B48-8B43-BC34-80C73F38FC7A}"/>
            </ac:picMkLst>
          </pc:picChg>
          <pc:cxnChg chg="mod">
            <ac:chgData name="Rose Crossgrove" userId="fc804cdf-e1b2-40e4-8aa2-ed780e55a047" providerId="ADAL" clId="{9FB40FBF-5E80-451E-9217-31F3D4317336}" dt="2022-06-29T14:39:40.543" v="0"/>
            <ac:cxnSpMkLst>
              <pc:docMk/>
              <pc:sldMasterMk cId="886457209" sldId="2147483656"/>
              <pc:sldLayoutMk cId="4090071731" sldId="2147483672"/>
              <ac:cxnSpMk id="16" creationId="{CBA35C7A-29D6-D040-9CCD-0B926B59CEBE}"/>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1712849752" sldId="2147483673"/>
          </pc:sldLayoutMkLst>
          <pc:spChg chg="mod">
            <ac:chgData name="Rose Crossgrove" userId="fc804cdf-e1b2-40e4-8aa2-ed780e55a047" providerId="ADAL" clId="{9FB40FBF-5E80-451E-9217-31F3D4317336}" dt="2022-06-29T14:39:40.543" v="0"/>
            <ac:spMkLst>
              <pc:docMk/>
              <pc:sldMasterMk cId="886457209" sldId="2147483656"/>
              <pc:sldLayoutMk cId="1712849752" sldId="2147483673"/>
              <ac:spMk id="5"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1712849752" sldId="2147483673"/>
              <ac:spMk id="7" creationId="{2A5CFF35-7F70-D343-A37F-864CE104FBED}"/>
            </ac:spMkLst>
          </pc:spChg>
          <pc:spChg chg="mod">
            <ac:chgData name="Rose Crossgrove" userId="fc804cdf-e1b2-40e4-8aa2-ed780e55a047" providerId="ADAL" clId="{9FB40FBF-5E80-451E-9217-31F3D4317336}" dt="2022-06-29T14:39:40.543" v="0"/>
            <ac:spMkLst>
              <pc:docMk/>
              <pc:sldMasterMk cId="886457209" sldId="2147483656"/>
              <pc:sldLayoutMk cId="1712849752" sldId="2147483673"/>
              <ac:spMk id="8" creationId="{922AF418-C0A7-434D-97D1-E711909142E8}"/>
            </ac:spMkLst>
          </pc:spChg>
          <pc:spChg chg="mod">
            <ac:chgData name="Rose Crossgrove" userId="fc804cdf-e1b2-40e4-8aa2-ed780e55a047" providerId="ADAL" clId="{9FB40FBF-5E80-451E-9217-31F3D4317336}" dt="2022-06-29T14:39:40.543" v="0"/>
            <ac:spMkLst>
              <pc:docMk/>
              <pc:sldMasterMk cId="886457209" sldId="2147483656"/>
              <pc:sldLayoutMk cId="1712849752" sldId="2147483673"/>
              <ac:spMk id="9" creationId="{EEEFADC4-EC7F-BB47-A249-3856E0233A27}"/>
            </ac:spMkLst>
          </pc:spChg>
          <pc:spChg chg="mod">
            <ac:chgData name="Rose Crossgrove" userId="fc804cdf-e1b2-40e4-8aa2-ed780e55a047" providerId="ADAL" clId="{9FB40FBF-5E80-451E-9217-31F3D4317336}" dt="2022-06-29T14:39:40.543" v="0"/>
            <ac:spMkLst>
              <pc:docMk/>
              <pc:sldMasterMk cId="886457209" sldId="2147483656"/>
              <pc:sldLayoutMk cId="1712849752" sldId="2147483673"/>
              <ac:spMk id="14" creationId="{D3A46BF2-4302-0B48-8AEA-10EA3FBA8BDD}"/>
            </ac:spMkLst>
          </pc:spChg>
          <pc:cxnChg chg="mod">
            <ac:chgData name="Rose Crossgrove" userId="fc804cdf-e1b2-40e4-8aa2-ed780e55a047" providerId="ADAL" clId="{9FB40FBF-5E80-451E-9217-31F3D4317336}" dt="2022-06-29T14:39:40.543" v="0"/>
            <ac:cxnSpMkLst>
              <pc:docMk/>
              <pc:sldMasterMk cId="886457209" sldId="2147483656"/>
              <pc:sldLayoutMk cId="1712849752" sldId="2147483673"/>
              <ac:cxnSpMk id="16" creationId="{CBA35C7A-29D6-D040-9CCD-0B926B59CEBE}"/>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1584704330" sldId="2147483674"/>
          </pc:sldLayoutMkLst>
          <pc:spChg chg="mod">
            <ac:chgData name="Rose Crossgrove" userId="fc804cdf-e1b2-40e4-8aa2-ed780e55a047" providerId="ADAL" clId="{9FB40FBF-5E80-451E-9217-31F3D4317336}" dt="2022-06-29T14:39:40.543" v="0"/>
            <ac:spMkLst>
              <pc:docMk/>
              <pc:sldMasterMk cId="886457209" sldId="2147483656"/>
              <pc:sldLayoutMk cId="1584704330" sldId="2147483674"/>
              <ac:spMk id="5"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1584704330" sldId="2147483674"/>
              <ac:spMk id="9" creationId="{912B1CBC-EB73-B140-9941-D9E961F1B730}"/>
            </ac:spMkLst>
          </pc:spChg>
          <pc:spChg chg="mod">
            <ac:chgData name="Rose Crossgrove" userId="fc804cdf-e1b2-40e4-8aa2-ed780e55a047" providerId="ADAL" clId="{9FB40FBF-5E80-451E-9217-31F3D4317336}" dt="2022-06-29T14:39:40.543" v="0"/>
            <ac:spMkLst>
              <pc:docMk/>
              <pc:sldMasterMk cId="886457209" sldId="2147483656"/>
              <pc:sldLayoutMk cId="1584704330" sldId="2147483674"/>
              <ac:spMk id="11" creationId="{38256B0E-5F5C-094C-858F-44441C2ED7EE}"/>
            </ac:spMkLst>
          </pc:spChg>
          <pc:spChg chg="mod">
            <ac:chgData name="Rose Crossgrove" userId="fc804cdf-e1b2-40e4-8aa2-ed780e55a047" providerId="ADAL" clId="{9FB40FBF-5E80-451E-9217-31F3D4317336}" dt="2022-06-29T14:39:40.543" v="0"/>
            <ac:spMkLst>
              <pc:docMk/>
              <pc:sldMasterMk cId="886457209" sldId="2147483656"/>
              <pc:sldLayoutMk cId="1584704330" sldId="2147483674"/>
              <ac:spMk id="14" creationId="{D3A46BF2-4302-0B48-8AEA-10EA3FBA8BDD}"/>
            </ac:spMkLst>
          </pc:spChg>
          <pc:picChg chg="mod">
            <ac:chgData name="Rose Crossgrove" userId="fc804cdf-e1b2-40e4-8aa2-ed780e55a047" providerId="ADAL" clId="{9FB40FBF-5E80-451E-9217-31F3D4317336}" dt="2022-06-29T14:39:40.543" v="0"/>
            <ac:picMkLst>
              <pc:docMk/>
              <pc:sldMasterMk cId="886457209" sldId="2147483656"/>
              <pc:sldLayoutMk cId="1584704330" sldId="2147483674"/>
              <ac:picMk id="3" creationId="{0E494689-C6C2-A64B-8C35-09134E0C51D7}"/>
            </ac:picMkLst>
          </pc:picChg>
          <pc:cxnChg chg="mod">
            <ac:chgData name="Rose Crossgrove" userId="fc804cdf-e1b2-40e4-8aa2-ed780e55a047" providerId="ADAL" clId="{9FB40FBF-5E80-451E-9217-31F3D4317336}" dt="2022-06-29T14:39:40.543" v="0"/>
            <ac:cxnSpMkLst>
              <pc:docMk/>
              <pc:sldMasterMk cId="886457209" sldId="2147483656"/>
              <pc:sldLayoutMk cId="1584704330" sldId="2147483674"/>
              <ac:cxnSpMk id="16" creationId="{CBA35C7A-29D6-D040-9CCD-0B926B59CEBE}"/>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3815566833" sldId="2147483675"/>
          </pc:sldLayoutMkLst>
          <pc:spChg chg="mod">
            <ac:chgData name="Rose Crossgrove" userId="fc804cdf-e1b2-40e4-8aa2-ed780e55a047" providerId="ADAL" clId="{9FB40FBF-5E80-451E-9217-31F3D4317336}" dt="2022-06-29T14:39:40.543" v="0"/>
            <ac:spMkLst>
              <pc:docMk/>
              <pc:sldMasterMk cId="886457209" sldId="2147483656"/>
              <pc:sldLayoutMk cId="3815566833" sldId="2147483675"/>
              <ac:spMk id="5" creationId="{00000000-0000-0000-0000-000000000000}"/>
            </ac:spMkLst>
          </pc:spChg>
          <pc:spChg chg="mod">
            <ac:chgData name="Rose Crossgrove" userId="fc804cdf-e1b2-40e4-8aa2-ed780e55a047" providerId="ADAL" clId="{9FB40FBF-5E80-451E-9217-31F3D4317336}" dt="2022-06-29T14:39:40.543" v="0"/>
            <ac:spMkLst>
              <pc:docMk/>
              <pc:sldMasterMk cId="886457209" sldId="2147483656"/>
              <pc:sldLayoutMk cId="3815566833" sldId="2147483675"/>
              <ac:spMk id="7" creationId="{043398AF-B101-4BBC-9DEC-D84DFFCAA97B}"/>
            </ac:spMkLst>
          </pc:spChg>
          <pc:spChg chg="mod">
            <ac:chgData name="Rose Crossgrove" userId="fc804cdf-e1b2-40e4-8aa2-ed780e55a047" providerId="ADAL" clId="{9FB40FBF-5E80-451E-9217-31F3D4317336}" dt="2022-06-29T14:39:40.543" v="0"/>
            <ac:spMkLst>
              <pc:docMk/>
              <pc:sldMasterMk cId="886457209" sldId="2147483656"/>
              <pc:sldLayoutMk cId="3815566833" sldId="2147483675"/>
              <ac:spMk id="11" creationId="{38256B0E-5F5C-094C-858F-44441C2ED7EE}"/>
            </ac:spMkLst>
          </pc:spChg>
          <pc:spChg chg="mod">
            <ac:chgData name="Rose Crossgrove" userId="fc804cdf-e1b2-40e4-8aa2-ed780e55a047" providerId="ADAL" clId="{9FB40FBF-5E80-451E-9217-31F3D4317336}" dt="2022-06-29T14:39:40.543" v="0"/>
            <ac:spMkLst>
              <pc:docMk/>
              <pc:sldMasterMk cId="886457209" sldId="2147483656"/>
              <pc:sldLayoutMk cId="3815566833" sldId="2147483675"/>
              <ac:spMk id="12" creationId="{B018BA40-E181-5841-87C4-F22942E4215F}"/>
            </ac:spMkLst>
          </pc:spChg>
          <pc:spChg chg="mod">
            <ac:chgData name="Rose Crossgrove" userId="fc804cdf-e1b2-40e4-8aa2-ed780e55a047" providerId="ADAL" clId="{9FB40FBF-5E80-451E-9217-31F3D4317336}" dt="2022-06-29T14:39:40.543" v="0"/>
            <ac:spMkLst>
              <pc:docMk/>
              <pc:sldMasterMk cId="886457209" sldId="2147483656"/>
              <pc:sldLayoutMk cId="3815566833" sldId="2147483675"/>
              <ac:spMk id="14" creationId="{D3A46BF2-4302-0B48-8AEA-10EA3FBA8BDD}"/>
            </ac:spMkLst>
          </pc:spChg>
          <pc:cxnChg chg="mod">
            <ac:chgData name="Rose Crossgrove" userId="fc804cdf-e1b2-40e4-8aa2-ed780e55a047" providerId="ADAL" clId="{9FB40FBF-5E80-451E-9217-31F3D4317336}" dt="2022-06-29T14:39:40.543" v="0"/>
            <ac:cxnSpMkLst>
              <pc:docMk/>
              <pc:sldMasterMk cId="886457209" sldId="2147483656"/>
              <pc:sldLayoutMk cId="3815566833" sldId="2147483675"/>
              <ac:cxnSpMk id="16" creationId="{40FC61BE-60FD-9F4B-89C7-4C1733B8C598}"/>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826099029" sldId="2147483676"/>
          </pc:sldLayoutMkLst>
          <pc:spChg chg="mod">
            <ac:chgData name="Rose Crossgrove" userId="fc804cdf-e1b2-40e4-8aa2-ed780e55a047" providerId="ADAL" clId="{9FB40FBF-5E80-451E-9217-31F3D4317336}" dt="2022-06-29T14:39:40.543" v="0"/>
            <ac:spMkLst>
              <pc:docMk/>
              <pc:sldMasterMk cId="886457209" sldId="2147483656"/>
              <pc:sldLayoutMk cId="826099029" sldId="2147483676"/>
              <ac:spMk id="2" creationId="{898DE12B-F318-0044-A300-BB4D3DE09E68}"/>
            </ac:spMkLst>
          </pc:spChg>
          <pc:spChg chg="mod">
            <ac:chgData name="Rose Crossgrove" userId="fc804cdf-e1b2-40e4-8aa2-ed780e55a047" providerId="ADAL" clId="{9FB40FBF-5E80-451E-9217-31F3D4317336}" dt="2022-06-29T14:39:40.543" v="0"/>
            <ac:spMkLst>
              <pc:docMk/>
              <pc:sldMasterMk cId="886457209" sldId="2147483656"/>
              <pc:sldLayoutMk cId="826099029" sldId="2147483676"/>
              <ac:spMk id="3" creationId="{DF922B5C-BA05-9E4D-8439-B23F209A3742}"/>
            </ac:spMkLst>
          </pc:spChg>
          <pc:spChg chg="mod">
            <ac:chgData name="Rose Crossgrove" userId="fc804cdf-e1b2-40e4-8aa2-ed780e55a047" providerId="ADAL" clId="{9FB40FBF-5E80-451E-9217-31F3D4317336}" dt="2022-06-29T14:39:40.543" v="0"/>
            <ac:spMkLst>
              <pc:docMk/>
              <pc:sldMasterMk cId="886457209" sldId="2147483656"/>
              <pc:sldLayoutMk cId="826099029" sldId="2147483676"/>
              <ac:spMk id="9" creationId="{D8E748F9-4DD9-C84B-BA2C-5BA2008DB998}"/>
            </ac:spMkLst>
          </pc:spChg>
          <pc:cxnChg chg="mod">
            <ac:chgData name="Rose Crossgrove" userId="fc804cdf-e1b2-40e4-8aa2-ed780e55a047" providerId="ADAL" clId="{9FB40FBF-5E80-451E-9217-31F3D4317336}" dt="2022-06-29T14:39:40.543" v="0"/>
            <ac:cxnSpMkLst>
              <pc:docMk/>
              <pc:sldMasterMk cId="886457209" sldId="2147483656"/>
              <pc:sldLayoutMk cId="826099029" sldId="2147483676"/>
              <ac:cxnSpMk id="5" creationId="{FC347114-1E37-9846-A432-8906A41702B0}"/>
            </ac:cxnSpMkLst>
          </pc:cxnChg>
        </pc:sldLayoutChg>
        <pc:sldLayoutChg chg="modSp">
          <pc:chgData name="Rose Crossgrove" userId="fc804cdf-e1b2-40e4-8aa2-ed780e55a047" providerId="ADAL" clId="{9FB40FBF-5E80-451E-9217-31F3D4317336}" dt="2022-06-29T14:39:40.543" v="0"/>
          <pc:sldLayoutMkLst>
            <pc:docMk/>
            <pc:sldMasterMk cId="886457209" sldId="2147483656"/>
            <pc:sldLayoutMk cId="2145422059" sldId="2147483677"/>
          </pc:sldLayoutMkLst>
          <pc:spChg chg="mod">
            <ac:chgData name="Rose Crossgrove" userId="fc804cdf-e1b2-40e4-8aa2-ed780e55a047" providerId="ADAL" clId="{9FB40FBF-5E80-451E-9217-31F3D4317336}" dt="2022-06-29T14:39:40.543" v="0"/>
            <ac:spMkLst>
              <pc:docMk/>
              <pc:sldMasterMk cId="886457209" sldId="2147483656"/>
              <pc:sldLayoutMk cId="2145422059" sldId="2147483677"/>
              <ac:spMk id="5" creationId="{3DF612D3-C737-F54B-B339-E0F7609EDD5A}"/>
            </ac:spMkLst>
          </pc:spChg>
          <pc:picChg chg="mod">
            <ac:chgData name="Rose Crossgrove" userId="fc804cdf-e1b2-40e4-8aa2-ed780e55a047" providerId="ADAL" clId="{9FB40FBF-5E80-451E-9217-31F3D4317336}" dt="2022-06-29T14:39:40.543" v="0"/>
            <ac:picMkLst>
              <pc:docMk/>
              <pc:sldMasterMk cId="886457209" sldId="2147483656"/>
              <pc:sldLayoutMk cId="2145422059" sldId="2147483677"/>
              <ac:picMk id="3" creationId="{08A350FE-0EC2-E14A-9D3E-CB51507DCC5A}"/>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037840" cy="466434"/>
          </a:xfrm>
          <a:prstGeom prst="rect">
            <a:avLst/>
          </a:prstGeom>
          <a:noFill/>
          <a:ln>
            <a:noFill/>
          </a:ln>
        </p:spPr>
        <p:txBody>
          <a:bodyPr spcFirstLastPara="1" wrap="square" lIns="93162" tIns="46568" rIns="93162" bIns="46568"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970938" y="0"/>
            <a:ext cx="3037840" cy="466434"/>
          </a:xfrm>
          <a:prstGeom prst="rect">
            <a:avLst/>
          </a:prstGeom>
          <a:noFill/>
          <a:ln>
            <a:noFill/>
          </a:ln>
        </p:spPr>
        <p:txBody>
          <a:bodyPr spcFirstLastPara="1" wrap="square" lIns="93162" tIns="46568" rIns="93162" bIns="46568"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829967"/>
            <a:ext cx="3037840" cy="466433"/>
          </a:xfrm>
          <a:prstGeom prst="rect">
            <a:avLst/>
          </a:prstGeom>
          <a:noFill/>
          <a:ln>
            <a:noFill/>
          </a:ln>
        </p:spPr>
        <p:txBody>
          <a:bodyPr spcFirstLastPara="1" wrap="square" lIns="93162" tIns="46568" rIns="93162" bIns="46568"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algn="r"/>
            <a:fld id="{00000000-1234-1234-1234-123412341234}" type="slidenum">
              <a:rPr lang="en-GB" sz="1200" smtClean="0">
                <a:solidFill>
                  <a:schemeClr val="dk1"/>
                </a:solidFill>
                <a:latin typeface="Calibri"/>
                <a:ea typeface="Calibri"/>
                <a:cs typeface="Calibri"/>
                <a:sym typeface="Calibri"/>
              </a:rPr>
              <a:pPr algn="r"/>
              <a:t>‹#›</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70402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GB" b="0" i="0" dirty="0"/>
          </a:p>
        </p:txBody>
      </p:sp>
      <p:sp>
        <p:nvSpPr>
          <p:cNvPr id="4" name="Slide Number Placeholder 3"/>
          <p:cNvSpPr>
            <a:spLocks noGrp="1"/>
          </p:cNvSpPr>
          <p:nvPr>
            <p:ph type="sldNum" sz="quarter" idx="10"/>
          </p:nvPr>
        </p:nvSpPr>
        <p:spPr/>
        <p:txBody>
          <a:bodyPr/>
          <a:lstStyle/>
          <a:p>
            <a:fld id="{90DD94F8-4103-4B22-A402-6D8E483804BD}" type="slidenum">
              <a:rPr lang="en-GB" smtClean="0">
                <a:solidFill>
                  <a:prstClr val="black"/>
                </a:solidFill>
              </a:rPr>
              <a:pPr/>
              <a:t>1</a:t>
            </a:fld>
            <a:endParaRPr lang="en-GB" dirty="0">
              <a:solidFill>
                <a:prstClr val="black"/>
              </a:solidFill>
            </a:endParaRPr>
          </a:p>
        </p:txBody>
      </p:sp>
    </p:spTree>
    <p:extLst>
      <p:ext uri="{BB962C8B-B14F-4D97-AF65-F5344CB8AC3E}">
        <p14:creationId xmlns:p14="http://schemas.microsoft.com/office/powerpoint/2010/main" val="413546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Students can predict the price, or play a higher/lower game.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11</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1359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Students can predict the price, or play a higher/lower game. </a:t>
            </a:r>
          </a:p>
          <a:p>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12</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46400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Costs can be a challenge as this can require individuals to have spare capital, but often those in socio-economic hardship have little to no ability to save and continue to afford their living costs. </a:t>
            </a:r>
            <a:br>
              <a:rPr lang="en-GB" dirty="0"/>
            </a:br>
            <a:r>
              <a:rPr lang="en-GB" dirty="0"/>
              <a:t>For solutions, grant schemes can be a significant opportunity for business start ups to launch with out large amounts of capital investment. Grant schemes can target specific groups, individuals and communities, and make a real difference to how expensive or cheap it can be for businesses to start. Grants can also have slower/longer repayment terms, lower interest where repayments are charged like a loan, and have lower entry points for application thresholds.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13</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7033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Students should make notes of each type of cost to the business, before writing an example for the business example on the slide. </a:t>
            </a:r>
          </a:p>
          <a:p>
            <a:endParaRPr lang="en-GB" dirty="0"/>
          </a:p>
          <a:p>
            <a:r>
              <a:rPr lang="en-GB" dirty="0"/>
              <a:t>https://pixabay.com/photos/coffee-coffee-stall-park-outdoors-6758534/</a:t>
            </a:r>
            <a:br>
              <a:rPr lang="en-GB" dirty="0"/>
            </a:br>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15</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05903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Students should make notes of each type of cost to the business, before writing an example for the business example on the slide. </a:t>
            </a:r>
          </a:p>
          <a:p>
            <a:endParaRPr lang="en-GB" dirty="0"/>
          </a:p>
          <a:p>
            <a:r>
              <a:rPr lang="en-GB" dirty="0"/>
              <a:t>https://pixabay.com/photos/coffee-coffee-stall-park-outdoors-6758534/</a:t>
            </a:r>
            <a:br>
              <a:rPr lang="en-GB" dirty="0"/>
            </a:br>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16</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07781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Students should make notes of each type of cost to the business, before writing an example for the business example on the slide. </a:t>
            </a:r>
          </a:p>
          <a:p>
            <a:endParaRPr lang="en-GB" dirty="0"/>
          </a:p>
          <a:p>
            <a:r>
              <a:rPr lang="en-GB" dirty="0"/>
              <a:t>https://pixabay.com/photos/coffee-coffee-stall-park-outdoors-6758534/</a:t>
            </a:r>
            <a:br>
              <a:rPr lang="en-GB" dirty="0"/>
            </a:br>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17</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71037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Students should make notes of each type of cost to the business, before writing an example for the business example on the slide. </a:t>
            </a:r>
          </a:p>
          <a:p>
            <a:endParaRPr lang="en-GB" dirty="0"/>
          </a:p>
          <a:p>
            <a:r>
              <a:rPr lang="en-GB" dirty="0"/>
              <a:t>https://pixabay.com/photos/coffee-coffee-stall-park-outdoors-6758534/</a:t>
            </a:r>
            <a:br>
              <a:rPr lang="en-GB" dirty="0"/>
            </a:br>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18</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08629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Students should make notes of each type of cost to the business, before writing an example for the business example on the slide. </a:t>
            </a:r>
          </a:p>
          <a:p>
            <a:endParaRPr lang="en-GB" dirty="0"/>
          </a:p>
          <a:p>
            <a:r>
              <a:rPr lang="en-GB" dirty="0"/>
              <a:t>https://pixabay.com/photos/coffee-coffee-stall-park-outdoors-6758534/</a:t>
            </a:r>
            <a:br>
              <a:rPr lang="en-GB" dirty="0"/>
            </a:br>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19</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29590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20</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0219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Provide students with a printed cut and sort sheet. Students can order in to the right order, and stick these down once agreed.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21</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7149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This can be a starter, or a way of exploring student understanding and knowledge about running a business.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3</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80904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Reveal the list, discuss any the students agree or disagree with, reshuffle the order. </a:t>
            </a:r>
            <a:br>
              <a:rPr lang="en-GB" dirty="0"/>
            </a:br>
            <a:r>
              <a:rPr lang="en-GB" dirty="0"/>
              <a:t>Note: there is not set order, but typically it is important to decide on the business location prior to identifying the laws and regulations that will effect the business, and securing any licenses. A business plan could be the first task, but could come later once business support and advice has been sourced. Some businesses might want to test he business idea first before committing to any plans and defining the structure of the business.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22</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3350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23</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5420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25</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973324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Ensure students know that SWOT analysis tools explore both external and internal factors.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26</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043586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Leave questions on board during student activity. Students can use local businesses they know, case studies provided from exam papers or from prepared materials, or conduct online searches of businesses.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27</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011363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Share an example of a SWOT analysis for the Car Wash business.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28</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686697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Ask students to answer one of the questions as an exit ticket to the lesson.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29</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083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Content links:</a:t>
            </a:r>
            <a:br>
              <a:rPr lang="en-GB" dirty="0"/>
            </a:br>
            <a:r>
              <a:rPr lang="en-GB" dirty="0"/>
              <a:t>1.4.1 The options for start-up and small businesses</a:t>
            </a:r>
            <a:br>
              <a:rPr lang="en-GB" dirty="0"/>
            </a:br>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4</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8090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Content links:</a:t>
            </a:r>
            <a:br>
              <a:rPr lang="en-GB" dirty="0"/>
            </a:br>
            <a:r>
              <a:rPr lang="en-GB" dirty="0"/>
              <a:t>1.4.1 The options for start-up and small businesses</a:t>
            </a:r>
            <a:br>
              <a:rPr lang="en-GB" dirty="0"/>
            </a:br>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5</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49205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Ask students to consider where different types of business would likely sit. This could be down by inviting students up to the board with post-its, and placing these on the graph. </a:t>
            </a:r>
          </a:p>
          <a:p>
            <a:r>
              <a:rPr lang="en-GB" dirty="0"/>
              <a:t>Ask students to consider why they would place some in a more risky place vs a less risky place, and also for the reward scale, and what they attribute to each type of business that puts them in one of the four places. </a:t>
            </a:r>
            <a:br>
              <a:rPr lang="en-GB" dirty="0"/>
            </a:br>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6</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9703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Consider issues around socio-economic circumstances for people from wealthy backgrounds, better able to take risk and set up their own business.</a:t>
            </a:r>
            <a:br>
              <a:rPr lang="en-GB" dirty="0"/>
            </a:br>
            <a:br>
              <a:rPr lang="en-GB" dirty="0"/>
            </a:br>
            <a:r>
              <a:rPr lang="en-GB" dirty="0"/>
              <a:t>Solutions could be around networks and support for diverse people to set up businesses, opportunities for low cost lending to launch a business, different rates and fees associated with starting a business for those from more challenging socio-economic backgrounds, better opportunities for education for all.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7</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470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br>
              <a:rPr lang="en-GB" dirty="0"/>
            </a:br>
            <a:r>
              <a:rPr lang="en-GB" dirty="0"/>
              <a:t>Students should note these down, or shorten these statements to a memorable sentence, with an example.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8</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5163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br>
              <a:rPr lang="en-GB" dirty="0"/>
            </a:br>
            <a:r>
              <a:rPr lang="en-GB" dirty="0"/>
              <a:t>Pose the question in the box to the group, and encourage paired discussion to respond to it. Share ideas with the class or feedback to the teacher.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9</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3270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Whilst there might be similar issues, the challenges around insurance for those in specific locations or with certain financial history will be greater. </a:t>
            </a:r>
          </a:p>
          <a:p>
            <a:r>
              <a:rPr lang="en-GB" dirty="0"/>
              <a:t>Solutions might include available free advice and support in completing all due diligence on insurance and licensing, opportunities for low cost insurance for specific groups when setting up, available licensing for specific local residents in poorer communities, etc.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10</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84614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5"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C7410849-7EC9-46FE-8DED-8D2C5CC835FB}"/>
              </a:ext>
            </a:extLst>
          </p:cNvPr>
          <p:cNvPicPr>
            <a:picLocks noChangeAspect="1"/>
          </p:cNvPicPr>
          <p:nvPr userDrawn="1"/>
        </p:nvPicPr>
        <p:blipFill rotWithShape="1">
          <a:blip r:embed="rId3"/>
          <a:srcRect l="-107" t="873" r="1537"/>
          <a:stretch/>
        </p:blipFill>
        <p:spPr>
          <a:xfrm>
            <a:off x="1968123" y="9525"/>
            <a:ext cx="10223879" cy="6858000"/>
          </a:xfrm>
          <a:prstGeom prst="rect">
            <a:avLst/>
          </a:prstGeom>
        </p:spPr>
      </p:pic>
      <p:sp>
        <p:nvSpPr>
          <p:cNvPr id="2" name="Title 1"/>
          <p:cNvSpPr>
            <a:spLocks noGrp="1"/>
          </p:cNvSpPr>
          <p:nvPr>
            <p:ph type="title"/>
          </p:nvPr>
        </p:nvSpPr>
        <p:spPr>
          <a:xfrm>
            <a:off x="1017920" y="586288"/>
            <a:ext cx="4182351" cy="2369187"/>
          </a:xfrm>
          <a:prstGeom prst="rect">
            <a:avLst/>
          </a:prstGeom>
          <a:solidFill>
            <a:schemeClr val="bg1"/>
          </a:solidFill>
        </p:spPr>
        <p:txBody>
          <a:bodyPr lIns="273600" tIns="180000"/>
          <a:lstStyle>
            <a:lvl1pPr>
              <a:defRPr>
                <a:latin typeface="Arial" panose="020B0604020202020204" pitchFamily="34" charset="0"/>
                <a:cs typeface="Arial" panose="020B0604020202020204" pitchFamily="34" charset="0"/>
              </a:defRPr>
            </a:lvl1pPr>
          </a:lstStyle>
          <a:p>
            <a:r>
              <a:rPr lang="en-US" dirty="0"/>
              <a:t>Click to edit Master title style</a:t>
            </a:r>
          </a:p>
        </p:txBody>
      </p:sp>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7552" y="566928"/>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16" name="Subtitle 2"/>
          <p:cNvSpPr>
            <a:spLocks noGrp="1"/>
          </p:cNvSpPr>
          <p:nvPr>
            <p:ph type="subTitle" idx="1"/>
          </p:nvPr>
        </p:nvSpPr>
        <p:spPr>
          <a:xfrm>
            <a:off x="1017953" y="2955477"/>
            <a:ext cx="4180855" cy="1253935"/>
          </a:xfrm>
          <a:prstGeom prst="rect">
            <a:avLst/>
          </a:prstGeom>
          <a:solidFill>
            <a:schemeClr val="bg1"/>
          </a:solidFill>
        </p:spPr>
        <p:txBody>
          <a:bodyPr lIns="273600"/>
          <a:lstStyle>
            <a:lvl1pPr marL="0" indent="0" algn="l">
              <a:buNone/>
              <a:defRPr sz="1013">
                <a:latin typeface="Arial" panose="020B0604020202020204" pitchFamily="34" charset="0"/>
                <a:cs typeface="Arial" panose="020B0604020202020204" pitchFamily="34" charset="0"/>
              </a:defRPr>
            </a:lvl1pPr>
            <a:lvl2pPr marL="192881" indent="0" algn="ctr">
              <a:buNone/>
              <a:defRPr sz="844"/>
            </a:lvl2pPr>
            <a:lvl3pPr marL="385763" indent="0" algn="ctr">
              <a:buNone/>
              <a:defRPr sz="760"/>
            </a:lvl3pPr>
            <a:lvl4pPr marL="578644" indent="0" algn="ctr">
              <a:buNone/>
              <a:defRPr sz="675"/>
            </a:lvl4pPr>
            <a:lvl5pPr marL="771525" indent="0" algn="ctr">
              <a:buNone/>
              <a:defRPr sz="675"/>
            </a:lvl5pPr>
            <a:lvl6pPr marL="964406" indent="0" algn="ctr">
              <a:buNone/>
              <a:defRPr sz="675"/>
            </a:lvl6pPr>
            <a:lvl7pPr marL="1157288" indent="0" algn="ctr">
              <a:buNone/>
              <a:defRPr sz="675"/>
            </a:lvl7pPr>
            <a:lvl8pPr marL="1350169" indent="0" algn="ctr">
              <a:buNone/>
              <a:defRPr sz="675"/>
            </a:lvl8pPr>
            <a:lvl9pPr marL="1543050" indent="0" algn="ctr">
              <a:buNone/>
              <a:defRPr sz="675"/>
            </a:lvl9pPr>
          </a:lstStyle>
          <a:p>
            <a:r>
              <a:rPr lang="en-US" dirty="0"/>
              <a:t>Click to edit Master subtitle style</a:t>
            </a:r>
          </a:p>
        </p:txBody>
      </p: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7"/>
            <a:ext cx="2743200" cy="365125"/>
          </a:xfrm>
        </p:spPr>
        <p:txBody>
          <a:bodyPr/>
          <a:lstStyle>
            <a:lvl1pPr>
              <a:defRPr>
                <a:solidFill>
                  <a:schemeClr val="bg1"/>
                </a:solidFill>
              </a:defRPr>
            </a:lvl1pPr>
          </a:lstStyle>
          <a:p>
            <a:pPr defTabSz="514350">
              <a:buClrTx/>
              <a:defRPr/>
            </a:pPr>
            <a:fld id="{3A223C01-11D7-E049-8252-D38AEC7B21E1}" type="slidenum">
              <a:rPr lang="en-US" kern="1200" smtClean="0">
                <a:solidFill>
                  <a:srgbClr val="FFFFFF"/>
                </a:solidFill>
              </a:rPr>
              <a:pPr defTabSz="514350">
                <a:buClrTx/>
                <a:defRPr/>
              </a:pPr>
              <a:t>‹#›</a:t>
            </a:fld>
            <a:endParaRPr lang="en-US" kern="1200" dirty="0">
              <a:solidFill>
                <a:srgbClr val="FFFFFF"/>
              </a:solidFill>
            </a:endParaRPr>
          </a:p>
        </p:txBody>
      </p:sp>
    </p:spTree>
    <p:extLst>
      <p:ext uri="{BB962C8B-B14F-4D97-AF65-F5344CB8AC3E}">
        <p14:creationId xmlns:p14="http://schemas.microsoft.com/office/powerpoint/2010/main" val="12050045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EW Title Slide 4.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BF40AA-AE6F-5749-8C97-DE3834BA09D0}"/>
              </a:ext>
              <a:ext uri="{C183D7F6-B498-43B3-948B-1728B52AA6E4}">
                <adec:decorative xmlns:adec="http://schemas.microsoft.com/office/drawing/2017/decorative" val="1"/>
              </a:ext>
            </a:extLst>
          </p:cNvPr>
          <p:cNvSpPr/>
          <p:nvPr/>
        </p:nvSpPr>
        <p:spPr>
          <a:xfrm>
            <a:off x="1984377" y="0"/>
            <a:ext cx="10207625" cy="6858000"/>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dirty="0">
              <a:ln>
                <a:noFill/>
              </a:ln>
              <a:solidFill>
                <a:srgbClr val="FFFFFF"/>
              </a:solidFill>
              <a:effectLst/>
              <a:uLnTx/>
              <a:uFillTx/>
              <a:latin typeface="Calibri" panose="020F0502020204030204"/>
              <a:ea typeface="+mn-ea"/>
              <a:cs typeface="+mn-cs"/>
              <a:sym typeface="Arial"/>
            </a:endParaRPr>
          </a:p>
        </p:txBody>
      </p:sp>
      <p:sp>
        <p:nvSpPr>
          <p:cNvPr id="14" name="Picture Placeholder 15">
            <a:extLst>
              <a:ext uri="{FF2B5EF4-FFF2-40B4-BE49-F238E27FC236}">
                <a16:creationId xmlns:a16="http://schemas.microsoft.com/office/drawing/2014/main" id="{6EF18240-552B-1149-9D44-905FD72272EE}"/>
              </a:ext>
            </a:extLst>
          </p:cNvPr>
          <p:cNvSpPr>
            <a:spLocks noGrp="1"/>
          </p:cNvSpPr>
          <p:nvPr>
            <p:ph type="pic" sz="quarter" idx="11" hasCustomPrompt="1"/>
          </p:nvPr>
        </p:nvSpPr>
        <p:spPr>
          <a:xfrm>
            <a:off x="1" y="1466850"/>
            <a:ext cx="10735160" cy="5391150"/>
          </a:xfrm>
          <a:prstGeom prst="rect">
            <a:avLst/>
          </a:prstGeom>
          <a:solidFill>
            <a:schemeClr val="bg2">
              <a:lumMod val="75000"/>
            </a:schemeClr>
          </a:solidFill>
        </p:spPr>
        <p:txBody>
          <a:bodyPr anchor="ctr"/>
          <a:lstStyle>
            <a:lvl1pPr marL="0" indent="0" algn="ctr">
              <a:buNone/>
              <a:defRPr/>
            </a:lvl1pPr>
          </a:lstStyle>
          <a:p>
            <a:r>
              <a:rPr lang="en-US" dirty="0"/>
              <a:t>Click to insert a picture</a:t>
            </a:r>
          </a:p>
        </p:txBody>
      </p:sp>
      <p:sp>
        <p:nvSpPr>
          <p:cNvPr id="7" name="Title 6">
            <a:extLst>
              <a:ext uri="{FF2B5EF4-FFF2-40B4-BE49-F238E27FC236}">
                <a16:creationId xmlns:a16="http://schemas.microsoft.com/office/drawing/2014/main" id="{982D310E-7115-43AA-A189-B37D28B723B1}"/>
              </a:ext>
            </a:extLst>
          </p:cNvPr>
          <p:cNvSpPr>
            <a:spLocks noGrp="1"/>
          </p:cNvSpPr>
          <p:nvPr>
            <p:ph type="title" hasCustomPrompt="1"/>
          </p:nvPr>
        </p:nvSpPr>
        <p:spPr>
          <a:xfrm>
            <a:off x="7474627" y="568330"/>
            <a:ext cx="3630471" cy="4603749"/>
          </a:xfrm>
          <a:prstGeom prst="rect">
            <a:avLst/>
          </a:prstGeom>
          <a:solidFill>
            <a:schemeClr val="bg1"/>
          </a:solidFill>
        </p:spPr>
        <p:txBody>
          <a:bodyPr lIns="273600" tIns="274320" rIns="274320"/>
          <a:lstStyle>
            <a:lvl1pPr>
              <a:defRPr>
                <a:latin typeface="Arial" panose="020B0604020202020204" pitchFamily="34" charset="0"/>
                <a:cs typeface="Arial" panose="020B0604020202020204" pitchFamily="34" charset="0"/>
              </a:defRPr>
            </a:lvl1pPr>
          </a:lstStyle>
          <a:p>
            <a:r>
              <a:rPr lang="en-US" dirty="0"/>
              <a:t>Click to add title</a:t>
            </a:r>
          </a:p>
        </p:txBody>
      </p:sp>
      <p:sp>
        <p:nvSpPr>
          <p:cNvPr id="3" name="Subtitle">
            <a:extLst>
              <a:ext uri="{FF2B5EF4-FFF2-40B4-BE49-F238E27FC236}">
                <a16:creationId xmlns:a16="http://schemas.microsoft.com/office/drawing/2014/main" id="{CE068109-718D-4B25-993B-72D6B892A705}"/>
              </a:ext>
            </a:extLst>
          </p:cNvPr>
          <p:cNvSpPr>
            <a:spLocks noGrp="1"/>
          </p:cNvSpPr>
          <p:nvPr>
            <p:ph type="body" sz="quarter" idx="12" hasCustomPrompt="1"/>
          </p:nvPr>
        </p:nvSpPr>
        <p:spPr>
          <a:xfrm>
            <a:off x="7474625" y="4006471"/>
            <a:ext cx="3630587" cy="1165604"/>
          </a:xfrm>
          <a:prstGeom prst="rect">
            <a:avLst/>
          </a:prstGeom>
          <a:solidFill>
            <a:schemeClr val="bg1"/>
          </a:solidFill>
        </p:spPr>
        <p:txBody>
          <a:bodyPr lIns="273600" rIns="90000"/>
          <a:lstStyle>
            <a:lvl1pPr marL="0" indent="0">
              <a:buNone/>
              <a:defRPr>
                <a:latin typeface="Arial" panose="020B0604020202020204" pitchFamily="34" charset="0"/>
                <a:cs typeface="Arial" panose="020B0604020202020204" pitchFamily="34" charset="0"/>
              </a:defRPr>
            </a:lvl1pPr>
          </a:lstStyle>
          <a:p>
            <a:pPr lvl="0"/>
            <a:r>
              <a:rPr lang="en-US" dirty="0"/>
              <a:t>Click to add subtitle</a:t>
            </a:r>
          </a:p>
        </p:txBody>
      </p:sp>
      <p:pic>
        <p:nvPicPr>
          <p:cNvPr id="10" name="Picture 9">
            <a:extLst>
              <a:ext uri="{FF2B5EF4-FFF2-40B4-BE49-F238E27FC236}">
                <a16:creationId xmlns:a16="http://schemas.microsoft.com/office/drawing/2014/main" id="{7A9DC1FD-8034-E548-95C2-CD957F1D0089}"/>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39717"/>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Slide Number Placeholder 5">
            <a:extLst>
              <a:ext uri="{FF2B5EF4-FFF2-40B4-BE49-F238E27FC236}">
                <a16:creationId xmlns:a16="http://schemas.microsoft.com/office/drawing/2014/main" id="{3FADDC1B-22E5-C441-BDA9-8EEB86CF3328}"/>
              </a:ext>
            </a:extLst>
          </p:cNvPr>
          <p:cNvSpPr>
            <a:spLocks noGrp="1"/>
          </p:cNvSpPr>
          <p:nvPr>
            <p:ph type="sldNum" sz="quarter" idx="10"/>
          </p:nvPr>
        </p:nvSpPr>
        <p:spPr/>
        <p:txBody>
          <a:bodyPr/>
          <a:lstStyle>
            <a:lvl1pPr>
              <a:defRPr/>
            </a:lvl1pPr>
          </a:lstStyle>
          <a:p>
            <a:pPr defTabSz="514350">
              <a:buClrTx/>
              <a:defRPr/>
            </a:pPr>
            <a:fld id="{6C756944-AAA6-A948-ABFF-0210BDF7DF7A}" type="slidenum">
              <a:rPr lang="en-US" kern="1200" smtClean="0">
                <a:solidFill>
                  <a:srgbClr val="000000"/>
                </a:solidFill>
              </a:rPr>
              <a:pPr defTabSz="514350">
                <a:buClrTx/>
                <a:defRPr/>
              </a:pPr>
              <a:t>‹#›</a:t>
            </a:fld>
            <a:endParaRPr lang="en-US" kern="1200">
              <a:solidFill>
                <a:srgbClr val="000000"/>
              </a:solidFill>
            </a:endParaRPr>
          </a:p>
        </p:txBody>
      </p:sp>
      <p:cxnSp>
        <p:nvCxnSpPr>
          <p:cNvPr id="9" name="Straight Connector 8">
            <a:extLst>
              <a:ext uri="{FF2B5EF4-FFF2-40B4-BE49-F238E27FC236}">
                <a16:creationId xmlns:a16="http://schemas.microsoft.com/office/drawing/2014/main" id="{917382D9-3746-3141-8A7A-B32826C50D44}"/>
              </a:ext>
              <a:ext uri="{C183D7F6-B498-43B3-948B-1728B52AA6E4}">
                <adec:decorative xmlns:adec="http://schemas.microsoft.com/office/drawing/2017/decorative" val="1"/>
              </a:ext>
            </a:extLst>
          </p:cNvPr>
          <p:cNvCxnSpPr>
            <a:cxnSpLocks/>
          </p:cNvCxnSpPr>
          <p:nvPr userDrawn="1"/>
        </p:nvCxnSpPr>
        <p:spPr>
          <a:xfrm>
            <a:off x="11139489" y="568325"/>
            <a:ext cx="0" cy="460375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5478405"/>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_accent lef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44ED8C-8847-EA41-9338-C6E46B61F79E}"/>
              </a:ext>
              <a:ext uri="{C183D7F6-B498-43B3-948B-1728B52AA6E4}">
                <adec:decorative xmlns:adec="http://schemas.microsoft.com/office/drawing/2017/decorative" val="1"/>
              </a:ext>
            </a:extLst>
          </p:cNvPr>
          <p:cNvSpPr/>
          <p:nvPr/>
        </p:nvSpPr>
        <p:spPr>
          <a:xfrm>
            <a:off x="3" y="555629"/>
            <a:ext cx="1019175" cy="11588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3" name="Title 1"/>
          <p:cNvSpPr>
            <a:spLocks noGrp="1"/>
          </p:cNvSpPr>
          <p:nvPr>
            <p:ph type="title"/>
          </p:nvPr>
        </p:nvSpPr>
        <p:spPr>
          <a:xfrm>
            <a:off x="1183731" y="571500"/>
            <a:ext cx="9966871" cy="1119188"/>
          </a:xfrm>
          <a:prstGeom prst="rect">
            <a:avLst/>
          </a:prstGeom>
        </p:spPr>
        <p:txBody>
          <a:bodyPr anchor="ctr" anchorCtr="0">
            <a:normAutofit/>
          </a:bodyPr>
          <a:lstStyle>
            <a:lvl1pPr>
              <a:defRPr sz="2025">
                <a:latin typeface="Arial" panose="020B0604020202020204" pitchFamily="34" charset="0"/>
                <a:cs typeface="Arial" panose="020B0604020202020204" pitchFamily="34" charset="0"/>
              </a:defRPr>
            </a:lvl1pPr>
          </a:lstStyle>
          <a:p>
            <a:r>
              <a:rPr lang="en-US" dirty="0"/>
              <a:t>Click to edit Master title style</a:t>
            </a:r>
          </a:p>
        </p:txBody>
      </p:sp>
      <p:sp>
        <p:nvSpPr>
          <p:cNvPr id="7" name="Content Placeholder 6">
            <a:extLst>
              <a:ext uri="{FF2B5EF4-FFF2-40B4-BE49-F238E27FC236}">
                <a16:creationId xmlns:a16="http://schemas.microsoft.com/office/drawing/2014/main" id="{52C1CAAB-00F4-184E-88C4-75D6880DC45E}"/>
              </a:ext>
            </a:extLst>
          </p:cNvPr>
          <p:cNvSpPr>
            <a:spLocks noGrp="1"/>
          </p:cNvSpPr>
          <p:nvPr>
            <p:ph sz="quarter" idx="16" hasCustomPrompt="1"/>
          </p:nvPr>
        </p:nvSpPr>
        <p:spPr>
          <a:xfrm>
            <a:off x="1183729" y="1893888"/>
            <a:ext cx="9972675" cy="4475162"/>
          </a:xfrm>
          <a:prstGeom prst="rect">
            <a:avLst/>
          </a:prstGeom>
        </p:spPr>
        <p:txBody>
          <a:bodyPr/>
          <a:lstStyle>
            <a:lvl1pPr marL="0" indent="0">
              <a:buFontTx/>
              <a:buNone/>
              <a:defRPr sz="900" b="0" i="0">
                <a:latin typeface="Arial" panose="020B0604020202020204" pitchFamily="34" charset="0"/>
                <a:ea typeface="Open Sans Light" panose="020B0306030504020204" pitchFamily="34" charset="0"/>
                <a:cs typeface="Arial" panose="020B0604020202020204" pitchFamily="34" charset="0"/>
              </a:defRPr>
            </a:lvl1pPr>
            <a:lvl2pPr marL="257175" indent="0">
              <a:buFontTx/>
              <a:buNone/>
              <a:defRPr sz="900" b="0" i="0">
                <a:latin typeface="Open Sans Light" panose="020B0306030504020204" pitchFamily="34" charset="0"/>
                <a:ea typeface="Open Sans Light" panose="020B0306030504020204" pitchFamily="34" charset="0"/>
                <a:cs typeface="Open Sans Light" panose="020B0306030504020204" pitchFamily="34" charset="0"/>
              </a:defRPr>
            </a:lvl2pPr>
            <a:lvl3pPr marL="514350" indent="0">
              <a:buFontTx/>
              <a:buNone/>
              <a:defRPr sz="900" b="0" i="0">
                <a:latin typeface="Open Sans Light" panose="020B0306030504020204" pitchFamily="34" charset="0"/>
                <a:ea typeface="Open Sans Light" panose="020B0306030504020204" pitchFamily="34" charset="0"/>
                <a:cs typeface="Open Sans Light" panose="020B0306030504020204" pitchFamily="34" charset="0"/>
              </a:defRPr>
            </a:lvl3pPr>
            <a:lvl4pPr marL="771525" indent="0">
              <a:buFontTx/>
              <a:buNone/>
              <a:defRPr sz="900" b="0" i="0">
                <a:latin typeface="Open Sans Light" panose="020B0306030504020204" pitchFamily="34" charset="0"/>
                <a:ea typeface="Open Sans Light" panose="020B0306030504020204" pitchFamily="34" charset="0"/>
                <a:cs typeface="Open Sans Light" panose="020B0306030504020204" pitchFamily="34" charset="0"/>
              </a:defRPr>
            </a:lvl4pPr>
            <a:lvl5pPr marL="1028700" indent="0">
              <a:buFontTx/>
              <a:buNone/>
              <a:defRPr sz="9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cxnSp>
        <p:nvCxnSpPr>
          <p:cNvPr id="5" name="Straight Connector 4">
            <a:extLst>
              <a:ext uri="{FF2B5EF4-FFF2-40B4-BE49-F238E27FC236}">
                <a16:creationId xmlns:a16="http://schemas.microsoft.com/office/drawing/2014/main" id="{4AC23712-3DEB-F145-81F4-D8A1E3A471B2}"/>
              </a:ext>
              <a:ext uri="{C183D7F6-B498-43B3-948B-1728B52AA6E4}">
                <adec:decorative xmlns:adec="http://schemas.microsoft.com/office/drawing/2017/decorative" val="1"/>
              </a:ext>
            </a:extLst>
          </p:cNvPr>
          <p:cNvCxnSpPr>
            <a:cxnSpLocks/>
          </p:cNvCxnSpPr>
          <p:nvPr/>
        </p:nvCxnSpPr>
        <p:spPr>
          <a:xfrm>
            <a:off x="1036639" y="555629"/>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5F1202A0-9646-4147-8DBB-1BF33177D5D7}"/>
              </a:ext>
            </a:extLst>
          </p:cNvPr>
          <p:cNvSpPr>
            <a:spLocks noGrp="1"/>
          </p:cNvSpPr>
          <p:nvPr>
            <p:ph type="sldNum" sz="quarter" idx="15"/>
          </p:nvPr>
        </p:nvSpPr>
        <p:spPr/>
        <p:txBody>
          <a:bodyPr/>
          <a:lstStyle>
            <a:lvl1pPr>
              <a:defRPr/>
            </a:lvl1pPr>
          </a:lstStyle>
          <a:p>
            <a:pPr defTabSz="514350">
              <a:buClrTx/>
              <a:defRPr/>
            </a:pPr>
            <a:fld id="{EEAC2BAD-9516-2B47-9900-7FC05ED2F002}" type="slidenum">
              <a:rPr lang="en-US" kern="1200" smtClean="0">
                <a:solidFill>
                  <a:srgbClr val="000000"/>
                </a:solidFill>
              </a:rPr>
              <a:pPr defTabSz="514350">
                <a:buClrTx/>
                <a:defRPr/>
              </a:pPr>
              <a:t>‹#›</a:t>
            </a:fld>
            <a:endParaRPr lang="en-US" kern="1200">
              <a:solidFill>
                <a:srgbClr val="000000"/>
              </a:solidFill>
            </a:endParaRPr>
          </a:p>
        </p:txBody>
      </p:sp>
    </p:spTree>
    <p:extLst>
      <p:ext uri="{BB962C8B-B14F-4D97-AF65-F5344CB8AC3E}">
        <p14:creationId xmlns:p14="http://schemas.microsoft.com/office/powerpoint/2010/main" val="14665471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accent r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8B21293-6FA6-7445-BD11-05A0ADD6C222}"/>
              </a:ext>
              <a:ext uri="{C183D7F6-B498-43B3-948B-1728B52AA6E4}">
                <adec:decorative xmlns:adec="http://schemas.microsoft.com/office/drawing/2017/decorative" val="1"/>
              </a:ext>
            </a:extLst>
          </p:cNvPr>
          <p:cNvSpPr/>
          <p:nvPr/>
        </p:nvSpPr>
        <p:spPr>
          <a:xfrm>
            <a:off x="11142923" y="555629"/>
            <a:ext cx="1049079" cy="11588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3" name="Title 1"/>
          <p:cNvSpPr>
            <a:spLocks noGrp="1"/>
          </p:cNvSpPr>
          <p:nvPr>
            <p:ph type="title"/>
          </p:nvPr>
        </p:nvSpPr>
        <p:spPr>
          <a:xfrm>
            <a:off x="1000851" y="571500"/>
            <a:ext cx="9966871" cy="1119188"/>
          </a:xfrm>
          <a:prstGeom prst="rect">
            <a:avLst/>
          </a:prstGeom>
        </p:spPr>
        <p:txBody>
          <a:bodyPr anchor="ctr" anchorCtr="0">
            <a:normAutofit/>
          </a:bodyPr>
          <a:lstStyle>
            <a:lvl1pPr>
              <a:defRPr sz="2025">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6184F5C8-ABB1-E340-AD72-5AC3A5C2A929}"/>
              </a:ext>
            </a:extLst>
          </p:cNvPr>
          <p:cNvSpPr>
            <a:spLocks noGrp="1"/>
          </p:cNvSpPr>
          <p:nvPr>
            <p:ph sz="quarter" idx="16" hasCustomPrompt="1"/>
          </p:nvPr>
        </p:nvSpPr>
        <p:spPr>
          <a:xfrm>
            <a:off x="989761" y="1893888"/>
            <a:ext cx="9972675" cy="4475162"/>
          </a:xfrm>
          <a:prstGeom prst="rect">
            <a:avLst/>
          </a:prstGeom>
        </p:spPr>
        <p:txBody>
          <a:bodyPr/>
          <a:lstStyle>
            <a:lvl1pPr marL="0" indent="0">
              <a:buFontTx/>
              <a:buNone/>
              <a:defRPr sz="900" b="0" i="0">
                <a:latin typeface="Arial" panose="020B0604020202020204" pitchFamily="34" charset="0"/>
                <a:ea typeface="Open Sans Light" panose="020B0306030504020204" pitchFamily="34" charset="0"/>
                <a:cs typeface="Arial" panose="020B0604020202020204" pitchFamily="34" charset="0"/>
              </a:defRPr>
            </a:lvl1pPr>
            <a:lvl2pPr marL="257175" indent="0">
              <a:buFontTx/>
              <a:buNone/>
              <a:defRPr sz="900" b="0" i="0">
                <a:latin typeface="Open Sans Light" panose="020B0306030504020204" pitchFamily="34" charset="0"/>
                <a:ea typeface="Open Sans Light" panose="020B0306030504020204" pitchFamily="34" charset="0"/>
                <a:cs typeface="Open Sans Light" panose="020B0306030504020204" pitchFamily="34" charset="0"/>
              </a:defRPr>
            </a:lvl2pPr>
            <a:lvl3pPr marL="514350" indent="0">
              <a:buFontTx/>
              <a:buNone/>
              <a:defRPr sz="900" b="0" i="0">
                <a:latin typeface="Open Sans Light" panose="020B0306030504020204" pitchFamily="34" charset="0"/>
                <a:ea typeface="Open Sans Light" panose="020B0306030504020204" pitchFamily="34" charset="0"/>
                <a:cs typeface="Open Sans Light" panose="020B0306030504020204" pitchFamily="34" charset="0"/>
              </a:defRPr>
            </a:lvl3pPr>
            <a:lvl4pPr marL="771525" indent="0">
              <a:buFontTx/>
              <a:buNone/>
              <a:defRPr sz="900" b="0" i="0">
                <a:latin typeface="Open Sans Light" panose="020B0306030504020204" pitchFamily="34" charset="0"/>
                <a:ea typeface="Open Sans Light" panose="020B0306030504020204" pitchFamily="34" charset="0"/>
                <a:cs typeface="Open Sans Light" panose="020B0306030504020204" pitchFamily="34" charset="0"/>
              </a:defRPr>
            </a:lvl4pPr>
            <a:lvl5pPr marL="1028700" indent="0">
              <a:buFontTx/>
              <a:buNone/>
              <a:defRPr sz="9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cxnSp>
        <p:nvCxnSpPr>
          <p:cNvPr id="5" name="Straight Connector 4">
            <a:extLst>
              <a:ext uri="{FF2B5EF4-FFF2-40B4-BE49-F238E27FC236}">
                <a16:creationId xmlns:a16="http://schemas.microsoft.com/office/drawing/2014/main" id="{A9563D79-D413-6C4E-AF46-45AD23481DA0}"/>
              </a:ext>
              <a:ext uri="{C183D7F6-B498-43B3-948B-1728B52AA6E4}">
                <adec:decorative xmlns:adec="http://schemas.microsoft.com/office/drawing/2017/decorative" val="1"/>
              </a:ext>
            </a:extLst>
          </p:cNvPr>
          <p:cNvCxnSpPr>
            <a:cxnSpLocks/>
          </p:cNvCxnSpPr>
          <p:nvPr/>
        </p:nvCxnSpPr>
        <p:spPr>
          <a:xfrm>
            <a:off x="11131549" y="555629"/>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3B6DE9E4-24AE-FD46-93D2-E9B05008A6D5}"/>
              </a:ext>
            </a:extLst>
          </p:cNvPr>
          <p:cNvSpPr>
            <a:spLocks noGrp="1"/>
          </p:cNvSpPr>
          <p:nvPr>
            <p:ph type="sldNum" sz="quarter" idx="15"/>
          </p:nvPr>
        </p:nvSpPr>
        <p:spPr/>
        <p:txBody>
          <a:bodyPr/>
          <a:lstStyle>
            <a:lvl1pPr>
              <a:defRPr/>
            </a:lvl1pPr>
          </a:lstStyle>
          <a:p>
            <a:pPr defTabSz="514350">
              <a:buClrTx/>
              <a:defRPr/>
            </a:pPr>
            <a:fld id="{449BB740-7204-9B4C-9E22-6EC5FC26FE50}" type="slidenum">
              <a:rPr lang="en-US" kern="1200" smtClean="0">
                <a:solidFill>
                  <a:srgbClr val="000000"/>
                </a:solidFill>
              </a:rPr>
              <a:pPr defTabSz="514350">
                <a:buClrTx/>
                <a:defRPr/>
              </a:pPr>
              <a:t>‹#›</a:t>
            </a:fld>
            <a:endParaRPr lang="en-US" kern="1200">
              <a:solidFill>
                <a:srgbClr val="000000"/>
              </a:solidFill>
            </a:endParaRPr>
          </a:p>
        </p:txBody>
      </p:sp>
    </p:spTree>
    <p:extLst>
      <p:ext uri="{BB962C8B-B14F-4D97-AF65-F5344CB8AC3E}">
        <p14:creationId xmlns:p14="http://schemas.microsoft.com/office/powerpoint/2010/main" val="28159210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_ 2 column bulle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8D6D37C-7584-E94F-BD5E-47BD8D71902C}"/>
              </a:ext>
              <a:ext uri="{C183D7F6-B498-43B3-948B-1728B52AA6E4}">
                <adec:decorative xmlns:adec="http://schemas.microsoft.com/office/drawing/2017/decorative" val="1"/>
              </a:ext>
            </a:extLst>
          </p:cNvPr>
          <p:cNvSpPr/>
          <p:nvPr/>
        </p:nvSpPr>
        <p:spPr>
          <a:xfrm>
            <a:off x="3" y="555629"/>
            <a:ext cx="1019175" cy="11588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3" name="Title 1"/>
          <p:cNvSpPr>
            <a:spLocks noGrp="1"/>
          </p:cNvSpPr>
          <p:nvPr>
            <p:ph type="title"/>
          </p:nvPr>
        </p:nvSpPr>
        <p:spPr>
          <a:xfrm>
            <a:off x="1183731" y="571500"/>
            <a:ext cx="9966871" cy="1119188"/>
          </a:xfrm>
          <a:prstGeom prst="rect">
            <a:avLst/>
          </a:prstGeom>
        </p:spPr>
        <p:txBody>
          <a:bodyPr anchor="ctr" anchorCtr="0">
            <a:normAutofit/>
          </a:bodyPr>
          <a:lstStyle>
            <a:lvl1pPr>
              <a:defRPr sz="2025">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11" name="Content Placeholder 6">
            <a:extLst>
              <a:ext uri="{FF2B5EF4-FFF2-40B4-BE49-F238E27FC236}">
                <a16:creationId xmlns:a16="http://schemas.microsoft.com/office/drawing/2014/main" id="{3BC62C5E-ABAA-C345-B3BA-BEDA7732E3B8}"/>
              </a:ext>
            </a:extLst>
          </p:cNvPr>
          <p:cNvSpPr>
            <a:spLocks noGrp="1"/>
          </p:cNvSpPr>
          <p:nvPr>
            <p:ph sz="quarter" idx="18" hasCustomPrompt="1"/>
          </p:nvPr>
        </p:nvSpPr>
        <p:spPr>
          <a:xfrm>
            <a:off x="6262801" y="1895681"/>
            <a:ext cx="4883915" cy="4475162"/>
          </a:xfrm>
          <a:prstGeom prst="rect">
            <a:avLst/>
          </a:prstGeom>
        </p:spPr>
        <p:txBody>
          <a:bodyPr/>
          <a:lstStyle>
            <a:lvl1pPr marL="0" indent="0">
              <a:buFontTx/>
              <a:buNone/>
              <a:defRPr sz="900" b="0" i="0">
                <a:latin typeface="Arial" panose="020B0604020202020204" pitchFamily="34" charset="0"/>
                <a:ea typeface="Open Sans Light" panose="020B0306030504020204" pitchFamily="34" charset="0"/>
                <a:cs typeface="Arial" panose="020B0604020202020204" pitchFamily="34" charset="0"/>
              </a:defRPr>
            </a:lvl1pPr>
            <a:lvl2pPr marL="257175" indent="0">
              <a:buFontTx/>
              <a:buNone/>
              <a:defRPr sz="900" b="0" i="0">
                <a:latin typeface="Open Sans Light" panose="020B0306030504020204" pitchFamily="34" charset="0"/>
                <a:ea typeface="Open Sans Light" panose="020B0306030504020204" pitchFamily="34" charset="0"/>
                <a:cs typeface="Open Sans Light" panose="020B0306030504020204" pitchFamily="34" charset="0"/>
              </a:defRPr>
            </a:lvl2pPr>
            <a:lvl3pPr marL="514350" indent="0">
              <a:buFontTx/>
              <a:buNone/>
              <a:defRPr sz="900" b="0" i="0">
                <a:latin typeface="Open Sans Light" panose="020B0306030504020204" pitchFamily="34" charset="0"/>
                <a:ea typeface="Open Sans Light" panose="020B0306030504020204" pitchFamily="34" charset="0"/>
                <a:cs typeface="Open Sans Light" panose="020B0306030504020204" pitchFamily="34" charset="0"/>
              </a:defRPr>
            </a:lvl3pPr>
            <a:lvl4pPr marL="771525" indent="0">
              <a:buFontTx/>
              <a:buNone/>
              <a:defRPr sz="900" b="0" i="0">
                <a:latin typeface="Open Sans Light" panose="020B0306030504020204" pitchFamily="34" charset="0"/>
                <a:ea typeface="Open Sans Light" panose="020B0306030504020204" pitchFamily="34" charset="0"/>
                <a:cs typeface="Open Sans Light" panose="020B0306030504020204" pitchFamily="34" charset="0"/>
              </a:defRPr>
            </a:lvl4pPr>
            <a:lvl5pPr marL="1028700" indent="0">
              <a:buFontTx/>
              <a:buNone/>
              <a:defRPr sz="9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sp>
        <p:nvSpPr>
          <p:cNvPr id="10" name="Content Placeholder 6">
            <a:extLst>
              <a:ext uri="{FF2B5EF4-FFF2-40B4-BE49-F238E27FC236}">
                <a16:creationId xmlns:a16="http://schemas.microsoft.com/office/drawing/2014/main" id="{CC0DC4FF-3BCC-4043-AC81-2145CE625517}"/>
              </a:ext>
            </a:extLst>
          </p:cNvPr>
          <p:cNvSpPr>
            <a:spLocks noGrp="1"/>
          </p:cNvSpPr>
          <p:nvPr>
            <p:ph sz="quarter" idx="17" hasCustomPrompt="1"/>
          </p:nvPr>
        </p:nvSpPr>
        <p:spPr>
          <a:xfrm>
            <a:off x="1183729" y="1893888"/>
            <a:ext cx="4883915" cy="4475162"/>
          </a:xfrm>
          <a:prstGeom prst="rect">
            <a:avLst/>
          </a:prstGeom>
        </p:spPr>
        <p:txBody>
          <a:bodyPr/>
          <a:lstStyle>
            <a:lvl1pPr marL="0" indent="0">
              <a:buFontTx/>
              <a:buNone/>
              <a:defRPr sz="900" b="0" i="0">
                <a:latin typeface="Arial" panose="020B0604020202020204" pitchFamily="34" charset="0"/>
                <a:ea typeface="Open Sans Light" panose="020B0306030504020204" pitchFamily="34" charset="0"/>
                <a:cs typeface="Arial" panose="020B0604020202020204" pitchFamily="34" charset="0"/>
              </a:defRPr>
            </a:lvl1pPr>
            <a:lvl2pPr marL="257175" indent="0">
              <a:buFontTx/>
              <a:buNone/>
              <a:defRPr sz="900" b="0" i="0">
                <a:latin typeface="Open Sans Light" panose="020B0306030504020204" pitchFamily="34" charset="0"/>
                <a:ea typeface="Open Sans Light" panose="020B0306030504020204" pitchFamily="34" charset="0"/>
                <a:cs typeface="Open Sans Light" panose="020B0306030504020204" pitchFamily="34" charset="0"/>
              </a:defRPr>
            </a:lvl2pPr>
            <a:lvl3pPr marL="514350" indent="0">
              <a:buFontTx/>
              <a:buNone/>
              <a:defRPr sz="900" b="0" i="0">
                <a:latin typeface="Open Sans Light" panose="020B0306030504020204" pitchFamily="34" charset="0"/>
                <a:ea typeface="Open Sans Light" panose="020B0306030504020204" pitchFamily="34" charset="0"/>
                <a:cs typeface="Open Sans Light" panose="020B0306030504020204" pitchFamily="34" charset="0"/>
              </a:defRPr>
            </a:lvl3pPr>
            <a:lvl4pPr marL="771525" indent="0">
              <a:buFontTx/>
              <a:buNone/>
              <a:defRPr sz="900" b="0" i="0">
                <a:latin typeface="Open Sans Light" panose="020B0306030504020204" pitchFamily="34" charset="0"/>
                <a:ea typeface="Open Sans Light" panose="020B0306030504020204" pitchFamily="34" charset="0"/>
                <a:cs typeface="Open Sans Light" panose="020B0306030504020204" pitchFamily="34" charset="0"/>
              </a:defRPr>
            </a:lvl4pPr>
            <a:lvl5pPr marL="1028700" indent="0">
              <a:buFontTx/>
              <a:buNone/>
              <a:defRPr sz="9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cxnSp>
        <p:nvCxnSpPr>
          <p:cNvPr id="6" name="Straight Connector 5">
            <a:extLst>
              <a:ext uri="{FF2B5EF4-FFF2-40B4-BE49-F238E27FC236}">
                <a16:creationId xmlns:a16="http://schemas.microsoft.com/office/drawing/2014/main" id="{77829038-C33E-E14F-A39E-A9A3AB5CFBF1}"/>
              </a:ext>
              <a:ext uri="{C183D7F6-B498-43B3-948B-1728B52AA6E4}">
                <adec:decorative xmlns:adec="http://schemas.microsoft.com/office/drawing/2017/decorative" val="1"/>
              </a:ext>
            </a:extLst>
          </p:cNvPr>
          <p:cNvCxnSpPr>
            <a:cxnSpLocks/>
          </p:cNvCxnSpPr>
          <p:nvPr/>
        </p:nvCxnSpPr>
        <p:spPr>
          <a:xfrm>
            <a:off x="1036639" y="555629"/>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D683BD36-B2E0-E34D-A0C0-77A7165923F9}"/>
              </a:ext>
            </a:extLst>
          </p:cNvPr>
          <p:cNvSpPr>
            <a:spLocks noGrp="1"/>
          </p:cNvSpPr>
          <p:nvPr>
            <p:ph type="sldNum" sz="quarter" idx="16"/>
          </p:nvPr>
        </p:nvSpPr>
        <p:spPr/>
        <p:txBody>
          <a:bodyPr/>
          <a:lstStyle>
            <a:lvl1pPr>
              <a:defRPr/>
            </a:lvl1pPr>
          </a:lstStyle>
          <a:p>
            <a:pPr defTabSz="514350">
              <a:buClrTx/>
              <a:defRPr/>
            </a:pPr>
            <a:fld id="{16F0F2AA-7572-DC4D-AB68-865F32F517C3}" type="slidenum">
              <a:rPr lang="en-US" kern="1200" smtClean="0">
                <a:solidFill>
                  <a:srgbClr val="000000"/>
                </a:solidFill>
              </a:rPr>
              <a:pPr defTabSz="514350">
                <a:buClrTx/>
                <a:defRPr/>
              </a:pPr>
              <a:t>‹#›</a:t>
            </a:fld>
            <a:endParaRPr lang="en-US" kern="1200">
              <a:solidFill>
                <a:srgbClr val="000000"/>
              </a:solidFill>
            </a:endParaRPr>
          </a:p>
        </p:txBody>
      </p:sp>
    </p:spTree>
    <p:extLst>
      <p:ext uri="{BB962C8B-B14F-4D97-AF65-F5344CB8AC3E}">
        <p14:creationId xmlns:p14="http://schemas.microsoft.com/office/powerpoint/2010/main" val="4078793222"/>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with photo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DC312F-B9C0-D744-AD30-A434A20A7DEF}"/>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901811" y="0"/>
            <a:ext cx="10290191" cy="6858000"/>
          </a:xfrm>
          <a:prstGeom prst="rect">
            <a:avLst/>
          </a:prstGeom>
        </p:spPr>
      </p:pic>
      <p:cxnSp>
        <p:nvCxnSpPr>
          <p:cNvPr id="6" name="Straight Connector 5">
            <a:extLst>
              <a:ext uri="{FF2B5EF4-FFF2-40B4-BE49-F238E27FC236}">
                <a16:creationId xmlns:a16="http://schemas.microsoft.com/office/drawing/2014/main" id="{C622D27A-F32D-EB48-9A03-1735E67359D1}"/>
              </a:ext>
              <a:ext uri="{C183D7F6-B498-43B3-948B-1728B52AA6E4}">
                <adec:decorative xmlns:adec="http://schemas.microsoft.com/office/drawing/2017/decorative" val="1"/>
              </a:ext>
            </a:extLst>
          </p:cNvPr>
          <p:cNvCxnSpPr>
            <a:cxnSpLocks/>
          </p:cNvCxnSpPr>
          <p:nvPr/>
        </p:nvCxnSpPr>
        <p:spPr>
          <a:xfrm>
            <a:off x="960439" y="555625"/>
            <a:ext cx="0" cy="5164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7" name="Title 1"/>
          <p:cNvSpPr>
            <a:spLocks noGrp="1"/>
          </p:cNvSpPr>
          <p:nvPr>
            <p:ph type="title"/>
          </p:nvPr>
        </p:nvSpPr>
        <p:spPr>
          <a:xfrm>
            <a:off x="1001683" y="574677"/>
            <a:ext cx="6135687" cy="2339975"/>
          </a:xfrm>
          <a:prstGeom prst="rect">
            <a:avLst/>
          </a:prstGeom>
          <a:solidFill>
            <a:schemeClr val="bg1"/>
          </a:solidFill>
        </p:spPr>
        <p:txBody>
          <a:bodyPr lIns="273600" tIns="180000" anchor="t" anchorCtr="0">
            <a:normAutofit/>
          </a:bodyPr>
          <a:lstStyle>
            <a:lvl1pPr>
              <a:defRPr sz="2025">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6">
            <a:extLst>
              <a:ext uri="{FF2B5EF4-FFF2-40B4-BE49-F238E27FC236}">
                <a16:creationId xmlns:a16="http://schemas.microsoft.com/office/drawing/2014/main" id="{BA9BF079-2451-A341-87BE-81C474B9E109}"/>
              </a:ext>
            </a:extLst>
          </p:cNvPr>
          <p:cNvSpPr>
            <a:spLocks noGrp="1"/>
          </p:cNvSpPr>
          <p:nvPr>
            <p:ph sz="quarter" idx="16" hasCustomPrompt="1"/>
          </p:nvPr>
        </p:nvSpPr>
        <p:spPr>
          <a:xfrm>
            <a:off x="1001680" y="2728885"/>
            <a:ext cx="6135688" cy="2990878"/>
          </a:xfrm>
          <a:prstGeom prst="rect">
            <a:avLst/>
          </a:prstGeom>
          <a:solidFill>
            <a:schemeClr val="bg1"/>
          </a:solidFill>
        </p:spPr>
        <p:txBody>
          <a:bodyPr lIns="273600"/>
          <a:lstStyle>
            <a:lvl1pPr marL="0" indent="0">
              <a:buFontTx/>
              <a:buNone/>
              <a:defRPr sz="900" b="0" i="0">
                <a:latin typeface="Arial" panose="020B0604020202020204" pitchFamily="34" charset="0"/>
                <a:ea typeface="Open Sans Light" panose="020B0306030504020204" pitchFamily="34" charset="0"/>
                <a:cs typeface="Arial" panose="020B0604020202020204" pitchFamily="34" charset="0"/>
              </a:defRPr>
            </a:lvl1pPr>
            <a:lvl2pPr marL="257175" indent="0">
              <a:buFontTx/>
              <a:buNone/>
              <a:defRPr sz="900"/>
            </a:lvl2pPr>
            <a:lvl3pPr marL="514350" indent="0">
              <a:buFontTx/>
              <a:buNone/>
              <a:defRPr sz="900"/>
            </a:lvl3pPr>
            <a:lvl4pPr marL="771525" indent="0">
              <a:buFontTx/>
              <a:buNone/>
              <a:defRPr sz="900"/>
            </a:lvl4pPr>
            <a:lvl5pPr marL="1028700" indent="0">
              <a:buFontTx/>
              <a:buNone/>
              <a:defRPr sz="900"/>
            </a:lvl5pPr>
          </a:lstStyle>
          <a:p>
            <a:pPr lvl="0"/>
            <a:r>
              <a:rPr lang="en-US" dirty="0"/>
              <a:t>Click to add content</a:t>
            </a:r>
          </a:p>
        </p:txBody>
      </p:sp>
      <p:sp>
        <p:nvSpPr>
          <p:cNvPr id="9" name="Slide Number Placeholder 5">
            <a:extLst>
              <a:ext uri="{FF2B5EF4-FFF2-40B4-BE49-F238E27FC236}">
                <a16:creationId xmlns:a16="http://schemas.microsoft.com/office/drawing/2014/main" id="{3B299BF0-56A4-6243-9705-509FD3434C3D}"/>
              </a:ext>
            </a:extLst>
          </p:cNvPr>
          <p:cNvSpPr>
            <a:spLocks noGrp="1"/>
          </p:cNvSpPr>
          <p:nvPr>
            <p:ph type="sldNum" sz="quarter" idx="15"/>
          </p:nvPr>
        </p:nvSpPr>
        <p:spPr/>
        <p:txBody>
          <a:bodyPr/>
          <a:lstStyle>
            <a:lvl1pPr>
              <a:defRPr/>
            </a:lvl1pPr>
          </a:lstStyle>
          <a:p>
            <a:pPr defTabSz="514350">
              <a:buClrTx/>
              <a:defRPr/>
            </a:pPr>
            <a:fld id="{6F595438-EECC-A345-B33C-CAAAFDC6CD59}" type="slidenum">
              <a:rPr lang="en-US" kern="1200" smtClean="0">
                <a:solidFill>
                  <a:srgbClr val="000000"/>
                </a:solidFill>
              </a:rPr>
              <a:pPr defTabSz="514350">
                <a:buClrTx/>
                <a:defRPr/>
              </a:pPr>
              <a:t>‹#›</a:t>
            </a:fld>
            <a:endParaRPr lang="en-US" kern="1200">
              <a:solidFill>
                <a:srgbClr val="000000"/>
              </a:solidFill>
            </a:endParaRPr>
          </a:p>
        </p:txBody>
      </p:sp>
    </p:spTree>
    <p:extLst>
      <p:ext uri="{BB962C8B-B14F-4D97-AF65-F5344CB8AC3E}">
        <p14:creationId xmlns:p14="http://schemas.microsoft.com/office/powerpoint/2010/main" val="11852019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EW Content slide with photo 2.1">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7A58855-A5D2-4F64-98FE-895EDDFE9C2A}"/>
              </a:ext>
            </a:extLst>
          </p:cNvPr>
          <p:cNvSpPr>
            <a:spLocks noGrp="1"/>
          </p:cNvSpPr>
          <p:nvPr>
            <p:ph type="pic" sz="quarter" idx="17" hasCustomPrompt="1"/>
          </p:nvPr>
        </p:nvSpPr>
        <p:spPr>
          <a:xfrm>
            <a:off x="1901827" y="0"/>
            <a:ext cx="10290175" cy="6858000"/>
          </a:xfrm>
          <a:prstGeom prst="rect">
            <a:avLst/>
          </a:prstGeom>
          <a:solidFill>
            <a:srgbClr val="A3ACAC"/>
          </a:solidFill>
        </p:spPr>
        <p:txBody>
          <a:bodyPr/>
          <a:lstStyle>
            <a:lvl1pPr marL="0" indent="0" algn="ctr">
              <a:buNone/>
              <a:defRPr/>
            </a:lvl1pPr>
          </a:lstStyle>
          <a:p>
            <a:r>
              <a:rPr lang="en-US" dirty="0"/>
              <a:t>Click to insert picture</a:t>
            </a:r>
          </a:p>
        </p:txBody>
      </p:sp>
      <p:sp>
        <p:nvSpPr>
          <p:cNvPr id="7" name="Title 1"/>
          <p:cNvSpPr>
            <a:spLocks noGrp="1"/>
          </p:cNvSpPr>
          <p:nvPr>
            <p:ph type="title"/>
          </p:nvPr>
        </p:nvSpPr>
        <p:spPr>
          <a:xfrm>
            <a:off x="1003615" y="555625"/>
            <a:ext cx="6092511" cy="2273300"/>
          </a:xfrm>
          <a:prstGeom prst="rect">
            <a:avLst/>
          </a:prstGeom>
          <a:solidFill>
            <a:schemeClr val="bg1"/>
          </a:solidFill>
        </p:spPr>
        <p:txBody>
          <a:bodyPr lIns="273600" tIns="180000" anchor="t" anchorCtr="0">
            <a:normAutofit/>
          </a:bodyPr>
          <a:lstStyle>
            <a:lvl1pPr>
              <a:spcBef>
                <a:spcPts val="0"/>
              </a:spcBef>
              <a:defRPr sz="2025">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6">
            <a:extLst>
              <a:ext uri="{FF2B5EF4-FFF2-40B4-BE49-F238E27FC236}">
                <a16:creationId xmlns:a16="http://schemas.microsoft.com/office/drawing/2014/main" id="{BA9BF079-2451-A341-87BE-81C474B9E109}"/>
              </a:ext>
            </a:extLst>
          </p:cNvPr>
          <p:cNvSpPr>
            <a:spLocks noGrp="1"/>
          </p:cNvSpPr>
          <p:nvPr>
            <p:ph sz="quarter" idx="16" hasCustomPrompt="1"/>
          </p:nvPr>
        </p:nvSpPr>
        <p:spPr>
          <a:xfrm>
            <a:off x="1003884" y="2728916"/>
            <a:ext cx="6073913" cy="2990851"/>
          </a:xfrm>
          <a:prstGeom prst="rect">
            <a:avLst/>
          </a:prstGeom>
          <a:solidFill>
            <a:schemeClr val="bg1"/>
          </a:solidFill>
        </p:spPr>
        <p:txBody>
          <a:bodyPr lIns="273600" tIns="91440"/>
          <a:lstStyle>
            <a:lvl1pPr marL="0" indent="0">
              <a:buFontTx/>
              <a:buNone/>
              <a:defRPr sz="900" b="0" i="0">
                <a:latin typeface="Arial" panose="020B0604020202020204" pitchFamily="34" charset="0"/>
                <a:ea typeface="Open Sans Light" panose="020B0306030504020204" pitchFamily="34" charset="0"/>
                <a:cs typeface="Arial" panose="020B0604020202020204" pitchFamily="34" charset="0"/>
              </a:defRPr>
            </a:lvl1pPr>
            <a:lvl2pPr marL="257175" indent="0">
              <a:buFontTx/>
              <a:buNone/>
              <a:defRPr sz="900"/>
            </a:lvl2pPr>
            <a:lvl3pPr marL="514350" indent="0">
              <a:buFontTx/>
              <a:buNone/>
              <a:defRPr sz="900"/>
            </a:lvl3pPr>
            <a:lvl4pPr marL="771525" indent="0">
              <a:buFontTx/>
              <a:buNone/>
              <a:defRPr sz="900"/>
            </a:lvl4pPr>
            <a:lvl5pPr marL="1028700" indent="0">
              <a:buFontTx/>
              <a:buNone/>
              <a:defRPr sz="900"/>
            </a:lvl5pPr>
          </a:lstStyle>
          <a:p>
            <a:pPr lvl="0"/>
            <a:r>
              <a:rPr lang="en-US" dirty="0"/>
              <a:t>Click to add content</a:t>
            </a:r>
          </a:p>
        </p:txBody>
      </p:sp>
      <p:cxnSp>
        <p:nvCxnSpPr>
          <p:cNvPr id="6" name="Straight Connector 5">
            <a:extLst>
              <a:ext uri="{FF2B5EF4-FFF2-40B4-BE49-F238E27FC236}">
                <a16:creationId xmlns:a16="http://schemas.microsoft.com/office/drawing/2014/main" id="{C622D27A-F32D-EB48-9A03-1735E67359D1}"/>
              </a:ext>
              <a:ext uri="{C183D7F6-B498-43B3-948B-1728B52AA6E4}">
                <adec:decorative xmlns:adec="http://schemas.microsoft.com/office/drawing/2017/decorative" val="1"/>
              </a:ext>
            </a:extLst>
          </p:cNvPr>
          <p:cNvCxnSpPr>
            <a:cxnSpLocks/>
          </p:cNvCxnSpPr>
          <p:nvPr/>
        </p:nvCxnSpPr>
        <p:spPr>
          <a:xfrm>
            <a:off x="960439" y="555625"/>
            <a:ext cx="0" cy="5164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9" name="Slide Number Placeholder 5">
            <a:extLst>
              <a:ext uri="{FF2B5EF4-FFF2-40B4-BE49-F238E27FC236}">
                <a16:creationId xmlns:a16="http://schemas.microsoft.com/office/drawing/2014/main" id="{3B299BF0-56A4-6243-9705-509FD3434C3D}"/>
              </a:ext>
            </a:extLst>
          </p:cNvPr>
          <p:cNvSpPr>
            <a:spLocks noGrp="1"/>
          </p:cNvSpPr>
          <p:nvPr>
            <p:ph type="sldNum" sz="quarter" idx="15"/>
          </p:nvPr>
        </p:nvSpPr>
        <p:spPr/>
        <p:txBody>
          <a:bodyPr/>
          <a:lstStyle>
            <a:lvl1pPr>
              <a:defRPr/>
            </a:lvl1pPr>
          </a:lstStyle>
          <a:p>
            <a:pPr defTabSz="514350">
              <a:buClrTx/>
              <a:defRPr/>
            </a:pPr>
            <a:fld id="{6F595438-EECC-A345-B33C-CAAAFDC6CD59}" type="slidenum">
              <a:rPr lang="en-US" kern="1200" smtClean="0">
                <a:solidFill>
                  <a:srgbClr val="000000"/>
                </a:solidFill>
              </a:rPr>
              <a:pPr defTabSz="514350">
                <a:buClrTx/>
                <a:defRPr/>
              </a:pPr>
              <a:t>‹#›</a:t>
            </a:fld>
            <a:endParaRPr lang="en-US" kern="1200">
              <a:solidFill>
                <a:srgbClr val="000000"/>
              </a:solidFill>
            </a:endParaRPr>
          </a:p>
        </p:txBody>
      </p:sp>
    </p:spTree>
    <p:extLst>
      <p:ext uri="{BB962C8B-B14F-4D97-AF65-F5344CB8AC3E}">
        <p14:creationId xmlns:p14="http://schemas.microsoft.com/office/powerpoint/2010/main" val="28356341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with photo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3851D66-1278-2749-A103-F9649921487C}"/>
              </a:ext>
              <a:ext uri="{C183D7F6-B498-43B3-948B-1728B52AA6E4}">
                <adec:decorative xmlns:adec="http://schemas.microsoft.com/office/drawing/2017/decorative" val="1"/>
              </a:ext>
            </a:extLst>
          </p:cNvPr>
          <p:cNvSpPr/>
          <p:nvPr userDrawn="1"/>
        </p:nvSpPr>
        <p:spPr>
          <a:xfrm>
            <a:off x="1020882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pic>
        <p:nvPicPr>
          <p:cNvPr id="3" name="Picture 2">
            <a:extLst>
              <a:ext uri="{FF2B5EF4-FFF2-40B4-BE49-F238E27FC236}">
                <a16:creationId xmlns:a16="http://schemas.microsoft.com/office/drawing/2014/main" id="{6D0442BF-1B48-8B43-BC34-80C73F38FC7A}"/>
              </a:ext>
              <a:ext uri="{C183D7F6-B498-43B3-948B-1728B52AA6E4}">
                <adec:decorative xmlns:adec="http://schemas.microsoft.com/office/drawing/2017/decorative" val="1"/>
              </a:ext>
            </a:extLst>
          </p:cNvPr>
          <p:cNvPicPr>
            <a:picLocks noChangeAspect="1"/>
          </p:cNvPicPr>
          <p:nvPr userDrawn="1"/>
        </p:nvPicPr>
        <p:blipFill rotWithShape="1">
          <a:blip r:embed="rId2"/>
          <a:srcRect l="13350" t="1" r="273" b="16811"/>
          <a:stretch/>
        </p:blipFill>
        <p:spPr>
          <a:xfrm>
            <a:off x="2226368" y="4"/>
            <a:ext cx="8885581" cy="5705061"/>
          </a:xfrm>
          <a:prstGeom prst="rect">
            <a:avLst/>
          </a:prstGeom>
        </p:spPr>
      </p:pic>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0" y="2257067"/>
            <a:ext cx="4064000"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5" name="Title 1"/>
          <p:cNvSpPr>
            <a:spLocks noGrp="1"/>
          </p:cNvSpPr>
          <p:nvPr>
            <p:ph type="title" hasCustomPrompt="1"/>
          </p:nvPr>
        </p:nvSpPr>
        <p:spPr>
          <a:xfrm>
            <a:off x="723991" y="1698175"/>
            <a:ext cx="4381228" cy="1877247"/>
          </a:xfrm>
          <a:prstGeom prst="rect">
            <a:avLst/>
          </a:prstGeom>
          <a:solidFill>
            <a:schemeClr val="bg1"/>
          </a:solidFill>
        </p:spPr>
        <p:txBody>
          <a:bodyPr lIns="274320" tIns="182880" rIns="274320" anchor="t" anchorCtr="0">
            <a:normAutofit/>
          </a:bodyPr>
          <a:lstStyle>
            <a:lvl1pPr>
              <a:defRPr sz="2025">
                <a:latin typeface="Arial" panose="020B0604020202020204" pitchFamily="34" charset="0"/>
                <a:cs typeface="Arial" panose="020B0604020202020204" pitchFamily="34" charset="0"/>
              </a:defRPr>
            </a:lvl1pPr>
          </a:lstStyle>
          <a:p>
            <a:r>
              <a:rPr lang="en-US" dirty="0"/>
              <a:t>Click to add title</a:t>
            </a:r>
          </a:p>
        </p:txBody>
      </p:sp>
      <p:sp>
        <p:nvSpPr>
          <p:cNvPr id="7" name="Content Placeholder 6">
            <a:extLst>
              <a:ext uri="{FF2B5EF4-FFF2-40B4-BE49-F238E27FC236}">
                <a16:creationId xmlns:a16="http://schemas.microsoft.com/office/drawing/2014/main" id="{2A5CFF35-7F70-D343-A37F-864CE104FBED}"/>
              </a:ext>
            </a:extLst>
          </p:cNvPr>
          <p:cNvSpPr>
            <a:spLocks noGrp="1"/>
          </p:cNvSpPr>
          <p:nvPr>
            <p:ph sz="quarter" idx="16" hasCustomPrompt="1"/>
          </p:nvPr>
        </p:nvSpPr>
        <p:spPr>
          <a:xfrm>
            <a:off x="723991" y="3555577"/>
            <a:ext cx="4381228" cy="2822074"/>
          </a:xfrm>
          <a:prstGeom prst="rect">
            <a:avLst/>
          </a:prstGeom>
          <a:solidFill>
            <a:schemeClr val="bg1"/>
          </a:solidFill>
        </p:spPr>
        <p:txBody>
          <a:bodyPr lIns="274320"/>
          <a:lstStyle>
            <a:lvl1pPr marL="0" indent="0">
              <a:buFontTx/>
              <a:buNone/>
              <a:defRPr sz="900" b="0" i="0">
                <a:latin typeface="Arial" panose="020B0604020202020204" pitchFamily="34" charset="0"/>
                <a:ea typeface="Open Sans Light" panose="020B0306030504020204" pitchFamily="34" charset="0"/>
                <a:cs typeface="Arial" panose="020B0604020202020204" pitchFamily="34" charset="0"/>
              </a:defRPr>
            </a:lvl1pPr>
            <a:lvl2pPr marL="257175" indent="0">
              <a:buFontTx/>
              <a:buNone/>
              <a:defRPr sz="900"/>
            </a:lvl2pPr>
            <a:lvl3pPr marL="514350" indent="0">
              <a:buFontTx/>
              <a:buNone/>
              <a:defRPr sz="900"/>
            </a:lvl3pPr>
            <a:lvl4pPr marL="771525" indent="0">
              <a:buFontTx/>
              <a:buNone/>
              <a:defRPr sz="900"/>
            </a:lvl4pPr>
            <a:lvl5pPr marL="1028700" indent="0">
              <a:buFontTx/>
              <a:buNone/>
              <a:defRPr sz="900"/>
            </a:lvl5pPr>
          </a:lstStyle>
          <a:p>
            <a:pPr lvl="0"/>
            <a:r>
              <a:rPr lang="en-US" dirty="0"/>
              <a:t>Click to add content</a:t>
            </a:r>
          </a:p>
        </p:txBody>
      </p:sp>
      <p:cxnSp>
        <p:nvCxnSpPr>
          <p:cNvPr id="16" name="Straight Connector 15">
            <a:extLst>
              <a:ext uri="{FF2B5EF4-FFF2-40B4-BE49-F238E27FC236}">
                <a16:creationId xmlns:a16="http://schemas.microsoft.com/office/drawing/2014/main" id="{CBA35C7A-29D6-D040-9CCD-0B926B59CEBE}"/>
              </a:ext>
              <a:ext uri="{C183D7F6-B498-43B3-948B-1728B52AA6E4}">
                <adec:decorative xmlns:adec="http://schemas.microsoft.com/office/drawing/2017/decorative" val="1"/>
              </a:ext>
            </a:extLst>
          </p:cNvPr>
          <p:cNvCxnSpPr/>
          <p:nvPr userDrawn="1"/>
        </p:nvCxnSpPr>
        <p:spPr>
          <a:xfrm>
            <a:off x="686917" y="1678329"/>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defTabSz="514350">
              <a:buClrTx/>
              <a:defRPr/>
            </a:pPr>
            <a:fld id="{E8901B88-A952-2044-9F37-BB636F0880BE}" type="slidenum">
              <a:rPr lang="en-US" kern="1200" smtClean="0">
                <a:solidFill>
                  <a:srgbClr val="000000"/>
                </a:solidFill>
              </a:rPr>
              <a:pPr defTabSz="514350">
                <a:buClrTx/>
                <a:defRPr/>
              </a:pPr>
              <a:t>‹#›</a:t>
            </a:fld>
            <a:endParaRPr lang="en-US" kern="1200">
              <a:solidFill>
                <a:srgbClr val="000000"/>
              </a:solidFill>
            </a:endParaRPr>
          </a:p>
        </p:txBody>
      </p:sp>
    </p:spTree>
    <p:extLst>
      <p:ext uri="{BB962C8B-B14F-4D97-AF65-F5344CB8AC3E}">
        <p14:creationId xmlns:p14="http://schemas.microsoft.com/office/powerpoint/2010/main" val="40900717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EW Content slide with photo 1.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EEFADC4-EC7F-BB47-A249-3856E0233A27}"/>
              </a:ext>
              <a:ext uri="{C183D7F6-B498-43B3-948B-1728B52AA6E4}">
                <adec:decorative xmlns:adec="http://schemas.microsoft.com/office/drawing/2017/decorative" val="1"/>
              </a:ext>
            </a:extLst>
          </p:cNvPr>
          <p:cNvSpPr/>
          <p:nvPr userDrawn="1"/>
        </p:nvSpPr>
        <p:spPr>
          <a:xfrm>
            <a:off x="1020882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8" name="Picture Placeholder 7">
            <a:extLst>
              <a:ext uri="{FF2B5EF4-FFF2-40B4-BE49-F238E27FC236}">
                <a16:creationId xmlns:a16="http://schemas.microsoft.com/office/drawing/2014/main" id="{922AF418-C0A7-434D-97D1-E711909142E8}"/>
              </a:ext>
            </a:extLst>
          </p:cNvPr>
          <p:cNvSpPr>
            <a:spLocks noGrp="1"/>
          </p:cNvSpPr>
          <p:nvPr>
            <p:ph type="pic" sz="quarter" idx="17" hasCustomPrompt="1"/>
          </p:nvPr>
        </p:nvSpPr>
        <p:spPr>
          <a:xfrm>
            <a:off x="2225678" y="4"/>
            <a:ext cx="8886825" cy="5716361"/>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0" y="2257067"/>
            <a:ext cx="4064000"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5" name="Title 1"/>
          <p:cNvSpPr>
            <a:spLocks noGrp="1"/>
          </p:cNvSpPr>
          <p:nvPr>
            <p:ph type="title" hasCustomPrompt="1"/>
          </p:nvPr>
        </p:nvSpPr>
        <p:spPr>
          <a:xfrm>
            <a:off x="718470" y="1687949"/>
            <a:ext cx="4361337" cy="1820429"/>
          </a:xfrm>
          <a:prstGeom prst="rect">
            <a:avLst/>
          </a:prstGeom>
          <a:solidFill>
            <a:schemeClr val="bg1"/>
          </a:solidFill>
        </p:spPr>
        <p:txBody>
          <a:bodyPr lIns="273600" tIns="180000" rIns="182880" bIns="46800" anchor="t" anchorCtr="0">
            <a:normAutofit/>
          </a:bodyPr>
          <a:lstStyle>
            <a:lvl1pPr>
              <a:defRPr sz="2025">
                <a:latin typeface="Arial" panose="020B0604020202020204" pitchFamily="34" charset="0"/>
                <a:cs typeface="Arial" panose="020B0604020202020204" pitchFamily="34" charset="0"/>
              </a:defRPr>
            </a:lvl1pPr>
          </a:lstStyle>
          <a:p>
            <a:r>
              <a:rPr lang="en-US" dirty="0"/>
              <a:t>Click to add title</a:t>
            </a:r>
          </a:p>
        </p:txBody>
      </p:sp>
      <p:sp>
        <p:nvSpPr>
          <p:cNvPr id="7" name="Content Placeholder 6">
            <a:extLst>
              <a:ext uri="{FF2B5EF4-FFF2-40B4-BE49-F238E27FC236}">
                <a16:creationId xmlns:a16="http://schemas.microsoft.com/office/drawing/2014/main" id="{2A5CFF35-7F70-D343-A37F-864CE104FBED}"/>
              </a:ext>
            </a:extLst>
          </p:cNvPr>
          <p:cNvSpPr>
            <a:spLocks noGrp="1"/>
          </p:cNvSpPr>
          <p:nvPr>
            <p:ph sz="quarter" idx="16" hasCustomPrompt="1"/>
          </p:nvPr>
        </p:nvSpPr>
        <p:spPr>
          <a:xfrm>
            <a:off x="718470" y="3508375"/>
            <a:ext cx="4361337" cy="2869276"/>
          </a:xfrm>
          <a:prstGeom prst="rect">
            <a:avLst/>
          </a:prstGeom>
          <a:solidFill>
            <a:schemeClr val="bg1"/>
          </a:solidFill>
        </p:spPr>
        <p:txBody>
          <a:bodyPr lIns="274320" tIns="91440"/>
          <a:lstStyle>
            <a:lvl1pPr marL="0" indent="0">
              <a:buFontTx/>
              <a:buNone/>
              <a:defRPr sz="900" b="0" i="0">
                <a:latin typeface="Arial" panose="020B0604020202020204" pitchFamily="34" charset="0"/>
                <a:ea typeface="Open Sans Light" panose="020B0306030504020204" pitchFamily="34" charset="0"/>
                <a:cs typeface="Arial" panose="020B0604020202020204" pitchFamily="34" charset="0"/>
              </a:defRPr>
            </a:lvl1pPr>
            <a:lvl2pPr marL="257175" indent="0">
              <a:buFontTx/>
              <a:buNone/>
              <a:defRPr sz="900"/>
            </a:lvl2pPr>
            <a:lvl3pPr marL="514350" indent="0">
              <a:buFontTx/>
              <a:buNone/>
              <a:defRPr sz="900"/>
            </a:lvl3pPr>
            <a:lvl4pPr marL="771525" indent="0">
              <a:buFontTx/>
              <a:buNone/>
              <a:defRPr sz="900"/>
            </a:lvl4pPr>
            <a:lvl5pPr marL="1028700" indent="0">
              <a:buFontTx/>
              <a:buNone/>
              <a:defRPr sz="900"/>
            </a:lvl5pPr>
          </a:lstStyle>
          <a:p>
            <a:pPr lvl="0"/>
            <a:r>
              <a:rPr lang="en-US" dirty="0"/>
              <a:t>Click to add content</a:t>
            </a:r>
          </a:p>
        </p:txBody>
      </p:sp>
      <p:cxnSp>
        <p:nvCxnSpPr>
          <p:cNvPr id="16" name="Straight Connector 15">
            <a:extLst>
              <a:ext uri="{FF2B5EF4-FFF2-40B4-BE49-F238E27FC236}">
                <a16:creationId xmlns:a16="http://schemas.microsoft.com/office/drawing/2014/main" id="{CBA35C7A-29D6-D040-9CCD-0B926B59CEBE}"/>
              </a:ext>
              <a:ext uri="{C183D7F6-B498-43B3-948B-1728B52AA6E4}">
                <adec:decorative xmlns:adec="http://schemas.microsoft.com/office/drawing/2017/decorative" val="1"/>
              </a:ext>
            </a:extLst>
          </p:cNvPr>
          <p:cNvCxnSpPr/>
          <p:nvPr userDrawn="1"/>
        </p:nvCxnSpPr>
        <p:spPr>
          <a:xfrm>
            <a:off x="686917" y="1678329"/>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defTabSz="514350">
              <a:buClrTx/>
              <a:defRPr/>
            </a:pPr>
            <a:fld id="{E8901B88-A952-2044-9F37-BB636F0880BE}" type="slidenum">
              <a:rPr lang="en-US" kern="1200" smtClean="0">
                <a:solidFill>
                  <a:srgbClr val="000000"/>
                </a:solidFill>
              </a:rPr>
              <a:pPr defTabSz="514350">
                <a:buClrTx/>
                <a:defRPr/>
              </a:pPr>
              <a:t>‹#›</a:t>
            </a:fld>
            <a:endParaRPr lang="en-US" kern="1200">
              <a:solidFill>
                <a:srgbClr val="000000"/>
              </a:solidFill>
            </a:endParaRPr>
          </a:p>
        </p:txBody>
      </p:sp>
    </p:spTree>
    <p:extLst>
      <p:ext uri="{BB962C8B-B14F-4D97-AF65-F5344CB8AC3E}">
        <p14:creationId xmlns:p14="http://schemas.microsoft.com/office/powerpoint/2010/main" val="17128497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lide with photo 1.3">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12B1CBC-EB73-B140-9941-D9E961F1B730}"/>
              </a:ext>
              <a:ext uri="{C183D7F6-B498-43B3-948B-1728B52AA6E4}">
                <adec:decorative xmlns:adec="http://schemas.microsoft.com/office/drawing/2017/decorative" val="1"/>
              </a:ext>
            </a:extLst>
          </p:cNvPr>
          <p:cNvSpPr/>
          <p:nvPr userDrawn="1"/>
        </p:nvSpPr>
        <p:spPr>
          <a:xfrm>
            <a:off x="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pic>
        <p:nvPicPr>
          <p:cNvPr id="3" name="Picture 2">
            <a:extLst>
              <a:ext uri="{FF2B5EF4-FFF2-40B4-BE49-F238E27FC236}">
                <a16:creationId xmlns:a16="http://schemas.microsoft.com/office/drawing/2014/main" id="{0E494689-C6C2-A64B-8C35-09134E0C51D7}"/>
              </a:ext>
              <a:ext uri="{C183D7F6-B498-43B3-948B-1728B52AA6E4}">
                <adec:decorative xmlns:adec="http://schemas.microsoft.com/office/drawing/2017/decorative" val="1"/>
              </a:ext>
            </a:extLst>
          </p:cNvPr>
          <p:cNvPicPr>
            <a:picLocks noChangeAspect="1"/>
          </p:cNvPicPr>
          <p:nvPr userDrawn="1"/>
        </p:nvPicPr>
        <p:blipFill rotWithShape="1">
          <a:blip r:embed="rId2"/>
          <a:srcRect l="-183" t="5696" r="-1"/>
          <a:stretch/>
        </p:blipFill>
        <p:spPr>
          <a:xfrm>
            <a:off x="974036" y="4"/>
            <a:ext cx="9093867" cy="5705061"/>
          </a:xfrm>
          <a:prstGeom prst="rect">
            <a:avLst/>
          </a:prstGeom>
        </p:spPr>
      </p:pic>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8166267" y="2257067"/>
            <a:ext cx="4025735"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5" name="Title 1"/>
          <p:cNvSpPr>
            <a:spLocks noGrp="1"/>
          </p:cNvSpPr>
          <p:nvPr>
            <p:ph type="title" hasCustomPrompt="1"/>
          </p:nvPr>
        </p:nvSpPr>
        <p:spPr>
          <a:xfrm>
            <a:off x="6997333" y="1601607"/>
            <a:ext cx="4651777" cy="1827397"/>
          </a:xfrm>
          <a:prstGeom prst="rect">
            <a:avLst/>
          </a:prstGeom>
          <a:solidFill>
            <a:schemeClr val="bg1"/>
          </a:solidFill>
        </p:spPr>
        <p:txBody>
          <a:bodyPr lIns="273600" tIns="180000" bIns="46800" anchor="t" anchorCtr="0">
            <a:normAutofit/>
          </a:bodyPr>
          <a:lstStyle>
            <a:lvl1pPr>
              <a:defRPr sz="2025">
                <a:latin typeface="Arial" panose="020B0604020202020204" pitchFamily="34" charset="0"/>
                <a:cs typeface="Arial" panose="020B0604020202020204" pitchFamily="34" charset="0"/>
              </a:defRPr>
            </a:lvl1pPr>
          </a:lstStyle>
          <a:p>
            <a:r>
              <a:rPr lang="en-US" dirty="0"/>
              <a:t>Click to add title</a:t>
            </a:r>
          </a:p>
        </p:txBody>
      </p:sp>
      <p:sp>
        <p:nvSpPr>
          <p:cNvPr id="11" name="Content Placeholder 6">
            <a:extLst>
              <a:ext uri="{FF2B5EF4-FFF2-40B4-BE49-F238E27FC236}">
                <a16:creationId xmlns:a16="http://schemas.microsoft.com/office/drawing/2014/main" id="{38256B0E-5F5C-094C-858F-44441C2ED7EE}"/>
              </a:ext>
            </a:extLst>
          </p:cNvPr>
          <p:cNvSpPr>
            <a:spLocks noGrp="1"/>
          </p:cNvSpPr>
          <p:nvPr>
            <p:ph sz="quarter" idx="16" hasCustomPrompt="1"/>
          </p:nvPr>
        </p:nvSpPr>
        <p:spPr>
          <a:xfrm>
            <a:off x="6997333" y="3429004"/>
            <a:ext cx="4651777" cy="2871925"/>
          </a:xfrm>
          <a:prstGeom prst="rect">
            <a:avLst/>
          </a:prstGeom>
          <a:solidFill>
            <a:schemeClr val="bg1"/>
          </a:solidFill>
        </p:spPr>
        <p:txBody>
          <a:bodyPr lIns="273600"/>
          <a:lstStyle>
            <a:lvl1pPr marL="0" indent="0">
              <a:buFontTx/>
              <a:buNone/>
              <a:defRPr sz="900" b="0" i="0">
                <a:latin typeface="Arial" panose="020B0604020202020204" pitchFamily="34" charset="0"/>
                <a:ea typeface="Open Sans Light" panose="020B0306030504020204" pitchFamily="34" charset="0"/>
                <a:cs typeface="Arial" panose="020B0604020202020204" pitchFamily="34" charset="0"/>
              </a:defRPr>
            </a:lvl1pPr>
            <a:lvl2pPr marL="257175" indent="0">
              <a:buFontTx/>
              <a:buNone/>
              <a:defRPr sz="900"/>
            </a:lvl2pPr>
            <a:lvl3pPr marL="514350" indent="0">
              <a:buFontTx/>
              <a:buNone/>
              <a:defRPr sz="900"/>
            </a:lvl3pPr>
            <a:lvl4pPr marL="771525" indent="0">
              <a:buFontTx/>
              <a:buNone/>
              <a:defRPr sz="900"/>
            </a:lvl4pPr>
            <a:lvl5pPr marL="1028700" indent="0">
              <a:buFontTx/>
              <a:buNone/>
              <a:defRPr sz="900"/>
            </a:lvl5pPr>
          </a:lstStyle>
          <a:p>
            <a:pPr lvl="0"/>
            <a:r>
              <a:rPr lang="en-US" dirty="0"/>
              <a:t>Click to add content</a:t>
            </a:r>
          </a:p>
        </p:txBody>
      </p:sp>
      <p:cxnSp>
        <p:nvCxnSpPr>
          <p:cNvPr id="16" name="Straight Connector 15">
            <a:extLst>
              <a:ext uri="{FF2B5EF4-FFF2-40B4-BE49-F238E27FC236}">
                <a16:creationId xmlns:a16="http://schemas.microsoft.com/office/drawing/2014/main" id="{CBA35C7A-29D6-D040-9CCD-0B926B59CEBE}"/>
              </a:ext>
              <a:ext uri="{C183D7F6-B498-43B3-948B-1728B52AA6E4}">
                <adec:decorative xmlns:adec="http://schemas.microsoft.com/office/drawing/2017/decorative" val="1"/>
              </a:ext>
            </a:extLst>
          </p:cNvPr>
          <p:cNvCxnSpPr/>
          <p:nvPr userDrawn="1"/>
        </p:nvCxnSpPr>
        <p:spPr>
          <a:xfrm>
            <a:off x="11686759" y="1601603"/>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defTabSz="514350">
              <a:buClrTx/>
              <a:defRPr/>
            </a:pPr>
            <a:fld id="{E8901B88-A952-2044-9F37-BB636F0880BE}" type="slidenum">
              <a:rPr lang="en-US" kern="1200" smtClean="0">
                <a:solidFill>
                  <a:srgbClr val="000000"/>
                </a:solidFill>
              </a:rPr>
              <a:pPr defTabSz="514350">
                <a:buClrTx/>
                <a:defRPr/>
              </a:pPr>
              <a:t>‹#›</a:t>
            </a:fld>
            <a:endParaRPr lang="en-US" kern="1200">
              <a:solidFill>
                <a:srgbClr val="000000"/>
              </a:solidFill>
            </a:endParaRPr>
          </a:p>
        </p:txBody>
      </p:sp>
    </p:spTree>
    <p:extLst>
      <p:ext uri="{BB962C8B-B14F-4D97-AF65-F5344CB8AC3E}">
        <p14:creationId xmlns:p14="http://schemas.microsoft.com/office/powerpoint/2010/main" val="1584704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ew Content slide with photo 1.4">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018BA40-E181-5841-87C4-F22942E4215F}"/>
              </a:ext>
              <a:ext uri="{C183D7F6-B498-43B3-948B-1728B52AA6E4}">
                <adec:decorative xmlns:adec="http://schemas.microsoft.com/office/drawing/2017/decorative" val="1"/>
              </a:ext>
            </a:extLst>
          </p:cNvPr>
          <p:cNvSpPr/>
          <p:nvPr userDrawn="1"/>
        </p:nvSpPr>
        <p:spPr>
          <a:xfrm>
            <a:off x="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7" name="Picture Placeholder 6">
            <a:extLst>
              <a:ext uri="{FF2B5EF4-FFF2-40B4-BE49-F238E27FC236}">
                <a16:creationId xmlns:a16="http://schemas.microsoft.com/office/drawing/2014/main" id="{043398AF-B101-4BBC-9DEC-D84DFFCAA97B}"/>
              </a:ext>
            </a:extLst>
          </p:cNvPr>
          <p:cNvSpPr>
            <a:spLocks noGrp="1"/>
          </p:cNvSpPr>
          <p:nvPr>
            <p:ph type="pic" sz="quarter" idx="17" hasCustomPrompt="1"/>
          </p:nvPr>
        </p:nvSpPr>
        <p:spPr>
          <a:xfrm>
            <a:off x="974725" y="4"/>
            <a:ext cx="9093200" cy="5705475"/>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8166267" y="2257067"/>
            <a:ext cx="4025735"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5" name="Title 1"/>
          <p:cNvSpPr>
            <a:spLocks noGrp="1"/>
          </p:cNvSpPr>
          <p:nvPr>
            <p:ph type="title" hasCustomPrompt="1"/>
          </p:nvPr>
        </p:nvSpPr>
        <p:spPr>
          <a:xfrm>
            <a:off x="6971553" y="1601604"/>
            <a:ext cx="4684491" cy="1899800"/>
          </a:xfrm>
          <a:prstGeom prst="rect">
            <a:avLst/>
          </a:prstGeom>
          <a:solidFill>
            <a:schemeClr val="bg1"/>
          </a:solidFill>
        </p:spPr>
        <p:txBody>
          <a:bodyPr lIns="273600" tIns="180000" anchor="t" anchorCtr="0">
            <a:normAutofit/>
          </a:bodyPr>
          <a:lstStyle>
            <a:lvl1pPr>
              <a:defRPr sz="2025">
                <a:latin typeface="Arial" panose="020B0604020202020204" pitchFamily="34" charset="0"/>
                <a:cs typeface="Arial" panose="020B0604020202020204" pitchFamily="34" charset="0"/>
              </a:defRPr>
            </a:lvl1pPr>
          </a:lstStyle>
          <a:p>
            <a:r>
              <a:rPr lang="en-US" dirty="0"/>
              <a:t>Click to add title</a:t>
            </a:r>
          </a:p>
        </p:txBody>
      </p:sp>
      <p:sp>
        <p:nvSpPr>
          <p:cNvPr id="11" name="Content Placeholder 6">
            <a:extLst>
              <a:ext uri="{FF2B5EF4-FFF2-40B4-BE49-F238E27FC236}">
                <a16:creationId xmlns:a16="http://schemas.microsoft.com/office/drawing/2014/main" id="{38256B0E-5F5C-094C-858F-44441C2ED7EE}"/>
              </a:ext>
            </a:extLst>
          </p:cNvPr>
          <p:cNvSpPr>
            <a:spLocks noGrp="1"/>
          </p:cNvSpPr>
          <p:nvPr>
            <p:ph sz="quarter" idx="16" hasCustomPrompt="1"/>
          </p:nvPr>
        </p:nvSpPr>
        <p:spPr>
          <a:xfrm>
            <a:off x="6971556" y="3448326"/>
            <a:ext cx="4684489" cy="2852603"/>
          </a:xfrm>
          <a:prstGeom prst="rect">
            <a:avLst/>
          </a:prstGeom>
          <a:solidFill>
            <a:schemeClr val="bg1"/>
          </a:solidFill>
        </p:spPr>
        <p:txBody>
          <a:bodyPr lIns="273600" tIns="91440"/>
          <a:lstStyle>
            <a:lvl1pPr marL="0" indent="0">
              <a:buFontTx/>
              <a:buNone/>
              <a:defRPr sz="900" b="0" i="0">
                <a:latin typeface="Arial" panose="020B0604020202020204" pitchFamily="34" charset="0"/>
                <a:ea typeface="Open Sans Light" panose="020B0306030504020204" pitchFamily="34" charset="0"/>
                <a:cs typeface="Arial" panose="020B0604020202020204" pitchFamily="34" charset="0"/>
              </a:defRPr>
            </a:lvl1pPr>
            <a:lvl2pPr marL="257175" indent="0">
              <a:buFontTx/>
              <a:buNone/>
              <a:defRPr sz="900"/>
            </a:lvl2pPr>
            <a:lvl3pPr marL="514350" indent="0">
              <a:buFontTx/>
              <a:buNone/>
              <a:defRPr sz="900"/>
            </a:lvl3pPr>
            <a:lvl4pPr marL="771525" indent="0">
              <a:buFontTx/>
              <a:buNone/>
              <a:defRPr sz="900"/>
            </a:lvl4pPr>
            <a:lvl5pPr marL="1028700" indent="0">
              <a:buFontTx/>
              <a:buNone/>
              <a:defRPr sz="900"/>
            </a:lvl5pPr>
          </a:lstStyle>
          <a:p>
            <a:pPr lvl="0"/>
            <a:r>
              <a:rPr lang="en-US" dirty="0"/>
              <a:t>Click to add content</a:t>
            </a:r>
          </a:p>
        </p:txBody>
      </p: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defTabSz="514350">
              <a:buClrTx/>
              <a:defRPr/>
            </a:pPr>
            <a:fld id="{E8901B88-A952-2044-9F37-BB636F0880BE}" type="slidenum">
              <a:rPr lang="en-US" kern="1200" smtClean="0">
                <a:solidFill>
                  <a:srgbClr val="000000"/>
                </a:solidFill>
              </a:rPr>
              <a:pPr defTabSz="514350">
                <a:buClrTx/>
                <a:defRPr/>
              </a:pPr>
              <a:t>‹#›</a:t>
            </a:fld>
            <a:endParaRPr lang="en-US" kern="1200">
              <a:solidFill>
                <a:srgbClr val="000000"/>
              </a:solidFill>
            </a:endParaRPr>
          </a:p>
        </p:txBody>
      </p:sp>
      <p:cxnSp>
        <p:nvCxnSpPr>
          <p:cNvPr id="16" name="Straight Connector 15">
            <a:extLst>
              <a:ext uri="{FF2B5EF4-FFF2-40B4-BE49-F238E27FC236}">
                <a16:creationId xmlns:a16="http://schemas.microsoft.com/office/drawing/2014/main" id="{40FC61BE-60FD-9F4B-89C7-4C1733B8C598}"/>
              </a:ext>
              <a:ext uri="{C183D7F6-B498-43B3-948B-1728B52AA6E4}">
                <adec:decorative xmlns:adec="http://schemas.microsoft.com/office/drawing/2017/decorative" val="1"/>
              </a:ext>
            </a:extLst>
          </p:cNvPr>
          <p:cNvCxnSpPr/>
          <p:nvPr userDrawn="1"/>
        </p:nvCxnSpPr>
        <p:spPr>
          <a:xfrm>
            <a:off x="11686759" y="1601603"/>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55668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5"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C7410849-7EC9-46FE-8DED-8D2C5CC835FB}"/>
              </a:ext>
            </a:extLst>
          </p:cNvPr>
          <p:cNvPicPr>
            <a:picLocks noChangeAspect="1"/>
          </p:cNvPicPr>
          <p:nvPr userDrawn="1"/>
        </p:nvPicPr>
        <p:blipFill>
          <a:blip r:embed="rId3"/>
          <a:stretch>
            <a:fillRect/>
          </a:stretch>
        </p:blipFill>
        <p:spPr>
          <a:xfrm>
            <a:off x="1968123" y="0"/>
            <a:ext cx="10223879" cy="6858000"/>
          </a:xfrm>
          <a:prstGeom prst="rect">
            <a:avLst/>
          </a:prstGeom>
        </p:spPr>
      </p:pic>
      <p:sp>
        <p:nvSpPr>
          <p:cNvPr id="2" name="Title 1"/>
          <p:cNvSpPr>
            <a:spLocks noGrp="1"/>
          </p:cNvSpPr>
          <p:nvPr>
            <p:ph type="title"/>
          </p:nvPr>
        </p:nvSpPr>
        <p:spPr>
          <a:xfrm>
            <a:off x="1017920" y="586288"/>
            <a:ext cx="4182351" cy="2369187"/>
          </a:xfrm>
          <a:prstGeom prst="rect">
            <a:avLst/>
          </a:prstGeom>
          <a:solidFill>
            <a:schemeClr val="bg1"/>
          </a:solidFill>
        </p:spPr>
        <p:txBody>
          <a:bodyPr lIns="273600" tIns="180000"/>
          <a:lstStyle>
            <a:lvl1pPr>
              <a:defRPr>
                <a:latin typeface="Arial" panose="020B0604020202020204" pitchFamily="34" charset="0"/>
                <a:cs typeface="Arial" panose="020B0604020202020204" pitchFamily="34" charset="0"/>
              </a:defRPr>
            </a:lvl1pPr>
          </a:lstStyle>
          <a:p>
            <a:r>
              <a:rPr lang="en-US" dirty="0"/>
              <a:t>Click to edit Master title style</a:t>
            </a:r>
          </a:p>
        </p:txBody>
      </p:sp>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7552" y="566928"/>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16" name="Subtitle 2"/>
          <p:cNvSpPr>
            <a:spLocks noGrp="1"/>
          </p:cNvSpPr>
          <p:nvPr>
            <p:ph type="subTitle" idx="1"/>
          </p:nvPr>
        </p:nvSpPr>
        <p:spPr>
          <a:xfrm>
            <a:off x="1017953" y="2955477"/>
            <a:ext cx="4180855" cy="1253935"/>
          </a:xfrm>
          <a:prstGeom prst="rect">
            <a:avLst/>
          </a:prstGeom>
          <a:solidFill>
            <a:schemeClr val="bg1"/>
          </a:solidFill>
        </p:spPr>
        <p:txBody>
          <a:bodyPr lIns="273600"/>
          <a:lstStyle>
            <a:lvl1pPr marL="0" indent="0" algn="l">
              <a:buNone/>
              <a:defRPr sz="1013">
                <a:latin typeface="Arial" panose="020B0604020202020204" pitchFamily="34" charset="0"/>
                <a:cs typeface="Arial" panose="020B0604020202020204" pitchFamily="34" charset="0"/>
              </a:defRPr>
            </a:lvl1pPr>
            <a:lvl2pPr marL="192881" indent="0" algn="ctr">
              <a:buNone/>
              <a:defRPr sz="844"/>
            </a:lvl2pPr>
            <a:lvl3pPr marL="385763" indent="0" algn="ctr">
              <a:buNone/>
              <a:defRPr sz="760"/>
            </a:lvl3pPr>
            <a:lvl4pPr marL="578644" indent="0" algn="ctr">
              <a:buNone/>
              <a:defRPr sz="675"/>
            </a:lvl4pPr>
            <a:lvl5pPr marL="771525" indent="0" algn="ctr">
              <a:buNone/>
              <a:defRPr sz="675"/>
            </a:lvl5pPr>
            <a:lvl6pPr marL="964406" indent="0" algn="ctr">
              <a:buNone/>
              <a:defRPr sz="675"/>
            </a:lvl6pPr>
            <a:lvl7pPr marL="1157288" indent="0" algn="ctr">
              <a:buNone/>
              <a:defRPr sz="675"/>
            </a:lvl7pPr>
            <a:lvl8pPr marL="1350169" indent="0" algn="ctr">
              <a:buNone/>
              <a:defRPr sz="675"/>
            </a:lvl8pPr>
            <a:lvl9pPr marL="1543050" indent="0" algn="ctr">
              <a:buNone/>
              <a:defRPr sz="675"/>
            </a:lvl9pPr>
          </a:lstStyle>
          <a:p>
            <a:r>
              <a:rPr lang="en-US" dirty="0"/>
              <a:t>Click to edit Master subtitle style</a:t>
            </a:r>
          </a:p>
        </p:txBody>
      </p: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7"/>
            <a:ext cx="2743200" cy="365125"/>
          </a:xfrm>
        </p:spPr>
        <p:txBody>
          <a:bodyPr/>
          <a:lstStyle>
            <a:lvl1pPr>
              <a:defRPr>
                <a:solidFill>
                  <a:schemeClr val="bg1"/>
                </a:solidFill>
              </a:defRPr>
            </a:lvl1pPr>
          </a:lstStyle>
          <a:p>
            <a:pPr defTabSz="514350">
              <a:buClrTx/>
              <a:defRPr/>
            </a:pPr>
            <a:fld id="{3A223C01-11D7-E049-8252-D38AEC7B21E1}" type="slidenum">
              <a:rPr lang="en-US" kern="1200" smtClean="0">
                <a:solidFill>
                  <a:srgbClr val="FFFFFF"/>
                </a:solidFill>
              </a:rPr>
              <a:pPr defTabSz="514350">
                <a:buClrTx/>
                <a:defRPr/>
              </a:pPr>
              <a:t>‹#›</a:t>
            </a:fld>
            <a:endParaRPr lang="en-US" kern="1200" dirty="0">
              <a:solidFill>
                <a:srgbClr val="FFFFFF"/>
              </a:solidFill>
            </a:endParaRPr>
          </a:p>
        </p:txBody>
      </p:sp>
    </p:spTree>
    <p:extLst>
      <p:ext uri="{BB962C8B-B14F-4D97-AF65-F5344CB8AC3E}">
        <p14:creationId xmlns:p14="http://schemas.microsoft.com/office/powerpoint/2010/main" val="39978029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F922B5C-BA05-9E4D-8439-B23F209A3742}"/>
              </a:ext>
            </a:extLst>
          </p:cNvPr>
          <p:cNvSpPr/>
          <p:nvPr/>
        </p:nvSpPr>
        <p:spPr>
          <a:xfrm>
            <a:off x="2028827" y="0"/>
            <a:ext cx="1016317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cxnSp>
        <p:nvCxnSpPr>
          <p:cNvPr id="5" name="Straight Connector 4">
            <a:extLst>
              <a:ext uri="{FF2B5EF4-FFF2-40B4-BE49-F238E27FC236}">
                <a16:creationId xmlns:a16="http://schemas.microsoft.com/office/drawing/2014/main" id="{FC347114-1E37-9846-A432-8906A41702B0}"/>
              </a:ext>
            </a:extLst>
          </p:cNvPr>
          <p:cNvCxnSpPr>
            <a:cxnSpLocks/>
          </p:cNvCxnSpPr>
          <p:nvPr/>
        </p:nvCxnSpPr>
        <p:spPr>
          <a:xfrm flipV="1">
            <a:off x="992188" y="1706563"/>
            <a:ext cx="0" cy="2887662"/>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D630512D-8768-8140-AE61-8D3F982A0577}"/>
              </a:ext>
            </a:extLst>
          </p:cNvPr>
          <p:cNvSpPr>
            <a:spLocks noGrp="1"/>
          </p:cNvSpPr>
          <p:nvPr>
            <p:ph type="sldNum" sz="quarter" idx="10"/>
          </p:nvPr>
        </p:nvSpPr>
        <p:spPr/>
        <p:txBody>
          <a:bodyPr/>
          <a:lstStyle>
            <a:lvl1pPr>
              <a:defRPr/>
            </a:lvl1pPr>
          </a:lstStyle>
          <a:p>
            <a:pPr defTabSz="514350">
              <a:buClrTx/>
              <a:defRPr/>
            </a:pPr>
            <a:fld id="{C7D9D03B-B0CE-F149-B9E8-CD52DE1054E7}" type="slidenum">
              <a:rPr lang="en-US" kern="1200" smtClean="0">
                <a:solidFill>
                  <a:srgbClr val="000000"/>
                </a:solidFill>
              </a:rPr>
              <a:pPr defTabSz="514350">
                <a:buClrTx/>
                <a:defRPr/>
              </a:pPr>
              <a:t>‹#›</a:t>
            </a:fld>
            <a:endParaRPr lang="en-US" kern="1200">
              <a:solidFill>
                <a:srgbClr val="000000"/>
              </a:solidFill>
            </a:endParaRPr>
          </a:p>
        </p:txBody>
      </p:sp>
      <p:sp>
        <p:nvSpPr>
          <p:cNvPr id="2" name="Rectangle 1">
            <a:extLst>
              <a:ext uri="{FF2B5EF4-FFF2-40B4-BE49-F238E27FC236}">
                <a16:creationId xmlns:a16="http://schemas.microsoft.com/office/drawing/2014/main" id="{898DE12B-F318-0044-A300-BB4D3DE09E68}"/>
              </a:ext>
            </a:extLst>
          </p:cNvPr>
          <p:cNvSpPr/>
          <p:nvPr userDrawn="1"/>
        </p:nvSpPr>
        <p:spPr>
          <a:xfrm>
            <a:off x="1035171" y="1701800"/>
            <a:ext cx="6858759" cy="28876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14350" rtl="0" eaLnBrk="0" fontAlgn="base" latinLnBrk="0" hangingPunct="0">
              <a:lnSpc>
                <a:spcPct val="100000"/>
              </a:lnSpc>
              <a:spcBef>
                <a:spcPct val="0"/>
              </a:spcBef>
              <a:spcAft>
                <a:spcPct val="0"/>
              </a:spcAft>
              <a:buClrTx/>
              <a:buSzTx/>
              <a:buFontTx/>
              <a:buNone/>
              <a:tabLst/>
              <a:defRPr/>
            </a:pPr>
            <a:endParaRPr kumimoji="0" lang="en-US" sz="1013"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9" name="Title 1">
            <a:extLst>
              <a:ext uri="{FF2B5EF4-FFF2-40B4-BE49-F238E27FC236}">
                <a16:creationId xmlns:a16="http://schemas.microsoft.com/office/drawing/2014/main" id="{D8E748F9-4DD9-C84B-BA2C-5BA2008DB998}"/>
              </a:ext>
            </a:extLst>
          </p:cNvPr>
          <p:cNvSpPr>
            <a:spLocks noGrp="1"/>
          </p:cNvSpPr>
          <p:nvPr>
            <p:ph type="title" hasCustomPrompt="1"/>
          </p:nvPr>
        </p:nvSpPr>
        <p:spPr>
          <a:xfrm>
            <a:off x="1035171" y="1701800"/>
            <a:ext cx="6901736" cy="2887662"/>
          </a:xfrm>
          <a:prstGeom prst="rect">
            <a:avLst/>
          </a:prstGeom>
          <a:solidFill>
            <a:schemeClr val="bg1"/>
          </a:solidFill>
        </p:spPr>
        <p:txBody>
          <a:bodyPr lIns="273600" tIns="180000" rIns="182880" bIns="46800" anchor="ctr" anchorCtr="0">
            <a:normAutofit/>
          </a:bodyPr>
          <a:lstStyle>
            <a:lvl1pPr>
              <a:defRPr sz="3038">
                <a:latin typeface="Arial" panose="020B0604020202020204" pitchFamily="34" charset="0"/>
                <a:cs typeface="Arial" panose="020B0604020202020204" pitchFamily="34" charset="0"/>
              </a:defRPr>
            </a:lvl1pPr>
          </a:lstStyle>
          <a:p>
            <a:r>
              <a:rPr lang="en-US" dirty="0"/>
              <a:t>Click to edit Divider title style</a:t>
            </a:r>
          </a:p>
        </p:txBody>
      </p:sp>
    </p:spTree>
    <p:extLst>
      <p:ext uri="{BB962C8B-B14F-4D97-AF65-F5344CB8AC3E}">
        <p14:creationId xmlns:p14="http://schemas.microsoft.com/office/powerpoint/2010/main" val="8260990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3" name="Picture 3" descr="Pearson Logo&#10;&#10;Description automatically generated with medium confidence">
            <a:extLst>
              <a:ext uri="{FF2B5EF4-FFF2-40B4-BE49-F238E27FC236}">
                <a16:creationId xmlns:a16="http://schemas.microsoft.com/office/drawing/2014/main" id="{08A350FE-0EC2-E14A-9D3E-CB51507DCC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4613" y="1432628"/>
            <a:ext cx="4387851"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3DF612D3-C737-F54B-B339-E0F7609EDD5A}"/>
              </a:ext>
            </a:extLst>
          </p:cNvPr>
          <p:cNvSpPr txBox="1"/>
          <p:nvPr userDrawn="1"/>
        </p:nvSpPr>
        <p:spPr>
          <a:xfrm>
            <a:off x="5464887" y="2122081"/>
            <a:ext cx="1183341" cy="144335"/>
          </a:xfrm>
          <a:prstGeom prst="rect">
            <a:avLst/>
          </a:prstGeom>
          <a:noFill/>
        </p:spPr>
        <p:txBody>
          <a:bodyPr wrap="square" rtlCol="0">
            <a:spAutoFit/>
          </a:bodyPr>
          <a:lstStyle/>
          <a:p>
            <a:pPr marL="0" marR="0" lvl="0" indent="0" algn="ctr" defTabSz="514350" rtl="0" eaLnBrk="0" fontAlgn="base" latinLnBrk="0" hangingPunct="0">
              <a:lnSpc>
                <a:spcPct val="100000"/>
              </a:lnSpc>
              <a:spcBef>
                <a:spcPct val="0"/>
              </a:spcBef>
              <a:spcAft>
                <a:spcPct val="0"/>
              </a:spcAft>
              <a:buClrTx/>
              <a:buSzTx/>
              <a:buFontTx/>
              <a:buNone/>
              <a:tabLst/>
              <a:defRPr/>
            </a:pPr>
            <a:r>
              <a:rPr kumimoji="0" lang="en-US" sz="338" b="0" i="0" u="none" strike="noStrike" kern="1200" cap="none" spc="0" normalizeH="0" baseline="0" noProof="0" dirty="0">
                <a:ln>
                  <a:noFill/>
                </a:ln>
                <a:solidFill>
                  <a:srgbClr val="007FA3"/>
                </a:solidFill>
                <a:effectLst/>
                <a:uLnTx/>
                <a:uFillTx/>
                <a:latin typeface="Open Sans Light" panose="020B0306030504020204" pitchFamily="34" charset="0"/>
                <a:ea typeface="Open Sans Light" panose="020B0306030504020204" pitchFamily="34" charset="0"/>
                <a:cs typeface="Open Sans Light" panose="020B0306030504020204" pitchFamily="34" charset="0"/>
                <a:sym typeface="Arial"/>
              </a:rPr>
              <a:t>End of presentation</a:t>
            </a:r>
          </a:p>
        </p:txBody>
      </p:sp>
      <p:sp>
        <p:nvSpPr>
          <p:cNvPr id="4" name="Slide Number Placeholder 5">
            <a:extLst>
              <a:ext uri="{FF2B5EF4-FFF2-40B4-BE49-F238E27FC236}">
                <a16:creationId xmlns:a16="http://schemas.microsoft.com/office/drawing/2014/main" id="{290F0966-B511-B84F-9F28-A57A718120A8}"/>
              </a:ext>
            </a:extLst>
          </p:cNvPr>
          <p:cNvSpPr>
            <a:spLocks noGrp="1"/>
          </p:cNvSpPr>
          <p:nvPr>
            <p:ph type="sldNum" sz="quarter" idx="10"/>
          </p:nvPr>
        </p:nvSpPr>
        <p:spPr/>
        <p:txBody>
          <a:bodyPr/>
          <a:lstStyle>
            <a:lvl1pPr>
              <a:defRPr/>
            </a:lvl1pPr>
          </a:lstStyle>
          <a:p>
            <a:pPr defTabSz="514350">
              <a:buClrTx/>
              <a:defRPr/>
            </a:pPr>
            <a:fld id="{CE280C5F-12B6-0A4C-9B93-F09F5C5E9F87}" type="slidenum">
              <a:rPr lang="en-US" kern="1200" smtClean="0">
                <a:solidFill>
                  <a:srgbClr val="000000"/>
                </a:solidFill>
              </a:rPr>
              <a:pPr defTabSz="514350">
                <a:buClrTx/>
                <a:defRPr/>
              </a:pPr>
              <a:t>‹#›</a:t>
            </a:fld>
            <a:endParaRPr lang="en-US" kern="1200">
              <a:solidFill>
                <a:srgbClr val="000000"/>
              </a:solidFill>
            </a:endParaRPr>
          </a:p>
        </p:txBody>
      </p:sp>
    </p:spTree>
    <p:extLst>
      <p:ext uri="{BB962C8B-B14F-4D97-AF65-F5344CB8AC3E}">
        <p14:creationId xmlns:p14="http://schemas.microsoft.com/office/powerpoint/2010/main" val="2145422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108760E-2A64-6C42-8F96-E7682515D21A}"/>
              </a:ext>
              <a:ext uri="{C183D7F6-B498-43B3-948B-1728B52AA6E4}">
                <adec:decorative xmlns:adec="http://schemas.microsoft.com/office/drawing/2017/decorative" val="1"/>
              </a:ext>
            </a:extLst>
          </p:cNvPr>
          <p:cNvPicPr>
            <a:picLocks noChangeAspect="1"/>
          </p:cNvPicPr>
          <p:nvPr userDrawn="1"/>
        </p:nvPicPr>
        <p:blipFill rotWithShape="1">
          <a:blip r:embed="rId2"/>
          <a:srcRect/>
          <a:stretch/>
        </p:blipFill>
        <p:spPr>
          <a:xfrm>
            <a:off x="1905000" y="0"/>
            <a:ext cx="10287000" cy="6858000"/>
          </a:xfrm>
          <a:prstGeom prst="rect">
            <a:avLst/>
          </a:prstGeom>
        </p:spPr>
      </p:pic>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5"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9013" y="565150"/>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26271" y="577854"/>
            <a:ext cx="4180852" cy="2377623"/>
          </a:xfrm>
          <a:prstGeom prst="rect">
            <a:avLst/>
          </a:prstGeom>
          <a:solidFill>
            <a:schemeClr val="bg1"/>
          </a:solidFill>
        </p:spPr>
        <p:txBody>
          <a:bodyPr lIns="273600" tIns="180000" bIns="46800"/>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16" name="Subtitle 2"/>
          <p:cNvSpPr>
            <a:spLocks noGrp="1"/>
          </p:cNvSpPr>
          <p:nvPr>
            <p:ph type="subTitle" idx="1"/>
          </p:nvPr>
        </p:nvSpPr>
        <p:spPr>
          <a:xfrm>
            <a:off x="1026269" y="2955476"/>
            <a:ext cx="4180853" cy="1246547"/>
          </a:xfrm>
          <a:prstGeom prst="rect">
            <a:avLst/>
          </a:prstGeom>
          <a:solidFill>
            <a:schemeClr val="bg1"/>
          </a:solidFill>
        </p:spPr>
        <p:txBody>
          <a:bodyPr lIns="273600"/>
          <a:lstStyle>
            <a:lvl1pPr marL="0" indent="0" algn="l">
              <a:buNone/>
              <a:defRPr sz="1013">
                <a:latin typeface="Arial" panose="020B0604020202020204" pitchFamily="34" charset="0"/>
                <a:cs typeface="Arial" panose="020B0604020202020204" pitchFamily="34" charset="0"/>
              </a:defRPr>
            </a:lvl1pPr>
            <a:lvl2pPr marL="192881" indent="0" algn="ctr">
              <a:buNone/>
              <a:defRPr sz="844"/>
            </a:lvl2pPr>
            <a:lvl3pPr marL="385763" indent="0" algn="ctr">
              <a:buNone/>
              <a:defRPr sz="760"/>
            </a:lvl3pPr>
            <a:lvl4pPr marL="578644" indent="0" algn="ctr">
              <a:buNone/>
              <a:defRPr sz="675"/>
            </a:lvl4pPr>
            <a:lvl5pPr marL="771525" indent="0" algn="ctr">
              <a:buNone/>
              <a:defRPr sz="675"/>
            </a:lvl5pPr>
            <a:lvl6pPr marL="964406" indent="0" algn="ctr">
              <a:buNone/>
              <a:defRPr sz="675"/>
            </a:lvl6pPr>
            <a:lvl7pPr marL="1157288" indent="0" algn="ctr">
              <a:buNone/>
              <a:defRPr sz="675"/>
            </a:lvl7pPr>
            <a:lvl8pPr marL="1350169" indent="0" algn="ctr">
              <a:buNone/>
              <a:defRPr sz="675"/>
            </a:lvl8pPr>
            <a:lvl9pPr marL="1543050" indent="0" algn="ctr">
              <a:buNone/>
              <a:defRPr sz="675"/>
            </a:lvl9pPr>
          </a:lstStyle>
          <a:p>
            <a:r>
              <a:rPr lang="en-US" dirty="0"/>
              <a:t>Click to edit Master subtitle style</a:t>
            </a:r>
          </a:p>
        </p:txBody>
      </p: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7"/>
            <a:ext cx="2743200" cy="365125"/>
          </a:xfrm>
        </p:spPr>
        <p:txBody>
          <a:bodyPr/>
          <a:lstStyle>
            <a:lvl1pPr>
              <a:defRPr/>
            </a:lvl1pPr>
          </a:lstStyle>
          <a:p>
            <a:pPr defTabSz="514350">
              <a:buClrTx/>
              <a:defRPr/>
            </a:pPr>
            <a:fld id="{3A223C01-11D7-E049-8252-D38AEC7B21E1}" type="slidenum">
              <a:rPr lang="en-US" kern="1200" smtClean="0">
                <a:solidFill>
                  <a:srgbClr val="000000"/>
                </a:solidFill>
              </a:rPr>
              <a:pPr defTabSz="514350">
                <a:buClrTx/>
                <a:defRPr/>
              </a:pPr>
              <a:t>‹#›</a:t>
            </a:fld>
            <a:endParaRPr lang="en-US" kern="1200" dirty="0">
              <a:solidFill>
                <a:srgbClr val="000000"/>
              </a:solidFill>
            </a:endParaRPr>
          </a:p>
        </p:txBody>
      </p:sp>
    </p:spTree>
    <p:extLst>
      <p:ext uri="{BB962C8B-B14F-4D97-AF65-F5344CB8AC3E}">
        <p14:creationId xmlns:p14="http://schemas.microsoft.com/office/powerpoint/2010/main" val="4142127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EW Title Slide 1.1">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E5570E7-1A1D-4113-8CB6-4C73458688FA}"/>
              </a:ext>
            </a:extLst>
          </p:cNvPr>
          <p:cNvSpPr>
            <a:spLocks noGrp="1"/>
          </p:cNvSpPr>
          <p:nvPr>
            <p:ph type="pic" sz="quarter" idx="11" hasCustomPrompt="1"/>
          </p:nvPr>
        </p:nvSpPr>
        <p:spPr>
          <a:xfrm>
            <a:off x="2273302" y="0"/>
            <a:ext cx="9918700" cy="6853238"/>
          </a:xfrm>
          <a:prstGeom prst="rect">
            <a:avLst/>
          </a:prstGeom>
          <a:solidFill>
            <a:srgbClr val="A3ACAC"/>
          </a:solidFill>
        </p:spPr>
        <p:txBody>
          <a:bodyPr anchor="ctr"/>
          <a:lstStyle>
            <a:lvl1pPr marL="0" indent="0" algn="ctr">
              <a:buNone/>
              <a:defRPr/>
            </a:lvl1pPr>
          </a:lstStyle>
          <a:p>
            <a:r>
              <a:rPr lang="en-US" dirty="0"/>
              <a:t>Click to insert picture </a:t>
            </a:r>
          </a:p>
        </p:txBody>
      </p:sp>
      <p:sp>
        <p:nvSpPr>
          <p:cNvPr id="2" name="Title 1"/>
          <p:cNvSpPr>
            <a:spLocks noGrp="1"/>
          </p:cNvSpPr>
          <p:nvPr>
            <p:ph type="title"/>
          </p:nvPr>
        </p:nvSpPr>
        <p:spPr>
          <a:xfrm>
            <a:off x="1021949" y="576943"/>
            <a:ext cx="4061216" cy="2389778"/>
          </a:xfrm>
          <a:prstGeom prst="rect">
            <a:avLst/>
          </a:prstGeom>
          <a:solidFill>
            <a:schemeClr val="bg1"/>
          </a:solidFill>
        </p:spPr>
        <p:txBody>
          <a:bodyPr lIns="273600" tIns="180000"/>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16" name="Subtitle 2"/>
          <p:cNvSpPr>
            <a:spLocks noGrp="1"/>
          </p:cNvSpPr>
          <p:nvPr>
            <p:ph type="subTitle" idx="1"/>
          </p:nvPr>
        </p:nvSpPr>
        <p:spPr>
          <a:xfrm>
            <a:off x="1021951" y="2966723"/>
            <a:ext cx="4058485" cy="1275079"/>
          </a:xfrm>
          <a:prstGeom prst="rect">
            <a:avLst/>
          </a:prstGeom>
          <a:solidFill>
            <a:schemeClr val="bg1"/>
          </a:solidFill>
        </p:spPr>
        <p:txBody>
          <a:bodyPr lIns="273600"/>
          <a:lstStyle>
            <a:lvl1pPr marL="0" indent="0" algn="l">
              <a:buNone/>
              <a:defRPr sz="1013">
                <a:latin typeface="Arial" panose="020B0604020202020204" pitchFamily="34" charset="0"/>
                <a:cs typeface="Arial" panose="020B0604020202020204" pitchFamily="34" charset="0"/>
              </a:defRPr>
            </a:lvl1pPr>
            <a:lvl2pPr marL="192881" indent="0" algn="ctr">
              <a:buNone/>
              <a:defRPr sz="844"/>
            </a:lvl2pPr>
            <a:lvl3pPr marL="385763" indent="0" algn="ctr">
              <a:buNone/>
              <a:defRPr sz="760"/>
            </a:lvl3pPr>
            <a:lvl4pPr marL="578644" indent="0" algn="ctr">
              <a:buNone/>
              <a:defRPr sz="675"/>
            </a:lvl4pPr>
            <a:lvl5pPr marL="771525" indent="0" algn="ctr">
              <a:buNone/>
              <a:defRPr sz="675"/>
            </a:lvl5pPr>
            <a:lvl6pPr marL="964406" indent="0" algn="ctr">
              <a:buNone/>
              <a:defRPr sz="675"/>
            </a:lvl6pPr>
            <a:lvl7pPr marL="1157288" indent="0" algn="ctr">
              <a:buNone/>
              <a:defRPr sz="675"/>
            </a:lvl7pPr>
            <a:lvl8pPr marL="1350169" indent="0" algn="ctr">
              <a:buNone/>
              <a:defRPr sz="675"/>
            </a:lvl8pPr>
            <a:lvl9pPr marL="1543050" indent="0" algn="ctr">
              <a:buNone/>
              <a:defRPr sz="675"/>
            </a:lvl9pPr>
          </a:lstStyle>
          <a:p>
            <a:r>
              <a:rPr lang="en-US" dirty="0"/>
              <a:t>Click to edit Master subtitle style</a:t>
            </a:r>
          </a:p>
        </p:txBody>
      </p:sp>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5"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9013" y="565150"/>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7"/>
            <a:ext cx="2743200" cy="365125"/>
          </a:xfrm>
        </p:spPr>
        <p:txBody>
          <a:bodyPr/>
          <a:lstStyle>
            <a:lvl1pPr>
              <a:defRPr/>
            </a:lvl1pPr>
          </a:lstStyle>
          <a:p>
            <a:pPr defTabSz="514350">
              <a:buClrTx/>
              <a:defRPr/>
            </a:pPr>
            <a:fld id="{3A223C01-11D7-E049-8252-D38AEC7B21E1}" type="slidenum">
              <a:rPr lang="en-US" kern="1200" smtClean="0">
                <a:solidFill>
                  <a:srgbClr val="000000"/>
                </a:solidFill>
              </a:rPr>
              <a:pPr defTabSz="514350">
                <a:buClrTx/>
                <a:defRPr/>
              </a:pPr>
              <a:t>‹#›</a:t>
            </a:fld>
            <a:endParaRPr lang="en-US" kern="1200" dirty="0">
              <a:solidFill>
                <a:srgbClr val="000000"/>
              </a:solidFill>
            </a:endParaRPr>
          </a:p>
        </p:txBody>
      </p:sp>
    </p:spTree>
    <p:extLst>
      <p:ext uri="{BB962C8B-B14F-4D97-AF65-F5344CB8AC3E}">
        <p14:creationId xmlns:p14="http://schemas.microsoft.com/office/powerpoint/2010/main" val="121059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36BB36-3C99-C34C-B289-33A3A2B0EC2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893507" y="4"/>
            <a:ext cx="10298495" cy="6869151"/>
          </a:xfrm>
          <a:prstGeom prst="rect">
            <a:avLst/>
          </a:prstGeom>
        </p:spPr>
      </p:pic>
      <p:sp>
        <p:nvSpPr>
          <p:cNvPr id="4" name="Rectangle 3">
            <a:extLst>
              <a:ext uri="{FF2B5EF4-FFF2-40B4-BE49-F238E27FC236}">
                <a16:creationId xmlns:a16="http://schemas.microsoft.com/office/drawing/2014/main" id="{3D34DD50-A150-F346-8CA6-DC3DFA468690}"/>
              </a:ext>
              <a:ext uri="{C183D7F6-B498-43B3-948B-1728B52AA6E4}">
                <adec:decorative xmlns:adec="http://schemas.microsoft.com/office/drawing/2017/decorative" val="1"/>
              </a:ext>
            </a:extLst>
          </p:cNvPr>
          <p:cNvSpPr/>
          <p:nvPr/>
        </p:nvSpPr>
        <p:spPr>
          <a:xfrm>
            <a:off x="3" y="2244729"/>
            <a:ext cx="4041775" cy="46132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pic>
        <p:nvPicPr>
          <p:cNvPr id="6" name="Picture 4">
            <a:extLst>
              <a:ext uri="{FF2B5EF4-FFF2-40B4-BE49-F238E27FC236}">
                <a16:creationId xmlns:a16="http://schemas.microsoft.com/office/drawing/2014/main" id="{E2D351A7-A44D-7745-8C4C-03503B3DB031}"/>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239717"/>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a:extLst>
              <a:ext uri="{FF2B5EF4-FFF2-40B4-BE49-F238E27FC236}">
                <a16:creationId xmlns:a16="http://schemas.microsoft.com/office/drawing/2014/main" id="{E17D1088-45D1-4D4A-9A89-7D61BA508D4A}"/>
              </a:ext>
              <a:ext uri="{C183D7F6-B498-43B3-948B-1728B52AA6E4}">
                <adec:decorative xmlns:adec="http://schemas.microsoft.com/office/drawing/2017/decorative" val="1"/>
              </a:ext>
            </a:extLst>
          </p:cNvPr>
          <p:cNvCxnSpPr>
            <a:cxnSpLocks/>
          </p:cNvCxnSpPr>
          <p:nvPr/>
        </p:nvCxnSpPr>
        <p:spPr>
          <a:xfrm>
            <a:off x="433388" y="1695450"/>
            <a:ext cx="0" cy="460216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1"/>
          <p:cNvSpPr>
            <a:spLocks noGrp="1"/>
          </p:cNvSpPr>
          <p:nvPr>
            <p:ph type="ctrTitle"/>
          </p:nvPr>
        </p:nvSpPr>
        <p:spPr>
          <a:xfrm>
            <a:off x="465591" y="1695450"/>
            <a:ext cx="4216580" cy="3359876"/>
          </a:xfrm>
          <a:prstGeom prst="rect">
            <a:avLst/>
          </a:prstGeom>
          <a:solidFill>
            <a:schemeClr val="bg1"/>
          </a:solidFill>
        </p:spPr>
        <p:txBody>
          <a:bodyPr lIns="273600" tIns="180000" rIns="91440" bIns="46800" anchor="t" anchorCtr="0"/>
          <a:lstStyle>
            <a:lvl1pPr algn="l">
              <a:defRPr sz="253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465591" y="5055330"/>
            <a:ext cx="4216580" cy="1234349"/>
          </a:xfrm>
          <a:prstGeom prst="rect">
            <a:avLst/>
          </a:prstGeom>
          <a:solidFill>
            <a:schemeClr val="bg1"/>
          </a:solidFill>
        </p:spPr>
        <p:txBody>
          <a:bodyPr lIns="273600"/>
          <a:lstStyle>
            <a:lvl1pPr marL="0" indent="0" algn="l">
              <a:buNone/>
              <a:defRPr sz="1013">
                <a:latin typeface="Arial" panose="020B0604020202020204" pitchFamily="34" charset="0"/>
                <a:cs typeface="Arial" panose="020B0604020202020204" pitchFamily="34" charset="0"/>
              </a:defRPr>
            </a:lvl1pPr>
            <a:lvl2pPr marL="192881" indent="0" algn="ctr">
              <a:buNone/>
              <a:defRPr sz="844"/>
            </a:lvl2pPr>
            <a:lvl3pPr marL="385763" indent="0" algn="ctr">
              <a:buNone/>
              <a:defRPr sz="760"/>
            </a:lvl3pPr>
            <a:lvl4pPr marL="578644" indent="0" algn="ctr">
              <a:buNone/>
              <a:defRPr sz="675"/>
            </a:lvl4pPr>
            <a:lvl5pPr marL="771525" indent="0" algn="ctr">
              <a:buNone/>
              <a:defRPr sz="675"/>
            </a:lvl5pPr>
            <a:lvl6pPr marL="964406" indent="0" algn="ctr">
              <a:buNone/>
              <a:defRPr sz="675"/>
            </a:lvl6pPr>
            <a:lvl7pPr marL="1157288" indent="0" algn="ctr">
              <a:buNone/>
              <a:defRPr sz="675"/>
            </a:lvl7pPr>
            <a:lvl8pPr marL="1350169" indent="0" algn="ctr">
              <a:buNone/>
              <a:defRPr sz="675"/>
            </a:lvl8pPr>
            <a:lvl9pPr marL="1543050" indent="0" algn="ctr">
              <a:buNone/>
              <a:defRPr sz="675"/>
            </a:lvl9pPr>
          </a:lstStyle>
          <a:p>
            <a:r>
              <a:rPr lang="en-US" dirty="0"/>
              <a:t>Click to edit Master subtitle style</a:t>
            </a:r>
          </a:p>
        </p:txBody>
      </p:sp>
      <p:sp>
        <p:nvSpPr>
          <p:cNvPr id="10" name="Slide Number Placeholder 5">
            <a:extLst>
              <a:ext uri="{FF2B5EF4-FFF2-40B4-BE49-F238E27FC236}">
                <a16:creationId xmlns:a16="http://schemas.microsoft.com/office/drawing/2014/main" id="{F0BB4A60-29F7-3D4E-A51D-D6FF11ABE4BF}"/>
              </a:ext>
            </a:extLst>
          </p:cNvPr>
          <p:cNvSpPr>
            <a:spLocks noGrp="1"/>
          </p:cNvSpPr>
          <p:nvPr>
            <p:ph type="sldNum" sz="quarter" idx="10"/>
          </p:nvPr>
        </p:nvSpPr>
        <p:spPr/>
        <p:txBody>
          <a:bodyPr/>
          <a:lstStyle>
            <a:lvl1pPr>
              <a:defRPr>
                <a:solidFill>
                  <a:schemeClr val="bg1"/>
                </a:solidFill>
              </a:defRPr>
            </a:lvl1pPr>
          </a:lstStyle>
          <a:p>
            <a:pPr defTabSz="514350">
              <a:buClrTx/>
              <a:defRPr/>
            </a:pPr>
            <a:fld id="{6D3964CD-E85C-F247-89D1-B35C7FB7DD23}" type="slidenum">
              <a:rPr lang="en-US" kern="1200" smtClean="0">
                <a:solidFill>
                  <a:srgbClr val="FFFFFF"/>
                </a:solidFill>
              </a:rPr>
              <a:pPr defTabSz="514350">
                <a:buClrTx/>
                <a:defRPr/>
              </a:pPr>
              <a:t>‹#›</a:t>
            </a:fld>
            <a:endParaRPr lang="en-US" kern="1200" dirty="0">
              <a:solidFill>
                <a:srgbClr val="FFFFFF"/>
              </a:solidFill>
            </a:endParaRPr>
          </a:p>
        </p:txBody>
      </p:sp>
    </p:spTree>
    <p:extLst>
      <p:ext uri="{BB962C8B-B14F-4D97-AF65-F5344CB8AC3E}">
        <p14:creationId xmlns:p14="http://schemas.microsoft.com/office/powerpoint/2010/main" val="13823773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EW Title slide 2.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D34DD50-A150-F346-8CA6-DC3DFA468690}"/>
              </a:ext>
              <a:ext uri="{C183D7F6-B498-43B3-948B-1728B52AA6E4}">
                <adec:decorative xmlns:adec="http://schemas.microsoft.com/office/drawing/2017/decorative" val="1"/>
              </a:ext>
            </a:extLst>
          </p:cNvPr>
          <p:cNvSpPr/>
          <p:nvPr/>
        </p:nvSpPr>
        <p:spPr>
          <a:xfrm>
            <a:off x="3" y="2244729"/>
            <a:ext cx="4041775" cy="46132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5" name="Picture Placeholder 4">
            <a:extLst>
              <a:ext uri="{FF2B5EF4-FFF2-40B4-BE49-F238E27FC236}">
                <a16:creationId xmlns:a16="http://schemas.microsoft.com/office/drawing/2014/main" id="{9A1F898B-FAE9-4D86-960F-90B653B5180B}"/>
              </a:ext>
            </a:extLst>
          </p:cNvPr>
          <p:cNvSpPr>
            <a:spLocks noGrp="1"/>
          </p:cNvSpPr>
          <p:nvPr>
            <p:ph type="pic" sz="quarter" idx="11" hasCustomPrompt="1"/>
          </p:nvPr>
        </p:nvSpPr>
        <p:spPr>
          <a:xfrm>
            <a:off x="2217740" y="0"/>
            <a:ext cx="9974261" cy="6858000"/>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2" name="Title 1"/>
          <p:cNvSpPr>
            <a:spLocks noGrp="1"/>
          </p:cNvSpPr>
          <p:nvPr>
            <p:ph type="ctrTitle"/>
          </p:nvPr>
        </p:nvSpPr>
        <p:spPr>
          <a:xfrm>
            <a:off x="468315" y="1695454"/>
            <a:ext cx="3822192" cy="3518807"/>
          </a:xfrm>
          <a:prstGeom prst="rect">
            <a:avLst/>
          </a:prstGeom>
          <a:solidFill>
            <a:schemeClr val="bg1"/>
          </a:solidFill>
        </p:spPr>
        <p:txBody>
          <a:bodyPr lIns="273600" tIns="180000" bIns="46800" anchor="t" anchorCtr="0"/>
          <a:lstStyle>
            <a:lvl1pPr algn="l">
              <a:defRPr sz="253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468315" y="5075400"/>
            <a:ext cx="3822192" cy="1204718"/>
          </a:xfrm>
          <a:prstGeom prst="rect">
            <a:avLst/>
          </a:prstGeom>
          <a:solidFill>
            <a:schemeClr val="bg1"/>
          </a:solidFill>
        </p:spPr>
        <p:txBody>
          <a:bodyPr lIns="273600" tIns="182880"/>
          <a:lstStyle>
            <a:lvl1pPr marL="0" indent="0" algn="l">
              <a:buNone/>
              <a:defRPr sz="1013">
                <a:latin typeface="Arial" panose="020B0604020202020204" pitchFamily="34" charset="0"/>
                <a:cs typeface="Arial" panose="020B0604020202020204" pitchFamily="34" charset="0"/>
              </a:defRPr>
            </a:lvl1pPr>
            <a:lvl2pPr marL="192881" indent="0" algn="ctr">
              <a:buNone/>
              <a:defRPr sz="844"/>
            </a:lvl2pPr>
            <a:lvl3pPr marL="385763" indent="0" algn="ctr">
              <a:buNone/>
              <a:defRPr sz="760"/>
            </a:lvl3pPr>
            <a:lvl4pPr marL="578644" indent="0" algn="ctr">
              <a:buNone/>
              <a:defRPr sz="675"/>
            </a:lvl4pPr>
            <a:lvl5pPr marL="771525" indent="0" algn="ctr">
              <a:buNone/>
              <a:defRPr sz="675"/>
            </a:lvl5pPr>
            <a:lvl6pPr marL="964406" indent="0" algn="ctr">
              <a:buNone/>
              <a:defRPr sz="675"/>
            </a:lvl6pPr>
            <a:lvl7pPr marL="1157288" indent="0" algn="ctr">
              <a:buNone/>
              <a:defRPr sz="675"/>
            </a:lvl7pPr>
            <a:lvl8pPr marL="1350169" indent="0" algn="ctr">
              <a:buNone/>
              <a:defRPr sz="675"/>
            </a:lvl8pPr>
            <a:lvl9pPr marL="1543050" indent="0" algn="ctr">
              <a:buNone/>
              <a:defRPr sz="675"/>
            </a:lvl9pPr>
          </a:lstStyle>
          <a:p>
            <a:r>
              <a:rPr lang="en-US" dirty="0"/>
              <a:t>Click to edit Master subtitle style</a:t>
            </a:r>
          </a:p>
        </p:txBody>
      </p:sp>
      <p:pic>
        <p:nvPicPr>
          <p:cNvPr id="6" name="Picture 4">
            <a:extLst>
              <a:ext uri="{FF2B5EF4-FFF2-40B4-BE49-F238E27FC236}">
                <a16:creationId xmlns:a16="http://schemas.microsoft.com/office/drawing/2014/main" id="{E2D351A7-A44D-7745-8C4C-03503B3DB031}"/>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39717"/>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a:extLst>
              <a:ext uri="{FF2B5EF4-FFF2-40B4-BE49-F238E27FC236}">
                <a16:creationId xmlns:a16="http://schemas.microsoft.com/office/drawing/2014/main" id="{E17D1088-45D1-4D4A-9A89-7D61BA508D4A}"/>
              </a:ext>
              <a:ext uri="{C183D7F6-B498-43B3-948B-1728B52AA6E4}">
                <adec:decorative xmlns:adec="http://schemas.microsoft.com/office/drawing/2017/decorative" val="1"/>
              </a:ext>
            </a:extLst>
          </p:cNvPr>
          <p:cNvCxnSpPr>
            <a:cxnSpLocks/>
          </p:cNvCxnSpPr>
          <p:nvPr/>
        </p:nvCxnSpPr>
        <p:spPr>
          <a:xfrm>
            <a:off x="433388" y="1695450"/>
            <a:ext cx="0" cy="460216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F0BB4A60-29F7-3D4E-A51D-D6FF11ABE4BF}"/>
              </a:ext>
            </a:extLst>
          </p:cNvPr>
          <p:cNvSpPr>
            <a:spLocks noGrp="1"/>
          </p:cNvSpPr>
          <p:nvPr>
            <p:ph type="sldNum" sz="quarter" idx="10"/>
          </p:nvPr>
        </p:nvSpPr>
        <p:spPr/>
        <p:txBody>
          <a:bodyPr/>
          <a:lstStyle>
            <a:lvl1pPr>
              <a:defRPr>
                <a:solidFill>
                  <a:schemeClr val="bg1"/>
                </a:solidFill>
              </a:defRPr>
            </a:lvl1pPr>
          </a:lstStyle>
          <a:p>
            <a:pPr defTabSz="514350">
              <a:buClrTx/>
              <a:defRPr/>
            </a:pPr>
            <a:fld id="{6D3964CD-E85C-F247-89D1-B35C7FB7DD23}" type="slidenum">
              <a:rPr lang="en-US" kern="1200" smtClean="0">
                <a:solidFill>
                  <a:srgbClr val="FFFFFF"/>
                </a:solidFill>
              </a:rPr>
              <a:pPr defTabSz="514350">
                <a:buClrTx/>
                <a:defRPr/>
              </a:pPr>
              <a:t>‹#›</a:t>
            </a:fld>
            <a:endParaRPr lang="en-US" kern="1200" dirty="0">
              <a:solidFill>
                <a:srgbClr val="FFFFFF"/>
              </a:solidFill>
            </a:endParaRPr>
          </a:p>
        </p:txBody>
      </p:sp>
    </p:spTree>
    <p:extLst>
      <p:ext uri="{BB962C8B-B14F-4D97-AF65-F5344CB8AC3E}">
        <p14:creationId xmlns:p14="http://schemas.microsoft.com/office/powerpoint/2010/main" val="4111547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A9EBCB-A696-8548-86C6-E4F061F88ADE}"/>
              </a:ext>
              <a:ext uri="{C183D7F6-B498-43B3-948B-1728B52AA6E4}">
                <adec:decorative xmlns:adec="http://schemas.microsoft.com/office/drawing/2017/decorative" val="1"/>
              </a:ext>
            </a:extLst>
          </p:cNvPr>
          <p:cNvPicPr>
            <a:picLocks noChangeAspect="1"/>
          </p:cNvPicPr>
          <p:nvPr userDrawn="1"/>
        </p:nvPicPr>
        <p:blipFill rotWithShape="1">
          <a:blip r:embed="rId2"/>
          <a:srcRect t="4037" r="7846" b="4507"/>
          <a:stretch/>
        </p:blipFill>
        <p:spPr>
          <a:xfrm>
            <a:off x="1993286" y="0"/>
            <a:ext cx="10198716" cy="6858000"/>
          </a:xfrm>
          <a:prstGeom prst="rect">
            <a:avLst/>
          </a:prstGeom>
        </p:spPr>
      </p:pic>
      <p:cxnSp>
        <p:nvCxnSpPr>
          <p:cNvPr id="8" name="Straight Connector 7">
            <a:extLst>
              <a:ext uri="{FF2B5EF4-FFF2-40B4-BE49-F238E27FC236}">
                <a16:creationId xmlns:a16="http://schemas.microsoft.com/office/drawing/2014/main" id="{A91430FE-6CC8-9F4B-8A9D-85A24F74470B}"/>
              </a:ext>
              <a:ext uri="{C183D7F6-B498-43B3-948B-1728B52AA6E4}">
                <adec:decorative xmlns:adec="http://schemas.microsoft.com/office/drawing/2017/decorative" val="1"/>
              </a:ext>
            </a:extLst>
          </p:cNvPr>
          <p:cNvCxnSpPr>
            <a:cxnSpLocks/>
          </p:cNvCxnSpPr>
          <p:nvPr/>
        </p:nvCxnSpPr>
        <p:spPr>
          <a:xfrm>
            <a:off x="747713" y="2225675"/>
            <a:ext cx="0" cy="4021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13" name="Title 1"/>
          <p:cNvSpPr>
            <a:spLocks noGrp="1"/>
          </p:cNvSpPr>
          <p:nvPr>
            <p:ph type="title"/>
          </p:nvPr>
        </p:nvSpPr>
        <p:spPr>
          <a:xfrm>
            <a:off x="781149" y="2225675"/>
            <a:ext cx="4368703" cy="2607582"/>
          </a:xfrm>
          <a:prstGeom prst="rect">
            <a:avLst/>
          </a:prstGeom>
          <a:solidFill>
            <a:schemeClr val="bg1"/>
          </a:solidFill>
        </p:spPr>
        <p:txBody>
          <a:bodyPr lIns="273600" tIns="180000" rIns="91440" bIns="46800"/>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14" name="Subtitle 2"/>
          <p:cNvSpPr>
            <a:spLocks noGrp="1"/>
          </p:cNvSpPr>
          <p:nvPr>
            <p:ph type="subTitle" idx="1"/>
          </p:nvPr>
        </p:nvSpPr>
        <p:spPr>
          <a:xfrm>
            <a:off x="781149" y="4702292"/>
            <a:ext cx="4368703" cy="1544525"/>
          </a:xfrm>
          <a:prstGeom prst="rect">
            <a:avLst/>
          </a:prstGeom>
          <a:solidFill>
            <a:schemeClr val="bg1"/>
          </a:solidFill>
        </p:spPr>
        <p:txBody>
          <a:bodyPr lIns="273600" anchor="t"/>
          <a:lstStyle>
            <a:lvl1pPr marL="0" indent="0" algn="l">
              <a:buNone/>
              <a:defRPr sz="1013">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9" name="Slide Number Placeholder 5">
            <a:extLst>
              <a:ext uri="{FF2B5EF4-FFF2-40B4-BE49-F238E27FC236}">
                <a16:creationId xmlns:a16="http://schemas.microsoft.com/office/drawing/2014/main" id="{49AD97B1-572F-EA4B-A8CE-33D28A5CBB9D}"/>
              </a:ext>
            </a:extLst>
          </p:cNvPr>
          <p:cNvSpPr>
            <a:spLocks noGrp="1"/>
          </p:cNvSpPr>
          <p:nvPr>
            <p:ph type="sldNum" sz="quarter" idx="10"/>
          </p:nvPr>
        </p:nvSpPr>
        <p:spPr/>
        <p:txBody>
          <a:bodyPr/>
          <a:lstStyle>
            <a:lvl1pPr>
              <a:defRPr/>
            </a:lvl1pPr>
          </a:lstStyle>
          <a:p>
            <a:pPr defTabSz="514350">
              <a:buClrTx/>
              <a:defRPr/>
            </a:pPr>
            <a:fld id="{F43039F2-BC33-8D49-9EC7-EBD9628392EE}" type="slidenum">
              <a:rPr lang="en-US" kern="1200" smtClean="0">
                <a:solidFill>
                  <a:srgbClr val="000000"/>
                </a:solidFill>
              </a:rPr>
              <a:pPr defTabSz="514350">
                <a:buClrTx/>
                <a:defRPr/>
              </a:pPr>
              <a:t>‹#›</a:t>
            </a:fld>
            <a:endParaRPr lang="en-US" kern="1200">
              <a:solidFill>
                <a:srgbClr val="000000"/>
              </a:solidFill>
            </a:endParaRPr>
          </a:p>
        </p:txBody>
      </p:sp>
      <p:pic>
        <p:nvPicPr>
          <p:cNvPr id="10" name="Picture 4">
            <a:extLst>
              <a:ext uri="{FF2B5EF4-FFF2-40B4-BE49-F238E27FC236}">
                <a16:creationId xmlns:a16="http://schemas.microsoft.com/office/drawing/2014/main" id="{41C34609-7271-CF4F-81B7-1D33031D91B7}"/>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90500" y="239717"/>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2803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ew Title slide 3.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A91430FE-6CC8-9F4B-8A9D-85A24F74470B}"/>
              </a:ext>
              <a:ext uri="{C183D7F6-B498-43B3-948B-1728B52AA6E4}">
                <adec:decorative xmlns:adec="http://schemas.microsoft.com/office/drawing/2017/decorative" val="1"/>
              </a:ext>
            </a:extLst>
          </p:cNvPr>
          <p:cNvCxnSpPr>
            <a:cxnSpLocks/>
          </p:cNvCxnSpPr>
          <p:nvPr/>
        </p:nvCxnSpPr>
        <p:spPr>
          <a:xfrm>
            <a:off x="747713" y="2225675"/>
            <a:ext cx="0" cy="4021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6218FE5E-0AD1-430C-938B-9C9520E7186C}"/>
              </a:ext>
            </a:extLst>
          </p:cNvPr>
          <p:cNvSpPr>
            <a:spLocks noGrp="1"/>
          </p:cNvSpPr>
          <p:nvPr>
            <p:ph type="pic" sz="quarter" idx="11" hasCustomPrompt="1"/>
          </p:nvPr>
        </p:nvSpPr>
        <p:spPr>
          <a:xfrm>
            <a:off x="1993286" y="0"/>
            <a:ext cx="10198711" cy="6853238"/>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3" name="Title 1"/>
          <p:cNvSpPr>
            <a:spLocks noGrp="1"/>
          </p:cNvSpPr>
          <p:nvPr>
            <p:ph type="title" hasCustomPrompt="1"/>
          </p:nvPr>
        </p:nvSpPr>
        <p:spPr>
          <a:xfrm>
            <a:off x="781151" y="2225675"/>
            <a:ext cx="4368703" cy="2542268"/>
          </a:xfrm>
          <a:prstGeom prst="rect">
            <a:avLst/>
          </a:prstGeom>
          <a:solidFill>
            <a:schemeClr val="bg1"/>
          </a:solidFill>
        </p:spPr>
        <p:txBody>
          <a:bodyPr lIns="274320" tIns="180000" rIns="91440"/>
          <a:lstStyle>
            <a:lvl1pPr>
              <a:defRPr>
                <a:latin typeface="Arial" panose="020B0604020202020204" pitchFamily="34" charset="0"/>
                <a:cs typeface="Arial" panose="020B0604020202020204" pitchFamily="34" charset="0"/>
              </a:defRPr>
            </a:lvl1pPr>
          </a:lstStyle>
          <a:p>
            <a:r>
              <a:rPr lang="en-US" dirty="0"/>
              <a:t>Click to add title</a:t>
            </a:r>
          </a:p>
        </p:txBody>
      </p:sp>
      <p:sp>
        <p:nvSpPr>
          <p:cNvPr id="10" name="Subtitle 1">
            <a:extLst>
              <a:ext uri="{FF2B5EF4-FFF2-40B4-BE49-F238E27FC236}">
                <a16:creationId xmlns:a16="http://schemas.microsoft.com/office/drawing/2014/main" id="{DA5B2C57-6727-4047-AD63-87E2498B7E9B}"/>
              </a:ext>
            </a:extLst>
          </p:cNvPr>
          <p:cNvSpPr>
            <a:spLocks noGrp="1"/>
          </p:cNvSpPr>
          <p:nvPr>
            <p:ph type="body" sz="quarter" idx="12" hasCustomPrompt="1"/>
          </p:nvPr>
        </p:nvSpPr>
        <p:spPr>
          <a:xfrm>
            <a:off x="781148" y="4767946"/>
            <a:ext cx="4368701" cy="1475695"/>
          </a:xfrm>
          <a:prstGeom prst="rect">
            <a:avLst/>
          </a:prstGeom>
          <a:solidFill>
            <a:schemeClr val="bg1"/>
          </a:solidFill>
        </p:spPr>
        <p:txBody>
          <a:bodyPr lIns="182880" tIns="91440"/>
          <a:lstStyle>
            <a:lvl1pPr marL="0" indent="0">
              <a:buNone/>
              <a:defRPr>
                <a:latin typeface="Arial" panose="020B0604020202020204" pitchFamily="34" charset="0"/>
                <a:cs typeface="Arial" panose="020B0604020202020204" pitchFamily="34" charset="0"/>
              </a:defRPr>
            </a:lvl1pPr>
          </a:lstStyle>
          <a:p>
            <a:pPr lvl="0"/>
            <a:r>
              <a:rPr lang="en-US" dirty="0"/>
              <a:t>Click to add subtitle</a:t>
            </a:r>
          </a:p>
        </p:txBody>
      </p:sp>
      <p:sp>
        <p:nvSpPr>
          <p:cNvPr id="9" name="Slide Number Placeholder 5">
            <a:extLst>
              <a:ext uri="{FF2B5EF4-FFF2-40B4-BE49-F238E27FC236}">
                <a16:creationId xmlns:a16="http://schemas.microsoft.com/office/drawing/2014/main" id="{49AD97B1-572F-EA4B-A8CE-33D28A5CBB9D}"/>
              </a:ext>
            </a:extLst>
          </p:cNvPr>
          <p:cNvSpPr>
            <a:spLocks noGrp="1"/>
          </p:cNvSpPr>
          <p:nvPr>
            <p:ph type="sldNum" sz="quarter" idx="10"/>
          </p:nvPr>
        </p:nvSpPr>
        <p:spPr/>
        <p:txBody>
          <a:bodyPr/>
          <a:lstStyle>
            <a:lvl1pPr>
              <a:defRPr/>
            </a:lvl1pPr>
          </a:lstStyle>
          <a:p>
            <a:pPr defTabSz="514350">
              <a:buClrTx/>
              <a:defRPr/>
            </a:pPr>
            <a:fld id="{F43039F2-BC33-8D49-9EC7-EBD9628392EE}" type="slidenum">
              <a:rPr lang="en-US" kern="1200" smtClean="0">
                <a:solidFill>
                  <a:srgbClr val="000000"/>
                </a:solidFill>
              </a:rPr>
              <a:pPr defTabSz="514350">
                <a:buClrTx/>
                <a:defRPr/>
              </a:pPr>
              <a:t>‹#›</a:t>
            </a:fld>
            <a:endParaRPr lang="en-US" kern="1200">
              <a:solidFill>
                <a:srgbClr val="000000"/>
              </a:solidFill>
            </a:endParaRPr>
          </a:p>
        </p:txBody>
      </p:sp>
      <p:pic>
        <p:nvPicPr>
          <p:cNvPr id="11" name="Picture 4">
            <a:extLst>
              <a:ext uri="{FF2B5EF4-FFF2-40B4-BE49-F238E27FC236}">
                <a16:creationId xmlns:a16="http://schemas.microsoft.com/office/drawing/2014/main" id="{14C4704F-102A-4849-99D0-8B121C3F8209}"/>
              </a:ext>
              <a:ext uri="{C183D7F6-B498-43B3-948B-1728B52AA6E4}">
                <adec:decorative xmlns:adec="http://schemas.microsoft.com/office/drawing/2017/decorative" val="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0" y="239717"/>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43360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F49AB9-ED06-5D4A-B185-0CD59BD7AAA7}"/>
              </a:ext>
              <a:ext uri="{C183D7F6-B498-43B3-948B-1728B52AA6E4}">
                <adec:decorative xmlns:adec="http://schemas.microsoft.com/office/drawing/2017/decorative" val="1"/>
              </a:ext>
            </a:extLst>
          </p:cNvPr>
          <p:cNvSpPr/>
          <p:nvPr/>
        </p:nvSpPr>
        <p:spPr>
          <a:xfrm>
            <a:off x="1984378" y="0"/>
            <a:ext cx="10207625" cy="6858000"/>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51435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pic>
        <p:nvPicPr>
          <p:cNvPr id="3" name="Picture 2">
            <a:extLst>
              <a:ext uri="{FF2B5EF4-FFF2-40B4-BE49-F238E27FC236}">
                <a16:creationId xmlns:a16="http://schemas.microsoft.com/office/drawing/2014/main" id="{2D6C6F61-BA41-144D-B6FE-E8A9E2E4B8C0}"/>
              </a:ext>
              <a:ext uri="{C183D7F6-B498-43B3-948B-1728B52AA6E4}">
                <adec:decorative xmlns:adec="http://schemas.microsoft.com/office/drawing/2017/decorative" val="1"/>
              </a:ext>
            </a:extLst>
          </p:cNvPr>
          <p:cNvPicPr>
            <a:picLocks noChangeAspect="1"/>
          </p:cNvPicPr>
          <p:nvPr userDrawn="1"/>
        </p:nvPicPr>
        <p:blipFill rotWithShape="1">
          <a:blip r:embed="rId2"/>
          <a:srcRect l="13571" t="30062" r="25128" b="11244"/>
          <a:stretch/>
        </p:blipFill>
        <p:spPr>
          <a:xfrm>
            <a:off x="2" y="1669774"/>
            <a:ext cx="8156577" cy="5188226"/>
          </a:xfrm>
          <a:prstGeom prst="rect">
            <a:avLst/>
          </a:prstGeom>
        </p:spPr>
      </p:pic>
      <p:sp>
        <p:nvSpPr>
          <p:cNvPr id="13" name="Title 1"/>
          <p:cNvSpPr>
            <a:spLocks noGrp="1"/>
          </p:cNvSpPr>
          <p:nvPr>
            <p:ph type="ctrTitle" hasCustomPrompt="1"/>
          </p:nvPr>
        </p:nvSpPr>
        <p:spPr>
          <a:xfrm>
            <a:off x="7515421" y="577854"/>
            <a:ext cx="3597488" cy="3431247"/>
          </a:xfrm>
          <a:prstGeom prst="rect">
            <a:avLst/>
          </a:prstGeom>
          <a:solidFill>
            <a:schemeClr val="bg1"/>
          </a:solidFill>
        </p:spPr>
        <p:txBody>
          <a:bodyPr lIns="273600" tIns="274320" anchor="t" anchorCtr="0"/>
          <a:lstStyle>
            <a:lvl1pPr algn="l">
              <a:defRPr sz="2531">
                <a:solidFill>
                  <a:schemeClr val="tx1"/>
                </a:solidFill>
                <a:latin typeface="Arial" panose="020B0604020202020204" pitchFamily="34" charset="0"/>
                <a:cs typeface="Arial" panose="020B0604020202020204" pitchFamily="34" charset="0"/>
              </a:defRPr>
            </a:lvl1pPr>
          </a:lstStyle>
          <a:p>
            <a:r>
              <a:rPr lang="en-US" dirty="0"/>
              <a:t>Click to add title</a:t>
            </a:r>
          </a:p>
        </p:txBody>
      </p:sp>
      <p:sp>
        <p:nvSpPr>
          <p:cNvPr id="21" name="Subtitle 2"/>
          <p:cNvSpPr>
            <a:spLocks noGrp="1"/>
          </p:cNvSpPr>
          <p:nvPr>
            <p:ph type="subTitle" idx="1"/>
          </p:nvPr>
        </p:nvSpPr>
        <p:spPr>
          <a:xfrm>
            <a:off x="7515423" y="4013859"/>
            <a:ext cx="3597487" cy="1158216"/>
          </a:xfrm>
          <a:prstGeom prst="rect">
            <a:avLst/>
          </a:prstGeom>
          <a:solidFill>
            <a:schemeClr val="bg1"/>
          </a:solidFill>
        </p:spPr>
        <p:txBody>
          <a:bodyPr lIns="273600" rIns="90000"/>
          <a:lstStyle>
            <a:lvl1pPr marL="0" indent="0" algn="l">
              <a:buNone/>
              <a:defRPr sz="1013">
                <a:latin typeface="Arial" panose="020B0604020202020204" pitchFamily="34" charset="0"/>
                <a:cs typeface="Arial" panose="020B0604020202020204" pitchFamily="34" charset="0"/>
              </a:defRPr>
            </a:lvl1pPr>
            <a:lvl2pPr marL="192881" indent="0" algn="ctr">
              <a:buNone/>
              <a:defRPr sz="844"/>
            </a:lvl2pPr>
            <a:lvl3pPr marL="385763" indent="0" algn="ctr">
              <a:buNone/>
              <a:defRPr sz="760"/>
            </a:lvl3pPr>
            <a:lvl4pPr marL="578644" indent="0" algn="ctr">
              <a:buNone/>
              <a:defRPr sz="675"/>
            </a:lvl4pPr>
            <a:lvl5pPr marL="771525" indent="0" algn="ctr">
              <a:buNone/>
              <a:defRPr sz="675"/>
            </a:lvl5pPr>
            <a:lvl6pPr marL="964406" indent="0" algn="ctr">
              <a:buNone/>
              <a:defRPr sz="675"/>
            </a:lvl6pPr>
            <a:lvl7pPr marL="1157288" indent="0" algn="ctr">
              <a:buNone/>
              <a:defRPr sz="675"/>
            </a:lvl7pPr>
            <a:lvl8pPr marL="1350169" indent="0" algn="ctr">
              <a:buNone/>
              <a:defRPr sz="675"/>
            </a:lvl8pPr>
            <a:lvl9pPr marL="1543050" indent="0" algn="ctr">
              <a:buNone/>
              <a:defRPr sz="675"/>
            </a:lvl9pPr>
          </a:lstStyle>
          <a:p>
            <a:r>
              <a:rPr lang="en-US" dirty="0"/>
              <a:t>Click to edit Master subtitle style</a:t>
            </a:r>
          </a:p>
        </p:txBody>
      </p:sp>
      <p:cxnSp>
        <p:nvCxnSpPr>
          <p:cNvPr id="6" name="Straight Connector 5">
            <a:extLst>
              <a:ext uri="{FF2B5EF4-FFF2-40B4-BE49-F238E27FC236}">
                <a16:creationId xmlns:a16="http://schemas.microsoft.com/office/drawing/2014/main" id="{E2D77FD4-D276-424C-88E8-25E8B8431904}"/>
              </a:ext>
              <a:ext uri="{C183D7F6-B498-43B3-948B-1728B52AA6E4}">
                <adec:decorative xmlns:adec="http://schemas.microsoft.com/office/drawing/2017/decorative" val="1"/>
              </a:ext>
            </a:extLst>
          </p:cNvPr>
          <p:cNvCxnSpPr>
            <a:cxnSpLocks/>
          </p:cNvCxnSpPr>
          <p:nvPr userDrawn="1"/>
        </p:nvCxnSpPr>
        <p:spPr>
          <a:xfrm>
            <a:off x="11139489" y="568325"/>
            <a:ext cx="0" cy="460375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EFAE6E9B-DFFB-9D4C-884F-65F4D0A124E3}"/>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239717"/>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lide Number Placeholder 5">
            <a:extLst>
              <a:ext uri="{FF2B5EF4-FFF2-40B4-BE49-F238E27FC236}">
                <a16:creationId xmlns:a16="http://schemas.microsoft.com/office/drawing/2014/main" id="{311C53FD-8B93-304B-A4BA-37BE3ED828F3}"/>
              </a:ext>
            </a:extLst>
          </p:cNvPr>
          <p:cNvSpPr>
            <a:spLocks noGrp="1"/>
          </p:cNvSpPr>
          <p:nvPr>
            <p:ph type="sldNum" sz="quarter" idx="10"/>
          </p:nvPr>
        </p:nvSpPr>
        <p:spPr/>
        <p:txBody>
          <a:bodyPr/>
          <a:lstStyle>
            <a:lvl1pPr>
              <a:defRPr/>
            </a:lvl1pPr>
          </a:lstStyle>
          <a:p>
            <a:pPr defTabSz="514350">
              <a:buClrTx/>
              <a:defRPr/>
            </a:pPr>
            <a:fld id="{E0D39E1D-6812-3F44-9317-2804B1690F48}" type="slidenum">
              <a:rPr lang="en-US" kern="1200" smtClean="0">
                <a:solidFill>
                  <a:srgbClr val="000000"/>
                </a:solidFill>
              </a:rPr>
              <a:pPr defTabSz="514350">
                <a:buClrTx/>
                <a:defRPr/>
              </a:pPr>
              <a:t>‹#›</a:t>
            </a:fld>
            <a:endParaRPr lang="en-US" kern="1200">
              <a:solidFill>
                <a:srgbClr val="000000"/>
              </a:solidFill>
            </a:endParaRPr>
          </a:p>
        </p:txBody>
      </p:sp>
    </p:spTree>
    <p:extLst>
      <p:ext uri="{BB962C8B-B14F-4D97-AF65-F5344CB8AC3E}">
        <p14:creationId xmlns:p14="http://schemas.microsoft.com/office/powerpoint/2010/main" val="48800360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F820655D-586E-6845-AE67-B05206A8CA89}"/>
              </a:ext>
            </a:extLst>
          </p:cNvPr>
          <p:cNvSpPr>
            <a:spLocks noGrp="1"/>
          </p:cNvSpPr>
          <p:nvPr>
            <p:ph type="sldNum" sz="quarter" idx="4"/>
          </p:nvPr>
        </p:nvSpPr>
        <p:spPr>
          <a:xfrm>
            <a:off x="9209088" y="6488117"/>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563" b="0" i="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defTabSz="514350">
              <a:buClrTx/>
              <a:defRPr/>
            </a:pPr>
            <a:fld id="{8AA4DBC8-4739-8E4E-8BD6-5C75040D97B1}" type="slidenum">
              <a:rPr lang="en-US" kern="1200" smtClean="0">
                <a:solidFill>
                  <a:srgbClr val="000000"/>
                </a:solidFill>
              </a:rPr>
              <a:pPr defTabSz="514350">
                <a:buClrTx/>
                <a:defRPr/>
              </a:pPr>
              <a:t>‹#›</a:t>
            </a:fld>
            <a:endParaRPr lang="en-US" kern="1200" dirty="0">
              <a:solidFill>
                <a:srgbClr val="000000"/>
              </a:solidFill>
            </a:endParaRPr>
          </a:p>
        </p:txBody>
      </p:sp>
    </p:spTree>
    <p:extLst>
      <p:ext uri="{BB962C8B-B14F-4D97-AF65-F5344CB8AC3E}">
        <p14:creationId xmlns:p14="http://schemas.microsoft.com/office/powerpoint/2010/main" val="886457209"/>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 id="2147483674" r:id="rId18"/>
    <p:sldLayoutId id="2147483675" r:id="rId19"/>
    <p:sldLayoutId id="2147483676" r:id="rId20"/>
    <p:sldLayoutId id="2147483677" r:id="rId21"/>
  </p:sldLayoutIdLst>
  <p:hf hdr="0" ftr="0" dt="0"/>
  <p:txStyles>
    <p:titleStyle>
      <a:lvl1pPr algn="l" rtl="0" eaLnBrk="0" fontAlgn="base" hangingPunct="0">
        <a:lnSpc>
          <a:spcPct val="90000"/>
        </a:lnSpc>
        <a:spcBef>
          <a:spcPct val="0"/>
        </a:spcBef>
        <a:spcAft>
          <a:spcPct val="0"/>
        </a:spcAft>
        <a:defRPr sz="2531" kern="1200">
          <a:solidFill>
            <a:schemeClr val="tx1"/>
          </a:solidFill>
          <a:latin typeface="Open Sans Light" panose="020B0306030504020204" pitchFamily="34" charset="0"/>
          <a:ea typeface="+mj-ea"/>
          <a:cs typeface="+mj-cs"/>
        </a:defRPr>
      </a:lvl1pPr>
      <a:lvl2pPr algn="l" rtl="0" eaLnBrk="0" fontAlgn="base" hangingPunct="0">
        <a:lnSpc>
          <a:spcPct val="90000"/>
        </a:lnSpc>
        <a:spcBef>
          <a:spcPct val="0"/>
        </a:spcBef>
        <a:spcAft>
          <a:spcPct val="0"/>
        </a:spcAft>
        <a:defRPr sz="2531">
          <a:solidFill>
            <a:schemeClr val="tx1"/>
          </a:solidFill>
          <a:latin typeface="Open Sans Light" panose="020B0306030504020204" pitchFamily="34" charset="0"/>
        </a:defRPr>
      </a:lvl2pPr>
      <a:lvl3pPr algn="l" rtl="0" eaLnBrk="0" fontAlgn="base" hangingPunct="0">
        <a:lnSpc>
          <a:spcPct val="90000"/>
        </a:lnSpc>
        <a:spcBef>
          <a:spcPct val="0"/>
        </a:spcBef>
        <a:spcAft>
          <a:spcPct val="0"/>
        </a:spcAft>
        <a:defRPr sz="2531">
          <a:solidFill>
            <a:schemeClr val="tx1"/>
          </a:solidFill>
          <a:latin typeface="Open Sans Light" panose="020B0306030504020204" pitchFamily="34" charset="0"/>
        </a:defRPr>
      </a:lvl3pPr>
      <a:lvl4pPr algn="l" rtl="0" eaLnBrk="0" fontAlgn="base" hangingPunct="0">
        <a:lnSpc>
          <a:spcPct val="90000"/>
        </a:lnSpc>
        <a:spcBef>
          <a:spcPct val="0"/>
        </a:spcBef>
        <a:spcAft>
          <a:spcPct val="0"/>
        </a:spcAft>
        <a:defRPr sz="2531">
          <a:solidFill>
            <a:schemeClr val="tx1"/>
          </a:solidFill>
          <a:latin typeface="Open Sans Light" panose="020B0306030504020204" pitchFamily="34" charset="0"/>
        </a:defRPr>
      </a:lvl4pPr>
      <a:lvl5pPr algn="l" rtl="0" eaLnBrk="0" fontAlgn="base" hangingPunct="0">
        <a:lnSpc>
          <a:spcPct val="90000"/>
        </a:lnSpc>
        <a:spcBef>
          <a:spcPct val="0"/>
        </a:spcBef>
        <a:spcAft>
          <a:spcPct val="0"/>
        </a:spcAft>
        <a:defRPr sz="2531">
          <a:solidFill>
            <a:schemeClr val="tx1"/>
          </a:solidFill>
          <a:latin typeface="Open Sans Light" panose="020B0306030504020204" pitchFamily="34" charset="0"/>
        </a:defRPr>
      </a:lvl5pPr>
      <a:lvl6pPr marL="257175" algn="l" rtl="0" eaLnBrk="1" fontAlgn="base" hangingPunct="1">
        <a:lnSpc>
          <a:spcPct val="90000"/>
        </a:lnSpc>
        <a:spcBef>
          <a:spcPct val="0"/>
        </a:spcBef>
        <a:spcAft>
          <a:spcPct val="0"/>
        </a:spcAft>
        <a:defRPr sz="2531">
          <a:solidFill>
            <a:schemeClr val="tx1"/>
          </a:solidFill>
          <a:latin typeface="Open Sans Light" panose="020B0306030504020204" pitchFamily="34" charset="0"/>
        </a:defRPr>
      </a:lvl6pPr>
      <a:lvl7pPr marL="514350" algn="l" rtl="0" eaLnBrk="1" fontAlgn="base" hangingPunct="1">
        <a:lnSpc>
          <a:spcPct val="90000"/>
        </a:lnSpc>
        <a:spcBef>
          <a:spcPct val="0"/>
        </a:spcBef>
        <a:spcAft>
          <a:spcPct val="0"/>
        </a:spcAft>
        <a:defRPr sz="2531">
          <a:solidFill>
            <a:schemeClr val="tx1"/>
          </a:solidFill>
          <a:latin typeface="Open Sans Light" panose="020B0306030504020204" pitchFamily="34" charset="0"/>
        </a:defRPr>
      </a:lvl7pPr>
      <a:lvl8pPr marL="771525" algn="l" rtl="0" eaLnBrk="1" fontAlgn="base" hangingPunct="1">
        <a:lnSpc>
          <a:spcPct val="90000"/>
        </a:lnSpc>
        <a:spcBef>
          <a:spcPct val="0"/>
        </a:spcBef>
        <a:spcAft>
          <a:spcPct val="0"/>
        </a:spcAft>
        <a:defRPr sz="2531">
          <a:solidFill>
            <a:schemeClr val="tx1"/>
          </a:solidFill>
          <a:latin typeface="Open Sans Light" panose="020B0306030504020204" pitchFamily="34" charset="0"/>
        </a:defRPr>
      </a:lvl8pPr>
      <a:lvl9pPr marL="1028700" algn="l" rtl="0" eaLnBrk="1" fontAlgn="base" hangingPunct="1">
        <a:lnSpc>
          <a:spcPct val="90000"/>
        </a:lnSpc>
        <a:spcBef>
          <a:spcPct val="0"/>
        </a:spcBef>
        <a:spcAft>
          <a:spcPct val="0"/>
        </a:spcAft>
        <a:defRPr sz="2531">
          <a:solidFill>
            <a:schemeClr val="tx1"/>
          </a:solidFill>
          <a:latin typeface="Open Sans Light" panose="020B0306030504020204" pitchFamily="34" charset="0"/>
        </a:defRPr>
      </a:lvl9pPr>
    </p:titleStyle>
    <p:bodyStyle>
      <a:lvl1pPr marL="128588" indent="-128588" algn="l" rtl="0" eaLnBrk="0" fontAlgn="base" hangingPunct="0">
        <a:lnSpc>
          <a:spcPct val="90000"/>
        </a:lnSpc>
        <a:spcBef>
          <a:spcPts val="563"/>
        </a:spcBef>
        <a:spcAft>
          <a:spcPct val="0"/>
        </a:spcAft>
        <a:buFont typeface="Arial" panose="020B0604020202020204" pitchFamily="34" charset="0"/>
        <a:buChar char="•"/>
        <a:defRPr sz="1181" b="1" kern="1200">
          <a:solidFill>
            <a:schemeClr val="tx1"/>
          </a:solidFill>
          <a:latin typeface="Open Sans Semibold" panose="020B0606030504020204" pitchFamily="34" charset="0"/>
          <a:ea typeface="Open Sans Semibold" panose="020B0606030504020204" pitchFamily="34" charset="0"/>
          <a:cs typeface="Open Sans Semibold" panose="020B0606030504020204" pitchFamily="34" charset="0"/>
        </a:defRPr>
      </a:lvl1pPr>
      <a:lvl2pPr marL="385763" indent="-128588" algn="l" rtl="0" eaLnBrk="0" fontAlgn="base" hangingPunct="0">
        <a:lnSpc>
          <a:spcPct val="90000"/>
        </a:lnSpc>
        <a:spcBef>
          <a:spcPts val="281"/>
        </a:spcBef>
        <a:spcAft>
          <a:spcPct val="0"/>
        </a:spcAft>
        <a:buFont typeface="Arial" panose="020B0604020202020204" pitchFamily="34" charset="0"/>
        <a:buChar char="•"/>
        <a:defRPr kern="1200">
          <a:solidFill>
            <a:schemeClr val="tx1"/>
          </a:solidFill>
          <a:latin typeface="Open Sans Light" panose="020B0306030504020204" pitchFamily="34" charset="0"/>
          <a:ea typeface="+mn-ea"/>
          <a:cs typeface="Open Sans Semibold" panose="020B0606030504020204" pitchFamily="34" charset="0"/>
        </a:defRPr>
      </a:lvl2pPr>
      <a:lvl3pPr marL="642938" indent="-128588" algn="l" rtl="0" eaLnBrk="0" fontAlgn="base" hangingPunct="0">
        <a:lnSpc>
          <a:spcPct val="90000"/>
        </a:lnSpc>
        <a:spcBef>
          <a:spcPts val="281"/>
        </a:spcBef>
        <a:spcAft>
          <a:spcPct val="0"/>
        </a:spcAft>
        <a:buFont typeface="Arial" panose="020B0604020202020204" pitchFamily="34" charset="0"/>
        <a:buChar char="•"/>
        <a:defRPr sz="1125" kern="1200">
          <a:solidFill>
            <a:schemeClr val="tx1"/>
          </a:solidFill>
          <a:latin typeface="Open Sans Light" panose="020B0306030504020204" pitchFamily="34" charset="0"/>
          <a:ea typeface="+mn-ea"/>
          <a:cs typeface="Open Sans Semibold" panose="020B0606030504020204" pitchFamily="34" charset="0"/>
        </a:defRPr>
      </a:lvl3pPr>
      <a:lvl4pPr marL="900113" indent="-128588" algn="l" rtl="0" eaLnBrk="0" fontAlgn="base" hangingPunct="0">
        <a:lnSpc>
          <a:spcPct val="90000"/>
        </a:lnSpc>
        <a:spcBef>
          <a:spcPts val="281"/>
        </a:spcBef>
        <a:spcAft>
          <a:spcPct val="0"/>
        </a:spcAft>
        <a:buFont typeface="Arial" panose="020B0604020202020204" pitchFamily="34" charset="0"/>
        <a:buChar char="•"/>
        <a:defRPr kern="1200">
          <a:solidFill>
            <a:schemeClr val="tx1"/>
          </a:solidFill>
          <a:latin typeface="Open Sans Light" panose="020B0306030504020204" pitchFamily="34" charset="0"/>
          <a:ea typeface="+mn-ea"/>
          <a:cs typeface="Open Sans Semibold" panose="020B0606030504020204" pitchFamily="34" charset="0"/>
        </a:defRPr>
      </a:lvl4pPr>
      <a:lvl5pPr marL="1157288" indent="-128588" algn="l" rtl="0" eaLnBrk="0" fontAlgn="base" hangingPunct="0">
        <a:lnSpc>
          <a:spcPct val="90000"/>
        </a:lnSpc>
        <a:spcBef>
          <a:spcPts val="281"/>
        </a:spcBef>
        <a:spcAft>
          <a:spcPct val="0"/>
        </a:spcAft>
        <a:buFont typeface="Arial" panose="020B0604020202020204" pitchFamily="34" charset="0"/>
        <a:buChar char="•"/>
        <a:defRPr kern="1200">
          <a:solidFill>
            <a:schemeClr val="tx1"/>
          </a:solidFill>
          <a:latin typeface="Open Sans Light" panose="020B0306030504020204" pitchFamily="34" charset="0"/>
          <a:ea typeface="+mn-ea"/>
          <a:cs typeface="Open Sans Semibold" panose="020B0606030504020204" pitchFamily="34" charset="0"/>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hyperlink" Target="https://cornerstonepartners.co.uk/" TargetMode="External"/><Relationship Id="rId2" Type="http://schemas.openxmlformats.org/officeDocument/2006/relationships/hyperlink" Target="https://balmsetc.com/?utm_medium=print&amp;utm_source=pearson&amp;utm_campaign=beinbusiness&amp;utm_content=blog" TargetMode="External"/><Relationship Id="rId1" Type="http://schemas.openxmlformats.org/officeDocument/2006/relationships/slideLayout" Target="../slideLayouts/slideLayout11.xml"/><Relationship Id="rId5" Type="http://schemas.openxmlformats.org/officeDocument/2006/relationships/hyperlink" Target="https://www.instagram.com/mrandydavis" TargetMode="External"/><Relationship Id="rId4" Type="http://schemas.openxmlformats.org/officeDocument/2006/relationships/hyperlink" Target="https://www.impactxcapital.com/"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hyperlink" Target="https://balmsetc.com/?utm_medium=print&amp;utm_source=pearson&amp;utm_campaign=beinbusiness&amp;utm_content=blog" TargetMode="Externa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hyperlink" Target="https://www.pearson.com/uk/educators/schools/news/schools-blog/2022/04/importance-of-mentoring-proud-trust.html" TargetMode="External"/><Relationship Id="rId2" Type="http://schemas.openxmlformats.org/officeDocument/2006/relationships/hyperlink" Target="https://www.pearson.com/uk/educators/schools/news/schools-blog/2022/03/blazing-a-trail-for-black-business-founders.html" TargetMode="Externa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D5D33-13E0-4677-81C7-E3ED8BDB8E55}"/>
              </a:ext>
            </a:extLst>
          </p:cNvPr>
          <p:cNvSpPr>
            <a:spLocks noGrp="1"/>
          </p:cNvSpPr>
          <p:nvPr>
            <p:ph type="ctrTitle"/>
          </p:nvPr>
        </p:nvSpPr>
        <p:spPr/>
        <p:txBody>
          <a:bodyPr/>
          <a:lstStyle/>
          <a:p>
            <a:r>
              <a:rPr lang="en-GB" sz="3600" b="1" dirty="0">
                <a:solidFill>
                  <a:srgbClr val="003057"/>
                </a:solidFill>
                <a:latin typeface="Arial" panose="020B0604020202020204" pitchFamily="34" charset="0"/>
                <a:ea typeface="Playfair Display"/>
                <a:cs typeface="Arial" panose="020B0604020202020204" pitchFamily="34" charset="0"/>
                <a:sym typeface="Playfair Display"/>
              </a:rPr>
              <a:t>GCSE </a:t>
            </a:r>
            <a:r>
              <a:rPr lang="en-GB" sz="3600" dirty="0">
                <a:solidFill>
                  <a:srgbClr val="003057"/>
                </a:solidFill>
                <a:latin typeface="Arial" panose="020B0604020202020204" pitchFamily="34" charset="0"/>
                <a:ea typeface="Playfair Display"/>
                <a:cs typeface="Arial" panose="020B0604020202020204" pitchFamily="34" charset="0"/>
                <a:sym typeface="Playfair Display"/>
              </a:rPr>
              <a:t>Business</a:t>
            </a:r>
            <a:br>
              <a:rPr lang="en-GB" sz="3600" dirty="0">
                <a:solidFill>
                  <a:srgbClr val="003057"/>
                </a:solidFill>
                <a:latin typeface="Arial" panose="020B0604020202020204" pitchFamily="34" charset="0"/>
                <a:ea typeface="Playfair Display"/>
                <a:cs typeface="Arial" panose="020B0604020202020204" pitchFamily="34" charset="0"/>
                <a:sym typeface="Playfair Display"/>
              </a:rPr>
            </a:br>
            <a:br>
              <a:rPr lang="en-GB" sz="3600" dirty="0">
                <a:solidFill>
                  <a:srgbClr val="003057"/>
                </a:solidFill>
                <a:latin typeface="Arial" panose="020B0604020202020204" pitchFamily="34" charset="0"/>
                <a:ea typeface="Playfair Display"/>
                <a:cs typeface="Arial" panose="020B0604020202020204" pitchFamily="34" charset="0"/>
                <a:sym typeface="Playfair Display"/>
              </a:rPr>
            </a:br>
            <a:r>
              <a:rPr lang="en-GB" sz="3600" b="1" dirty="0">
                <a:solidFill>
                  <a:srgbClr val="003057"/>
                </a:solidFill>
                <a:latin typeface="Arial" panose="020B0604020202020204" pitchFamily="34" charset="0"/>
                <a:ea typeface="Playfair Display"/>
                <a:cs typeface="Arial" panose="020B0604020202020204" pitchFamily="34" charset="0"/>
                <a:sym typeface="Playfair Display"/>
              </a:rPr>
              <a:t>BTEC Tech Award </a:t>
            </a:r>
            <a:r>
              <a:rPr lang="en-GB" sz="3600" dirty="0">
                <a:solidFill>
                  <a:srgbClr val="003057"/>
                </a:solidFill>
                <a:latin typeface="Arial" panose="020B0604020202020204" pitchFamily="34" charset="0"/>
                <a:ea typeface="Playfair Display"/>
                <a:cs typeface="Arial" panose="020B0604020202020204" pitchFamily="34" charset="0"/>
                <a:sym typeface="Playfair Display"/>
              </a:rPr>
              <a:t>Enterprise</a:t>
            </a:r>
            <a:endParaRPr lang="en-GB" sz="3200" dirty="0"/>
          </a:p>
        </p:txBody>
      </p:sp>
      <p:sp>
        <p:nvSpPr>
          <p:cNvPr id="4" name="Subtitle 3">
            <a:extLst>
              <a:ext uri="{FF2B5EF4-FFF2-40B4-BE49-F238E27FC236}">
                <a16:creationId xmlns:a16="http://schemas.microsoft.com/office/drawing/2014/main" id="{AF0159F9-C4B5-4783-8B33-B00C1410E8B9}"/>
              </a:ext>
            </a:extLst>
          </p:cNvPr>
          <p:cNvSpPr>
            <a:spLocks noGrp="1"/>
          </p:cNvSpPr>
          <p:nvPr>
            <p:ph type="subTitle" idx="1"/>
          </p:nvPr>
        </p:nvSpPr>
        <p:spPr/>
        <p:txBody>
          <a:bodyPr/>
          <a:lstStyle/>
          <a:p>
            <a:r>
              <a:rPr lang="en" sz="3200" dirty="0">
                <a:solidFill>
                  <a:srgbClr val="003057"/>
                </a:solidFill>
                <a:latin typeface="Arial" panose="020B0604020202020204" pitchFamily="34" charset="0"/>
                <a:ea typeface="Playfair Display"/>
                <a:cs typeface="Arial" panose="020B0604020202020204" pitchFamily="34" charset="0"/>
                <a:sym typeface="Playfair Display"/>
              </a:rPr>
              <a:t>Setting up your own business</a:t>
            </a:r>
            <a:endParaRPr lang="en-GB" sz="2800" dirty="0"/>
          </a:p>
        </p:txBody>
      </p:sp>
    </p:spTree>
    <p:extLst>
      <p:ext uri="{BB962C8B-B14F-4D97-AF65-F5344CB8AC3E}">
        <p14:creationId xmlns:p14="http://schemas.microsoft.com/office/powerpoint/2010/main" val="936579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C263C-27BF-4583-845A-AB00925E9A89}"/>
              </a:ext>
            </a:extLst>
          </p:cNvPr>
          <p:cNvSpPr>
            <a:spLocks noGrp="1"/>
          </p:cNvSpPr>
          <p:nvPr>
            <p:ph type="title"/>
          </p:nvPr>
        </p:nvSpPr>
        <p:spPr/>
        <p:txBody>
          <a:bodyPr>
            <a:normAutofit/>
          </a:bodyPr>
          <a:lstStyle/>
          <a:p>
            <a:r>
              <a:rPr lang="en-GB" sz="2800" dirty="0"/>
              <a:t>Are “licences and insurance” a barrier?</a:t>
            </a:r>
          </a:p>
        </p:txBody>
      </p:sp>
      <p:sp>
        <p:nvSpPr>
          <p:cNvPr id="3" name="Text Placeholder 2">
            <a:extLst>
              <a:ext uri="{FF2B5EF4-FFF2-40B4-BE49-F238E27FC236}">
                <a16:creationId xmlns:a16="http://schemas.microsoft.com/office/drawing/2014/main" id="{8C14301F-32D4-436D-9D7A-C5320C2650C3}"/>
              </a:ext>
            </a:extLst>
          </p:cNvPr>
          <p:cNvSpPr>
            <a:spLocks noGrp="1"/>
          </p:cNvSpPr>
          <p:nvPr>
            <p:ph sz="quarter" idx="16"/>
          </p:nvPr>
        </p:nvSpPr>
        <p:spPr/>
        <p:txBody>
          <a:bodyPr/>
          <a:lstStyle/>
          <a:p>
            <a:pPr marL="152400" indent="0">
              <a:buNone/>
            </a:pPr>
            <a:r>
              <a:rPr lang="en-GB" sz="2000" dirty="0"/>
              <a:t>Consider the need to know about, apply for, and pay for licences and insurance for a business, would some people be better prepared to do this stage, compared to others?</a:t>
            </a:r>
          </a:p>
        </p:txBody>
      </p:sp>
      <p:sp>
        <p:nvSpPr>
          <p:cNvPr id="4" name="Rectangle 3">
            <a:extLst>
              <a:ext uri="{FF2B5EF4-FFF2-40B4-BE49-F238E27FC236}">
                <a16:creationId xmlns:a16="http://schemas.microsoft.com/office/drawing/2014/main" id="{7A3FBCD2-B094-4520-84B4-3D6F9C81EA47}"/>
              </a:ext>
            </a:extLst>
          </p:cNvPr>
          <p:cNvSpPr/>
          <p:nvPr/>
        </p:nvSpPr>
        <p:spPr>
          <a:xfrm>
            <a:off x="2024883" y="2988624"/>
            <a:ext cx="8111537"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For whom might this task be more difficult to complete?</a:t>
            </a:r>
          </a:p>
        </p:txBody>
      </p:sp>
      <p:sp>
        <p:nvSpPr>
          <p:cNvPr id="5" name="Rectangle 4">
            <a:extLst>
              <a:ext uri="{FF2B5EF4-FFF2-40B4-BE49-F238E27FC236}">
                <a16:creationId xmlns:a16="http://schemas.microsoft.com/office/drawing/2014/main" id="{002F85DC-2D4A-47E7-8AC4-01BB0F386B8F}"/>
              </a:ext>
            </a:extLst>
          </p:cNvPr>
          <p:cNvSpPr/>
          <p:nvPr/>
        </p:nvSpPr>
        <p:spPr>
          <a:xfrm>
            <a:off x="2024882" y="3749634"/>
            <a:ext cx="8111537"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For whom might this task be much easier to complete?</a:t>
            </a:r>
          </a:p>
        </p:txBody>
      </p:sp>
      <p:sp>
        <p:nvSpPr>
          <p:cNvPr id="6" name="Rectangle 5">
            <a:extLst>
              <a:ext uri="{FF2B5EF4-FFF2-40B4-BE49-F238E27FC236}">
                <a16:creationId xmlns:a16="http://schemas.microsoft.com/office/drawing/2014/main" id="{DF402498-EC16-4ACE-95F4-D49319FDC6DC}"/>
              </a:ext>
            </a:extLst>
          </p:cNvPr>
          <p:cNvSpPr/>
          <p:nvPr/>
        </p:nvSpPr>
        <p:spPr>
          <a:xfrm>
            <a:off x="2040232" y="4510643"/>
            <a:ext cx="8111537" cy="160514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What solutions are there to making it possible for more people from diverse backgrounds to access the </a:t>
            </a:r>
            <a:r>
              <a:rPr lang="en-GB" sz="2000" dirty="0" err="1"/>
              <a:t>the</a:t>
            </a:r>
            <a:r>
              <a:rPr lang="en-GB" sz="2000" dirty="0"/>
              <a:t> insurance and licensing y need to set up a business?</a:t>
            </a:r>
          </a:p>
        </p:txBody>
      </p:sp>
    </p:spTree>
    <p:extLst>
      <p:ext uri="{BB962C8B-B14F-4D97-AF65-F5344CB8AC3E}">
        <p14:creationId xmlns:p14="http://schemas.microsoft.com/office/powerpoint/2010/main" val="2760844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What does it cost to set up a business?</a:t>
            </a:r>
            <a:endParaRPr lang="en-GB" sz="2800"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3044042" y="3878891"/>
            <a:ext cx="8009443" cy="427512"/>
          </a:xfrm>
        </p:spPr>
        <p:txBody>
          <a:bodyPr/>
          <a:lstStyle/>
          <a:p>
            <a:pPr marL="152400" indent="0">
              <a:buNone/>
            </a:pPr>
            <a:r>
              <a:rPr lang="en-GB" sz="1800" b="1" dirty="0"/>
              <a:t>The cost of registering a limited company</a:t>
            </a:r>
            <a:endParaRPr lang="en-GB" sz="1800" dirty="0"/>
          </a:p>
        </p:txBody>
      </p:sp>
      <p:sp>
        <p:nvSpPr>
          <p:cNvPr id="4" name="Rectangle 3">
            <a:extLst>
              <a:ext uri="{FF2B5EF4-FFF2-40B4-BE49-F238E27FC236}">
                <a16:creationId xmlns:a16="http://schemas.microsoft.com/office/drawing/2014/main" id="{82D52ECC-8CF4-4E4A-A563-33D4D5DC9AE7}"/>
              </a:ext>
            </a:extLst>
          </p:cNvPr>
          <p:cNvSpPr/>
          <p:nvPr/>
        </p:nvSpPr>
        <p:spPr>
          <a:xfrm>
            <a:off x="1945114" y="3419439"/>
            <a:ext cx="1098929" cy="1111652"/>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t>£12</a:t>
            </a:r>
          </a:p>
        </p:txBody>
      </p:sp>
      <p:sp>
        <p:nvSpPr>
          <p:cNvPr id="5" name="Text Placeholder 2">
            <a:extLst>
              <a:ext uri="{FF2B5EF4-FFF2-40B4-BE49-F238E27FC236}">
                <a16:creationId xmlns:a16="http://schemas.microsoft.com/office/drawing/2014/main" id="{5D687948-09FF-42EF-95F9-DB64EBEF2BC3}"/>
              </a:ext>
            </a:extLst>
          </p:cNvPr>
          <p:cNvSpPr txBox="1">
            <a:spLocks/>
          </p:cNvSpPr>
          <p:nvPr/>
        </p:nvSpPr>
        <p:spPr>
          <a:xfrm>
            <a:off x="3044042" y="2502158"/>
            <a:ext cx="7577926" cy="4275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sz="1800" b="1" dirty="0"/>
              <a:t>The cost of registering as a sole trader</a:t>
            </a:r>
            <a:endParaRPr lang="en-GB" sz="1800" dirty="0"/>
          </a:p>
        </p:txBody>
      </p:sp>
      <p:sp>
        <p:nvSpPr>
          <p:cNvPr id="6" name="Rectangle 5">
            <a:extLst>
              <a:ext uri="{FF2B5EF4-FFF2-40B4-BE49-F238E27FC236}">
                <a16:creationId xmlns:a16="http://schemas.microsoft.com/office/drawing/2014/main" id="{158780FE-A7B0-4E59-A633-526A394BFBA8}"/>
              </a:ext>
            </a:extLst>
          </p:cNvPr>
          <p:cNvSpPr/>
          <p:nvPr/>
        </p:nvSpPr>
        <p:spPr>
          <a:xfrm>
            <a:off x="1945114" y="2160088"/>
            <a:ext cx="1098929" cy="1111652"/>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t>£0</a:t>
            </a:r>
          </a:p>
        </p:txBody>
      </p:sp>
      <p:sp>
        <p:nvSpPr>
          <p:cNvPr id="7" name="Text Placeholder 2">
            <a:extLst>
              <a:ext uri="{FF2B5EF4-FFF2-40B4-BE49-F238E27FC236}">
                <a16:creationId xmlns:a16="http://schemas.microsoft.com/office/drawing/2014/main" id="{3888D62C-FD39-4D37-977A-2D7EBF876A26}"/>
              </a:ext>
            </a:extLst>
          </p:cNvPr>
          <p:cNvSpPr txBox="1">
            <a:spLocks/>
          </p:cNvSpPr>
          <p:nvPr/>
        </p:nvSpPr>
        <p:spPr>
          <a:xfrm>
            <a:off x="3044042" y="5020860"/>
            <a:ext cx="7577926" cy="4275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sz="1800" b="1" dirty="0"/>
              <a:t>The cost of registering a partnership</a:t>
            </a:r>
            <a:endParaRPr lang="en-GB" sz="1800" dirty="0"/>
          </a:p>
        </p:txBody>
      </p:sp>
      <p:sp>
        <p:nvSpPr>
          <p:cNvPr id="8" name="Rectangle 7">
            <a:extLst>
              <a:ext uri="{FF2B5EF4-FFF2-40B4-BE49-F238E27FC236}">
                <a16:creationId xmlns:a16="http://schemas.microsoft.com/office/drawing/2014/main" id="{6ADA70D9-A5E8-41C5-B0BC-4B39B05D5BBA}"/>
              </a:ext>
            </a:extLst>
          </p:cNvPr>
          <p:cNvSpPr/>
          <p:nvPr/>
        </p:nvSpPr>
        <p:spPr>
          <a:xfrm>
            <a:off x="1945114" y="4678790"/>
            <a:ext cx="1098929" cy="1111652"/>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t>£20</a:t>
            </a:r>
          </a:p>
        </p:txBody>
      </p:sp>
    </p:spTree>
    <p:extLst>
      <p:ext uri="{BB962C8B-B14F-4D97-AF65-F5344CB8AC3E}">
        <p14:creationId xmlns:p14="http://schemas.microsoft.com/office/powerpoint/2010/main" val="2473273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What are the premises costs of a business?</a:t>
            </a:r>
            <a:endParaRPr lang="en-GB" sz="2800"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3218212" y="3705103"/>
            <a:ext cx="7938192" cy="917280"/>
          </a:xfrm>
        </p:spPr>
        <p:txBody>
          <a:bodyPr/>
          <a:lstStyle/>
          <a:p>
            <a:pPr marL="152400" indent="0">
              <a:buNone/>
            </a:pPr>
            <a:r>
              <a:rPr lang="en-GB" sz="1800" b="1" dirty="0"/>
              <a:t>The average annual cost per square foot of rented office space in London</a:t>
            </a:r>
            <a:endParaRPr lang="en-GB" sz="1800" dirty="0"/>
          </a:p>
        </p:txBody>
      </p:sp>
      <p:sp>
        <p:nvSpPr>
          <p:cNvPr id="4" name="Rectangle 3">
            <a:extLst>
              <a:ext uri="{FF2B5EF4-FFF2-40B4-BE49-F238E27FC236}">
                <a16:creationId xmlns:a16="http://schemas.microsoft.com/office/drawing/2014/main" id="{82D52ECC-8CF4-4E4A-A563-33D4D5DC9AE7}"/>
              </a:ext>
            </a:extLst>
          </p:cNvPr>
          <p:cNvSpPr/>
          <p:nvPr/>
        </p:nvSpPr>
        <p:spPr>
          <a:xfrm>
            <a:off x="1945114" y="3514443"/>
            <a:ext cx="1098929" cy="1111652"/>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t>£110</a:t>
            </a:r>
          </a:p>
        </p:txBody>
      </p:sp>
      <p:sp>
        <p:nvSpPr>
          <p:cNvPr id="5" name="Text Placeholder 2">
            <a:extLst>
              <a:ext uri="{FF2B5EF4-FFF2-40B4-BE49-F238E27FC236}">
                <a16:creationId xmlns:a16="http://schemas.microsoft.com/office/drawing/2014/main" id="{5D687948-09FF-42EF-95F9-DB64EBEF2BC3}"/>
              </a:ext>
            </a:extLst>
          </p:cNvPr>
          <p:cNvSpPr txBox="1">
            <a:spLocks/>
          </p:cNvSpPr>
          <p:nvPr/>
        </p:nvSpPr>
        <p:spPr>
          <a:xfrm>
            <a:off x="3218212" y="2352278"/>
            <a:ext cx="7403755" cy="91728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sz="1800" b="1" dirty="0"/>
              <a:t>The cost of running a company from your home</a:t>
            </a:r>
            <a:br>
              <a:rPr lang="en-GB" sz="1800" b="1" dirty="0"/>
            </a:br>
            <a:r>
              <a:rPr lang="en-GB" sz="1800" dirty="0"/>
              <a:t>(the business owner can claim back a proportion of household bills on their tax return)</a:t>
            </a:r>
          </a:p>
        </p:txBody>
      </p:sp>
      <p:sp>
        <p:nvSpPr>
          <p:cNvPr id="6" name="Rectangle 5">
            <a:extLst>
              <a:ext uri="{FF2B5EF4-FFF2-40B4-BE49-F238E27FC236}">
                <a16:creationId xmlns:a16="http://schemas.microsoft.com/office/drawing/2014/main" id="{158780FE-A7B0-4E59-A633-526A394BFBA8}"/>
              </a:ext>
            </a:extLst>
          </p:cNvPr>
          <p:cNvSpPr/>
          <p:nvPr/>
        </p:nvSpPr>
        <p:spPr>
          <a:xfrm>
            <a:off x="1945114" y="2255092"/>
            <a:ext cx="1098929" cy="1111652"/>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t>£0</a:t>
            </a:r>
          </a:p>
        </p:txBody>
      </p:sp>
      <p:sp>
        <p:nvSpPr>
          <p:cNvPr id="7" name="Text Placeholder 2">
            <a:extLst>
              <a:ext uri="{FF2B5EF4-FFF2-40B4-BE49-F238E27FC236}">
                <a16:creationId xmlns:a16="http://schemas.microsoft.com/office/drawing/2014/main" id="{3888D62C-FD39-4D37-977A-2D7EBF876A26}"/>
              </a:ext>
            </a:extLst>
          </p:cNvPr>
          <p:cNvSpPr txBox="1">
            <a:spLocks/>
          </p:cNvSpPr>
          <p:nvPr/>
        </p:nvSpPr>
        <p:spPr>
          <a:xfrm>
            <a:off x="3044042" y="4993422"/>
            <a:ext cx="7577926" cy="67239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sz="1800" b="1" dirty="0"/>
              <a:t>The average monthly cost of shared office space, per person, outside of London.</a:t>
            </a:r>
            <a:endParaRPr lang="en-GB" sz="1800" dirty="0"/>
          </a:p>
        </p:txBody>
      </p:sp>
      <p:sp>
        <p:nvSpPr>
          <p:cNvPr id="8" name="Rectangle 7">
            <a:extLst>
              <a:ext uri="{FF2B5EF4-FFF2-40B4-BE49-F238E27FC236}">
                <a16:creationId xmlns:a16="http://schemas.microsoft.com/office/drawing/2014/main" id="{6ADA70D9-A5E8-41C5-B0BC-4B39B05D5BBA}"/>
              </a:ext>
            </a:extLst>
          </p:cNvPr>
          <p:cNvSpPr/>
          <p:nvPr/>
        </p:nvSpPr>
        <p:spPr>
          <a:xfrm>
            <a:off x="1945114" y="4773794"/>
            <a:ext cx="1098929" cy="1111652"/>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t>£250</a:t>
            </a:r>
          </a:p>
        </p:txBody>
      </p:sp>
    </p:spTree>
    <p:extLst>
      <p:ext uri="{BB962C8B-B14F-4D97-AF65-F5344CB8AC3E}">
        <p14:creationId xmlns:p14="http://schemas.microsoft.com/office/powerpoint/2010/main" val="1709705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C263C-27BF-4583-845A-AB00925E9A89}"/>
              </a:ext>
            </a:extLst>
          </p:cNvPr>
          <p:cNvSpPr>
            <a:spLocks noGrp="1"/>
          </p:cNvSpPr>
          <p:nvPr>
            <p:ph type="title"/>
          </p:nvPr>
        </p:nvSpPr>
        <p:spPr/>
        <p:txBody>
          <a:bodyPr>
            <a:normAutofit/>
          </a:bodyPr>
          <a:lstStyle/>
          <a:p>
            <a:r>
              <a:rPr lang="en-GB" sz="2800" dirty="0"/>
              <a:t>Are “up front costs” a barrier?</a:t>
            </a:r>
          </a:p>
        </p:txBody>
      </p:sp>
      <p:sp>
        <p:nvSpPr>
          <p:cNvPr id="3" name="Text Placeholder 2">
            <a:extLst>
              <a:ext uri="{FF2B5EF4-FFF2-40B4-BE49-F238E27FC236}">
                <a16:creationId xmlns:a16="http://schemas.microsoft.com/office/drawing/2014/main" id="{8C14301F-32D4-436D-9D7A-C5320C2650C3}"/>
              </a:ext>
            </a:extLst>
          </p:cNvPr>
          <p:cNvSpPr>
            <a:spLocks noGrp="1"/>
          </p:cNvSpPr>
          <p:nvPr>
            <p:ph sz="quarter" idx="16"/>
          </p:nvPr>
        </p:nvSpPr>
        <p:spPr/>
        <p:txBody>
          <a:bodyPr/>
          <a:lstStyle/>
          <a:p>
            <a:pPr marL="152400" indent="0">
              <a:buNone/>
            </a:pPr>
            <a:r>
              <a:rPr lang="en-GB" sz="2000" dirty="0"/>
              <a:t>What are the challenges for some when trying to pay for the costs of starting a business, which in some cases can be low for some markets, but much higher for others? Who would be better prepared to cover those costs of setting up?</a:t>
            </a:r>
          </a:p>
        </p:txBody>
      </p:sp>
      <p:sp>
        <p:nvSpPr>
          <p:cNvPr id="4" name="Rectangle 3">
            <a:extLst>
              <a:ext uri="{FF2B5EF4-FFF2-40B4-BE49-F238E27FC236}">
                <a16:creationId xmlns:a16="http://schemas.microsoft.com/office/drawing/2014/main" id="{7A3FBCD2-B094-4520-84B4-3D6F9C81EA47}"/>
              </a:ext>
            </a:extLst>
          </p:cNvPr>
          <p:cNvSpPr/>
          <p:nvPr/>
        </p:nvSpPr>
        <p:spPr>
          <a:xfrm>
            <a:off x="2024883" y="3071750"/>
            <a:ext cx="8111537"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For whom might paying set up costs be difficult to complete?</a:t>
            </a:r>
          </a:p>
        </p:txBody>
      </p:sp>
      <p:sp>
        <p:nvSpPr>
          <p:cNvPr id="5" name="Rectangle 4">
            <a:extLst>
              <a:ext uri="{FF2B5EF4-FFF2-40B4-BE49-F238E27FC236}">
                <a16:creationId xmlns:a16="http://schemas.microsoft.com/office/drawing/2014/main" id="{002F85DC-2D4A-47E7-8AC4-01BB0F386B8F}"/>
              </a:ext>
            </a:extLst>
          </p:cNvPr>
          <p:cNvSpPr/>
          <p:nvPr/>
        </p:nvSpPr>
        <p:spPr>
          <a:xfrm>
            <a:off x="2024882" y="3832760"/>
            <a:ext cx="8111537"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For whom might paying set up costs be easier to complete?</a:t>
            </a:r>
          </a:p>
        </p:txBody>
      </p:sp>
      <p:sp>
        <p:nvSpPr>
          <p:cNvPr id="6" name="Rectangle 5">
            <a:extLst>
              <a:ext uri="{FF2B5EF4-FFF2-40B4-BE49-F238E27FC236}">
                <a16:creationId xmlns:a16="http://schemas.microsoft.com/office/drawing/2014/main" id="{DF402498-EC16-4ACE-95F4-D49319FDC6DC}"/>
              </a:ext>
            </a:extLst>
          </p:cNvPr>
          <p:cNvSpPr/>
          <p:nvPr/>
        </p:nvSpPr>
        <p:spPr>
          <a:xfrm>
            <a:off x="2040232" y="4593769"/>
            <a:ext cx="8111537" cy="160514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What solutions are there to making it possible for more people from diverse backgrounds to be able to pay the initial set up costs when starting their business?</a:t>
            </a:r>
          </a:p>
        </p:txBody>
      </p:sp>
    </p:spTree>
    <p:extLst>
      <p:ext uri="{BB962C8B-B14F-4D97-AF65-F5344CB8AC3E}">
        <p14:creationId xmlns:p14="http://schemas.microsoft.com/office/powerpoint/2010/main" val="26653945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8266D-2A99-487A-A65C-A2253B566DEB}"/>
              </a:ext>
            </a:extLst>
          </p:cNvPr>
          <p:cNvSpPr>
            <a:spLocks noGrp="1"/>
          </p:cNvSpPr>
          <p:nvPr>
            <p:ph type="title"/>
          </p:nvPr>
        </p:nvSpPr>
        <p:spPr/>
        <p:txBody>
          <a:bodyPr>
            <a:normAutofit/>
          </a:bodyPr>
          <a:lstStyle/>
          <a:p>
            <a:r>
              <a:rPr lang="en-GB" sz="2800" dirty="0"/>
              <a:t>Access to capital - </a:t>
            </a:r>
            <a:r>
              <a:rPr lang="en-GB" sz="2800" b="0" dirty="0">
                <a:solidFill>
                  <a:srgbClr val="333333"/>
                </a:solidFill>
                <a:latin typeface="Open Sans" panose="020B0606030504020204" pitchFamily="34" charset="0"/>
              </a:rPr>
              <a:t>Courtney Scott, founder of </a:t>
            </a:r>
            <a:r>
              <a:rPr lang="en-GB" sz="2800" b="0" dirty="0">
                <a:solidFill>
                  <a:srgbClr val="006F8F"/>
                </a:solidFill>
                <a:latin typeface="Open Sans" panose="020B0606030504020204" pitchFamily="34" charset="0"/>
                <a:hlinkClick r:id="rId2"/>
              </a:rPr>
              <a:t>Balms etc</a:t>
            </a:r>
            <a:endParaRPr lang="en-GB" sz="2800" dirty="0"/>
          </a:p>
        </p:txBody>
      </p:sp>
      <p:sp>
        <p:nvSpPr>
          <p:cNvPr id="3" name="Text Placeholder 2">
            <a:extLst>
              <a:ext uri="{FF2B5EF4-FFF2-40B4-BE49-F238E27FC236}">
                <a16:creationId xmlns:a16="http://schemas.microsoft.com/office/drawing/2014/main" id="{A10C7598-3CE5-4E4A-9912-974F04031B80}"/>
              </a:ext>
            </a:extLst>
          </p:cNvPr>
          <p:cNvSpPr>
            <a:spLocks noGrp="1"/>
          </p:cNvSpPr>
          <p:nvPr>
            <p:ph sz="quarter" idx="16"/>
          </p:nvPr>
        </p:nvSpPr>
        <p:spPr>
          <a:xfrm>
            <a:off x="1045029" y="1893888"/>
            <a:ext cx="10509662" cy="4475162"/>
          </a:xfrm>
        </p:spPr>
        <p:txBody>
          <a:bodyPr/>
          <a:lstStyle/>
          <a:p>
            <a:pPr marL="152400" indent="0">
              <a:buNone/>
            </a:pPr>
            <a:r>
              <a:rPr lang="en-GB" sz="1800" dirty="0">
                <a:solidFill>
                  <a:srgbClr val="333333"/>
                </a:solidFill>
              </a:rPr>
              <a:t>Raising capital for your business is another huge barrier. Recent data suggested that just 1% of all money invested in early-stage entrepreneurs went to a black founder. Black founders represent around 16% of all entrepreneurs in London. Although they may not tell the whole story, these two figures demonstrate just how disproportionate the funding distribution is across various communities. </a:t>
            </a:r>
          </a:p>
          <a:p>
            <a:pPr marL="152400" indent="0">
              <a:buNone/>
            </a:pPr>
            <a:endParaRPr lang="en-GB" sz="1800" dirty="0">
              <a:solidFill>
                <a:srgbClr val="333333"/>
              </a:solidFill>
            </a:endParaRPr>
          </a:p>
          <a:p>
            <a:pPr marL="152400" indent="0">
              <a:buNone/>
            </a:pPr>
            <a:r>
              <a:rPr lang="en-GB" sz="1800" dirty="0">
                <a:solidFill>
                  <a:srgbClr val="333333"/>
                </a:solidFill>
              </a:rPr>
              <a:t>Without the institutional funds available to us, or family knowledge to support us, it is extremely difficult to get access to the start-up capital needed to get you on your way. This has been personally one of the most challenging things for me. Almost all businesses require some level of start-up funding, as well as injections of capital along the way to help the business scale and grow to the next level. Even established and hugely successful companies like UBER are reported to have raised large amounts of capital every single year since their inception in 2011. </a:t>
            </a:r>
            <a:br>
              <a:rPr lang="en-GB" sz="1800" dirty="0">
                <a:solidFill>
                  <a:srgbClr val="333333"/>
                </a:solidFill>
              </a:rPr>
            </a:br>
            <a:endParaRPr lang="en-GB" sz="1800" dirty="0">
              <a:solidFill>
                <a:srgbClr val="333333"/>
              </a:solidFill>
            </a:endParaRPr>
          </a:p>
          <a:p>
            <a:pPr marL="152400" indent="0">
              <a:buNone/>
            </a:pPr>
            <a:r>
              <a:rPr lang="en-GB" sz="1800" dirty="0">
                <a:solidFill>
                  <a:srgbClr val="333333"/>
                </a:solidFill>
              </a:rPr>
              <a:t>It’s not all doom and gloom though. There has been a slight shift over the last few years and there are increasingly more initiatives created specifically for Black founders to level the playing field. With groups like </a:t>
            </a:r>
            <a:r>
              <a:rPr lang="en-GB" sz="1800" dirty="0">
                <a:solidFill>
                  <a:srgbClr val="006F8F"/>
                </a:solidFill>
                <a:hlinkClick r:id="rId3"/>
              </a:rPr>
              <a:t>Cornerstone Partners</a:t>
            </a:r>
            <a:r>
              <a:rPr lang="en-GB" sz="1800" dirty="0">
                <a:solidFill>
                  <a:srgbClr val="333333"/>
                </a:solidFill>
              </a:rPr>
              <a:t>, </a:t>
            </a:r>
            <a:r>
              <a:rPr lang="en-GB" sz="1800" dirty="0">
                <a:solidFill>
                  <a:srgbClr val="006F8F"/>
                </a:solidFill>
                <a:hlinkClick r:id="rId4"/>
              </a:rPr>
              <a:t>Impact X</a:t>
            </a:r>
            <a:r>
              <a:rPr lang="en-GB" sz="1800" dirty="0">
                <a:solidFill>
                  <a:srgbClr val="333333"/>
                </a:solidFill>
              </a:rPr>
              <a:t> together with business angels like </a:t>
            </a:r>
            <a:r>
              <a:rPr lang="en-GB" sz="1800" dirty="0">
                <a:solidFill>
                  <a:srgbClr val="006F8F"/>
                </a:solidFill>
                <a:hlinkClick r:id="rId5"/>
              </a:rPr>
              <a:t>Andy Davis</a:t>
            </a:r>
            <a:r>
              <a:rPr lang="en-GB" sz="1800" dirty="0">
                <a:solidFill>
                  <a:srgbClr val="333333"/>
                </a:solidFill>
              </a:rPr>
              <a:t>, who go above and beyond to help black founders succeed, the situation is improving.</a:t>
            </a:r>
          </a:p>
          <a:p>
            <a:pPr marL="152400" indent="0">
              <a:buNone/>
            </a:pPr>
            <a:endParaRPr lang="en-GB" sz="1800" dirty="0"/>
          </a:p>
        </p:txBody>
      </p:sp>
    </p:spTree>
    <p:extLst>
      <p:ext uri="{BB962C8B-B14F-4D97-AF65-F5344CB8AC3E}">
        <p14:creationId xmlns:p14="http://schemas.microsoft.com/office/powerpoint/2010/main" val="3087518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061CC3-05CF-400C-9BCB-085C8BE02CAE}"/>
              </a:ext>
            </a:extLst>
          </p:cNvPr>
          <p:cNvSpPr/>
          <p:nvPr/>
        </p:nvSpPr>
        <p:spPr>
          <a:xfrm>
            <a:off x="1290962" y="2999509"/>
            <a:ext cx="8111537" cy="429491"/>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10" name="Text Placeholder 9">
            <a:extLst>
              <a:ext uri="{FF2B5EF4-FFF2-40B4-BE49-F238E27FC236}">
                <a16:creationId xmlns:a16="http://schemas.microsoft.com/office/drawing/2014/main" id="{CF48CBE4-2058-4BCF-8704-F9DDF6760239}"/>
              </a:ext>
            </a:extLst>
          </p:cNvPr>
          <p:cNvSpPr>
            <a:spLocks noGrp="1"/>
          </p:cNvSpPr>
          <p:nvPr>
            <p:ph sz="quarter" idx="16"/>
          </p:nvPr>
        </p:nvSpPr>
        <p:spPr/>
        <p:txBody>
          <a:bodyPr/>
          <a:lstStyle/>
          <a:p>
            <a:pPr marL="152400" indent="0">
              <a:buNone/>
            </a:pPr>
            <a:r>
              <a:rPr lang="en-GB" sz="2000" dirty="0"/>
              <a:t>A sunk cost is a cost that often occurs at the start of a business, and paid once. An example would be a piece of equipment that is bought, or a website domain that is purchased. </a:t>
            </a:r>
            <a:br>
              <a:rPr lang="en-GB" sz="2000" dirty="0"/>
            </a:br>
            <a:br>
              <a:rPr lang="en-GB" sz="2000" dirty="0"/>
            </a:br>
            <a:r>
              <a:rPr lang="en-GB" sz="2000" dirty="0">
                <a:solidFill>
                  <a:schemeClr val="bg1">
                    <a:lumMod val="95000"/>
                  </a:schemeClr>
                </a:solidFill>
              </a:rPr>
              <a:t>What would be the sunk costs of the following business type?</a:t>
            </a:r>
            <a:br>
              <a:rPr lang="en-GB" sz="2000" dirty="0"/>
            </a:br>
            <a:br>
              <a:rPr lang="en-GB" sz="2000" dirty="0"/>
            </a:br>
            <a:r>
              <a:rPr lang="en-GB" sz="2000" b="1" dirty="0"/>
              <a:t>A sole trader mobile coffee stall</a:t>
            </a:r>
            <a:br>
              <a:rPr lang="en-GB" dirty="0"/>
            </a:br>
            <a:br>
              <a:rPr lang="en-GB" dirty="0"/>
            </a:br>
            <a:endParaRPr lang="en-GB" dirty="0"/>
          </a:p>
          <a:p>
            <a:endParaRPr lang="en-GB" dirty="0"/>
          </a:p>
        </p:txBody>
      </p:sp>
      <p:sp>
        <p:nvSpPr>
          <p:cNvPr id="7" name="Text Placeholder 9">
            <a:extLst>
              <a:ext uri="{FF2B5EF4-FFF2-40B4-BE49-F238E27FC236}">
                <a16:creationId xmlns:a16="http://schemas.microsoft.com/office/drawing/2014/main" id="{00C7B7A1-03D1-40A8-B608-A2D31D1A2ACF}"/>
              </a:ext>
            </a:extLst>
          </p:cNvPr>
          <p:cNvSpPr txBox="1">
            <a:spLocks/>
          </p:cNvSpPr>
          <p:nvPr/>
        </p:nvSpPr>
        <p:spPr>
          <a:xfrm>
            <a:off x="1290962" y="4534621"/>
            <a:ext cx="4404986" cy="1237574"/>
          </a:xfrm>
          <a:prstGeom prst="rect">
            <a:avLst/>
          </a:prstGeom>
          <a:solidFill>
            <a:schemeClr val="tx2"/>
          </a:solidFill>
          <a:ln>
            <a:solidFill>
              <a:schemeClr val="tx2">
                <a:lumMod val="90000"/>
                <a:lumOff val="10000"/>
              </a:schemeClr>
            </a:solid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dirty="0">
                <a:solidFill>
                  <a:schemeClr val="bg1"/>
                </a:solidFill>
              </a:rPr>
              <a:t>What could be available to help anyone to set up a business when there are significant one off costs?</a:t>
            </a:r>
          </a:p>
        </p:txBody>
      </p:sp>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What are </a:t>
            </a:r>
            <a:r>
              <a:rPr lang="en-US" sz="2800" dirty="0">
                <a:solidFill>
                  <a:schemeClr val="tx2"/>
                </a:solidFill>
              </a:rPr>
              <a:t>one off/sunk </a:t>
            </a:r>
            <a:r>
              <a:rPr lang="en-US" sz="2800" dirty="0"/>
              <a:t>costs for a business?</a:t>
            </a:r>
            <a:endParaRPr lang="en-GB" sz="2800" dirty="0"/>
          </a:p>
        </p:txBody>
      </p:sp>
      <p:pic>
        <p:nvPicPr>
          <p:cNvPr id="12" name="Picture 11" descr="A person standing next to a food truck&#10;&#10;Description automatically generated with medium confidence">
            <a:extLst>
              <a:ext uri="{FF2B5EF4-FFF2-40B4-BE49-F238E27FC236}">
                <a16:creationId xmlns:a16="http://schemas.microsoft.com/office/drawing/2014/main" id="{8651DE2C-7083-4123-93A0-C2549F3989A9}"/>
              </a:ext>
            </a:extLst>
          </p:cNvPr>
          <p:cNvPicPr>
            <a:picLocks noChangeAspect="1"/>
          </p:cNvPicPr>
          <p:nvPr/>
        </p:nvPicPr>
        <p:blipFill>
          <a:blip r:embed="rId3"/>
          <a:stretch>
            <a:fillRect/>
          </a:stretch>
        </p:blipFill>
        <p:spPr>
          <a:xfrm>
            <a:off x="6526478" y="3565525"/>
            <a:ext cx="3901440" cy="2667000"/>
          </a:xfrm>
          <a:prstGeom prst="rect">
            <a:avLst/>
          </a:prstGeom>
        </p:spPr>
      </p:pic>
    </p:spTree>
    <p:extLst>
      <p:ext uri="{BB962C8B-B14F-4D97-AF65-F5344CB8AC3E}">
        <p14:creationId xmlns:p14="http://schemas.microsoft.com/office/powerpoint/2010/main" val="18890881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6C30C80-4816-4129-981A-04CFEAD82473}"/>
              </a:ext>
            </a:extLst>
          </p:cNvPr>
          <p:cNvSpPr/>
          <p:nvPr/>
        </p:nvSpPr>
        <p:spPr>
          <a:xfrm>
            <a:off x="1397843" y="2952010"/>
            <a:ext cx="8111537" cy="429491"/>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10" name="Text Placeholder 9">
            <a:extLst>
              <a:ext uri="{FF2B5EF4-FFF2-40B4-BE49-F238E27FC236}">
                <a16:creationId xmlns:a16="http://schemas.microsoft.com/office/drawing/2014/main" id="{CF48CBE4-2058-4BCF-8704-F9DDF6760239}"/>
              </a:ext>
            </a:extLst>
          </p:cNvPr>
          <p:cNvSpPr>
            <a:spLocks noGrp="1"/>
          </p:cNvSpPr>
          <p:nvPr>
            <p:ph sz="quarter" idx="16"/>
          </p:nvPr>
        </p:nvSpPr>
        <p:spPr/>
        <p:txBody>
          <a:bodyPr/>
          <a:lstStyle/>
          <a:p>
            <a:pPr marL="152400" indent="0">
              <a:buNone/>
            </a:pPr>
            <a:r>
              <a:rPr lang="en-GB" sz="2000" dirty="0"/>
              <a:t>A fixed/ongoing cost is a cost that is paid regularly and rarely changes. They include costs such as rent, utilities, interest fees on business loans and labour. Fixed costs are usually contracted for an agreed period of time.</a:t>
            </a:r>
            <a:br>
              <a:rPr lang="en-GB" sz="2000" dirty="0"/>
            </a:br>
            <a:br>
              <a:rPr lang="en-GB" sz="2000" dirty="0"/>
            </a:br>
            <a:r>
              <a:rPr lang="en-GB" sz="2000" dirty="0">
                <a:solidFill>
                  <a:schemeClr val="bg1">
                    <a:lumMod val="95000"/>
                  </a:schemeClr>
                </a:solidFill>
              </a:rPr>
              <a:t>What would be the fixed costs of the following type of business?</a:t>
            </a:r>
            <a:br>
              <a:rPr lang="en-GB" sz="2000" dirty="0"/>
            </a:br>
            <a:br>
              <a:rPr lang="en-GB" sz="2000" dirty="0"/>
            </a:br>
            <a:r>
              <a:rPr lang="en-GB" sz="2000" b="1" dirty="0"/>
              <a:t>A mobile coffee stall that pays to</a:t>
            </a:r>
            <a:br>
              <a:rPr lang="en-GB" sz="2000" b="1" dirty="0"/>
            </a:br>
            <a:r>
              <a:rPr lang="en-GB" sz="2000" b="1" dirty="0"/>
              <a:t>use a location and employs staff. </a:t>
            </a:r>
            <a:br>
              <a:rPr lang="en-GB" sz="2000" dirty="0"/>
            </a:br>
            <a:br>
              <a:rPr lang="en-GB" sz="2000" dirty="0"/>
            </a:br>
            <a:endParaRPr lang="en-GB" sz="2000" dirty="0"/>
          </a:p>
          <a:p>
            <a:endParaRPr lang="en-GB" sz="2000" dirty="0"/>
          </a:p>
        </p:txBody>
      </p:sp>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What are </a:t>
            </a:r>
            <a:r>
              <a:rPr lang="en-US" sz="2800" dirty="0">
                <a:solidFill>
                  <a:schemeClr val="tx2"/>
                </a:solidFill>
              </a:rPr>
              <a:t>fixed/ongoing </a:t>
            </a:r>
            <a:r>
              <a:rPr lang="en-US" sz="2800" dirty="0"/>
              <a:t>costs for a business?</a:t>
            </a:r>
            <a:endParaRPr lang="en-GB" sz="2800" dirty="0"/>
          </a:p>
        </p:txBody>
      </p:sp>
      <p:pic>
        <p:nvPicPr>
          <p:cNvPr id="12" name="Picture 11" descr="A person standing next to a food truck&#10;&#10;Description automatically generated with medium confidence">
            <a:extLst>
              <a:ext uri="{FF2B5EF4-FFF2-40B4-BE49-F238E27FC236}">
                <a16:creationId xmlns:a16="http://schemas.microsoft.com/office/drawing/2014/main" id="{8651DE2C-7083-4123-93A0-C2549F3989A9}"/>
              </a:ext>
            </a:extLst>
          </p:cNvPr>
          <p:cNvPicPr>
            <a:picLocks noChangeAspect="1"/>
          </p:cNvPicPr>
          <p:nvPr/>
        </p:nvPicPr>
        <p:blipFill>
          <a:blip r:embed="rId3"/>
          <a:stretch>
            <a:fillRect/>
          </a:stretch>
        </p:blipFill>
        <p:spPr>
          <a:xfrm>
            <a:off x="6182096" y="3532415"/>
            <a:ext cx="3901440" cy="2667000"/>
          </a:xfrm>
          <a:prstGeom prst="rect">
            <a:avLst/>
          </a:prstGeom>
        </p:spPr>
      </p:pic>
      <p:sp>
        <p:nvSpPr>
          <p:cNvPr id="6" name="Text Placeholder 9">
            <a:extLst>
              <a:ext uri="{FF2B5EF4-FFF2-40B4-BE49-F238E27FC236}">
                <a16:creationId xmlns:a16="http://schemas.microsoft.com/office/drawing/2014/main" id="{0ED5D6A0-701A-4A32-BFD5-ACDE3AADDCC4}"/>
              </a:ext>
            </a:extLst>
          </p:cNvPr>
          <p:cNvSpPr txBox="1">
            <a:spLocks/>
          </p:cNvSpPr>
          <p:nvPr/>
        </p:nvSpPr>
        <p:spPr>
          <a:xfrm>
            <a:off x="1397843" y="4582389"/>
            <a:ext cx="4404986" cy="1426525"/>
          </a:xfrm>
          <a:prstGeom prst="rect">
            <a:avLst/>
          </a:prstGeom>
          <a:solidFill>
            <a:schemeClr val="tx2"/>
          </a:solidFill>
          <a:ln>
            <a:solidFill>
              <a:schemeClr val="tx2">
                <a:lumMod val="90000"/>
                <a:lumOff val="10000"/>
              </a:schemeClr>
            </a:solid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dirty="0">
                <a:solidFill>
                  <a:schemeClr val="bg1">
                    <a:lumMod val="95000"/>
                  </a:schemeClr>
                </a:solidFill>
              </a:rPr>
              <a:t>What could be available to help anyone to deal with the monthly costs of running a business in its first year??</a:t>
            </a:r>
          </a:p>
        </p:txBody>
      </p:sp>
    </p:spTree>
    <p:extLst>
      <p:ext uri="{BB962C8B-B14F-4D97-AF65-F5344CB8AC3E}">
        <p14:creationId xmlns:p14="http://schemas.microsoft.com/office/powerpoint/2010/main" val="18442526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4FDAFC0-29E5-4158-AA74-E19DF3D151A6}"/>
              </a:ext>
            </a:extLst>
          </p:cNvPr>
          <p:cNvSpPr/>
          <p:nvPr/>
        </p:nvSpPr>
        <p:spPr>
          <a:xfrm>
            <a:off x="1397841" y="2987768"/>
            <a:ext cx="8111537" cy="429491"/>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10" name="Text Placeholder 9">
            <a:extLst>
              <a:ext uri="{FF2B5EF4-FFF2-40B4-BE49-F238E27FC236}">
                <a16:creationId xmlns:a16="http://schemas.microsoft.com/office/drawing/2014/main" id="{CF48CBE4-2058-4BCF-8704-F9DDF6760239}"/>
              </a:ext>
            </a:extLst>
          </p:cNvPr>
          <p:cNvSpPr>
            <a:spLocks noGrp="1"/>
          </p:cNvSpPr>
          <p:nvPr>
            <p:ph sz="quarter" idx="16"/>
          </p:nvPr>
        </p:nvSpPr>
        <p:spPr/>
        <p:txBody>
          <a:bodyPr/>
          <a:lstStyle/>
          <a:p>
            <a:pPr marL="152400" indent="0">
              <a:buNone/>
            </a:pPr>
            <a:r>
              <a:rPr lang="en-GB" sz="2000" dirty="0"/>
              <a:t>A variable cost is a cost that changes depending on the amount of a product or service is produced during a period of time. These types of costs can change due to different seasons or times of the year. </a:t>
            </a:r>
            <a:br>
              <a:rPr lang="en-GB" sz="2000" dirty="0"/>
            </a:br>
            <a:br>
              <a:rPr lang="en-GB" sz="2000" dirty="0"/>
            </a:br>
            <a:r>
              <a:rPr lang="en-GB" sz="2000" dirty="0">
                <a:solidFill>
                  <a:schemeClr val="bg1">
                    <a:lumMod val="95000"/>
                  </a:schemeClr>
                </a:solidFill>
              </a:rPr>
              <a:t>What would be the variable costs of the following type of business?</a:t>
            </a:r>
            <a:br>
              <a:rPr lang="en-GB" sz="2000" dirty="0">
                <a:solidFill>
                  <a:schemeClr val="bg1">
                    <a:lumMod val="95000"/>
                  </a:schemeClr>
                </a:solidFill>
              </a:rPr>
            </a:br>
            <a:br>
              <a:rPr lang="en-GB" sz="2000" dirty="0"/>
            </a:br>
            <a:r>
              <a:rPr lang="en-GB" sz="2000" b="1" dirty="0"/>
              <a:t>A mobile coffee stall selling hot </a:t>
            </a:r>
            <a:br>
              <a:rPr lang="en-GB" sz="2000" b="1" dirty="0"/>
            </a:br>
            <a:r>
              <a:rPr lang="en-GB" sz="2000" b="1" dirty="0"/>
              <a:t>drinks and seasonal snacks</a:t>
            </a:r>
            <a:br>
              <a:rPr lang="en-GB" sz="2000" dirty="0"/>
            </a:br>
            <a:br>
              <a:rPr lang="en-GB" sz="2000" dirty="0"/>
            </a:br>
            <a:endParaRPr lang="en-GB" sz="2000" dirty="0"/>
          </a:p>
          <a:p>
            <a:endParaRPr lang="en-GB" sz="2000" dirty="0"/>
          </a:p>
        </p:txBody>
      </p:sp>
      <p:sp>
        <p:nvSpPr>
          <p:cNvPr id="6" name="Text Placeholder 9">
            <a:extLst>
              <a:ext uri="{FF2B5EF4-FFF2-40B4-BE49-F238E27FC236}">
                <a16:creationId xmlns:a16="http://schemas.microsoft.com/office/drawing/2014/main" id="{F65F4B64-227B-4880-A456-45659F4223CA}"/>
              </a:ext>
            </a:extLst>
          </p:cNvPr>
          <p:cNvSpPr txBox="1">
            <a:spLocks/>
          </p:cNvSpPr>
          <p:nvPr/>
        </p:nvSpPr>
        <p:spPr>
          <a:xfrm>
            <a:off x="1397841" y="4570267"/>
            <a:ext cx="4404986" cy="1237574"/>
          </a:xfrm>
          <a:prstGeom prst="rect">
            <a:avLst/>
          </a:prstGeom>
          <a:solidFill>
            <a:schemeClr val="tx2"/>
          </a:solidFill>
          <a:ln>
            <a:solidFill>
              <a:schemeClr val="tx2">
                <a:lumMod val="90000"/>
                <a:lumOff val="10000"/>
              </a:schemeClr>
            </a:solid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dirty="0">
                <a:solidFill>
                  <a:schemeClr val="bg1">
                    <a:lumMod val="95000"/>
                  </a:schemeClr>
                </a:solidFill>
              </a:rPr>
              <a:t>What could be available to help anyone have more flexibility when variable costs are higher?</a:t>
            </a:r>
          </a:p>
        </p:txBody>
      </p:sp>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What are </a:t>
            </a:r>
            <a:r>
              <a:rPr lang="en-US" sz="2800" dirty="0">
                <a:solidFill>
                  <a:schemeClr val="tx2"/>
                </a:solidFill>
              </a:rPr>
              <a:t>variable</a:t>
            </a:r>
            <a:r>
              <a:rPr lang="en-US" sz="2800" dirty="0"/>
              <a:t> costs for a business?</a:t>
            </a:r>
            <a:endParaRPr lang="en-GB" sz="2800" dirty="0"/>
          </a:p>
        </p:txBody>
      </p:sp>
      <p:pic>
        <p:nvPicPr>
          <p:cNvPr id="12" name="Picture 11" descr="A person standing next to a food truck&#10;&#10;Description automatically generated with medium confidence">
            <a:extLst>
              <a:ext uri="{FF2B5EF4-FFF2-40B4-BE49-F238E27FC236}">
                <a16:creationId xmlns:a16="http://schemas.microsoft.com/office/drawing/2014/main" id="{8651DE2C-7083-4123-93A0-C2549F3989A9}"/>
              </a:ext>
            </a:extLst>
          </p:cNvPr>
          <p:cNvPicPr>
            <a:picLocks noChangeAspect="1"/>
          </p:cNvPicPr>
          <p:nvPr/>
        </p:nvPicPr>
        <p:blipFill>
          <a:blip r:embed="rId3"/>
          <a:stretch>
            <a:fillRect/>
          </a:stretch>
        </p:blipFill>
        <p:spPr>
          <a:xfrm>
            <a:off x="6182096" y="3532415"/>
            <a:ext cx="3901440" cy="2667000"/>
          </a:xfrm>
          <a:prstGeom prst="rect">
            <a:avLst/>
          </a:prstGeom>
        </p:spPr>
      </p:pic>
    </p:spTree>
    <p:extLst>
      <p:ext uri="{BB962C8B-B14F-4D97-AF65-F5344CB8AC3E}">
        <p14:creationId xmlns:p14="http://schemas.microsoft.com/office/powerpoint/2010/main" val="22554277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63BD2FC-E673-4EB0-93AB-336F1423C92B}"/>
              </a:ext>
            </a:extLst>
          </p:cNvPr>
          <p:cNvSpPr/>
          <p:nvPr/>
        </p:nvSpPr>
        <p:spPr>
          <a:xfrm>
            <a:off x="1393007" y="2975696"/>
            <a:ext cx="8111537" cy="429491"/>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10" name="Text Placeholder 9">
            <a:extLst>
              <a:ext uri="{FF2B5EF4-FFF2-40B4-BE49-F238E27FC236}">
                <a16:creationId xmlns:a16="http://schemas.microsoft.com/office/drawing/2014/main" id="{CF48CBE4-2058-4BCF-8704-F9DDF6760239}"/>
              </a:ext>
            </a:extLst>
          </p:cNvPr>
          <p:cNvSpPr>
            <a:spLocks noGrp="1"/>
          </p:cNvSpPr>
          <p:nvPr>
            <p:ph sz="quarter" idx="16"/>
          </p:nvPr>
        </p:nvSpPr>
        <p:spPr/>
        <p:txBody>
          <a:bodyPr/>
          <a:lstStyle/>
          <a:p>
            <a:pPr marL="152400" indent="0">
              <a:buNone/>
            </a:pPr>
            <a:r>
              <a:rPr lang="en-GB" sz="2000" dirty="0"/>
              <a:t>An essential cost is a cost that cannot be avoided to either keep the business growing or keep it afloat. This can include research, hiring new employees, or investment in bespoke software. </a:t>
            </a:r>
            <a:br>
              <a:rPr lang="en-GB" sz="2000" dirty="0"/>
            </a:br>
            <a:br>
              <a:rPr lang="en-GB" sz="2000" dirty="0"/>
            </a:br>
            <a:r>
              <a:rPr lang="en-GB" sz="2000" dirty="0">
                <a:solidFill>
                  <a:schemeClr val="bg1">
                    <a:lumMod val="95000"/>
                  </a:schemeClr>
                </a:solidFill>
              </a:rPr>
              <a:t>What would be the essential costs of the following type of business?</a:t>
            </a:r>
            <a:br>
              <a:rPr lang="en-GB" sz="2000" dirty="0">
                <a:solidFill>
                  <a:schemeClr val="bg1">
                    <a:lumMod val="95000"/>
                  </a:schemeClr>
                </a:solidFill>
              </a:rPr>
            </a:br>
            <a:br>
              <a:rPr lang="en-GB" sz="2000" dirty="0">
                <a:solidFill>
                  <a:schemeClr val="bg1">
                    <a:lumMod val="95000"/>
                  </a:schemeClr>
                </a:solidFill>
              </a:rPr>
            </a:br>
            <a:r>
              <a:rPr lang="en-GB" sz="2000" b="1" dirty="0"/>
              <a:t>A mobile coffee stall looking to</a:t>
            </a:r>
            <a:br>
              <a:rPr lang="en-GB" sz="2000" b="1" dirty="0"/>
            </a:br>
            <a:r>
              <a:rPr lang="en-GB" sz="2000" b="1" dirty="0"/>
              <a:t>develop new coffee flavours, </a:t>
            </a:r>
            <a:br>
              <a:rPr lang="en-GB" sz="2000" b="1" dirty="0"/>
            </a:br>
            <a:r>
              <a:rPr lang="en-GB" sz="2000" b="1" dirty="0"/>
              <a:t>expand, &amp; develop a ordering app</a:t>
            </a:r>
            <a:br>
              <a:rPr lang="en-GB" sz="2000" dirty="0"/>
            </a:br>
            <a:br>
              <a:rPr lang="en-GB" sz="2000" dirty="0"/>
            </a:br>
            <a:endParaRPr lang="en-GB" sz="2000" dirty="0"/>
          </a:p>
          <a:p>
            <a:endParaRPr lang="en-GB" sz="2000" dirty="0"/>
          </a:p>
        </p:txBody>
      </p:sp>
      <p:sp>
        <p:nvSpPr>
          <p:cNvPr id="6" name="Text Placeholder 9">
            <a:extLst>
              <a:ext uri="{FF2B5EF4-FFF2-40B4-BE49-F238E27FC236}">
                <a16:creationId xmlns:a16="http://schemas.microsoft.com/office/drawing/2014/main" id="{055B54A6-6AC8-4756-AA4C-D112FC279E37}"/>
              </a:ext>
            </a:extLst>
          </p:cNvPr>
          <p:cNvSpPr txBox="1">
            <a:spLocks/>
          </p:cNvSpPr>
          <p:nvPr/>
        </p:nvSpPr>
        <p:spPr>
          <a:xfrm>
            <a:off x="1393007" y="4961841"/>
            <a:ext cx="4404986" cy="1237574"/>
          </a:xfrm>
          <a:prstGeom prst="rect">
            <a:avLst/>
          </a:prstGeom>
          <a:solidFill>
            <a:schemeClr val="tx2"/>
          </a:solidFill>
          <a:ln>
            <a:solidFill>
              <a:schemeClr val="tx2">
                <a:lumMod val="90000"/>
                <a:lumOff val="10000"/>
              </a:schemeClr>
            </a:solid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dirty="0">
                <a:solidFill>
                  <a:schemeClr val="bg1">
                    <a:lumMod val="95000"/>
                  </a:schemeClr>
                </a:solidFill>
              </a:rPr>
              <a:t>What could be available to help anyone to innovate and invest in their establish business?</a:t>
            </a:r>
          </a:p>
        </p:txBody>
      </p:sp>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What are </a:t>
            </a:r>
            <a:r>
              <a:rPr lang="en-US" sz="2800" dirty="0">
                <a:solidFill>
                  <a:schemeClr val="tx2"/>
                </a:solidFill>
              </a:rPr>
              <a:t>essential</a:t>
            </a:r>
            <a:r>
              <a:rPr lang="en-US" sz="2800" dirty="0"/>
              <a:t> costs for a business?</a:t>
            </a:r>
            <a:endParaRPr lang="en-GB" sz="2800" dirty="0"/>
          </a:p>
        </p:txBody>
      </p:sp>
      <p:pic>
        <p:nvPicPr>
          <p:cNvPr id="12" name="Picture 11" descr="A person standing next to a food truck&#10;&#10;Description automatically generated with medium confidence">
            <a:extLst>
              <a:ext uri="{FF2B5EF4-FFF2-40B4-BE49-F238E27FC236}">
                <a16:creationId xmlns:a16="http://schemas.microsoft.com/office/drawing/2014/main" id="{8651DE2C-7083-4123-93A0-C2549F3989A9}"/>
              </a:ext>
            </a:extLst>
          </p:cNvPr>
          <p:cNvPicPr>
            <a:picLocks noChangeAspect="1"/>
          </p:cNvPicPr>
          <p:nvPr/>
        </p:nvPicPr>
        <p:blipFill>
          <a:blip r:embed="rId3"/>
          <a:stretch>
            <a:fillRect/>
          </a:stretch>
        </p:blipFill>
        <p:spPr>
          <a:xfrm>
            <a:off x="6182096" y="3532415"/>
            <a:ext cx="3901440" cy="2667000"/>
          </a:xfrm>
          <a:prstGeom prst="rect">
            <a:avLst/>
          </a:prstGeom>
        </p:spPr>
      </p:pic>
    </p:spTree>
    <p:extLst>
      <p:ext uri="{BB962C8B-B14F-4D97-AF65-F5344CB8AC3E}">
        <p14:creationId xmlns:p14="http://schemas.microsoft.com/office/powerpoint/2010/main" val="34617867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4BDBD75-392E-40B2-9951-B0510BDDC3FB}"/>
              </a:ext>
            </a:extLst>
          </p:cNvPr>
          <p:cNvSpPr/>
          <p:nvPr/>
        </p:nvSpPr>
        <p:spPr>
          <a:xfrm>
            <a:off x="1393007" y="2945572"/>
            <a:ext cx="8111537" cy="429491"/>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p>
        </p:txBody>
      </p:sp>
      <p:sp>
        <p:nvSpPr>
          <p:cNvPr id="10" name="Text Placeholder 9">
            <a:extLst>
              <a:ext uri="{FF2B5EF4-FFF2-40B4-BE49-F238E27FC236}">
                <a16:creationId xmlns:a16="http://schemas.microsoft.com/office/drawing/2014/main" id="{CF48CBE4-2058-4BCF-8704-F9DDF6760239}"/>
              </a:ext>
            </a:extLst>
          </p:cNvPr>
          <p:cNvSpPr>
            <a:spLocks noGrp="1"/>
          </p:cNvSpPr>
          <p:nvPr>
            <p:ph sz="quarter" idx="16"/>
          </p:nvPr>
        </p:nvSpPr>
        <p:spPr/>
        <p:txBody>
          <a:bodyPr/>
          <a:lstStyle/>
          <a:p>
            <a:pPr marL="152400" indent="0">
              <a:buNone/>
            </a:pPr>
            <a:r>
              <a:rPr lang="en-GB" sz="2000" dirty="0"/>
              <a:t>An optional cost is a cost that often occurs when the business is in a strong financial position, where it may want to optimise services, upgrade an aspect of the customer experience, or advertise to new markets. </a:t>
            </a:r>
            <a:br>
              <a:rPr lang="en-GB" sz="2000" dirty="0"/>
            </a:br>
            <a:br>
              <a:rPr lang="en-GB" sz="2000" dirty="0"/>
            </a:br>
            <a:r>
              <a:rPr lang="en-GB" sz="2000" dirty="0">
                <a:solidFill>
                  <a:schemeClr val="bg1">
                    <a:lumMod val="95000"/>
                  </a:schemeClr>
                </a:solidFill>
              </a:rPr>
              <a:t>What could be the optional costs of the following type of business?</a:t>
            </a:r>
            <a:br>
              <a:rPr lang="en-GB" sz="2000" dirty="0">
                <a:solidFill>
                  <a:schemeClr val="bg1">
                    <a:lumMod val="95000"/>
                  </a:schemeClr>
                </a:solidFill>
              </a:rPr>
            </a:br>
            <a:br>
              <a:rPr lang="en-GB" sz="2000" dirty="0"/>
            </a:br>
            <a:r>
              <a:rPr lang="en-GB" sz="2000" b="1" dirty="0"/>
              <a:t>A mobile coffee stall looking to</a:t>
            </a:r>
            <a:br>
              <a:rPr lang="en-GB" sz="2000" b="1" dirty="0"/>
            </a:br>
            <a:r>
              <a:rPr lang="en-GB" sz="2000" b="1" dirty="0"/>
              <a:t>improve its website</a:t>
            </a:r>
            <a:br>
              <a:rPr lang="en-GB" sz="2000" dirty="0"/>
            </a:br>
            <a:br>
              <a:rPr lang="en-GB" sz="2000" dirty="0"/>
            </a:br>
            <a:endParaRPr lang="en-GB" sz="2000" dirty="0"/>
          </a:p>
          <a:p>
            <a:endParaRPr lang="en-GB" sz="2000" dirty="0"/>
          </a:p>
        </p:txBody>
      </p:sp>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What are </a:t>
            </a:r>
            <a:r>
              <a:rPr lang="en-US" sz="2800" dirty="0">
                <a:solidFill>
                  <a:schemeClr val="tx2"/>
                </a:solidFill>
              </a:rPr>
              <a:t>optional</a:t>
            </a:r>
            <a:r>
              <a:rPr lang="en-US" sz="2800" dirty="0"/>
              <a:t> costs for a business?</a:t>
            </a:r>
            <a:endParaRPr lang="en-GB" sz="2800" dirty="0"/>
          </a:p>
        </p:txBody>
      </p:sp>
      <p:pic>
        <p:nvPicPr>
          <p:cNvPr id="12" name="Picture 11" descr="A person standing next to a food truck&#10;&#10;Description automatically generated with medium confidence">
            <a:extLst>
              <a:ext uri="{FF2B5EF4-FFF2-40B4-BE49-F238E27FC236}">
                <a16:creationId xmlns:a16="http://schemas.microsoft.com/office/drawing/2014/main" id="{8651DE2C-7083-4123-93A0-C2549F3989A9}"/>
              </a:ext>
            </a:extLst>
          </p:cNvPr>
          <p:cNvPicPr>
            <a:picLocks noChangeAspect="1"/>
          </p:cNvPicPr>
          <p:nvPr/>
        </p:nvPicPr>
        <p:blipFill>
          <a:blip r:embed="rId3"/>
          <a:stretch>
            <a:fillRect/>
          </a:stretch>
        </p:blipFill>
        <p:spPr>
          <a:xfrm>
            <a:off x="6182096" y="3532415"/>
            <a:ext cx="3901440" cy="2667000"/>
          </a:xfrm>
          <a:prstGeom prst="rect">
            <a:avLst/>
          </a:prstGeom>
        </p:spPr>
      </p:pic>
      <p:sp>
        <p:nvSpPr>
          <p:cNvPr id="6" name="Text Placeholder 9">
            <a:extLst>
              <a:ext uri="{FF2B5EF4-FFF2-40B4-BE49-F238E27FC236}">
                <a16:creationId xmlns:a16="http://schemas.microsoft.com/office/drawing/2014/main" id="{0D6344D3-F333-4D47-AD80-8B2127766A18}"/>
              </a:ext>
            </a:extLst>
          </p:cNvPr>
          <p:cNvSpPr txBox="1">
            <a:spLocks/>
          </p:cNvSpPr>
          <p:nvPr/>
        </p:nvSpPr>
        <p:spPr>
          <a:xfrm>
            <a:off x="1393007" y="4558373"/>
            <a:ext cx="4404986" cy="1438580"/>
          </a:xfrm>
          <a:prstGeom prst="rect">
            <a:avLst/>
          </a:prstGeom>
          <a:solidFill>
            <a:schemeClr val="tx2"/>
          </a:solidFill>
          <a:ln>
            <a:solidFill>
              <a:schemeClr val="tx2">
                <a:lumMod val="90000"/>
                <a:lumOff val="10000"/>
              </a:schemeClr>
            </a:solid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dirty="0">
                <a:solidFill>
                  <a:schemeClr val="bg1">
                    <a:lumMod val="95000"/>
                  </a:schemeClr>
                </a:solidFill>
              </a:rPr>
              <a:t>What could be available to help any business gain the help it needs when it wants to upgrade, improve or market?</a:t>
            </a:r>
          </a:p>
        </p:txBody>
      </p:sp>
    </p:spTree>
    <p:extLst>
      <p:ext uri="{BB962C8B-B14F-4D97-AF65-F5344CB8AC3E}">
        <p14:creationId xmlns:p14="http://schemas.microsoft.com/office/powerpoint/2010/main" val="30129543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67E03-D9D5-4277-BBA5-E62ACA08C78D}"/>
              </a:ext>
            </a:extLst>
          </p:cNvPr>
          <p:cNvSpPr>
            <a:spLocks noGrp="1"/>
          </p:cNvSpPr>
          <p:nvPr>
            <p:ph type="title"/>
          </p:nvPr>
        </p:nvSpPr>
        <p:spPr>
          <a:xfrm>
            <a:off x="1112564" y="1781300"/>
            <a:ext cx="9966871" cy="3847604"/>
          </a:xfrm>
        </p:spPr>
        <p:txBody>
          <a:bodyPr>
            <a:normAutofit/>
          </a:bodyPr>
          <a:lstStyle/>
          <a:p>
            <a:pPr algn="ctr"/>
            <a:r>
              <a:rPr lang="en-GB" sz="4800" dirty="0"/>
              <a:t>Can anyone set up their own business?</a:t>
            </a:r>
            <a:br>
              <a:rPr lang="en-GB" sz="4800" dirty="0"/>
            </a:br>
            <a:br>
              <a:rPr lang="en-GB" sz="4800" dirty="0"/>
            </a:br>
            <a:r>
              <a:rPr lang="en-GB" sz="4800" dirty="0"/>
              <a:t>What are the barriers and does everyone experience them?</a:t>
            </a:r>
          </a:p>
        </p:txBody>
      </p:sp>
    </p:spTree>
    <p:extLst>
      <p:ext uri="{BB962C8B-B14F-4D97-AF65-F5344CB8AC3E}">
        <p14:creationId xmlns:p14="http://schemas.microsoft.com/office/powerpoint/2010/main" val="36768984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67E03-D9D5-4277-BBA5-E62ACA08C78D}"/>
              </a:ext>
            </a:extLst>
          </p:cNvPr>
          <p:cNvSpPr>
            <a:spLocks noGrp="1"/>
          </p:cNvSpPr>
          <p:nvPr>
            <p:ph type="title"/>
          </p:nvPr>
        </p:nvSpPr>
        <p:spPr>
          <a:xfrm>
            <a:off x="1112564" y="2497544"/>
            <a:ext cx="9966871" cy="1862911"/>
          </a:xfrm>
        </p:spPr>
        <p:txBody>
          <a:bodyPr>
            <a:normAutofit/>
          </a:bodyPr>
          <a:lstStyle/>
          <a:p>
            <a:pPr algn="ctr"/>
            <a:r>
              <a:rPr lang="en-GB" sz="4400" dirty="0"/>
              <a:t>What do new businesses need to do </a:t>
            </a:r>
            <a:r>
              <a:rPr lang="en-GB" sz="4800" dirty="0"/>
              <a:t>first</a:t>
            </a:r>
            <a:r>
              <a:rPr lang="en-GB" sz="4400" dirty="0"/>
              <a:t>?</a:t>
            </a:r>
          </a:p>
        </p:txBody>
      </p:sp>
    </p:spTree>
    <p:extLst>
      <p:ext uri="{BB962C8B-B14F-4D97-AF65-F5344CB8AC3E}">
        <p14:creationId xmlns:p14="http://schemas.microsoft.com/office/powerpoint/2010/main" val="1394670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In what order would you do the following?</a:t>
            </a:r>
            <a:endParaRPr lang="en-GB" sz="2800" dirty="0"/>
          </a:p>
        </p:txBody>
      </p:sp>
      <p:sp>
        <p:nvSpPr>
          <p:cNvPr id="19" name="Text Placeholder 9">
            <a:extLst>
              <a:ext uri="{FF2B5EF4-FFF2-40B4-BE49-F238E27FC236}">
                <a16:creationId xmlns:a16="http://schemas.microsoft.com/office/drawing/2014/main" id="{976A0E55-E39E-4377-8121-D4949651D69A}"/>
              </a:ext>
            </a:extLst>
          </p:cNvPr>
          <p:cNvSpPr>
            <a:spLocks noGrp="1"/>
          </p:cNvSpPr>
          <p:nvPr>
            <p:ph sz="quarter" idx="16"/>
          </p:nvPr>
        </p:nvSpPr>
        <p:spPr>
          <a:xfrm>
            <a:off x="1183729" y="5926108"/>
            <a:ext cx="9972675" cy="514192"/>
          </a:xfrm>
        </p:spPr>
        <p:txBody>
          <a:bodyPr/>
          <a:lstStyle/>
          <a:p>
            <a:pPr marL="152400" indent="0">
              <a:buNone/>
            </a:pPr>
            <a:r>
              <a:rPr lang="en-GB" sz="2000" dirty="0"/>
              <a:t>Cut up the list of tasks, and decide on the right order with a partner. </a:t>
            </a:r>
          </a:p>
        </p:txBody>
      </p:sp>
      <p:sp>
        <p:nvSpPr>
          <p:cNvPr id="7" name="Rectangle 6">
            <a:extLst>
              <a:ext uri="{FF2B5EF4-FFF2-40B4-BE49-F238E27FC236}">
                <a16:creationId xmlns:a16="http://schemas.microsoft.com/office/drawing/2014/main" id="{FFA9A977-C2E4-4E02-A317-986AAE6962DC}"/>
              </a:ext>
            </a:extLst>
          </p:cNvPr>
          <p:cNvSpPr/>
          <p:nvPr/>
        </p:nvSpPr>
        <p:spPr>
          <a:xfrm>
            <a:off x="2838955" y="5447482"/>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Test the start-up business idea</a:t>
            </a:r>
          </a:p>
        </p:txBody>
      </p:sp>
      <p:sp>
        <p:nvSpPr>
          <p:cNvPr id="8" name="Rectangle 7">
            <a:extLst>
              <a:ext uri="{FF2B5EF4-FFF2-40B4-BE49-F238E27FC236}">
                <a16:creationId xmlns:a16="http://schemas.microsoft.com/office/drawing/2014/main" id="{95B00459-3809-43D7-96FC-1CA9CC772B59}"/>
              </a:ext>
            </a:extLst>
          </p:cNvPr>
          <p:cNvSpPr/>
          <p:nvPr/>
        </p:nvSpPr>
        <p:spPr>
          <a:xfrm>
            <a:off x="2838955" y="3461415"/>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Create the brand image for the business</a:t>
            </a:r>
          </a:p>
        </p:txBody>
      </p:sp>
      <p:sp>
        <p:nvSpPr>
          <p:cNvPr id="9" name="Rectangle 8">
            <a:extLst>
              <a:ext uri="{FF2B5EF4-FFF2-40B4-BE49-F238E27FC236}">
                <a16:creationId xmlns:a16="http://schemas.microsoft.com/office/drawing/2014/main" id="{4C7976BF-0626-4CC5-8C43-5827EEE25E00}"/>
              </a:ext>
            </a:extLst>
          </p:cNvPr>
          <p:cNvSpPr/>
          <p:nvPr/>
        </p:nvSpPr>
        <p:spPr>
          <a:xfrm>
            <a:off x="2838955" y="2648714"/>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Write a business plan</a:t>
            </a:r>
          </a:p>
        </p:txBody>
      </p:sp>
      <p:sp>
        <p:nvSpPr>
          <p:cNvPr id="11" name="Rectangle 10">
            <a:extLst>
              <a:ext uri="{FF2B5EF4-FFF2-40B4-BE49-F238E27FC236}">
                <a16:creationId xmlns:a16="http://schemas.microsoft.com/office/drawing/2014/main" id="{0CFD3DCA-C0E2-49E5-9C29-2A02B8F7D5BA}"/>
              </a:ext>
            </a:extLst>
          </p:cNvPr>
          <p:cNvSpPr/>
          <p:nvPr/>
        </p:nvSpPr>
        <p:spPr>
          <a:xfrm>
            <a:off x="2838959" y="1851310"/>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Decide on the structure of the business</a:t>
            </a:r>
          </a:p>
        </p:txBody>
      </p:sp>
      <p:sp>
        <p:nvSpPr>
          <p:cNvPr id="13" name="Rectangle 12">
            <a:extLst>
              <a:ext uri="{FF2B5EF4-FFF2-40B4-BE49-F238E27FC236}">
                <a16:creationId xmlns:a16="http://schemas.microsoft.com/office/drawing/2014/main" id="{3AA200EE-A3C8-4887-83F5-B9A129803DD2}"/>
              </a:ext>
            </a:extLst>
          </p:cNvPr>
          <p:cNvSpPr/>
          <p:nvPr/>
        </p:nvSpPr>
        <p:spPr>
          <a:xfrm>
            <a:off x="2838955" y="2249325"/>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Learn about the laws and regulations that will effect the business</a:t>
            </a:r>
          </a:p>
        </p:txBody>
      </p:sp>
      <p:sp>
        <p:nvSpPr>
          <p:cNvPr id="14" name="Rectangle 13">
            <a:extLst>
              <a:ext uri="{FF2B5EF4-FFF2-40B4-BE49-F238E27FC236}">
                <a16:creationId xmlns:a16="http://schemas.microsoft.com/office/drawing/2014/main" id="{A64D00FC-F04D-4382-B27E-665F66E71751}"/>
              </a:ext>
            </a:extLst>
          </p:cNvPr>
          <p:cNvSpPr/>
          <p:nvPr/>
        </p:nvSpPr>
        <p:spPr>
          <a:xfrm>
            <a:off x="2838955" y="4260360"/>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Prepare a document of the set up costs and source funding</a:t>
            </a:r>
          </a:p>
        </p:txBody>
      </p:sp>
      <p:sp>
        <p:nvSpPr>
          <p:cNvPr id="15" name="Rectangle 14">
            <a:extLst>
              <a:ext uri="{FF2B5EF4-FFF2-40B4-BE49-F238E27FC236}">
                <a16:creationId xmlns:a16="http://schemas.microsoft.com/office/drawing/2014/main" id="{F3D6FA57-BD66-4CB9-B1CE-EC71D9EF3223}"/>
              </a:ext>
            </a:extLst>
          </p:cNvPr>
          <p:cNvSpPr/>
          <p:nvPr/>
        </p:nvSpPr>
        <p:spPr>
          <a:xfrm>
            <a:off x="2838955" y="3874115"/>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Secure the required license(s) and/or permit(s)</a:t>
            </a:r>
          </a:p>
        </p:txBody>
      </p:sp>
      <p:sp>
        <p:nvSpPr>
          <p:cNvPr id="16" name="Rectangle 15">
            <a:extLst>
              <a:ext uri="{FF2B5EF4-FFF2-40B4-BE49-F238E27FC236}">
                <a16:creationId xmlns:a16="http://schemas.microsoft.com/office/drawing/2014/main" id="{233D648D-AE6C-4580-B1EE-07B5F82C148C}"/>
              </a:ext>
            </a:extLst>
          </p:cNvPr>
          <p:cNvSpPr/>
          <p:nvPr/>
        </p:nvSpPr>
        <p:spPr>
          <a:xfrm>
            <a:off x="2838955" y="3061414"/>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Decide on the location for the business</a:t>
            </a:r>
          </a:p>
        </p:txBody>
      </p:sp>
      <p:sp>
        <p:nvSpPr>
          <p:cNvPr id="17" name="Rectangle 16">
            <a:extLst>
              <a:ext uri="{FF2B5EF4-FFF2-40B4-BE49-F238E27FC236}">
                <a16:creationId xmlns:a16="http://schemas.microsoft.com/office/drawing/2014/main" id="{F6FF9E09-1DEE-4DF9-A939-A4D77F18DFCB}"/>
              </a:ext>
            </a:extLst>
          </p:cNvPr>
          <p:cNvSpPr/>
          <p:nvPr/>
        </p:nvSpPr>
        <p:spPr>
          <a:xfrm>
            <a:off x="2838955" y="4648538"/>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Market the business</a:t>
            </a:r>
          </a:p>
        </p:txBody>
      </p:sp>
      <p:sp>
        <p:nvSpPr>
          <p:cNvPr id="18" name="Rectangle 17">
            <a:extLst>
              <a:ext uri="{FF2B5EF4-FFF2-40B4-BE49-F238E27FC236}">
                <a16:creationId xmlns:a16="http://schemas.microsoft.com/office/drawing/2014/main" id="{3E23CBFA-1A7B-4936-8332-52EDB99CFC45}"/>
              </a:ext>
            </a:extLst>
          </p:cNvPr>
          <p:cNvSpPr/>
          <p:nvPr/>
        </p:nvSpPr>
        <p:spPr>
          <a:xfrm>
            <a:off x="2838955" y="5048010"/>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Source some business support/advice</a:t>
            </a:r>
          </a:p>
        </p:txBody>
      </p:sp>
    </p:spTree>
    <p:extLst>
      <p:ext uri="{BB962C8B-B14F-4D97-AF65-F5344CB8AC3E}">
        <p14:creationId xmlns:p14="http://schemas.microsoft.com/office/powerpoint/2010/main" val="20290616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What is the right order?</a:t>
            </a:r>
            <a:endParaRPr lang="en-GB" sz="2800" dirty="0"/>
          </a:p>
        </p:txBody>
      </p:sp>
      <p:sp>
        <p:nvSpPr>
          <p:cNvPr id="19" name="Text Placeholder 9">
            <a:extLst>
              <a:ext uri="{FF2B5EF4-FFF2-40B4-BE49-F238E27FC236}">
                <a16:creationId xmlns:a16="http://schemas.microsoft.com/office/drawing/2014/main" id="{976A0E55-E39E-4377-8121-D4949651D69A}"/>
              </a:ext>
            </a:extLst>
          </p:cNvPr>
          <p:cNvSpPr>
            <a:spLocks noGrp="1"/>
          </p:cNvSpPr>
          <p:nvPr>
            <p:ph sz="quarter" idx="16"/>
          </p:nvPr>
        </p:nvSpPr>
        <p:spPr/>
        <p:txBody>
          <a:bodyPr/>
          <a:lstStyle/>
          <a:p>
            <a:pPr marL="152400" indent="0">
              <a:buNone/>
            </a:pPr>
            <a:r>
              <a:rPr lang="en-GB" sz="2000" dirty="0"/>
              <a:t>Although there is no “perfect” order, the following would be a sensible order of activities for any new business. </a:t>
            </a:r>
          </a:p>
        </p:txBody>
      </p:sp>
      <p:sp>
        <p:nvSpPr>
          <p:cNvPr id="7" name="Rectangle 6">
            <a:extLst>
              <a:ext uri="{FF2B5EF4-FFF2-40B4-BE49-F238E27FC236}">
                <a16:creationId xmlns:a16="http://schemas.microsoft.com/office/drawing/2014/main" id="{FFA9A977-C2E4-4E02-A317-986AAE6962DC}"/>
              </a:ext>
            </a:extLst>
          </p:cNvPr>
          <p:cNvSpPr/>
          <p:nvPr/>
        </p:nvSpPr>
        <p:spPr>
          <a:xfrm>
            <a:off x="3028955" y="5223057"/>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Test the start-up business idea</a:t>
            </a:r>
          </a:p>
        </p:txBody>
      </p:sp>
      <p:sp>
        <p:nvSpPr>
          <p:cNvPr id="8" name="Rectangle 7">
            <a:extLst>
              <a:ext uri="{FF2B5EF4-FFF2-40B4-BE49-F238E27FC236}">
                <a16:creationId xmlns:a16="http://schemas.microsoft.com/office/drawing/2014/main" id="{95B00459-3809-43D7-96FC-1CA9CC772B59}"/>
              </a:ext>
            </a:extLst>
          </p:cNvPr>
          <p:cNvSpPr/>
          <p:nvPr/>
        </p:nvSpPr>
        <p:spPr>
          <a:xfrm>
            <a:off x="3028953" y="5604545"/>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Create the brand image for the business</a:t>
            </a:r>
          </a:p>
        </p:txBody>
      </p:sp>
      <p:sp>
        <p:nvSpPr>
          <p:cNvPr id="9" name="Rectangle 8">
            <a:extLst>
              <a:ext uri="{FF2B5EF4-FFF2-40B4-BE49-F238E27FC236}">
                <a16:creationId xmlns:a16="http://schemas.microsoft.com/office/drawing/2014/main" id="{4C7976BF-0626-4CC5-8C43-5827EEE25E00}"/>
              </a:ext>
            </a:extLst>
          </p:cNvPr>
          <p:cNvSpPr/>
          <p:nvPr/>
        </p:nvSpPr>
        <p:spPr>
          <a:xfrm>
            <a:off x="3028960" y="2975126"/>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Write a business plan</a:t>
            </a:r>
          </a:p>
        </p:txBody>
      </p:sp>
      <p:sp>
        <p:nvSpPr>
          <p:cNvPr id="11" name="Rectangle 10">
            <a:extLst>
              <a:ext uri="{FF2B5EF4-FFF2-40B4-BE49-F238E27FC236}">
                <a16:creationId xmlns:a16="http://schemas.microsoft.com/office/drawing/2014/main" id="{0CFD3DCA-C0E2-49E5-9C29-2A02B8F7D5BA}"/>
              </a:ext>
            </a:extLst>
          </p:cNvPr>
          <p:cNvSpPr/>
          <p:nvPr/>
        </p:nvSpPr>
        <p:spPr>
          <a:xfrm>
            <a:off x="3028959" y="3742859"/>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Decide on the structure of the business</a:t>
            </a:r>
          </a:p>
        </p:txBody>
      </p:sp>
      <p:sp>
        <p:nvSpPr>
          <p:cNvPr id="13" name="Rectangle 12">
            <a:extLst>
              <a:ext uri="{FF2B5EF4-FFF2-40B4-BE49-F238E27FC236}">
                <a16:creationId xmlns:a16="http://schemas.microsoft.com/office/drawing/2014/main" id="{3AA200EE-A3C8-4887-83F5-B9A129803DD2}"/>
              </a:ext>
            </a:extLst>
          </p:cNvPr>
          <p:cNvSpPr/>
          <p:nvPr/>
        </p:nvSpPr>
        <p:spPr>
          <a:xfrm>
            <a:off x="3028959" y="3356614"/>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Learn about the laws and regulations that will effect the business</a:t>
            </a:r>
          </a:p>
        </p:txBody>
      </p:sp>
      <p:sp>
        <p:nvSpPr>
          <p:cNvPr id="14" name="Rectangle 13">
            <a:extLst>
              <a:ext uri="{FF2B5EF4-FFF2-40B4-BE49-F238E27FC236}">
                <a16:creationId xmlns:a16="http://schemas.microsoft.com/office/drawing/2014/main" id="{A64D00FC-F04D-4382-B27E-665F66E71751}"/>
              </a:ext>
            </a:extLst>
          </p:cNvPr>
          <p:cNvSpPr/>
          <p:nvPr/>
        </p:nvSpPr>
        <p:spPr>
          <a:xfrm>
            <a:off x="3028958" y="4118341"/>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Prepare a document of the set up costs and source funding</a:t>
            </a:r>
          </a:p>
        </p:txBody>
      </p:sp>
      <p:sp>
        <p:nvSpPr>
          <p:cNvPr id="15" name="Rectangle 14">
            <a:extLst>
              <a:ext uri="{FF2B5EF4-FFF2-40B4-BE49-F238E27FC236}">
                <a16:creationId xmlns:a16="http://schemas.microsoft.com/office/drawing/2014/main" id="{F3D6FA57-BD66-4CB9-B1CE-EC71D9EF3223}"/>
              </a:ext>
            </a:extLst>
          </p:cNvPr>
          <p:cNvSpPr/>
          <p:nvPr/>
        </p:nvSpPr>
        <p:spPr>
          <a:xfrm>
            <a:off x="3028957" y="4493458"/>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Secure the required license(s) and/or permit(s)</a:t>
            </a:r>
          </a:p>
        </p:txBody>
      </p:sp>
      <p:sp>
        <p:nvSpPr>
          <p:cNvPr id="16" name="Rectangle 15">
            <a:extLst>
              <a:ext uri="{FF2B5EF4-FFF2-40B4-BE49-F238E27FC236}">
                <a16:creationId xmlns:a16="http://schemas.microsoft.com/office/drawing/2014/main" id="{233D648D-AE6C-4580-B1EE-07B5F82C148C}"/>
              </a:ext>
            </a:extLst>
          </p:cNvPr>
          <p:cNvSpPr/>
          <p:nvPr/>
        </p:nvSpPr>
        <p:spPr>
          <a:xfrm>
            <a:off x="3028960" y="2588881"/>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Decide on the location for the business</a:t>
            </a:r>
          </a:p>
        </p:txBody>
      </p:sp>
      <p:sp>
        <p:nvSpPr>
          <p:cNvPr id="17" name="Rectangle 16">
            <a:extLst>
              <a:ext uri="{FF2B5EF4-FFF2-40B4-BE49-F238E27FC236}">
                <a16:creationId xmlns:a16="http://schemas.microsoft.com/office/drawing/2014/main" id="{F6FF9E09-1DEE-4DF9-A939-A4D77F18DFCB}"/>
              </a:ext>
            </a:extLst>
          </p:cNvPr>
          <p:cNvSpPr/>
          <p:nvPr/>
        </p:nvSpPr>
        <p:spPr>
          <a:xfrm>
            <a:off x="3028953" y="5990940"/>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Market the business</a:t>
            </a:r>
          </a:p>
        </p:txBody>
      </p:sp>
      <p:sp>
        <p:nvSpPr>
          <p:cNvPr id="18" name="Rectangle 17">
            <a:extLst>
              <a:ext uri="{FF2B5EF4-FFF2-40B4-BE49-F238E27FC236}">
                <a16:creationId xmlns:a16="http://schemas.microsoft.com/office/drawing/2014/main" id="{3E23CBFA-1A7B-4936-8332-52EDB99CFC45}"/>
              </a:ext>
            </a:extLst>
          </p:cNvPr>
          <p:cNvSpPr/>
          <p:nvPr/>
        </p:nvSpPr>
        <p:spPr>
          <a:xfrm>
            <a:off x="3028956" y="4868575"/>
            <a:ext cx="6514075" cy="30249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Source some business support/advice</a:t>
            </a:r>
          </a:p>
        </p:txBody>
      </p:sp>
    </p:spTree>
    <p:extLst>
      <p:ext uri="{BB962C8B-B14F-4D97-AF65-F5344CB8AC3E}">
        <p14:creationId xmlns:p14="http://schemas.microsoft.com/office/powerpoint/2010/main" val="1595237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3" grpId="0" animBg="1"/>
      <p:bldP spid="14" grpId="0" animBg="1"/>
      <p:bldP spid="15" grpId="0" animBg="1"/>
      <p:bldP spid="16" grpId="0" animBg="1"/>
      <p:bldP spid="17"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Foundervine</a:t>
            </a:r>
            <a:endParaRPr lang="en-GB" sz="2800" dirty="0"/>
          </a:p>
        </p:txBody>
      </p:sp>
      <p:sp>
        <p:nvSpPr>
          <p:cNvPr id="19" name="Text Placeholder 9">
            <a:extLst>
              <a:ext uri="{FF2B5EF4-FFF2-40B4-BE49-F238E27FC236}">
                <a16:creationId xmlns:a16="http://schemas.microsoft.com/office/drawing/2014/main" id="{976A0E55-E39E-4377-8121-D4949651D69A}"/>
              </a:ext>
            </a:extLst>
          </p:cNvPr>
          <p:cNvSpPr>
            <a:spLocks noGrp="1"/>
          </p:cNvSpPr>
          <p:nvPr>
            <p:ph sz="quarter" idx="16"/>
          </p:nvPr>
        </p:nvSpPr>
        <p:spPr/>
        <p:txBody>
          <a:bodyPr/>
          <a:lstStyle/>
          <a:p>
            <a:pPr marL="152400" indent="0">
              <a:buNone/>
            </a:pPr>
            <a:r>
              <a:rPr lang="en-GB" sz="2000" dirty="0"/>
              <a:t>Whilst knowing what you need to do, for some, this isn’t enough. Foundervine, set up by black British entrepreneur Izzy Obeng, is a trail blazer for organisations looking to provide that guidance for diverse people to set up businesses for themselves, and ensure that setting up a  business is as inclusive as possible. Here are some of the things the organisation does to improve opportunities for all:</a:t>
            </a:r>
          </a:p>
        </p:txBody>
      </p:sp>
      <p:sp>
        <p:nvSpPr>
          <p:cNvPr id="20" name="Text Placeholder 9">
            <a:extLst>
              <a:ext uri="{FF2B5EF4-FFF2-40B4-BE49-F238E27FC236}">
                <a16:creationId xmlns:a16="http://schemas.microsoft.com/office/drawing/2014/main" id="{7CD0E76C-5120-4270-B26B-04C8D9BE0D8F}"/>
              </a:ext>
            </a:extLst>
          </p:cNvPr>
          <p:cNvSpPr txBox="1">
            <a:spLocks/>
          </p:cNvSpPr>
          <p:nvPr/>
        </p:nvSpPr>
        <p:spPr>
          <a:xfrm>
            <a:off x="1183729" y="3359934"/>
            <a:ext cx="9824542" cy="321231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r>
              <a:rPr lang="en-GB" b="1" dirty="0"/>
              <a:t>Work to make opportunities</a:t>
            </a:r>
            <a:r>
              <a:rPr lang="en-GB" dirty="0"/>
              <a:t> in the digital sector more accessible for everyone</a:t>
            </a:r>
          </a:p>
          <a:p>
            <a:r>
              <a:rPr lang="en-GB" b="1" dirty="0"/>
              <a:t>Help emerging leaders </a:t>
            </a:r>
            <a:r>
              <a:rPr lang="en-GB" dirty="0"/>
              <a:t>from all backgrounds to achieve</a:t>
            </a:r>
          </a:p>
          <a:p>
            <a:r>
              <a:rPr lang="en-GB" b="1" dirty="0"/>
              <a:t>Support new entrepreneurs </a:t>
            </a:r>
            <a:r>
              <a:rPr lang="en-GB" dirty="0"/>
              <a:t>through a network of people who will help them along the way</a:t>
            </a:r>
          </a:p>
          <a:p>
            <a:r>
              <a:rPr lang="en-GB" b="1" dirty="0"/>
              <a:t>Act as a voice </a:t>
            </a:r>
            <a:r>
              <a:rPr lang="en-GB" dirty="0"/>
              <a:t>for under-represented groups within industries, ensuring everyone can be heard</a:t>
            </a:r>
          </a:p>
          <a:p>
            <a:r>
              <a:rPr lang="en-GB" b="1" dirty="0"/>
              <a:t>Run and connect people to workshops </a:t>
            </a:r>
            <a:r>
              <a:rPr lang="en-GB" dirty="0"/>
              <a:t>that can help them; such as making money from side hustles, or direct support to black owned businesses.</a:t>
            </a:r>
          </a:p>
        </p:txBody>
      </p:sp>
    </p:spTree>
    <p:extLst>
      <p:ext uri="{BB962C8B-B14F-4D97-AF65-F5344CB8AC3E}">
        <p14:creationId xmlns:p14="http://schemas.microsoft.com/office/powerpoint/2010/main" val="38766467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76876-23B9-48BC-AD36-9CA80F95EBD6}"/>
              </a:ext>
            </a:extLst>
          </p:cNvPr>
          <p:cNvSpPr>
            <a:spLocks noGrp="1"/>
          </p:cNvSpPr>
          <p:nvPr>
            <p:ph type="title"/>
          </p:nvPr>
        </p:nvSpPr>
        <p:spPr>
          <a:xfrm>
            <a:off x="1183731" y="571500"/>
            <a:ext cx="10169079" cy="1119188"/>
          </a:xfrm>
        </p:spPr>
        <p:txBody>
          <a:bodyPr>
            <a:normAutofit/>
          </a:bodyPr>
          <a:lstStyle/>
          <a:p>
            <a:r>
              <a:rPr lang="en-GB" sz="2800" dirty="0"/>
              <a:t>Business Role Models - </a:t>
            </a:r>
            <a:r>
              <a:rPr lang="en-GB" sz="2800" b="0" dirty="0">
                <a:solidFill>
                  <a:srgbClr val="333333"/>
                </a:solidFill>
                <a:latin typeface="Open Sans" panose="020B0606030504020204" pitchFamily="34" charset="0"/>
              </a:rPr>
              <a:t>Courtney Scott, founder of </a:t>
            </a:r>
            <a:r>
              <a:rPr lang="en-GB" sz="2800" b="0" dirty="0">
                <a:solidFill>
                  <a:srgbClr val="006F8F"/>
                </a:solidFill>
                <a:latin typeface="Open Sans" panose="020B0606030504020204" pitchFamily="34" charset="0"/>
                <a:hlinkClick r:id="rId2"/>
              </a:rPr>
              <a:t>Balms etc</a:t>
            </a:r>
            <a:endParaRPr lang="en-GB" sz="2800" dirty="0"/>
          </a:p>
        </p:txBody>
      </p:sp>
      <p:sp>
        <p:nvSpPr>
          <p:cNvPr id="3" name="Text Placeholder 2">
            <a:extLst>
              <a:ext uri="{FF2B5EF4-FFF2-40B4-BE49-F238E27FC236}">
                <a16:creationId xmlns:a16="http://schemas.microsoft.com/office/drawing/2014/main" id="{F455D9C6-12CA-418C-8E0B-32A1EE464C25}"/>
              </a:ext>
            </a:extLst>
          </p:cNvPr>
          <p:cNvSpPr>
            <a:spLocks noGrp="1"/>
          </p:cNvSpPr>
          <p:nvPr>
            <p:ph sz="quarter" idx="16"/>
          </p:nvPr>
        </p:nvSpPr>
        <p:spPr>
          <a:xfrm>
            <a:off x="1017474" y="1690687"/>
            <a:ext cx="10477840" cy="4828865"/>
          </a:xfrm>
        </p:spPr>
        <p:txBody>
          <a:bodyPr/>
          <a:lstStyle/>
          <a:p>
            <a:pPr marL="152400" indent="0">
              <a:buNone/>
            </a:pPr>
            <a:r>
              <a:rPr lang="en-GB" sz="1800" b="1" i="0" dirty="0">
                <a:solidFill>
                  <a:srgbClr val="333333"/>
                </a:solidFill>
                <a:effectLst/>
              </a:rPr>
              <a:t>Business role models &amp; mentors from the community</a:t>
            </a:r>
            <a:r>
              <a:rPr lang="en-GB" sz="1800" b="0" i="0" dirty="0">
                <a:solidFill>
                  <a:srgbClr val="333333"/>
                </a:solidFill>
                <a:effectLst/>
              </a:rPr>
              <a:t> </a:t>
            </a:r>
          </a:p>
          <a:p>
            <a:pPr marL="152400" indent="0">
              <a:buNone/>
            </a:pPr>
            <a:r>
              <a:rPr lang="en-GB" sz="1600" i="1" dirty="0">
                <a:solidFill>
                  <a:srgbClr val="333333"/>
                </a:solidFill>
              </a:rPr>
              <a:t>“In black communities, Black Founders in the 21st century are the trailblazers.” </a:t>
            </a:r>
            <a:br>
              <a:rPr lang="en-GB" sz="1600" i="1" dirty="0">
                <a:solidFill>
                  <a:srgbClr val="333333"/>
                </a:solidFill>
              </a:rPr>
            </a:br>
            <a:endParaRPr lang="en-GB" sz="1600" dirty="0">
              <a:solidFill>
                <a:srgbClr val="333333"/>
              </a:solidFill>
            </a:endParaRPr>
          </a:p>
          <a:p>
            <a:pPr marL="152400" indent="0">
              <a:buNone/>
            </a:pPr>
            <a:r>
              <a:rPr lang="en-GB" sz="1600" dirty="0">
                <a:solidFill>
                  <a:srgbClr val="333333"/>
                </a:solidFill>
              </a:rPr>
              <a:t>Many of our parents and grandparents came from a working background. They don’t always understand the power of entrepreneurship. Success to that generation was: ‘go to university and get a well-paid job’, rather than ‘build an understanding of the world of business in order to maximise on the range of opportunities to ensure financial prosperity’. </a:t>
            </a:r>
          </a:p>
          <a:p>
            <a:pPr marL="152400" indent="0">
              <a:buNone/>
            </a:pPr>
            <a:br>
              <a:rPr lang="en-GB" sz="1600" dirty="0">
                <a:solidFill>
                  <a:srgbClr val="333333"/>
                </a:solidFill>
              </a:rPr>
            </a:br>
            <a:r>
              <a:rPr lang="en-GB" sz="1600" dirty="0">
                <a:solidFill>
                  <a:srgbClr val="333333"/>
                </a:solidFill>
              </a:rPr>
              <a:t>It’s rare, in Britain, to see Black Entrepreneurs who are not in the entertainment business. With entertainers as our main role models, it’s easy to see why inner-city children want to grow up to be sports stars or musicians. </a:t>
            </a:r>
          </a:p>
          <a:p>
            <a:pPr marL="152400" indent="0">
              <a:buNone/>
            </a:pPr>
            <a:br>
              <a:rPr lang="en-GB" sz="1600" dirty="0">
                <a:solidFill>
                  <a:srgbClr val="333333"/>
                </a:solidFill>
              </a:rPr>
            </a:br>
            <a:r>
              <a:rPr lang="en-GB" sz="1600" dirty="0">
                <a:solidFill>
                  <a:srgbClr val="333333"/>
                </a:solidFill>
              </a:rPr>
              <a:t>Many of our peers from other communities have had this knowledge passed down at the dinner table. They have parents, uncles, aunts, and grandparents to help them navigate the world of business. Trailblazers within their community, who may have made mistakes already, that they can learn from and build on. </a:t>
            </a:r>
          </a:p>
          <a:p>
            <a:pPr marL="152400" indent="0">
              <a:buNone/>
            </a:pPr>
            <a:br>
              <a:rPr lang="en-GB" sz="1600" dirty="0">
                <a:solidFill>
                  <a:srgbClr val="333333"/>
                </a:solidFill>
              </a:rPr>
            </a:br>
            <a:r>
              <a:rPr lang="en-GB" sz="1600" dirty="0">
                <a:solidFill>
                  <a:srgbClr val="333333"/>
                </a:solidFill>
              </a:rPr>
              <a:t>In black communities, Black Founders in the 21st century are the trailblazers. We typically haven’t had people in the community to look up to for guidance in business and it sometimes feels as though this is a space that we don’t belong in. This is, of course, not true. We may have a slightly rougher road to travel but with the right application we, as black entrepreneurs, can also arrive at our intended destination. </a:t>
            </a:r>
          </a:p>
          <a:p>
            <a:endParaRPr lang="en-GB" sz="1800" dirty="0"/>
          </a:p>
        </p:txBody>
      </p:sp>
    </p:spTree>
    <p:extLst>
      <p:ext uri="{BB962C8B-B14F-4D97-AF65-F5344CB8AC3E}">
        <p14:creationId xmlns:p14="http://schemas.microsoft.com/office/powerpoint/2010/main" val="3390326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67E03-D9D5-4277-BBA5-E62ACA08C78D}"/>
              </a:ext>
            </a:extLst>
          </p:cNvPr>
          <p:cNvSpPr>
            <a:spLocks noGrp="1"/>
          </p:cNvSpPr>
          <p:nvPr>
            <p:ph type="title"/>
          </p:nvPr>
        </p:nvSpPr>
        <p:spPr>
          <a:xfrm>
            <a:off x="1112564" y="1980210"/>
            <a:ext cx="9966871" cy="2897579"/>
          </a:xfrm>
        </p:spPr>
        <p:txBody>
          <a:bodyPr>
            <a:normAutofit/>
          </a:bodyPr>
          <a:lstStyle/>
          <a:p>
            <a:pPr algn="ctr"/>
            <a:r>
              <a:rPr lang="en-GB" sz="4800" dirty="0"/>
              <a:t>Analysing the internal and external factors that might decide if a business succeeds or fails</a:t>
            </a:r>
          </a:p>
        </p:txBody>
      </p:sp>
    </p:spTree>
    <p:extLst>
      <p:ext uri="{BB962C8B-B14F-4D97-AF65-F5344CB8AC3E}">
        <p14:creationId xmlns:p14="http://schemas.microsoft.com/office/powerpoint/2010/main" val="40782127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SWOT analysis</a:t>
            </a:r>
            <a:endParaRPr lang="en-GB" sz="2800" dirty="0"/>
          </a:p>
        </p:txBody>
      </p:sp>
      <p:sp>
        <p:nvSpPr>
          <p:cNvPr id="20" name="Text Placeholder 9">
            <a:extLst>
              <a:ext uri="{FF2B5EF4-FFF2-40B4-BE49-F238E27FC236}">
                <a16:creationId xmlns:a16="http://schemas.microsoft.com/office/drawing/2014/main" id="{52FE5EB3-9735-4646-88B8-C9A823473368}"/>
              </a:ext>
            </a:extLst>
          </p:cNvPr>
          <p:cNvSpPr>
            <a:spLocks noGrp="1"/>
          </p:cNvSpPr>
          <p:nvPr>
            <p:ph sz="quarter" idx="16"/>
          </p:nvPr>
        </p:nvSpPr>
        <p:spPr>
          <a:xfrm>
            <a:off x="1183729" y="1845063"/>
            <a:ext cx="9972675" cy="4678362"/>
          </a:xfrm>
        </p:spPr>
        <p:txBody>
          <a:bodyPr/>
          <a:lstStyle/>
          <a:p>
            <a:pPr marL="152400" indent="0">
              <a:buNone/>
            </a:pPr>
            <a:r>
              <a:rPr lang="en-GB" sz="2000" dirty="0"/>
              <a:t>SWOT stands for Strengths, Weaknesses, Opportunities and Threats, and is a useful collaborative tool to use when considering internal and external factors that relate to a businesses potential success. </a:t>
            </a:r>
            <a:br>
              <a:rPr lang="en-GB" sz="2000" dirty="0"/>
            </a:br>
            <a:br>
              <a:rPr lang="en-GB" sz="2000" dirty="0"/>
            </a:br>
            <a:r>
              <a:rPr lang="en-GB" sz="2000" b="1" dirty="0"/>
              <a:t>Which areas are internal factors?</a:t>
            </a:r>
          </a:p>
        </p:txBody>
      </p:sp>
      <p:graphicFrame>
        <p:nvGraphicFramePr>
          <p:cNvPr id="5" name="Table 5">
            <a:extLst>
              <a:ext uri="{FF2B5EF4-FFF2-40B4-BE49-F238E27FC236}">
                <a16:creationId xmlns:a16="http://schemas.microsoft.com/office/drawing/2014/main" id="{B56FC1AE-EAF7-4C25-83E3-A296C212D051}"/>
              </a:ext>
            </a:extLst>
          </p:cNvPr>
          <p:cNvGraphicFramePr>
            <a:graphicFrameLocks noGrp="1"/>
          </p:cNvGraphicFramePr>
          <p:nvPr>
            <p:extLst>
              <p:ext uri="{D42A27DB-BD31-4B8C-83A1-F6EECF244321}">
                <p14:modId xmlns:p14="http://schemas.microsoft.com/office/powerpoint/2010/main" val="3656361643"/>
              </p:ext>
            </p:extLst>
          </p:nvPr>
        </p:nvGraphicFramePr>
        <p:xfrm>
          <a:off x="1860468" y="3429000"/>
          <a:ext cx="8391896" cy="1005840"/>
        </p:xfrm>
        <a:graphic>
          <a:graphicData uri="http://schemas.openxmlformats.org/drawingml/2006/table">
            <a:tbl>
              <a:tblPr firstRow="1" bandRow="1">
                <a:tableStyleId>{5C22544A-7EE6-4342-B048-85BDC9FD1C3A}</a:tableStyleId>
              </a:tblPr>
              <a:tblGrid>
                <a:gridCol w="2097974">
                  <a:extLst>
                    <a:ext uri="{9D8B030D-6E8A-4147-A177-3AD203B41FA5}">
                      <a16:colId xmlns:a16="http://schemas.microsoft.com/office/drawing/2014/main" val="1730987603"/>
                    </a:ext>
                  </a:extLst>
                </a:gridCol>
                <a:gridCol w="2097974">
                  <a:extLst>
                    <a:ext uri="{9D8B030D-6E8A-4147-A177-3AD203B41FA5}">
                      <a16:colId xmlns:a16="http://schemas.microsoft.com/office/drawing/2014/main" val="2132156714"/>
                    </a:ext>
                  </a:extLst>
                </a:gridCol>
                <a:gridCol w="2097974">
                  <a:extLst>
                    <a:ext uri="{9D8B030D-6E8A-4147-A177-3AD203B41FA5}">
                      <a16:colId xmlns:a16="http://schemas.microsoft.com/office/drawing/2014/main" val="887713178"/>
                    </a:ext>
                  </a:extLst>
                </a:gridCol>
                <a:gridCol w="2097974">
                  <a:extLst>
                    <a:ext uri="{9D8B030D-6E8A-4147-A177-3AD203B41FA5}">
                      <a16:colId xmlns:a16="http://schemas.microsoft.com/office/drawing/2014/main" val="3675951544"/>
                    </a:ext>
                  </a:extLst>
                </a:gridCol>
              </a:tblGrid>
              <a:tr h="0">
                <a:tc>
                  <a:txBody>
                    <a:bodyPr/>
                    <a:lstStyle/>
                    <a:p>
                      <a:pPr algn="ctr"/>
                      <a:r>
                        <a:rPr lang="en-GB" sz="4000" dirty="0">
                          <a:solidFill>
                            <a:srgbClr val="FFFF00"/>
                          </a:solidFill>
                        </a:rPr>
                        <a:t>S</a:t>
                      </a:r>
                      <a:br>
                        <a:rPr lang="en-GB" sz="4000" dirty="0">
                          <a:solidFill>
                            <a:srgbClr val="FFFF00"/>
                          </a:solidFill>
                        </a:rPr>
                      </a:br>
                      <a:r>
                        <a:rPr lang="en-GB" sz="2000" dirty="0">
                          <a:solidFill>
                            <a:srgbClr val="FFFF00"/>
                          </a:solidFill>
                        </a:rPr>
                        <a:t>Strengths</a:t>
                      </a:r>
                      <a:endParaRPr lang="en-GB" sz="4000" dirty="0">
                        <a:solidFill>
                          <a:srgbClr val="FFFF00"/>
                        </a:solidFill>
                      </a:endParaRPr>
                    </a:p>
                  </a:txBody>
                  <a:tcPr>
                    <a:solidFill>
                      <a:schemeClr val="tx2"/>
                    </a:solidFill>
                  </a:tcPr>
                </a:tc>
                <a:tc>
                  <a:txBody>
                    <a:bodyPr/>
                    <a:lstStyle/>
                    <a:p>
                      <a:pPr algn="ctr"/>
                      <a:r>
                        <a:rPr lang="en-GB" sz="4000" dirty="0">
                          <a:solidFill>
                            <a:srgbClr val="FFFF00"/>
                          </a:solidFill>
                        </a:rPr>
                        <a:t>W</a:t>
                      </a:r>
                      <a:br>
                        <a:rPr lang="en-GB" sz="4000" dirty="0">
                          <a:solidFill>
                            <a:srgbClr val="FFFF00"/>
                          </a:solidFill>
                        </a:rPr>
                      </a:br>
                      <a:r>
                        <a:rPr lang="en-GB" sz="2000" dirty="0">
                          <a:solidFill>
                            <a:srgbClr val="FFFF00"/>
                          </a:solidFill>
                        </a:rPr>
                        <a:t>Weaknesses</a:t>
                      </a:r>
                      <a:endParaRPr lang="en-GB" sz="4000" dirty="0">
                        <a:solidFill>
                          <a:srgbClr val="FFFF00"/>
                        </a:solidFill>
                      </a:endParaRPr>
                    </a:p>
                  </a:txBody>
                  <a:tcPr>
                    <a:solidFill>
                      <a:schemeClr val="tx2"/>
                    </a:solidFill>
                  </a:tcPr>
                </a:tc>
                <a:tc>
                  <a:txBody>
                    <a:bodyPr/>
                    <a:lstStyle/>
                    <a:p>
                      <a:pPr algn="ctr"/>
                      <a:r>
                        <a:rPr lang="en-GB" sz="4000" dirty="0"/>
                        <a:t>O</a:t>
                      </a:r>
                      <a:br>
                        <a:rPr lang="en-GB" sz="4000" dirty="0"/>
                      </a:br>
                      <a:r>
                        <a:rPr lang="en-GB" sz="2000" dirty="0"/>
                        <a:t>Opportunities</a:t>
                      </a:r>
                      <a:endParaRPr lang="en-GB" sz="4000" dirty="0"/>
                    </a:p>
                  </a:txBody>
                  <a:tcPr>
                    <a:solidFill>
                      <a:schemeClr val="tx2"/>
                    </a:solidFill>
                  </a:tcPr>
                </a:tc>
                <a:tc>
                  <a:txBody>
                    <a:bodyPr/>
                    <a:lstStyle/>
                    <a:p>
                      <a:pPr algn="ctr"/>
                      <a:r>
                        <a:rPr lang="en-GB" sz="4000" dirty="0"/>
                        <a:t>T</a:t>
                      </a:r>
                      <a:br>
                        <a:rPr lang="en-GB" sz="4000" dirty="0"/>
                      </a:br>
                      <a:r>
                        <a:rPr lang="en-GB" sz="2000" dirty="0"/>
                        <a:t>Threats</a:t>
                      </a:r>
                      <a:endParaRPr lang="en-GB" sz="4000" dirty="0"/>
                    </a:p>
                  </a:txBody>
                  <a:tcPr>
                    <a:solidFill>
                      <a:schemeClr val="tx2"/>
                    </a:solidFill>
                  </a:tcPr>
                </a:tc>
                <a:extLst>
                  <a:ext uri="{0D108BD9-81ED-4DB2-BD59-A6C34878D82A}">
                    <a16:rowId xmlns:a16="http://schemas.microsoft.com/office/drawing/2014/main" val="1333696975"/>
                  </a:ext>
                </a:extLst>
              </a:tr>
            </a:tbl>
          </a:graphicData>
        </a:graphic>
      </p:graphicFrame>
      <p:sp>
        <p:nvSpPr>
          <p:cNvPr id="6" name="Text Placeholder 9">
            <a:extLst>
              <a:ext uri="{FF2B5EF4-FFF2-40B4-BE49-F238E27FC236}">
                <a16:creationId xmlns:a16="http://schemas.microsoft.com/office/drawing/2014/main" id="{2841F2EC-4040-44FA-8F86-DF7FF8DE21BF}"/>
              </a:ext>
            </a:extLst>
          </p:cNvPr>
          <p:cNvSpPr txBox="1">
            <a:spLocks/>
          </p:cNvSpPr>
          <p:nvPr/>
        </p:nvSpPr>
        <p:spPr>
          <a:xfrm>
            <a:off x="1757564" y="4484436"/>
            <a:ext cx="8676854" cy="11223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b="1" dirty="0">
                <a:solidFill>
                  <a:srgbClr val="FFFF00"/>
                </a:solidFill>
                <a:highlight>
                  <a:srgbClr val="003057"/>
                </a:highlight>
              </a:rPr>
              <a:t>Strengths and weaknesses</a:t>
            </a:r>
            <a:r>
              <a:rPr lang="en-GB" dirty="0">
                <a:solidFill>
                  <a:srgbClr val="FFFF00"/>
                </a:solidFill>
              </a:rPr>
              <a:t>  </a:t>
            </a:r>
            <a:r>
              <a:rPr lang="en-GB" dirty="0"/>
              <a:t>focus on internal factors for a business.</a:t>
            </a:r>
            <a:br>
              <a:rPr lang="en-GB" dirty="0"/>
            </a:br>
            <a:br>
              <a:rPr lang="en-GB" dirty="0"/>
            </a:br>
            <a:r>
              <a:rPr lang="en-GB" b="1" dirty="0"/>
              <a:t>Opportunities and threats </a:t>
            </a:r>
            <a:r>
              <a:rPr lang="en-GB" dirty="0"/>
              <a:t>therefore are factors that are external to the business. </a:t>
            </a:r>
          </a:p>
        </p:txBody>
      </p:sp>
    </p:spTree>
    <p:extLst>
      <p:ext uri="{BB962C8B-B14F-4D97-AF65-F5344CB8AC3E}">
        <p14:creationId xmlns:p14="http://schemas.microsoft.com/office/powerpoint/2010/main" val="1048605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How to identify if a business is a good idea</a:t>
            </a:r>
            <a:endParaRPr lang="en-GB" sz="2800" dirty="0"/>
          </a:p>
        </p:txBody>
      </p:sp>
      <p:sp>
        <p:nvSpPr>
          <p:cNvPr id="20" name="Text Placeholder 9">
            <a:extLst>
              <a:ext uri="{FF2B5EF4-FFF2-40B4-BE49-F238E27FC236}">
                <a16:creationId xmlns:a16="http://schemas.microsoft.com/office/drawing/2014/main" id="{52FE5EB3-9735-4646-88B8-C9A823473368}"/>
              </a:ext>
            </a:extLst>
          </p:cNvPr>
          <p:cNvSpPr>
            <a:spLocks noGrp="1"/>
          </p:cNvSpPr>
          <p:nvPr>
            <p:ph sz="quarter" idx="16"/>
          </p:nvPr>
        </p:nvSpPr>
        <p:spPr/>
        <p:txBody>
          <a:bodyPr/>
          <a:lstStyle/>
          <a:p>
            <a:pPr marL="152400" indent="0" algn="ctr">
              <a:buNone/>
            </a:pPr>
            <a:r>
              <a:rPr lang="en-GB" dirty="0"/>
              <a:t>Using the questions above and a copy of the SWOT template, complete a SWOT analysis for a new company/business </a:t>
            </a:r>
            <a:br>
              <a:rPr lang="en-GB" dirty="0"/>
            </a:br>
            <a:r>
              <a:rPr lang="en-GB" dirty="0"/>
              <a:t>(choose from those on your sheet).</a:t>
            </a:r>
            <a:br>
              <a:rPr lang="en-GB" dirty="0"/>
            </a:br>
            <a:r>
              <a:rPr lang="en-GB" dirty="0"/>
              <a:t>Use an existing business you know, or conceptualise a business opportunity in your local community. </a:t>
            </a:r>
          </a:p>
        </p:txBody>
      </p:sp>
      <p:graphicFrame>
        <p:nvGraphicFramePr>
          <p:cNvPr id="5" name="Table 5">
            <a:extLst>
              <a:ext uri="{FF2B5EF4-FFF2-40B4-BE49-F238E27FC236}">
                <a16:creationId xmlns:a16="http://schemas.microsoft.com/office/drawing/2014/main" id="{B56FC1AE-EAF7-4C25-83E3-A296C212D051}"/>
              </a:ext>
            </a:extLst>
          </p:cNvPr>
          <p:cNvGraphicFramePr>
            <a:graphicFrameLocks noGrp="1"/>
          </p:cNvGraphicFramePr>
          <p:nvPr>
            <p:extLst>
              <p:ext uri="{D42A27DB-BD31-4B8C-83A1-F6EECF244321}">
                <p14:modId xmlns:p14="http://schemas.microsoft.com/office/powerpoint/2010/main" val="1453183350"/>
              </p:ext>
            </p:extLst>
          </p:nvPr>
        </p:nvGraphicFramePr>
        <p:xfrm>
          <a:off x="1035596" y="1893888"/>
          <a:ext cx="10115008" cy="3870960"/>
        </p:xfrm>
        <a:graphic>
          <a:graphicData uri="http://schemas.openxmlformats.org/drawingml/2006/table">
            <a:tbl>
              <a:tblPr firstRow="1" bandRow="1">
                <a:tableStyleId>{5C22544A-7EE6-4342-B048-85BDC9FD1C3A}</a:tableStyleId>
              </a:tblPr>
              <a:tblGrid>
                <a:gridCol w="2528752">
                  <a:extLst>
                    <a:ext uri="{9D8B030D-6E8A-4147-A177-3AD203B41FA5}">
                      <a16:colId xmlns:a16="http://schemas.microsoft.com/office/drawing/2014/main" val="1730987603"/>
                    </a:ext>
                  </a:extLst>
                </a:gridCol>
                <a:gridCol w="2528752">
                  <a:extLst>
                    <a:ext uri="{9D8B030D-6E8A-4147-A177-3AD203B41FA5}">
                      <a16:colId xmlns:a16="http://schemas.microsoft.com/office/drawing/2014/main" val="2132156714"/>
                    </a:ext>
                  </a:extLst>
                </a:gridCol>
                <a:gridCol w="2528752">
                  <a:extLst>
                    <a:ext uri="{9D8B030D-6E8A-4147-A177-3AD203B41FA5}">
                      <a16:colId xmlns:a16="http://schemas.microsoft.com/office/drawing/2014/main" val="887713178"/>
                    </a:ext>
                  </a:extLst>
                </a:gridCol>
                <a:gridCol w="2528752">
                  <a:extLst>
                    <a:ext uri="{9D8B030D-6E8A-4147-A177-3AD203B41FA5}">
                      <a16:colId xmlns:a16="http://schemas.microsoft.com/office/drawing/2014/main" val="3675951544"/>
                    </a:ext>
                  </a:extLst>
                </a:gridCol>
              </a:tblGrid>
              <a:tr h="838873">
                <a:tc>
                  <a:txBody>
                    <a:bodyPr/>
                    <a:lstStyle/>
                    <a:p>
                      <a:pPr algn="ctr"/>
                      <a:r>
                        <a:rPr lang="en-GB" sz="4000" dirty="0"/>
                        <a:t>S</a:t>
                      </a:r>
                      <a:br>
                        <a:rPr lang="en-GB" sz="4000" dirty="0"/>
                      </a:br>
                      <a:r>
                        <a:rPr lang="en-GB" sz="2000" dirty="0"/>
                        <a:t>Strengths</a:t>
                      </a:r>
                      <a:endParaRPr lang="en-GB" sz="4000" dirty="0"/>
                    </a:p>
                  </a:txBody>
                  <a:tcPr>
                    <a:solidFill>
                      <a:schemeClr val="tx2"/>
                    </a:solidFill>
                  </a:tcPr>
                </a:tc>
                <a:tc>
                  <a:txBody>
                    <a:bodyPr/>
                    <a:lstStyle/>
                    <a:p>
                      <a:pPr algn="ctr"/>
                      <a:r>
                        <a:rPr lang="en-GB" sz="4000" dirty="0"/>
                        <a:t>W</a:t>
                      </a:r>
                      <a:br>
                        <a:rPr lang="en-GB" sz="4000" dirty="0"/>
                      </a:br>
                      <a:r>
                        <a:rPr lang="en-GB" sz="2000" dirty="0"/>
                        <a:t>Weaknesses</a:t>
                      </a:r>
                      <a:endParaRPr lang="en-GB" sz="4000" dirty="0"/>
                    </a:p>
                  </a:txBody>
                  <a:tcPr>
                    <a:solidFill>
                      <a:schemeClr val="tx2"/>
                    </a:solidFill>
                  </a:tcPr>
                </a:tc>
                <a:tc>
                  <a:txBody>
                    <a:bodyPr/>
                    <a:lstStyle/>
                    <a:p>
                      <a:pPr algn="ctr"/>
                      <a:r>
                        <a:rPr lang="en-GB" sz="4000" dirty="0"/>
                        <a:t>O</a:t>
                      </a:r>
                      <a:br>
                        <a:rPr lang="en-GB" sz="4000" dirty="0"/>
                      </a:br>
                      <a:r>
                        <a:rPr lang="en-GB" sz="2000" dirty="0"/>
                        <a:t>Opportunities</a:t>
                      </a:r>
                      <a:endParaRPr lang="en-GB" sz="4000" dirty="0"/>
                    </a:p>
                  </a:txBody>
                  <a:tcPr>
                    <a:solidFill>
                      <a:schemeClr val="tx2"/>
                    </a:solidFill>
                  </a:tcPr>
                </a:tc>
                <a:tc>
                  <a:txBody>
                    <a:bodyPr/>
                    <a:lstStyle/>
                    <a:p>
                      <a:pPr algn="ctr"/>
                      <a:r>
                        <a:rPr lang="en-GB" sz="4000" dirty="0"/>
                        <a:t>T</a:t>
                      </a:r>
                      <a:br>
                        <a:rPr lang="en-GB" sz="4000" dirty="0"/>
                      </a:br>
                      <a:r>
                        <a:rPr lang="en-GB" sz="2000" dirty="0"/>
                        <a:t>Threats</a:t>
                      </a:r>
                      <a:endParaRPr lang="en-GB" sz="4000" dirty="0"/>
                    </a:p>
                  </a:txBody>
                  <a:tcPr>
                    <a:solidFill>
                      <a:schemeClr val="tx2"/>
                    </a:solidFill>
                  </a:tcPr>
                </a:tc>
                <a:extLst>
                  <a:ext uri="{0D108BD9-81ED-4DB2-BD59-A6C34878D82A}">
                    <a16:rowId xmlns:a16="http://schemas.microsoft.com/office/drawing/2014/main" val="1333696975"/>
                  </a:ext>
                </a:extLst>
              </a:tr>
              <a:tr h="1801592">
                <a:tc>
                  <a:txBody>
                    <a:bodyPr/>
                    <a:lstStyle/>
                    <a:p>
                      <a:r>
                        <a:rPr lang="en-GB" sz="1400" dirty="0">
                          <a:solidFill>
                            <a:schemeClr val="tx1"/>
                          </a:solidFill>
                        </a:rPr>
                        <a:t>What your company does well</a:t>
                      </a:r>
                      <a:br>
                        <a:rPr lang="en-GB" sz="1400" dirty="0">
                          <a:solidFill>
                            <a:schemeClr val="tx1"/>
                          </a:solidFill>
                        </a:rPr>
                      </a:br>
                      <a:br>
                        <a:rPr lang="en-GB" sz="1400" dirty="0">
                          <a:solidFill>
                            <a:schemeClr val="tx1"/>
                          </a:solidFill>
                        </a:rPr>
                      </a:br>
                      <a:r>
                        <a:rPr lang="en-GB" sz="1400" dirty="0">
                          <a:solidFill>
                            <a:schemeClr val="tx1"/>
                          </a:solidFill>
                        </a:rPr>
                        <a:t>What separates your company from any competition</a:t>
                      </a:r>
                      <a:br>
                        <a:rPr lang="en-GB" sz="1400" dirty="0">
                          <a:solidFill>
                            <a:schemeClr val="tx1"/>
                          </a:solidFill>
                        </a:rPr>
                      </a:br>
                      <a:br>
                        <a:rPr lang="en-GB" sz="1400" dirty="0">
                          <a:solidFill>
                            <a:schemeClr val="tx1"/>
                          </a:solidFill>
                        </a:rPr>
                      </a:br>
                      <a:r>
                        <a:rPr lang="en-GB" sz="1400" dirty="0">
                          <a:solidFill>
                            <a:schemeClr val="tx1"/>
                          </a:solidFill>
                        </a:rPr>
                        <a:t>The internal skills and knowledge of your staff</a:t>
                      </a:r>
                      <a:br>
                        <a:rPr lang="en-GB" sz="1400" dirty="0">
                          <a:solidFill>
                            <a:schemeClr val="tx1"/>
                          </a:solidFill>
                        </a:rPr>
                      </a:br>
                      <a:br>
                        <a:rPr lang="en-GB" sz="1400" dirty="0">
                          <a:solidFill>
                            <a:schemeClr val="tx1"/>
                          </a:solidFill>
                        </a:rPr>
                      </a:br>
                      <a:r>
                        <a:rPr lang="en-GB" sz="1400" dirty="0">
                          <a:solidFill>
                            <a:schemeClr val="tx1"/>
                          </a:solidFill>
                        </a:rPr>
                        <a:t>Any physical assets your company has, including property, capital, technology, etc.</a:t>
                      </a:r>
                    </a:p>
                  </a:txBody>
                  <a:tcPr>
                    <a:solidFill>
                      <a:schemeClr val="bg1"/>
                    </a:solidFill>
                  </a:tcPr>
                </a:tc>
                <a:tc>
                  <a:txBody>
                    <a:bodyPr/>
                    <a:lstStyle/>
                    <a:p>
                      <a:r>
                        <a:rPr lang="en-GB" sz="1400" dirty="0">
                          <a:solidFill>
                            <a:schemeClr val="tx1"/>
                          </a:solidFill>
                        </a:rPr>
                        <a:t>What your company does not do well or lacks</a:t>
                      </a:r>
                      <a:br>
                        <a:rPr lang="en-GB" sz="1400" dirty="0">
                          <a:solidFill>
                            <a:schemeClr val="tx1"/>
                          </a:solidFill>
                        </a:rPr>
                      </a:br>
                      <a:br>
                        <a:rPr lang="en-GB" sz="1400" dirty="0">
                          <a:solidFill>
                            <a:schemeClr val="tx1"/>
                          </a:solidFill>
                        </a:rPr>
                      </a:br>
                      <a:r>
                        <a:rPr lang="en-GB" sz="1400" dirty="0">
                          <a:solidFill>
                            <a:schemeClr val="tx1"/>
                          </a:solidFill>
                        </a:rPr>
                        <a:t>What your competition does better than you</a:t>
                      </a:r>
                      <a:br>
                        <a:rPr lang="en-GB" sz="1400" dirty="0">
                          <a:solidFill>
                            <a:schemeClr val="tx1"/>
                          </a:solidFill>
                        </a:rPr>
                      </a:br>
                      <a:br>
                        <a:rPr lang="en-GB" sz="1400" dirty="0">
                          <a:solidFill>
                            <a:schemeClr val="tx1"/>
                          </a:solidFill>
                        </a:rPr>
                      </a:br>
                      <a:r>
                        <a:rPr lang="en-GB" sz="1400" dirty="0">
                          <a:solidFill>
                            <a:schemeClr val="tx1"/>
                          </a:solidFill>
                        </a:rPr>
                        <a:t>Limitations that your company has (resourcing)</a:t>
                      </a:r>
                      <a:br>
                        <a:rPr lang="en-GB" sz="1400" dirty="0">
                          <a:solidFill>
                            <a:schemeClr val="tx1"/>
                          </a:solidFill>
                        </a:rPr>
                      </a:br>
                      <a:br>
                        <a:rPr lang="en-GB" sz="1400" dirty="0">
                          <a:solidFill>
                            <a:schemeClr val="tx1"/>
                          </a:solidFill>
                        </a:rPr>
                      </a:br>
                      <a:r>
                        <a:rPr lang="en-GB" sz="1400" dirty="0">
                          <a:solidFill>
                            <a:schemeClr val="tx1"/>
                          </a:solidFill>
                        </a:rPr>
                        <a:t>Any uncertain USPs</a:t>
                      </a:r>
                    </a:p>
                  </a:txBody>
                  <a:tcPr>
                    <a:solidFill>
                      <a:schemeClr val="bg1"/>
                    </a:solidFill>
                  </a:tcPr>
                </a:tc>
                <a:tc>
                  <a:txBody>
                    <a:bodyPr/>
                    <a:lstStyle/>
                    <a:p>
                      <a:r>
                        <a:rPr lang="en-GB" sz="1400" dirty="0">
                          <a:solidFill>
                            <a:schemeClr val="tx1"/>
                          </a:solidFill>
                        </a:rPr>
                        <a:t>New markets for your product or service</a:t>
                      </a:r>
                      <a:br>
                        <a:rPr lang="en-GB" sz="1400" dirty="0">
                          <a:solidFill>
                            <a:schemeClr val="tx1"/>
                          </a:solidFill>
                        </a:rPr>
                      </a:br>
                      <a:br>
                        <a:rPr lang="en-GB" sz="1400" dirty="0">
                          <a:solidFill>
                            <a:schemeClr val="tx1"/>
                          </a:solidFill>
                        </a:rPr>
                      </a:br>
                      <a:r>
                        <a:rPr lang="en-GB" sz="1400" dirty="0">
                          <a:solidFill>
                            <a:schemeClr val="tx1"/>
                          </a:solidFill>
                        </a:rPr>
                        <a:t>A market where there are fewer competitors</a:t>
                      </a:r>
                      <a:br>
                        <a:rPr lang="en-GB" sz="1400" dirty="0">
                          <a:solidFill>
                            <a:schemeClr val="tx1"/>
                          </a:solidFill>
                        </a:rPr>
                      </a:br>
                      <a:br>
                        <a:rPr lang="en-GB" sz="1400" dirty="0">
                          <a:solidFill>
                            <a:schemeClr val="tx1"/>
                          </a:solidFill>
                        </a:rPr>
                      </a:br>
                      <a:r>
                        <a:rPr lang="en-GB" sz="1400" dirty="0">
                          <a:solidFill>
                            <a:schemeClr val="tx1"/>
                          </a:solidFill>
                        </a:rPr>
                        <a:t>A growing need for your product or service</a:t>
                      </a:r>
                      <a:br>
                        <a:rPr lang="en-GB" sz="1400" dirty="0">
                          <a:solidFill>
                            <a:schemeClr val="tx1"/>
                          </a:solidFill>
                        </a:rPr>
                      </a:br>
                      <a:br>
                        <a:rPr lang="en-GB" sz="1400" dirty="0">
                          <a:solidFill>
                            <a:schemeClr val="tx1"/>
                          </a:solidFill>
                        </a:rPr>
                      </a:br>
                      <a:r>
                        <a:rPr lang="en-GB" sz="1400" dirty="0">
                          <a:solidFill>
                            <a:schemeClr val="tx1"/>
                          </a:solidFill>
                        </a:rPr>
                        <a:t>Any press/media coverage of your company or product/service</a:t>
                      </a:r>
                    </a:p>
                  </a:txBody>
                  <a:tcPr>
                    <a:solidFill>
                      <a:schemeClr val="bg1"/>
                    </a:solidFill>
                  </a:tcPr>
                </a:tc>
                <a:tc>
                  <a:txBody>
                    <a:bodyPr/>
                    <a:lstStyle/>
                    <a:p>
                      <a:r>
                        <a:rPr lang="en-GB" sz="1400" dirty="0">
                          <a:solidFill>
                            <a:schemeClr val="tx1"/>
                          </a:solidFill>
                        </a:rPr>
                        <a:t>New and emerging competition</a:t>
                      </a:r>
                      <a:br>
                        <a:rPr lang="en-GB" sz="1400" dirty="0">
                          <a:solidFill>
                            <a:schemeClr val="tx1"/>
                          </a:solidFill>
                        </a:rPr>
                      </a:br>
                      <a:br>
                        <a:rPr lang="en-GB" sz="1400" dirty="0">
                          <a:solidFill>
                            <a:schemeClr val="tx1"/>
                          </a:solidFill>
                        </a:rPr>
                      </a:br>
                      <a:r>
                        <a:rPr lang="en-GB" sz="1400" dirty="0">
                          <a:solidFill>
                            <a:schemeClr val="tx1"/>
                          </a:solidFill>
                        </a:rPr>
                        <a:t>Any changes to the regulatory environment your business operates in</a:t>
                      </a:r>
                      <a:br>
                        <a:rPr lang="en-GB" sz="1400" dirty="0">
                          <a:solidFill>
                            <a:schemeClr val="tx1"/>
                          </a:solidFill>
                        </a:rPr>
                      </a:br>
                      <a:br>
                        <a:rPr lang="en-GB" sz="1400" dirty="0">
                          <a:solidFill>
                            <a:schemeClr val="tx1"/>
                          </a:solidFill>
                        </a:rPr>
                      </a:br>
                      <a:r>
                        <a:rPr lang="en-GB" sz="1400" dirty="0">
                          <a:solidFill>
                            <a:schemeClr val="tx1"/>
                          </a:solidFill>
                        </a:rPr>
                        <a:t>Any negative press/media coverage of your company or product/service</a:t>
                      </a:r>
                      <a:br>
                        <a:rPr lang="en-GB" sz="1400" dirty="0">
                          <a:solidFill>
                            <a:schemeClr val="tx1"/>
                          </a:solidFill>
                        </a:rPr>
                      </a:br>
                      <a:br>
                        <a:rPr lang="en-GB" sz="1400" dirty="0">
                          <a:solidFill>
                            <a:schemeClr val="tx1"/>
                          </a:solidFill>
                        </a:rPr>
                      </a:br>
                      <a:r>
                        <a:rPr lang="en-GB" sz="1400" dirty="0">
                          <a:solidFill>
                            <a:schemeClr val="tx1"/>
                          </a:solidFill>
                        </a:rPr>
                        <a:t>Any changes in the attitudes of your customers towards your company</a:t>
                      </a:r>
                    </a:p>
                  </a:txBody>
                  <a:tcPr>
                    <a:solidFill>
                      <a:schemeClr val="bg1"/>
                    </a:solidFill>
                  </a:tcPr>
                </a:tc>
                <a:extLst>
                  <a:ext uri="{0D108BD9-81ED-4DB2-BD59-A6C34878D82A}">
                    <a16:rowId xmlns:a16="http://schemas.microsoft.com/office/drawing/2014/main" val="2677089634"/>
                  </a:ext>
                </a:extLst>
              </a:tr>
            </a:tbl>
          </a:graphicData>
        </a:graphic>
      </p:graphicFrame>
    </p:spTree>
    <p:extLst>
      <p:ext uri="{BB962C8B-B14F-4D97-AF65-F5344CB8AC3E}">
        <p14:creationId xmlns:p14="http://schemas.microsoft.com/office/powerpoint/2010/main" val="6745826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An example – A car wash</a:t>
            </a:r>
            <a:endParaRPr lang="en-GB" sz="2800" dirty="0"/>
          </a:p>
        </p:txBody>
      </p:sp>
      <p:graphicFrame>
        <p:nvGraphicFramePr>
          <p:cNvPr id="5" name="Table 5">
            <a:extLst>
              <a:ext uri="{FF2B5EF4-FFF2-40B4-BE49-F238E27FC236}">
                <a16:creationId xmlns:a16="http://schemas.microsoft.com/office/drawing/2014/main" id="{B56FC1AE-EAF7-4C25-83E3-A296C212D051}"/>
              </a:ext>
            </a:extLst>
          </p:cNvPr>
          <p:cNvGraphicFramePr>
            <a:graphicFrameLocks noGrp="1"/>
          </p:cNvGraphicFramePr>
          <p:nvPr>
            <p:extLst>
              <p:ext uri="{D42A27DB-BD31-4B8C-83A1-F6EECF244321}">
                <p14:modId xmlns:p14="http://schemas.microsoft.com/office/powerpoint/2010/main" val="777645361"/>
              </p:ext>
            </p:extLst>
          </p:nvPr>
        </p:nvGraphicFramePr>
        <p:xfrm>
          <a:off x="1183731" y="1690688"/>
          <a:ext cx="9824540" cy="5067559"/>
        </p:xfrm>
        <a:graphic>
          <a:graphicData uri="http://schemas.openxmlformats.org/drawingml/2006/table">
            <a:tbl>
              <a:tblPr firstRow="1" bandRow="1">
                <a:tableStyleId>{5C22544A-7EE6-4342-B048-85BDC9FD1C3A}</a:tableStyleId>
              </a:tblPr>
              <a:tblGrid>
                <a:gridCol w="2456135">
                  <a:extLst>
                    <a:ext uri="{9D8B030D-6E8A-4147-A177-3AD203B41FA5}">
                      <a16:colId xmlns:a16="http://schemas.microsoft.com/office/drawing/2014/main" val="1730987603"/>
                    </a:ext>
                  </a:extLst>
                </a:gridCol>
                <a:gridCol w="2456135">
                  <a:extLst>
                    <a:ext uri="{9D8B030D-6E8A-4147-A177-3AD203B41FA5}">
                      <a16:colId xmlns:a16="http://schemas.microsoft.com/office/drawing/2014/main" val="2132156714"/>
                    </a:ext>
                  </a:extLst>
                </a:gridCol>
                <a:gridCol w="2456135">
                  <a:extLst>
                    <a:ext uri="{9D8B030D-6E8A-4147-A177-3AD203B41FA5}">
                      <a16:colId xmlns:a16="http://schemas.microsoft.com/office/drawing/2014/main" val="887713178"/>
                    </a:ext>
                  </a:extLst>
                </a:gridCol>
                <a:gridCol w="2456135">
                  <a:extLst>
                    <a:ext uri="{9D8B030D-6E8A-4147-A177-3AD203B41FA5}">
                      <a16:colId xmlns:a16="http://schemas.microsoft.com/office/drawing/2014/main" val="3675951544"/>
                    </a:ext>
                  </a:extLst>
                </a:gridCol>
              </a:tblGrid>
              <a:tr h="1135639">
                <a:tc>
                  <a:txBody>
                    <a:bodyPr/>
                    <a:lstStyle/>
                    <a:p>
                      <a:pPr algn="ctr"/>
                      <a:r>
                        <a:rPr lang="en-GB" sz="4000" dirty="0"/>
                        <a:t>S</a:t>
                      </a:r>
                      <a:br>
                        <a:rPr lang="en-GB" sz="4000" dirty="0"/>
                      </a:br>
                      <a:r>
                        <a:rPr lang="en-GB" sz="2000" dirty="0"/>
                        <a:t>Strengths</a:t>
                      </a:r>
                      <a:endParaRPr lang="en-GB" sz="4000" dirty="0"/>
                    </a:p>
                  </a:txBody>
                  <a:tcPr>
                    <a:solidFill>
                      <a:schemeClr val="tx2"/>
                    </a:solidFill>
                  </a:tcPr>
                </a:tc>
                <a:tc>
                  <a:txBody>
                    <a:bodyPr/>
                    <a:lstStyle/>
                    <a:p>
                      <a:pPr algn="ctr"/>
                      <a:r>
                        <a:rPr lang="en-GB" sz="4000" dirty="0"/>
                        <a:t>W</a:t>
                      </a:r>
                      <a:br>
                        <a:rPr lang="en-GB" sz="4000" dirty="0"/>
                      </a:br>
                      <a:r>
                        <a:rPr lang="en-GB" sz="2000" dirty="0"/>
                        <a:t>Weaknesses</a:t>
                      </a:r>
                      <a:endParaRPr lang="en-GB" sz="4000" dirty="0"/>
                    </a:p>
                  </a:txBody>
                  <a:tcPr>
                    <a:solidFill>
                      <a:schemeClr val="tx2"/>
                    </a:solidFill>
                  </a:tcPr>
                </a:tc>
                <a:tc>
                  <a:txBody>
                    <a:bodyPr/>
                    <a:lstStyle/>
                    <a:p>
                      <a:pPr algn="ctr"/>
                      <a:r>
                        <a:rPr lang="en-GB" sz="4000" dirty="0"/>
                        <a:t>O</a:t>
                      </a:r>
                      <a:br>
                        <a:rPr lang="en-GB" sz="4000" dirty="0"/>
                      </a:br>
                      <a:r>
                        <a:rPr lang="en-GB" sz="2000" dirty="0"/>
                        <a:t>Opportunities</a:t>
                      </a:r>
                      <a:endParaRPr lang="en-GB" sz="4000" dirty="0"/>
                    </a:p>
                  </a:txBody>
                  <a:tcPr>
                    <a:solidFill>
                      <a:schemeClr val="tx2"/>
                    </a:solidFill>
                  </a:tcPr>
                </a:tc>
                <a:tc>
                  <a:txBody>
                    <a:bodyPr/>
                    <a:lstStyle/>
                    <a:p>
                      <a:pPr algn="ctr"/>
                      <a:r>
                        <a:rPr lang="en-GB" sz="4000" dirty="0"/>
                        <a:t>T</a:t>
                      </a:r>
                      <a:br>
                        <a:rPr lang="en-GB" sz="4000" dirty="0"/>
                      </a:br>
                      <a:r>
                        <a:rPr lang="en-GB" sz="2000" dirty="0"/>
                        <a:t>Threats</a:t>
                      </a:r>
                      <a:endParaRPr lang="en-GB" sz="4000" dirty="0"/>
                    </a:p>
                  </a:txBody>
                  <a:tcPr>
                    <a:solidFill>
                      <a:schemeClr val="tx2"/>
                    </a:solidFill>
                  </a:tcPr>
                </a:tc>
                <a:extLst>
                  <a:ext uri="{0D108BD9-81ED-4DB2-BD59-A6C34878D82A}">
                    <a16:rowId xmlns:a16="http://schemas.microsoft.com/office/drawing/2014/main" val="1333696975"/>
                  </a:ext>
                </a:extLst>
              </a:tr>
              <a:tr h="3593796">
                <a:tc>
                  <a:txBody>
                    <a:bodyPr/>
                    <a:lstStyle/>
                    <a:p>
                      <a:r>
                        <a:rPr lang="en-GB" sz="1400" dirty="0">
                          <a:solidFill>
                            <a:schemeClr val="tx1"/>
                          </a:solidFill>
                        </a:rPr>
                        <a:t>Employees have the expertise and skill to clean cars to a high standard</a:t>
                      </a:r>
                      <a:br>
                        <a:rPr lang="en-GB" sz="1400" dirty="0">
                          <a:solidFill>
                            <a:schemeClr val="tx1"/>
                          </a:solidFill>
                        </a:rPr>
                      </a:br>
                      <a:br>
                        <a:rPr lang="en-GB" sz="1400" dirty="0">
                          <a:solidFill>
                            <a:schemeClr val="tx1"/>
                          </a:solidFill>
                        </a:rPr>
                      </a:br>
                      <a:r>
                        <a:rPr lang="en-GB" sz="1400" dirty="0">
                          <a:solidFill>
                            <a:schemeClr val="tx1"/>
                          </a:solidFill>
                        </a:rPr>
                        <a:t>The personal cleaning inside and out, including use of branded cleaning materials, is a USP</a:t>
                      </a:r>
                      <a:br>
                        <a:rPr lang="en-GB" sz="1400" dirty="0">
                          <a:solidFill>
                            <a:schemeClr val="tx1"/>
                          </a:solidFill>
                        </a:rPr>
                      </a:br>
                      <a:br>
                        <a:rPr lang="en-GB" sz="1400" dirty="0">
                          <a:solidFill>
                            <a:schemeClr val="tx1"/>
                          </a:solidFill>
                        </a:rPr>
                      </a:br>
                      <a:r>
                        <a:rPr lang="en-GB" sz="1400" dirty="0">
                          <a:solidFill>
                            <a:schemeClr val="tx1"/>
                          </a:solidFill>
                        </a:rPr>
                        <a:t>One of the staff is skilled at applying hot wax finishes. </a:t>
                      </a:r>
                      <a:br>
                        <a:rPr lang="en-GB" sz="1400" dirty="0">
                          <a:solidFill>
                            <a:schemeClr val="tx1"/>
                          </a:solidFill>
                        </a:rPr>
                      </a:br>
                      <a:br>
                        <a:rPr lang="en-GB" sz="1400" dirty="0">
                          <a:solidFill>
                            <a:schemeClr val="tx1"/>
                          </a:solidFill>
                        </a:rPr>
                      </a:br>
                      <a:r>
                        <a:rPr lang="en-GB" sz="1400" dirty="0">
                          <a:solidFill>
                            <a:schemeClr val="tx1"/>
                          </a:solidFill>
                        </a:rPr>
                        <a:t>The company has a jet was, space to queue and clean cars, electrical points for vacuum cleaners, and water for car cleaning. </a:t>
                      </a:r>
                    </a:p>
                  </a:txBody>
                  <a:tcPr>
                    <a:solidFill>
                      <a:schemeClr val="bg1"/>
                    </a:solidFill>
                  </a:tcPr>
                </a:tc>
                <a:tc>
                  <a:txBody>
                    <a:bodyPr/>
                    <a:lstStyle/>
                    <a:p>
                      <a:r>
                        <a:rPr lang="en-GB" sz="1400" dirty="0">
                          <a:solidFill>
                            <a:schemeClr val="tx1"/>
                          </a:solidFill>
                        </a:rPr>
                        <a:t>Expert cleaning takes time, and is not very quick. Prices would need to be high to cover costs</a:t>
                      </a:r>
                      <a:br>
                        <a:rPr lang="en-GB" sz="1400" dirty="0">
                          <a:solidFill>
                            <a:schemeClr val="tx1"/>
                          </a:solidFill>
                        </a:rPr>
                      </a:br>
                      <a:br>
                        <a:rPr lang="en-GB" sz="1400" dirty="0">
                          <a:solidFill>
                            <a:schemeClr val="tx1"/>
                          </a:solidFill>
                        </a:rPr>
                      </a:br>
                      <a:r>
                        <a:rPr lang="en-GB" sz="1400" dirty="0">
                          <a:solidFill>
                            <a:schemeClr val="tx1"/>
                          </a:solidFill>
                        </a:rPr>
                        <a:t>Automated cleaning installations operate 24 hours per day with smaller overhead costs. </a:t>
                      </a:r>
                    </a:p>
                    <a:p>
                      <a:br>
                        <a:rPr lang="en-GB" sz="1400" dirty="0">
                          <a:solidFill>
                            <a:schemeClr val="tx1"/>
                          </a:solidFill>
                        </a:rPr>
                      </a:br>
                      <a:r>
                        <a:rPr lang="en-GB" sz="1400" dirty="0">
                          <a:solidFill>
                            <a:schemeClr val="tx1"/>
                          </a:solidFill>
                        </a:rPr>
                        <a:t>Our car wash can only operate in daylight hours</a:t>
                      </a:r>
                      <a:br>
                        <a:rPr lang="en-GB" sz="1400" dirty="0">
                          <a:solidFill>
                            <a:schemeClr val="tx1"/>
                          </a:solidFill>
                        </a:rPr>
                      </a:br>
                      <a:br>
                        <a:rPr lang="en-GB" sz="1400" dirty="0">
                          <a:solidFill>
                            <a:schemeClr val="tx1"/>
                          </a:solidFill>
                        </a:rPr>
                      </a:br>
                      <a:r>
                        <a:rPr lang="en-GB" sz="1400" dirty="0">
                          <a:solidFill>
                            <a:schemeClr val="tx1"/>
                          </a:solidFill>
                        </a:rPr>
                        <a:t>Specialist car cleaning brands suit some cars over others, hard to buy in anticipation of customer vehicles. </a:t>
                      </a:r>
                    </a:p>
                  </a:txBody>
                  <a:tcPr>
                    <a:solidFill>
                      <a:schemeClr val="bg1"/>
                    </a:solidFill>
                  </a:tcPr>
                </a:tc>
                <a:tc>
                  <a:txBody>
                    <a:bodyPr/>
                    <a:lstStyle/>
                    <a:p>
                      <a:r>
                        <a:rPr lang="en-GB" sz="1400" dirty="0">
                          <a:solidFill>
                            <a:schemeClr val="tx1"/>
                          </a:solidFill>
                        </a:rPr>
                        <a:t>Could expand to cleaning motorbikes, trucks and commercial vehicles</a:t>
                      </a:r>
                      <a:br>
                        <a:rPr lang="en-GB" sz="1400" dirty="0">
                          <a:solidFill>
                            <a:schemeClr val="tx1"/>
                          </a:solidFill>
                        </a:rPr>
                      </a:br>
                      <a:br>
                        <a:rPr lang="en-GB" sz="1400" dirty="0">
                          <a:solidFill>
                            <a:schemeClr val="tx1"/>
                          </a:solidFill>
                        </a:rPr>
                      </a:br>
                      <a:r>
                        <a:rPr lang="en-GB" sz="1400" dirty="0">
                          <a:solidFill>
                            <a:schemeClr val="tx1"/>
                          </a:solidFill>
                        </a:rPr>
                        <a:t>There is less competition in the market for both cleaning and charging electric vehicles at the same time. </a:t>
                      </a:r>
                      <a:br>
                        <a:rPr lang="en-GB" sz="1400" dirty="0">
                          <a:solidFill>
                            <a:schemeClr val="tx1"/>
                          </a:solidFill>
                        </a:rPr>
                      </a:br>
                      <a:br>
                        <a:rPr lang="en-GB" sz="1400" dirty="0">
                          <a:solidFill>
                            <a:schemeClr val="tx1"/>
                          </a:solidFill>
                        </a:rPr>
                      </a:br>
                      <a:r>
                        <a:rPr lang="en-GB" sz="1400" dirty="0">
                          <a:solidFill>
                            <a:schemeClr val="tx1"/>
                          </a:solidFill>
                        </a:rPr>
                        <a:t>Could provide a rapid clean and charge service for electric and hybrid cars.</a:t>
                      </a:r>
                      <a:br>
                        <a:rPr lang="en-GB" sz="1400" dirty="0">
                          <a:solidFill>
                            <a:schemeClr val="tx1"/>
                          </a:solidFill>
                        </a:rPr>
                      </a:br>
                      <a:br>
                        <a:rPr lang="en-GB" sz="1400" dirty="0">
                          <a:solidFill>
                            <a:schemeClr val="tx1"/>
                          </a:solidFill>
                        </a:rPr>
                      </a:br>
                      <a:r>
                        <a:rPr lang="en-GB" sz="1400" dirty="0">
                          <a:solidFill>
                            <a:schemeClr val="tx1"/>
                          </a:solidFill>
                        </a:rPr>
                        <a:t>Opportunity to link USP to car brands and market through local car retailers. </a:t>
                      </a:r>
                    </a:p>
                  </a:txBody>
                  <a:tcPr>
                    <a:solidFill>
                      <a:schemeClr val="bg1"/>
                    </a:solidFill>
                  </a:tcPr>
                </a:tc>
                <a:tc>
                  <a:txBody>
                    <a:bodyPr/>
                    <a:lstStyle/>
                    <a:p>
                      <a:r>
                        <a:rPr lang="en-GB" sz="1400" dirty="0">
                          <a:solidFill>
                            <a:schemeClr val="tx1"/>
                          </a:solidFill>
                        </a:rPr>
                        <a:t>Automated car cleaners with upgraded options for ranges of finishes could be price competitive. </a:t>
                      </a:r>
                      <a:br>
                        <a:rPr lang="en-GB" sz="1400" dirty="0">
                          <a:solidFill>
                            <a:schemeClr val="tx1"/>
                          </a:solidFill>
                        </a:rPr>
                      </a:br>
                      <a:br>
                        <a:rPr lang="en-GB" sz="1400" dirty="0">
                          <a:solidFill>
                            <a:schemeClr val="tx1"/>
                          </a:solidFill>
                        </a:rPr>
                      </a:br>
                      <a:r>
                        <a:rPr lang="en-GB" sz="1400" dirty="0">
                          <a:solidFill>
                            <a:schemeClr val="tx1"/>
                          </a:solidFill>
                        </a:rPr>
                        <a:t>Water restrictions through summer months could impact ability to serve large numbers of customers</a:t>
                      </a:r>
                      <a:br>
                        <a:rPr lang="en-GB" sz="1400" dirty="0">
                          <a:solidFill>
                            <a:schemeClr val="tx1"/>
                          </a:solidFill>
                        </a:rPr>
                      </a:br>
                      <a:br>
                        <a:rPr lang="en-GB" sz="1400" dirty="0">
                          <a:solidFill>
                            <a:schemeClr val="tx1"/>
                          </a:solidFill>
                        </a:rPr>
                      </a:br>
                      <a:r>
                        <a:rPr lang="en-GB" sz="1400" dirty="0">
                          <a:solidFill>
                            <a:schemeClr val="tx1"/>
                          </a:solidFill>
                        </a:rPr>
                        <a:t>Any damage to vehicles locally during cleaning could lead to negative press. </a:t>
                      </a:r>
                      <a:br>
                        <a:rPr lang="en-GB" sz="1400" dirty="0">
                          <a:solidFill>
                            <a:schemeClr val="tx1"/>
                          </a:solidFill>
                        </a:rPr>
                      </a:br>
                      <a:br>
                        <a:rPr lang="en-GB" sz="1400" dirty="0">
                          <a:solidFill>
                            <a:schemeClr val="tx1"/>
                          </a:solidFill>
                        </a:rPr>
                      </a:br>
                      <a:r>
                        <a:rPr lang="en-GB" sz="1400" dirty="0">
                          <a:solidFill>
                            <a:schemeClr val="tx1"/>
                          </a:solidFill>
                        </a:rPr>
                        <a:t>A lack of skills labour as recruitment expands could result in lower perceptions of quality and service. </a:t>
                      </a:r>
                    </a:p>
                  </a:txBody>
                  <a:tcPr>
                    <a:solidFill>
                      <a:schemeClr val="bg1"/>
                    </a:solidFill>
                  </a:tcPr>
                </a:tc>
                <a:extLst>
                  <a:ext uri="{0D108BD9-81ED-4DB2-BD59-A6C34878D82A}">
                    <a16:rowId xmlns:a16="http://schemas.microsoft.com/office/drawing/2014/main" val="2677089634"/>
                  </a:ext>
                </a:extLst>
              </a:tr>
            </a:tbl>
          </a:graphicData>
        </a:graphic>
      </p:graphicFrame>
    </p:spTree>
    <p:extLst>
      <p:ext uri="{BB962C8B-B14F-4D97-AF65-F5344CB8AC3E}">
        <p14:creationId xmlns:p14="http://schemas.microsoft.com/office/powerpoint/2010/main" val="2050118199"/>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67E03-D9D5-4277-BBA5-E62ACA08C78D}"/>
              </a:ext>
            </a:extLst>
          </p:cNvPr>
          <p:cNvSpPr>
            <a:spLocks noGrp="1"/>
          </p:cNvSpPr>
          <p:nvPr>
            <p:ph type="title"/>
          </p:nvPr>
        </p:nvSpPr>
        <p:spPr/>
        <p:txBody>
          <a:bodyPr>
            <a:normAutofit/>
          </a:bodyPr>
          <a:lstStyle/>
          <a:p>
            <a:r>
              <a:rPr lang="en-GB" sz="2800" dirty="0"/>
              <a:t>Reflect on the following questions:</a:t>
            </a:r>
            <a:endParaRPr lang="en-GB" sz="3600" b="0" dirty="0"/>
          </a:p>
        </p:txBody>
      </p:sp>
      <p:sp>
        <p:nvSpPr>
          <p:cNvPr id="3" name="Content Placeholder 2">
            <a:extLst>
              <a:ext uri="{FF2B5EF4-FFF2-40B4-BE49-F238E27FC236}">
                <a16:creationId xmlns:a16="http://schemas.microsoft.com/office/drawing/2014/main" id="{92A2B84E-4ADA-4A9C-838D-BB1152E28611}"/>
              </a:ext>
            </a:extLst>
          </p:cNvPr>
          <p:cNvSpPr>
            <a:spLocks noGrp="1"/>
          </p:cNvSpPr>
          <p:nvPr>
            <p:ph sz="quarter" idx="16"/>
          </p:nvPr>
        </p:nvSpPr>
        <p:spPr/>
        <p:txBody>
          <a:bodyPr/>
          <a:lstStyle/>
          <a:p>
            <a:r>
              <a:rPr lang="en-GB" sz="2400" b="0" dirty="0"/>
              <a:t>Why is it harder for some to set up a business compared to others in society?</a:t>
            </a:r>
          </a:p>
          <a:p>
            <a:br>
              <a:rPr lang="en-GB" sz="2400" b="0" dirty="0"/>
            </a:br>
            <a:r>
              <a:rPr lang="en-GB" sz="2400" b="0" dirty="0"/>
              <a:t>What actions could be taken and by whom, to improve the chances of diverse individuals succeeding in setting up a business?</a:t>
            </a:r>
            <a:br>
              <a:rPr lang="en-GB" sz="2400" b="0" dirty="0"/>
            </a:br>
            <a:br>
              <a:rPr lang="en-GB" sz="2400" b="0" dirty="0"/>
            </a:br>
            <a:r>
              <a:rPr lang="en-GB" sz="2400" b="0" dirty="0"/>
              <a:t>What advice would you give to someone setting up a business, where there are more significant barriers than the barriers experienced by others?</a:t>
            </a:r>
            <a:endParaRPr lang="en-GB" sz="2400" dirty="0"/>
          </a:p>
        </p:txBody>
      </p:sp>
    </p:spTree>
    <p:extLst>
      <p:ext uri="{BB962C8B-B14F-4D97-AF65-F5344CB8AC3E}">
        <p14:creationId xmlns:p14="http://schemas.microsoft.com/office/powerpoint/2010/main" val="20982204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Consider your opinion to the following questions</a:t>
            </a:r>
            <a:endParaRPr lang="en-GB" sz="2800"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p:txBody>
          <a:bodyPr/>
          <a:lstStyle/>
          <a:p>
            <a:pPr marL="609600" indent="-457200">
              <a:buFont typeface="+mj-lt"/>
              <a:buAutoNum type="arabicPeriod"/>
            </a:pPr>
            <a:r>
              <a:rPr lang="en-GB" sz="2000" dirty="0"/>
              <a:t>Should it be possible for anyone to set up a business? </a:t>
            </a:r>
          </a:p>
          <a:p>
            <a:pPr marL="609600" indent="-457200">
              <a:buFont typeface="+mj-lt"/>
              <a:buAutoNum type="arabicPeriod"/>
            </a:pPr>
            <a:endParaRPr lang="en-GB" sz="2000" dirty="0"/>
          </a:p>
          <a:p>
            <a:pPr marL="609600" indent="-457200">
              <a:buFont typeface="+mj-lt"/>
              <a:buAutoNum type="arabicPeriod"/>
            </a:pPr>
            <a:r>
              <a:rPr lang="en-GB" sz="2000" dirty="0"/>
              <a:t>Should it cost anything to set up a business?</a:t>
            </a:r>
          </a:p>
          <a:p>
            <a:pPr marL="609600" indent="-457200">
              <a:buFont typeface="+mj-lt"/>
              <a:buAutoNum type="arabicPeriod"/>
            </a:pPr>
            <a:endParaRPr lang="en-GB" sz="2000" dirty="0"/>
          </a:p>
          <a:p>
            <a:pPr marL="609600" indent="-457200">
              <a:buFont typeface="+mj-lt"/>
              <a:buAutoNum type="arabicPeriod"/>
            </a:pPr>
            <a:r>
              <a:rPr lang="en-GB" sz="2000" dirty="0"/>
              <a:t>Should there be checks on people who set up a business?</a:t>
            </a:r>
          </a:p>
          <a:p>
            <a:pPr marL="609600" indent="-457200">
              <a:buFont typeface="+mj-lt"/>
              <a:buAutoNum type="arabicPeriod"/>
            </a:pPr>
            <a:endParaRPr lang="en-GB" sz="2000" dirty="0"/>
          </a:p>
          <a:p>
            <a:pPr marL="609600" indent="-457200">
              <a:buFont typeface="+mj-lt"/>
              <a:buAutoNum type="arabicPeriod"/>
            </a:pPr>
            <a:r>
              <a:rPr lang="en-GB" sz="2000" dirty="0"/>
              <a:t>Should businesses be monitored each year?</a:t>
            </a:r>
          </a:p>
          <a:p>
            <a:pPr marL="609600" indent="-457200">
              <a:buFont typeface="+mj-lt"/>
              <a:buAutoNum type="arabicPeriod"/>
            </a:pPr>
            <a:endParaRPr lang="en-GB" sz="2000" dirty="0"/>
          </a:p>
          <a:p>
            <a:pPr marL="609600" indent="-457200">
              <a:buFont typeface="+mj-lt"/>
              <a:buAutoNum type="arabicPeriod"/>
            </a:pPr>
            <a:r>
              <a:rPr lang="en-GB" sz="2000" dirty="0"/>
              <a:t>Should it cost business owners if their business fails?</a:t>
            </a:r>
          </a:p>
          <a:p>
            <a:pPr marL="609600" indent="-457200">
              <a:buFont typeface="+mj-lt"/>
              <a:buAutoNum type="arabicPeriod"/>
            </a:pPr>
            <a:endParaRPr lang="en-GB" sz="2000" dirty="0"/>
          </a:p>
          <a:p>
            <a:pPr marL="609600" indent="-457200">
              <a:buFont typeface="+mj-lt"/>
              <a:buAutoNum type="arabicPeriod"/>
            </a:pPr>
            <a:r>
              <a:rPr lang="en-GB" sz="2000" dirty="0"/>
              <a:t>Should business owners get all the profit?</a:t>
            </a:r>
            <a:br>
              <a:rPr lang="en-GB" sz="2000" dirty="0"/>
            </a:br>
            <a:br>
              <a:rPr lang="en-GB" sz="2000" dirty="0"/>
            </a:br>
            <a:br>
              <a:rPr lang="en-GB" dirty="0"/>
            </a:br>
            <a:br>
              <a:rPr lang="en-GB" dirty="0"/>
            </a:br>
            <a:endParaRPr lang="en-GB" dirty="0"/>
          </a:p>
        </p:txBody>
      </p:sp>
    </p:spTree>
    <p:extLst>
      <p:ext uri="{BB962C8B-B14F-4D97-AF65-F5344CB8AC3E}">
        <p14:creationId xmlns:p14="http://schemas.microsoft.com/office/powerpoint/2010/main" val="34630522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D4641-FD37-4EE4-86F7-66BEF980D025}"/>
              </a:ext>
            </a:extLst>
          </p:cNvPr>
          <p:cNvSpPr>
            <a:spLocks noGrp="1"/>
          </p:cNvSpPr>
          <p:nvPr>
            <p:ph type="title"/>
          </p:nvPr>
        </p:nvSpPr>
        <p:spPr/>
        <p:txBody>
          <a:bodyPr>
            <a:normAutofit/>
          </a:bodyPr>
          <a:lstStyle/>
          <a:p>
            <a:r>
              <a:rPr lang="en-GB" sz="2800" dirty="0"/>
              <a:t>Reading	</a:t>
            </a:r>
          </a:p>
        </p:txBody>
      </p:sp>
      <p:sp>
        <p:nvSpPr>
          <p:cNvPr id="3" name="Text Placeholder 2">
            <a:extLst>
              <a:ext uri="{FF2B5EF4-FFF2-40B4-BE49-F238E27FC236}">
                <a16:creationId xmlns:a16="http://schemas.microsoft.com/office/drawing/2014/main" id="{9ABDB24C-CC6B-4BEC-B730-324A2056FC52}"/>
              </a:ext>
            </a:extLst>
          </p:cNvPr>
          <p:cNvSpPr>
            <a:spLocks noGrp="1"/>
          </p:cNvSpPr>
          <p:nvPr>
            <p:ph sz="quarter" idx="16"/>
          </p:nvPr>
        </p:nvSpPr>
        <p:spPr>
          <a:xfrm>
            <a:off x="1109662" y="2036392"/>
            <a:ext cx="9972675" cy="4475162"/>
          </a:xfrm>
        </p:spPr>
        <p:txBody>
          <a:bodyPr/>
          <a:lstStyle/>
          <a:p>
            <a:pPr marL="152400" indent="0">
              <a:buNone/>
            </a:pPr>
            <a:r>
              <a:rPr lang="en-GB" sz="2400" dirty="0"/>
              <a:t>Read “Blazing a trail for black business founders “by Courtney Scott here:</a:t>
            </a:r>
          </a:p>
          <a:p>
            <a:pPr marL="152400" indent="0">
              <a:buNone/>
            </a:pPr>
            <a:br>
              <a:rPr lang="en-GB" sz="2400" dirty="0">
                <a:hlinkClick r:id="rId2"/>
              </a:rPr>
            </a:br>
            <a:r>
              <a:rPr lang="en-GB" sz="2400" dirty="0">
                <a:hlinkClick r:id="rId2"/>
              </a:rPr>
              <a:t>https://www.pearson.com/uk/educators/schools/news/schools-blog/2022/03/blazing-a-trail-for-black-business-founders.html</a:t>
            </a:r>
            <a:endParaRPr lang="en-GB" sz="2400" dirty="0"/>
          </a:p>
          <a:p>
            <a:pPr marL="152400" indent="0">
              <a:buNone/>
            </a:pPr>
            <a:endParaRPr lang="en-GB" sz="2400" dirty="0"/>
          </a:p>
          <a:p>
            <a:pPr marL="152400" indent="0">
              <a:buNone/>
            </a:pPr>
            <a:r>
              <a:rPr lang="en-GB" sz="2400" dirty="0"/>
              <a:t>Read “The Importance of mentoring” by Ashley Hind here:</a:t>
            </a:r>
            <a:br>
              <a:rPr lang="en-GB" sz="2400" dirty="0"/>
            </a:br>
            <a:endParaRPr lang="en-GB" sz="2400" dirty="0"/>
          </a:p>
          <a:p>
            <a:pPr marL="152400" indent="0">
              <a:buNone/>
            </a:pPr>
            <a:r>
              <a:rPr lang="en-GB" sz="2400" dirty="0">
                <a:hlinkClick r:id="rId3"/>
              </a:rPr>
              <a:t>https://www.pearson.com/uk/educators/schools/news/schools-blog/2022/04/importance-of-mentoring-proud-trust.html</a:t>
            </a:r>
            <a:endParaRPr lang="en-GB" sz="2400" dirty="0"/>
          </a:p>
          <a:p>
            <a:pPr marL="152400" indent="0">
              <a:buNone/>
            </a:pPr>
            <a:endParaRPr lang="en-GB" sz="2400" dirty="0"/>
          </a:p>
        </p:txBody>
      </p:sp>
    </p:spTree>
    <p:extLst>
      <p:ext uri="{BB962C8B-B14F-4D97-AF65-F5344CB8AC3E}">
        <p14:creationId xmlns:p14="http://schemas.microsoft.com/office/powerpoint/2010/main" val="36887118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477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Setting up a business</a:t>
            </a:r>
            <a:endParaRPr lang="en-GB" sz="2800"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83729" y="1690688"/>
            <a:ext cx="9972675" cy="4678362"/>
          </a:xfrm>
        </p:spPr>
        <p:txBody>
          <a:bodyPr/>
          <a:lstStyle/>
          <a:p>
            <a:pPr marL="152400" indent="0">
              <a:buNone/>
            </a:pPr>
            <a:r>
              <a:rPr lang="en-GB" sz="2000" dirty="0"/>
              <a:t>A business can either be…</a:t>
            </a:r>
            <a:br>
              <a:rPr lang="en-GB" sz="2000" dirty="0"/>
            </a:br>
            <a:br>
              <a:rPr lang="en-GB" sz="2000" dirty="0"/>
            </a:br>
            <a:br>
              <a:rPr lang="en-GB" sz="2000" dirty="0"/>
            </a:br>
            <a:br>
              <a:rPr lang="en-GB" sz="2000" dirty="0"/>
            </a:br>
            <a:br>
              <a:rPr lang="en-GB" sz="2000" dirty="0"/>
            </a:br>
            <a:r>
              <a:rPr lang="en-GB" sz="2000" dirty="0"/>
              <a:t>What’s the difference?</a:t>
            </a:r>
            <a:br>
              <a:rPr lang="en-GB" sz="2000" dirty="0"/>
            </a:br>
            <a:br>
              <a:rPr lang="en-GB" sz="2000" dirty="0"/>
            </a:br>
            <a:r>
              <a:rPr lang="en-GB" sz="2000" dirty="0"/>
              <a:t>Which descriptor matches which type of business?</a:t>
            </a:r>
          </a:p>
        </p:txBody>
      </p:sp>
      <p:sp>
        <p:nvSpPr>
          <p:cNvPr id="6" name="Rectangle 5">
            <a:extLst>
              <a:ext uri="{FF2B5EF4-FFF2-40B4-BE49-F238E27FC236}">
                <a16:creationId xmlns:a16="http://schemas.microsoft.com/office/drawing/2014/main" id="{85AE0B14-EF0B-4AAE-AC7A-F75CE1BCCA3B}"/>
              </a:ext>
            </a:extLst>
          </p:cNvPr>
          <p:cNvSpPr/>
          <p:nvPr/>
        </p:nvSpPr>
        <p:spPr>
          <a:xfrm>
            <a:off x="3097021" y="2291937"/>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A sole trader</a:t>
            </a:r>
          </a:p>
        </p:txBody>
      </p:sp>
      <p:sp>
        <p:nvSpPr>
          <p:cNvPr id="7" name="Rectangle 6">
            <a:extLst>
              <a:ext uri="{FF2B5EF4-FFF2-40B4-BE49-F238E27FC236}">
                <a16:creationId xmlns:a16="http://schemas.microsoft.com/office/drawing/2014/main" id="{3A524BAB-05DB-4B46-8C07-7B33ED26422E}"/>
              </a:ext>
            </a:extLst>
          </p:cNvPr>
          <p:cNvSpPr/>
          <p:nvPr/>
        </p:nvSpPr>
        <p:spPr>
          <a:xfrm>
            <a:off x="5220725" y="2291937"/>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A limited company</a:t>
            </a:r>
          </a:p>
        </p:txBody>
      </p:sp>
      <p:sp>
        <p:nvSpPr>
          <p:cNvPr id="8" name="Rectangle 7">
            <a:extLst>
              <a:ext uri="{FF2B5EF4-FFF2-40B4-BE49-F238E27FC236}">
                <a16:creationId xmlns:a16="http://schemas.microsoft.com/office/drawing/2014/main" id="{458DF74B-BB28-4060-B15E-4F9141704010}"/>
              </a:ext>
            </a:extLst>
          </p:cNvPr>
          <p:cNvSpPr/>
          <p:nvPr/>
        </p:nvSpPr>
        <p:spPr>
          <a:xfrm>
            <a:off x="7344429" y="2291937"/>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A partnership</a:t>
            </a:r>
          </a:p>
        </p:txBody>
      </p:sp>
      <p:sp>
        <p:nvSpPr>
          <p:cNvPr id="9" name="Rectangle 8">
            <a:extLst>
              <a:ext uri="{FF2B5EF4-FFF2-40B4-BE49-F238E27FC236}">
                <a16:creationId xmlns:a16="http://schemas.microsoft.com/office/drawing/2014/main" id="{06720868-2285-4891-BAD4-4527E3EC7A07}"/>
              </a:ext>
            </a:extLst>
          </p:cNvPr>
          <p:cNvSpPr/>
          <p:nvPr/>
        </p:nvSpPr>
        <p:spPr>
          <a:xfrm>
            <a:off x="2024883" y="4116781"/>
            <a:ext cx="8111537" cy="556323"/>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…consists of two or more people who combine their resources to form a business and agree to share risks, profits and losses.</a:t>
            </a:r>
          </a:p>
        </p:txBody>
      </p:sp>
      <p:sp>
        <p:nvSpPr>
          <p:cNvPr id="10" name="Rectangle 9">
            <a:extLst>
              <a:ext uri="{FF2B5EF4-FFF2-40B4-BE49-F238E27FC236}">
                <a16:creationId xmlns:a16="http://schemas.microsoft.com/office/drawing/2014/main" id="{6FBBBDD5-0404-4F00-AD66-9BCE2365E18C}"/>
              </a:ext>
            </a:extLst>
          </p:cNvPr>
          <p:cNvSpPr/>
          <p:nvPr/>
        </p:nvSpPr>
        <p:spPr>
          <a:xfrm>
            <a:off x="2024882" y="4803571"/>
            <a:ext cx="8111537" cy="556323"/>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…a person who is the exclusive owner of a business, entitled to keep all profits after tax has been paid but liable for all losses.</a:t>
            </a:r>
          </a:p>
        </p:txBody>
      </p:sp>
      <p:sp>
        <p:nvSpPr>
          <p:cNvPr id="11" name="Rectangle 10">
            <a:extLst>
              <a:ext uri="{FF2B5EF4-FFF2-40B4-BE49-F238E27FC236}">
                <a16:creationId xmlns:a16="http://schemas.microsoft.com/office/drawing/2014/main" id="{70981E34-95C9-42A2-9690-DC09311C4F2E}"/>
              </a:ext>
            </a:extLst>
          </p:cNvPr>
          <p:cNvSpPr/>
          <p:nvPr/>
        </p:nvSpPr>
        <p:spPr>
          <a:xfrm>
            <a:off x="2024881" y="5490361"/>
            <a:ext cx="8111537" cy="556323"/>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…a private company whose owners are legally responsible for its debts only to the extent of the amount of capital they invested.</a:t>
            </a:r>
          </a:p>
        </p:txBody>
      </p:sp>
    </p:spTree>
    <p:extLst>
      <p:ext uri="{BB962C8B-B14F-4D97-AF65-F5344CB8AC3E}">
        <p14:creationId xmlns:p14="http://schemas.microsoft.com/office/powerpoint/2010/main" val="730180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Setting up a business</a:t>
            </a:r>
            <a:endParaRPr lang="en-GB" sz="2800"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83729" y="5058888"/>
            <a:ext cx="9972675" cy="1310162"/>
          </a:xfrm>
        </p:spPr>
        <p:txBody>
          <a:bodyPr/>
          <a:lstStyle/>
          <a:p>
            <a:pPr marL="152400" indent="0">
              <a:buNone/>
            </a:pPr>
            <a:r>
              <a:rPr lang="en-GB" sz="2000" dirty="0"/>
              <a:t>Which you choose to set up depends on your type of business, where you work and whether you take people on to help.</a:t>
            </a:r>
            <a:br>
              <a:rPr lang="en-GB" sz="2000" dirty="0"/>
            </a:br>
            <a:br>
              <a:rPr lang="en-GB" sz="2000" dirty="0"/>
            </a:br>
            <a:r>
              <a:rPr lang="en-GB" sz="2000" dirty="0"/>
              <a:t>Most businesses register as one of these three.</a:t>
            </a:r>
          </a:p>
        </p:txBody>
      </p:sp>
      <p:sp>
        <p:nvSpPr>
          <p:cNvPr id="6" name="Rectangle 5">
            <a:extLst>
              <a:ext uri="{FF2B5EF4-FFF2-40B4-BE49-F238E27FC236}">
                <a16:creationId xmlns:a16="http://schemas.microsoft.com/office/drawing/2014/main" id="{85AE0B14-EF0B-4AAE-AC7A-F75CE1BCCA3B}"/>
              </a:ext>
            </a:extLst>
          </p:cNvPr>
          <p:cNvSpPr/>
          <p:nvPr/>
        </p:nvSpPr>
        <p:spPr>
          <a:xfrm>
            <a:off x="2024880" y="1672022"/>
            <a:ext cx="1983640" cy="859702"/>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 sole trader</a:t>
            </a:r>
          </a:p>
        </p:txBody>
      </p:sp>
      <p:sp>
        <p:nvSpPr>
          <p:cNvPr id="7" name="Rectangle 6">
            <a:extLst>
              <a:ext uri="{FF2B5EF4-FFF2-40B4-BE49-F238E27FC236}">
                <a16:creationId xmlns:a16="http://schemas.microsoft.com/office/drawing/2014/main" id="{3A524BAB-05DB-4B46-8C07-7B33ED26422E}"/>
              </a:ext>
            </a:extLst>
          </p:cNvPr>
          <p:cNvSpPr/>
          <p:nvPr/>
        </p:nvSpPr>
        <p:spPr>
          <a:xfrm>
            <a:off x="2024880" y="2664675"/>
            <a:ext cx="1983640" cy="859702"/>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 limited company</a:t>
            </a:r>
          </a:p>
        </p:txBody>
      </p:sp>
      <p:sp>
        <p:nvSpPr>
          <p:cNvPr id="8" name="Rectangle 7">
            <a:extLst>
              <a:ext uri="{FF2B5EF4-FFF2-40B4-BE49-F238E27FC236}">
                <a16:creationId xmlns:a16="http://schemas.microsoft.com/office/drawing/2014/main" id="{458DF74B-BB28-4060-B15E-4F9141704010}"/>
              </a:ext>
            </a:extLst>
          </p:cNvPr>
          <p:cNvSpPr/>
          <p:nvPr/>
        </p:nvSpPr>
        <p:spPr>
          <a:xfrm>
            <a:off x="2024880" y="3742362"/>
            <a:ext cx="1983640" cy="859702"/>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 partnership</a:t>
            </a:r>
          </a:p>
        </p:txBody>
      </p:sp>
      <p:sp>
        <p:nvSpPr>
          <p:cNvPr id="9" name="Rectangle 8">
            <a:extLst>
              <a:ext uri="{FF2B5EF4-FFF2-40B4-BE49-F238E27FC236}">
                <a16:creationId xmlns:a16="http://schemas.microsoft.com/office/drawing/2014/main" id="{06720868-2285-4891-BAD4-4527E3EC7A07}"/>
              </a:ext>
            </a:extLst>
          </p:cNvPr>
          <p:cNvSpPr/>
          <p:nvPr/>
        </p:nvSpPr>
        <p:spPr>
          <a:xfrm>
            <a:off x="4127714" y="3742361"/>
            <a:ext cx="6039408" cy="859702"/>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…consists of two or more people who combine their resources to form a business and agree to share risks, profits and losses.</a:t>
            </a:r>
          </a:p>
        </p:txBody>
      </p:sp>
      <p:sp>
        <p:nvSpPr>
          <p:cNvPr id="10" name="Rectangle 9">
            <a:extLst>
              <a:ext uri="{FF2B5EF4-FFF2-40B4-BE49-F238E27FC236}">
                <a16:creationId xmlns:a16="http://schemas.microsoft.com/office/drawing/2014/main" id="{6FBBBDD5-0404-4F00-AD66-9BCE2365E18C}"/>
              </a:ext>
            </a:extLst>
          </p:cNvPr>
          <p:cNvSpPr/>
          <p:nvPr/>
        </p:nvSpPr>
        <p:spPr>
          <a:xfrm>
            <a:off x="4127714" y="1685318"/>
            <a:ext cx="6039408" cy="859702"/>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 person who is the exclusive owner of a business, entitled to keep all profits after tax has been paid but liable for all losses.</a:t>
            </a:r>
          </a:p>
        </p:txBody>
      </p:sp>
      <p:sp>
        <p:nvSpPr>
          <p:cNvPr id="11" name="Rectangle 10">
            <a:extLst>
              <a:ext uri="{FF2B5EF4-FFF2-40B4-BE49-F238E27FC236}">
                <a16:creationId xmlns:a16="http://schemas.microsoft.com/office/drawing/2014/main" id="{70981E34-95C9-42A2-9690-DC09311C4F2E}"/>
              </a:ext>
            </a:extLst>
          </p:cNvPr>
          <p:cNvSpPr/>
          <p:nvPr/>
        </p:nvSpPr>
        <p:spPr>
          <a:xfrm>
            <a:off x="4127713" y="2664675"/>
            <a:ext cx="6039408" cy="859702"/>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 private company whose owners are legally responsible for its debts only to the extent of the amount of capital they invested.</a:t>
            </a:r>
          </a:p>
        </p:txBody>
      </p:sp>
    </p:spTree>
    <p:extLst>
      <p:ext uri="{BB962C8B-B14F-4D97-AF65-F5344CB8AC3E}">
        <p14:creationId xmlns:p14="http://schemas.microsoft.com/office/powerpoint/2010/main" val="3497722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Business type – Risk vs Reward</a:t>
            </a:r>
            <a:endParaRPr lang="en-GB" sz="2800"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p:txBody>
          <a:bodyPr/>
          <a:lstStyle/>
          <a:p>
            <a:pPr marL="152400" indent="0">
              <a:buNone/>
            </a:pPr>
            <a:r>
              <a:rPr lang="en-GB" sz="1800" dirty="0"/>
              <a:t>Consider where you would place each business type on a chart balancing risk against reward. </a:t>
            </a:r>
            <a:br>
              <a:rPr lang="en-GB" sz="1800" dirty="0"/>
            </a:br>
            <a:r>
              <a:rPr lang="en-GB" sz="1800" b="1" dirty="0"/>
              <a:t>Which would create the greater risk to you?</a:t>
            </a:r>
            <a:br>
              <a:rPr lang="en-GB" sz="1800" b="1" dirty="0"/>
            </a:br>
            <a:r>
              <a:rPr lang="en-GB" sz="1800" b="1" dirty="0"/>
              <a:t>Which offers the greater individual reward?</a:t>
            </a:r>
          </a:p>
        </p:txBody>
      </p:sp>
      <p:grpSp>
        <p:nvGrpSpPr>
          <p:cNvPr id="16" name="Group 15">
            <a:extLst>
              <a:ext uri="{FF2B5EF4-FFF2-40B4-BE49-F238E27FC236}">
                <a16:creationId xmlns:a16="http://schemas.microsoft.com/office/drawing/2014/main" id="{DC6D591A-8066-45E2-A6EA-47CC57CF0BC8}"/>
              </a:ext>
            </a:extLst>
          </p:cNvPr>
          <p:cNvGrpSpPr/>
          <p:nvPr/>
        </p:nvGrpSpPr>
        <p:grpSpPr>
          <a:xfrm>
            <a:off x="4160323" y="2933206"/>
            <a:ext cx="3455719" cy="3182586"/>
            <a:chOff x="1448790" y="2054432"/>
            <a:chExt cx="3455719" cy="3182586"/>
          </a:xfrm>
        </p:grpSpPr>
        <p:cxnSp>
          <p:nvCxnSpPr>
            <p:cNvPr id="5" name="Straight Arrow Connector 4">
              <a:extLst>
                <a:ext uri="{FF2B5EF4-FFF2-40B4-BE49-F238E27FC236}">
                  <a16:creationId xmlns:a16="http://schemas.microsoft.com/office/drawing/2014/main" id="{A12C5683-10C4-4468-9747-875D9DB5C40A}"/>
                </a:ext>
              </a:extLst>
            </p:cNvPr>
            <p:cNvCxnSpPr>
              <a:cxnSpLocks/>
            </p:cNvCxnSpPr>
            <p:nvPr/>
          </p:nvCxnSpPr>
          <p:spPr>
            <a:xfrm flipV="1">
              <a:off x="1448790" y="2054432"/>
              <a:ext cx="0" cy="3182586"/>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3AA0F229-AE2C-4B52-BEC1-20ACE4C80BAC}"/>
                </a:ext>
              </a:extLst>
            </p:cNvPr>
            <p:cNvCxnSpPr>
              <a:cxnSpLocks/>
            </p:cNvCxnSpPr>
            <p:nvPr/>
          </p:nvCxnSpPr>
          <p:spPr>
            <a:xfrm>
              <a:off x="1448790" y="5237018"/>
              <a:ext cx="3455719"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7" name="TextBox 16">
            <a:extLst>
              <a:ext uri="{FF2B5EF4-FFF2-40B4-BE49-F238E27FC236}">
                <a16:creationId xmlns:a16="http://schemas.microsoft.com/office/drawing/2014/main" id="{4D967029-F9A0-450F-863E-81D46F0AAF6B}"/>
              </a:ext>
            </a:extLst>
          </p:cNvPr>
          <p:cNvSpPr txBox="1"/>
          <p:nvPr/>
        </p:nvSpPr>
        <p:spPr>
          <a:xfrm>
            <a:off x="4896592" y="6293922"/>
            <a:ext cx="1555668" cy="400110"/>
          </a:xfrm>
          <a:prstGeom prst="rect">
            <a:avLst/>
          </a:prstGeom>
          <a:noFill/>
        </p:spPr>
        <p:txBody>
          <a:bodyPr wrap="square" rtlCol="0">
            <a:spAutoFit/>
          </a:bodyPr>
          <a:lstStyle/>
          <a:p>
            <a:pPr algn="ctr"/>
            <a:r>
              <a:rPr lang="en-GB" sz="2000" dirty="0"/>
              <a:t>RISK</a:t>
            </a:r>
          </a:p>
        </p:txBody>
      </p:sp>
      <p:sp>
        <p:nvSpPr>
          <p:cNvPr id="18" name="TextBox 17">
            <a:extLst>
              <a:ext uri="{FF2B5EF4-FFF2-40B4-BE49-F238E27FC236}">
                <a16:creationId xmlns:a16="http://schemas.microsoft.com/office/drawing/2014/main" id="{2FF75EB6-5B3E-4439-95A3-65E155858149}"/>
              </a:ext>
            </a:extLst>
          </p:cNvPr>
          <p:cNvSpPr txBox="1"/>
          <p:nvPr/>
        </p:nvSpPr>
        <p:spPr>
          <a:xfrm rot="16200000">
            <a:off x="3018312" y="4324444"/>
            <a:ext cx="1555668" cy="400110"/>
          </a:xfrm>
          <a:prstGeom prst="rect">
            <a:avLst/>
          </a:prstGeom>
          <a:noFill/>
        </p:spPr>
        <p:txBody>
          <a:bodyPr wrap="square" rtlCol="0">
            <a:spAutoFit/>
          </a:bodyPr>
          <a:lstStyle/>
          <a:p>
            <a:pPr algn="ctr"/>
            <a:r>
              <a:rPr lang="en-GB" sz="2000" dirty="0"/>
              <a:t>REWARD</a:t>
            </a:r>
          </a:p>
        </p:txBody>
      </p:sp>
      <p:sp>
        <p:nvSpPr>
          <p:cNvPr id="19" name="Oval 18">
            <a:extLst>
              <a:ext uri="{FF2B5EF4-FFF2-40B4-BE49-F238E27FC236}">
                <a16:creationId xmlns:a16="http://schemas.microsoft.com/office/drawing/2014/main" id="{F1B721CC-D089-4C10-9816-8D20FE28260A}"/>
              </a:ext>
            </a:extLst>
          </p:cNvPr>
          <p:cNvSpPr/>
          <p:nvPr/>
        </p:nvSpPr>
        <p:spPr>
          <a:xfrm>
            <a:off x="6832271" y="3230089"/>
            <a:ext cx="308755" cy="308755"/>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26D34486-BB3B-41D8-8F5F-49E20FB89DA9}"/>
              </a:ext>
            </a:extLst>
          </p:cNvPr>
          <p:cNvSpPr/>
          <p:nvPr/>
        </p:nvSpPr>
        <p:spPr>
          <a:xfrm>
            <a:off x="4742215" y="5147956"/>
            <a:ext cx="308755" cy="308755"/>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F465C32F-EB2B-4754-97C2-EDDE2D6D1543}"/>
              </a:ext>
            </a:extLst>
          </p:cNvPr>
          <p:cNvSpPr/>
          <p:nvPr/>
        </p:nvSpPr>
        <p:spPr>
          <a:xfrm>
            <a:off x="6832271" y="5147955"/>
            <a:ext cx="308755" cy="3087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3576E297-693E-461D-BB80-C8E84295C3BD}"/>
              </a:ext>
            </a:extLst>
          </p:cNvPr>
          <p:cNvSpPr/>
          <p:nvPr/>
        </p:nvSpPr>
        <p:spPr>
          <a:xfrm>
            <a:off x="4742214" y="3224149"/>
            <a:ext cx="308755" cy="308755"/>
          </a:xfrm>
          <a:prstGeom prst="ellipse">
            <a:avLst/>
          </a:prstGeom>
          <a:solidFill>
            <a:srgbClr val="FFFF00"/>
          </a:solidFill>
          <a:ln>
            <a:solidFill>
              <a:srgbClr val="FFC000"/>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299632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C263C-27BF-4583-845A-AB00925E9A89}"/>
              </a:ext>
            </a:extLst>
          </p:cNvPr>
          <p:cNvSpPr>
            <a:spLocks noGrp="1"/>
          </p:cNvSpPr>
          <p:nvPr>
            <p:ph type="title"/>
          </p:nvPr>
        </p:nvSpPr>
        <p:spPr/>
        <p:txBody>
          <a:bodyPr>
            <a:normAutofit/>
          </a:bodyPr>
          <a:lstStyle/>
          <a:p>
            <a:r>
              <a:rPr lang="en-GB" sz="2800" dirty="0"/>
              <a:t>Is “risk” a barrier?</a:t>
            </a:r>
          </a:p>
        </p:txBody>
      </p:sp>
      <p:sp>
        <p:nvSpPr>
          <p:cNvPr id="3" name="Text Placeholder 2">
            <a:extLst>
              <a:ext uri="{FF2B5EF4-FFF2-40B4-BE49-F238E27FC236}">
                <a16:creationId xmlns:a16="http://schemas.microsoft.com/office/drawing/2014/main" id="{8C14301F-32D4-436D-9D7A-C5320C2650C3}"/>
              </a:ext>
            </a:extLst>
          </p:cNvPr>
          <p:cNvSpPr>
            <a:spLocks noGrp="1"/>
          </p:cNvSpPr>
          <p:nvPr>
            <p:ph sz="quarter" idx="16"/>
          </p:nvPr>
        </p:nvSpPr>
        <p:spPr/>
        <p:txBody>
          <a:bodyPr/>
          <a:lstStyle/>
          <a:p>
            <a:pPr marL="152400" indent="0">
              <a:buNone/>
            </a:pPr>
            <a:r>
              <a:rPr lang="en-GB" sz="2000" dirty="0"/>
              <a:t>Consider the idea of taking a risk. Is it easier for some people in some situations to take the risk of setting up a business, compared to others?</a:t>
            </a:r>
          </a:p>
        </p:txBody>
      </p:sp>
      <p:sp>
        <p:nvSpPr>
          <p:cNvPr id="4" name="Rectangle 3">
            <a:extLst>
              <a:ext uri="{FF2B5EF4-FFF2-40B4-BE49-F238E27FC236}">
                <a16:creationId xmlns:a16="http://schemas.microsoft.com/office/drawing/2014/main" id="{7A3FBCD2-B094-4520-84B4-3D6F9C81EA47}"/>
              </a:ext>
            </a:extLst>
          </p:cNvPr>
          <p:cNvSpPr/>
          <p:nvPr/>
        </p:nvSpPr>
        <p:spPr>
          <a:xfrm>
            <a:off x="2024883" y="2667991"/>
            <a:ext cx="8111537"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For whom might risk be more difficult to take?</a:t>
            </a:r>
          </a:p>
        </p:txBody>
      </p:sp>
      <p:sp>
        <p:nvSpPr>
          <p:cNvPr id="5" name="Rectangle 4">
            <a:extLst>
              <a:ext uri="{FF2B5EF4-FFF2-40B4-BE49-F238E27FC236}">
                <a16:creationId xmlns:a16="http://schemas.microsoft.com/office/drawing/2014/main" id="{002F85DC-2D4A-47E7-8AC4-01BB0F386B8F}"/>
              </a:ext>
            </a:extLst>
          </p:cNvPr>
          <p:cNvSpPr/>
          <p:nvPr/>
        </p:nvSpPr>
        <p:spPr>
          <a:xfrm>
            <a:off x="2024882" y="3429001"/>
            <a:ext cx="8111537"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For whom might risk be much easier to take?</a:t>
            </a:r>
          </a:p>
        </p:txBody>
      </p:sp>
      <p:sp>
        <p:nvSpPr>
          <p:cNvPr id="6" name="Rectangle 5">
            <a:extLst>
              <a:ext uri="{FF2B5EF4-FFF2-40B4-BE49-F238E27FC236}">
                <a16:creationId xmlns:a16="http://schemas.microsoft.com/office/drawing/2014/main" id="{DF402498-EC16-4ACE-95F4-D49319FDC6DC}"/>
              </a:ext>
            </a:extLst>
          </p:cNvPr>
          <p:cNvSpPr/>
          <p:nvPr/>
        </p:nvSpPr>
        <p:spPr>
          <a:xfrm>
            <a:off x="2040232" y="4190010"/>
            <a:ext cx="8111537" cy="1605148"/>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What solutions are there to making it possible for more people from diverse backgrounds to the risk of setting up a business?</a:t>
            </a:r>
          </a:p>
        </p:txBody>
      </p:sp>
    </p:spTree>
    <p:extLst>
      <p:ext uri="{BB962C8B-B14F-4D97-AF65-F5344CB8AC3E}">
        <p14:creationId xmlns:p14="http://schemas.microsoft.com/office/powerpoint/2010/main" val="24969983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What impacts each type of business?</a:t>
            </a:r>
            <a:endParaRPr lang="en-GB" sz="2800"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p:txBody>
          <a:bodyPr/>
          <a:lstStyle/>
          <a:p>
            <a:pPr marL="152400" indent="0">
              <a:buNone/>
            </a:pPr>
            <a:r>
              <a:rPr lang="en-GB" sz="2000" b="1" dirty="0"/>
              <a:t>Insurance</a:t>
            </a:r>
            <a:br>
              <a:rPr lang="en-GB" sz="2000" b="1" dirty="0"/>
            </a:br>
            <a:r>
              <a:rPr lang="en-GB" sz="2000" dirty="0"/>
              <a:t>Insurance can help protect a business (and its owners) against everyday risks, such as accidents, mistakes, property and stock damage, and any subsequent legal costs.</a:t>
            </a:r>
            <a:br>
              <a:rPr lang="en-GB" sz="2000" dirty="0"/>
            </a:br>
            <a:br>
              <a:rPr lang="en-GB" sz="2000" dirty="0"/>
            </a:br>
            <a:r>
              <a:rPr lang="en-GB" sz="2000" b="1" dirty="0"/>
              <a:t>Licenses</a:t>
            </a:r>
            <a:br>
              <a:rPr lang="en-GB" sz="2000" dirty="0"/>
            </a:br>
            <a:r>
              <a:rPr lang="en-GB" sz="2000" dirty="0"/>
              <a:t>Some industries require the business to purchase and own a license, for example; to play music; make and sell food; or to sell in certain locations. </a:t>
            </a:r>
            <a:br>
              <a:rPr lang="en-GB" sz="2000" dirty="0"/>
            </a:br>
            <a:br>
              <a:rPr lang="en-GB" sz="2000" dirty="0"/>
            </a:br>
            <a:r>
              <a:rPr lang="en-GB" sz="2000" b="1" dirty="0"/>
              <a:t>Locations</a:t>
            </a:r>
            <a:br>
              <a:rPr lang="en-GB" sz="2000" dirty="0"/>
            </a:br>
            <a:r>
              <a:rPr lang="en-GB" sz="2000" dirty="0"/>
              <a:t>Businesses may want to sell their products and services in places beyond a store, such as online or abroad.</a:t>
            </a:r>
            <a:br>
              <a:rPr lang="en-GB" sz="2000" dirty="0"/>
            </a:br>
            <a:br>
              <a:rPr lang="en-GB" sz="2000" dirty="0"/>
            </a:br>
            <a:r>
              <a:rPr lang="en-GB" sz="2000" b="1" dirty="0"/>
              <a:t>Data Management (GDPR)</a:t>
            </a:r>
            <a:br>
              <a:rPr lang="en-GB" sz="2000" dirty="0"/>
            </a:br>
            <a:r>
              <a:rPr lang="en-GB" sz="2000" dirty="0"/>
              <a:t>All businesses must manage, store, use and dispose of personal data in accordance with the GDPR rules for the country they operate in. </a:t>
            </a:r>
          </a:p>
        </p:txBody>
      </p:sp>
    </p:spTree>
    <p:extLst>
      <p:ext uri="{BB962C8B-B14F-4D97-AF65-F5344CB8AC3E}">
        <p14:creationId xmlns:p14="http://schemas.microsoft.com/office/powerpoint/2010/main" val="14215147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normAutofit/>
          </a:bodyPr>
          <a:lstStyle/>
          <a:p>
            <a:r>
              <a:rPr lang="en-US" sz="2800" dirty="0"/>
              <a:t>What impacts each type of business?</a:t>
            </a:r>
            <a:endParaRPr lang="en-GB" sz="2800"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p:txBody>
          <a:bodyPr/>
          <a:lstStyle/>
          <a:p>
            <a:pPr marL="152400" indent="0">
              <a:buNone/>
            </a:pPr>
            <a:r>
              <a:rPr lang="en-GB" sz="2000" b="1" dirty="0"/>
              <a:t>Where you operate</a:t>
            </a:r>
            <a:br>
              <a:rPr lang="en-GB" sz="2000" b="1" dirty="0"/>
            </a:br>
            <a:r>
              <a:rPr lang="en-GB" sz="2000" dirty="0"/>
              <a:t>Though the pandemic has resulted in its growth, businesses may operate from a residential (home) property, or a commercial (business) property. </a:t>
            </a:r>
            <a:br>
              <a:rPr lang="en-GB" sz="2000" dirty="0"/>
            </a:br>
            <a:br>
              <a:rPr lang="en-GB" sz="2000" dirty="0"/>
            </a:br>
            <a:r>
              <a:rPr lang="en-GB" sz="2000" b="1" dirty="0"/>
              <a:t>Employees</a:t>
            </a:r>
            <a:br>
              <a:rPr lang="en-GB" sz="2000" dirty="0"/>
            </a:br>
            <a:r>
              <a:rPr lang="en-GB" sz="2000" dirty="0"/>
              <a:t>Depending on the scale of what the business offers, it may be able to operate with one employee, but need to recruit more to meet customer needs. </a:t>
            </a:r>
          </a:p>
        </p:txBody>
      </p:sp>
      <p:sp>
        <p:nvSpPr>
          <p:cNvPr id="4" name="Rectangle 3">
            <a:extLst>
              <a:ext uri="{FF2B5EF4-FFF2-40B4-BE49-F238E27FC236}">
                <a16:creationId xmlns:a16="http://schemas.microsoft.com/office/drawing/2014/main" id="{82D52ECC-8CF4-4E4A-A563-33D4D5DC9AE7}"/>
              </a:ext>
            </a:extLst>
          </p:cNvPr>
          <p:cNvSpPr/>
          <p:nvPr/>
        </p:nvSpPr>
        <p:spPr>
          <a:xfrm>
            <a:off x="2455753" y="4184744"/>
            <a:ext cx="7024715" cy="1412221"/>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t>What else might a business consider when setting up?</a:t>
            </a:r>
          </a:p>
        </p:txBody>
      </p:sp>
    </p:spTree>
    <p:extLst>
      <p:ext uri="{BB962C8B-B14F-4D97-AF65-F5344CB8AC3E}">
        <p14:creationId xmlns:p14="http://schemas.microsoft.com/office/powerpoint/2010/main" val="1098307626"/>
      </p:ext>
    </p:extLst>
  </p:cSld>
  <p:clrMapOvr>
    <a:masterClrMapping/>
  </p:clrMapOvr>
</p:sld>
</file>

<file path=ppt/theme/theme1.xml><?xml version="1.0" encoding="utf-8"?>
<a:theme xmlns:a="http://schemas.openxmlformats.org/drawingml/2006/main" name="1_Office Theme">
  <a:themeElements>
    <a:clrScheme name="Pearson New VI colors">
      <a:dk1>
        <a:srgbClr val="000000"/>
      </a:dk1>
      <a:lt1>
        <a:srgbClr val="FFFFFF"/>
      </a:lt1>
      <a:dk2>
        <a:srgbClr val="002F56"/>
      </a:dk2>
      <a:lt2>
        <a:srgbClr val="DEE1E1"/>
      </a:lt2>
      <a:accent1>
        <a:srgbClr val="D2DA0D"/>
      </a:accent1>
      <a:accent2>
        <a:srgbClr val="94E6E9"/>
      </a:accent2>
      <a:accent3>
        <a:srgbClr val="FFBA1C"/>
      </a:accent3>
      <a:accent4>
        <a:srgbClr val="FF7479"/>
      </a:accent4>
      <a:accent5>
        <a:srgbClr val="83BD00"/>
      </a:accent5>
      <a:accent6>
        <a:srgbClr val="11B2A5"/>
      </a:accent6>
      <a:hlink>
        <a:srgbClr val="007FA3"/>
      </a:hlink>
      <a:folHlink>
        <a:srgbClr val="9D007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4" id="{5C88237D-8817-144F-BF7C-A60170470934}" vid="{7B8DA1B8-EF55-E844-B6B8-5DBFC66AD91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545BF2C8BA29D4CA1CF1B28CB215945" ma:contentTypeVersion="13" ma:contentTypeDescription="Create a new document." ma:contentTypeScope="" ma:versionID="94d3b87ef65f4aef3a4bcbf455af4d9c">
  <xsd:schema xmlns:xsd="http://www.w3.org/2001/XMLSchema" xmlns:xs="http://www.w3.org/2001/XMLSchema" xmlns:p="http://schemas.microsoft.com/office/2006/metadata/properties" xmlns:ns2="aef15915-1ad9-4df2-a051-24e841bbfed3" xmlns:ns3="d37093ce-74a9-4ead-ba34-b65f3c860946" targetNamespace="http://schemas.microsoft.com/office/2006/metadata/properties" ma:root="true" ma:fieldsID="141464877e5074570e2ff726da6fff74" ns2:_="" ns3:_="">
    <xsd:import namespace="aef15915-1ad9-4df2-a051-24e841bbfed3"/>
    <xsd:import namespace="d37093ce-74a9-4ead-ba34-b65f3c8609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f15915-1ad9-4df2-a051-24e841bbfe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37093ce-74a9-4ead-ba34-b65f3c86094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56FAFFB-7B99-4DF3-A590-528C9C12E4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ef15915-1ad9-4df2-a051-24e841bbfed3"/>
    <ds:schemaRef ds:uri="d37093ce-74a9-4ead-ba34-b65f3c8609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9817640-66F9-40B1-BBDA-70523326D4D3}">
  <ds:schemaRefs>
    <ds:schemaRef ds:uri="http://schemas.microsoft.com/sharepoint/v3/contenttype/forms"/>
  </ds:schemaRefs>
</ds:datastoreItem>
</file>

<file path=customXml/itemProps3.xml><?xml version="1.0" encoding="utf-8"?>
<ds:datastoreItem xmlns:ds="http://schemas.openxmlformats.org/officeDocument/2006/customXml" ds:itemID="{24D8C850-730C-4775-AAAF-F5D19234FBB1}">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37093ce-74a9-4ead-ba34-b65f3c860946"/>
    <ds:schemaRef ds:uri="aef15915-1ad9-4df2-a051-24e841bbfed3"/>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4538</TotalTime>
  <Words>4038</Words>
  <Application>Microsoft Office PowerPoint</Application>
  <PresentationFormat>Widescreen</PresentationFormat>
  <Paragraphs>225</Paragraphs>
  <Slides>31</Slides>
  <Notes>26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Calibri</vt:lpstr>
      <vt:lpstr>Open Sans</vt:lpstr>
      <vt:lpstr>Open Sans Light</vt:lpstr>
      <vt:lpstr>Open Sans Semibold</vt:lpstr>
      <vt:lpstr>1_Office Theme</vt:lpstr>
      <vt:lpstr>GCSE Business  BTEC Tech Award Enterprise</vt:lpstr>
      <vt:lpstr>Can anyone set up their own business?  What are the barriers and does everyone experience them?</vt:lpstr>
      <vt:lpstr>Consider your opinion to the following questions</vt:lpstr>
      <vt:lpstr>Setting up a business</vt:lpstr>
      <vt:lpstr>Setting up a business</vt:lpstr>
      <vt:lpstr>Business type – Risk vs Reward</vt:lpstr>
      <vt:lpstr>Is “risk” a barrier?</vt:lpstr>
      <vt:lpstr>What impacts each type of business?</vt:lpstr>
      <vt:lpstr>What impacts each type of business?</vt:lpstr>
      <vt:lpstr>Are “licences and insurance” a barrier?</vt:lpstr>
      <vt:lpstr>What does it cost to set up a business?</vt:lpstr>
      <vt:lpstr>What are the premises costs of a business?</vt:lpstr>
      <vt:lpstr>Are “up front costs” a barrier?</vt:lpstr>
      <vt:lpstr>Access to capital - Courtney Scott, founder of Balms etc</vt:lpstr>
      <vt:lpstr>What are one off/sunk costs for a business?</vt:lpstr>
      <vt:lpstr>What are fixed/ongoing costs for a business?</vt:lpstr>
      <vt:lpstr>What are variable costs for a business?</vt:lpstr>
      <vt:lpstr>What are essential costs for a business?</vt:lpstr>
      <vt:lpstr>What are optional costs for a business?</vt:lpstr>
      <vt:lpstr>What do new businesses need to do first?</vt:lpstr>
      <vt:lpstr>In what order would you do the following?</vt:lpstr>
      <vt:lpstr>What is the right order?</vt:lpstr>
      <vt:lpstr>Foundervine</vt:lpstr>
      <vt:lpstr>Business Role Models - Courtney Scott, founder of Balms etc</vt:lpstr>
      <vt:lpstr>Analysing the internal and external factors that might decide if a business succeeds or fails</vt:lpstr>
      <vt:lpstr>SWOT analysis</vt:lpstr>
      <vt:lpstr>How to identify if a business is a good idea</vt:lpstr>
      <vt:lpstr>An example – A car wash</vt:lpstr>
      <vt:lpstr>Reflect on the following questions:</vt:lpstr>
      <vt:lpstr>Reading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Edexcel A level:  Biology A (Salters-Nuffield)  Biology B  “New to Edexcel”</dc:title>
  <dc:creator>Riddle, Damian</dc:creator>
  <cp:lastModifiedBy>Rose Crossgrove</cp:lastModifiedBy>
  <cp:revision>155</cp:revision>
  <cp:lastPrinted>2021-09-20T14:34:48Z</cp:lastPrinted>
  <dcterms:modified xsi:type="dcterms:W3CDTF">2022-06-29T15:02:43Z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0x010100D545BF2C8BA29D4CA1CF1B28CB215945</vt:lpwstr>
  </property>
</Properties>
</file>