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33" r:id="rId2"/>
    <p:sldId id="434" r:id="rId3"/>
    <p:sldId id="435" r:id="rId4"/>
    <p:sldId id="436" r:id="rId5"/>
    <p:sldId id="437" r:id="rId6"/>
    <p:sldId id="438" r:id="rId7"/>
    <p:sldId id="484" r:id="rId8"/>
    <p:sldId id="440" r:id="rId9"/>
    <p:sldId id="485" r:id="rId10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337E6E-39DB-43F6-BD72-F835995F34C0}" v="3" dt="2021-09-09T13:13:46.57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86337E6E-39DB-43F6-BD72-F835995F34C0}"/>
    <pc:docChg chg="custSel modSld">
      <pc:chgData name="Holton, Phil" userId="e1c11803-81d0-495b-b66e-769e079cf747" providerId="ADAL" clId="{86337E6E-39DB-43F6-BD72-F835995F34C0}" dt="2021-09-09T13:13:46.578" v="6"/>
      <pc:docMkLst>
        <pc:docMk/>
      </pc:docMkLst>
      <pc:sldChg chg="addSp delSp modSp mod">
        <pc:chgData name="Holton, Phil" userId="e1c11803-81d0-495b-b66e-769e079cf747" providerId="ADAL" clId="{86337E6E-39DB-43F6-BD72-F835995F34C0}" dt="2021-09-09T13:13:39.577" v="1"/>
        <pc:sldMkLst>
          <pc:docMk/>
          <pc:sldMk cId="0" sldId="434"/>
        </pc:sldMkLst>
        <pc:spChg chg="add mod">
          <ac:chgData name="Holton, Phil" userId="e1c11803-81d0-495b-b66e-769e079cf747" providerId="ADAL" clId="{86337E6E-39DB-43F6-BD72-F835995F34C0}" dt="2021-09-09T13:13:39.577" v="1"/>
          <ac:spMkLst>
            <pc:docMk/>
            <pc:sldMk cId="0" sldId="434"/>
            <ac:spMk id="10" creationId="{0682C179-1C4B-4360-8DCC-E610D32B08E6}"/>
          </ac:spMkLst>
        </pc:spChg>
        <pc:picChg chg="del">
          <ac:chgData name="Holton, Phil" userId="e1c11803-81d0-495b-b66e-769e079cf747" providerId="ADAL" clId="{86337E6E-39DB-43F6-BD72-F835995F34C0}" dt="2021-09-09T13:13:39.222" v="0" actId="478"/>
          <ac:picMkLst>
            <pc:docMk/>
            <pc:sldMk cId="0" sldId="434"/>
            <ac:picMk id="2478" creationId="{00000000-0000-0000-0000-000000000000}"/>
          </ac:picMkLst>
        </pc:picChg>
      </pc:sldChg>
      <pc:sldChg chg="addSp delSp modSp mod">
        <pc:chgData name="Holton, Phil" userId="e1c11803-81d0-495b-b66e-769e079cf747" providerId="ADAL" clId="{86337E6E-39DB-43F6-BD72-F835995F34C0}" dt="2021-09-09T13:13:42.517" v="4"/>
        <pc:sldMkLst>
          <pc:docMk/>
          <pc:sldMk cId="0" sldId="436"/>
        </pc:sldMkLst>
        <pc:spChg chg="add mod">
          <ac:chgData name="Holton, Phil" userId="e1c11803-81d0-495b-b66e-769e079cf747" providerId="ADAL" clId="{86337E6E-39DB-43F6-BD72-F835995F34C0}" dt="2021-09-09T13:13:42.517" v="4"/>
          <ac:spMkLst>
            <pc:docMk/>
            <pc:sldMk cId="0" sldId="436"/>
            <ac:spMk id="9" creationId="{C0FBA2D8-D50E-4F79-AD17-3927C5AA01C3}"/>
          </ac:spMkLst>
        </pc:spChg>
        <pc:picChg chg="del mod">
          <ac:chgData name="Holton, Phil" userId="e1c11803-81d0-495b-b66e-769e079cf747" providerId="ADAL" clId="{86337E6E-39DB-43F6-BD72-F835995F34C0}" dt="2021-09-09T13:13:42.134" v="3" actId="478"/>
          <ac:picMkLst>
            <pc:docMk/>
            <pc:sldMk cId="0" sldId="436"/>
            <ac:picMk id="2500" creationId="{00000000-0000-0000-0000-000000000000}"/>
          </ac:picMkLst>
        </pc:picChg>
      </pc:sldChg>
      <pc:sldChg chg="addSp delSp modSp mod">
        <pc:chgData name="Holton, Phil" userId="e1c11803-81d0-495b-b66e-769e079cf747" providerId="ADAL" clId="{86337E6E-39DB-43F6-BD72-F835995F34C0}" dt="2021-09-09T13:13:46.578" v="6"/>
        <pc:sldMkLst>
          <pc:docMk/>
          <pc:sldMk cId="0" sldId="440"/>
        </pc:sldMkLst>
        <pc:spChg chg="add mod">
          <ac:chgData name="Holton, Phil" userId="e1c11803-81d0-495b-b66e-769e079cf747" providerId="ADAL" clId="{86337E6E-39DB-43F6-BD72-F835995F34C0}" dt="2021-09-09T13:13:46.578" v="6"/>
          <ac:spMkLst>
            <pc:docMk/>
            <pc:sldMk cId="0" sldId="440"/>
            <ac:spMk id="9" creationId="{7CD48DD4-F155-4DA6-98D7-3F120498B3BE}"/>
          </ac:spMkLst>
        </pc:spChg>
        <pc:picChg chg="del">
          <ac:chgData name="Holton, Phil" userId="e1c11803-81d0-495b-b66e-769e079cf747" providerId="ADAL" clId="{86337E6E-39DB-43F6-BD72-F835995F34C0}" dt="2021-09-09T13:13:46.230" v="5" actId="478"/>
          <ac:picMkLst>
            <pc:docMk/>
            <pc:sldMk cId="0" sldId="440"/>
            <ac:picMk id="253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0" name="Shape 248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81" name="Shape 248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Shape 249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92" name="Shape 24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1" name="Shape 250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02" name="Shape 25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1" name="Shape 25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12" name="Shape 25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Shape 251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19" name="Shape 25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Shape 251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19" name="Shape 25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77809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8" name="Shape 25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39" name="Shape 25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8" name="Shape 25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39" name="Shape 25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64003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470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1.5.2</a:t>
            </a:r>
            <a:r>
              <a:rPr lang="en-GB" dirty="0"/>
              <a:t> </a:t>
            </a:r>
            <a:r>
              <a:rPr dirty="0"/>
              <a:t>- Technology and business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47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1.5.2 – technology and business</a:t>
            </a:r>
          </a:p>
        </p:txBody>
      </p:sp>
      <p:sp>
        <p:nvSpPr>
          <p:cNvPr id="2474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Which </a:t>
            </a:r>
            <a:r>
              <a:rPr b="1"/>
              <a:t>two</a:t>
            </a:r>
            <a:r>
              <a:t> of the following are advantages of using e-commerce for a business?</a:t>
            </a:r>
          </a:p>
        </p:txBody>
      </p:sp>
      <p:grpSp>
        <p:nvGrpSpPr>
          <p:cNvPr id="2477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47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7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479" name="TextBox 1"/>
          <p:cNvSpPr txBox="1"/>
          <p:nvPr/>
        </p:nvSpPr>
        <p:spPr>
          <a:xfrm>
            <a:off x="960120" y="2160494"/>
            <a:ext cx="4561242" cy="2199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Attracts local customers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24/7 ordering for customers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Higher staff turnover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Improved customer service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Increased sales revenue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682C179-1C4B-4360-8DCC-E610D32B08E6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48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485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Which </a:t>
            </a:r>
            <a:r>
              <a:rPr b="1"/>
              <a:t>two</a:t>
            </a:r>
            <a:r>
              <a:t> of the following are advantages of using e-commerce for a business?</a:t>
            </a:r>
          </a:p>
        </p:txBody>
      </p:sp>
      <p:sp>
        <p:nvSpPr>
          <p:cNvPr id="2490" name="TextBox 1"/>
          <p:cNvSpPr txBox="1"/>
          <p:nvPr/>
        </p:nvSpPr>
        <p:spPr>
          <a:xfrm>
            <a:off x="960120" y="2160494"/>
            <a:ext cx="4561242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Attracts local customers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24/7 ordering for customers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Higher staff turnover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Improved customer service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Increased sales revenue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49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496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Give </a:t>
            </a:r>
            <a:r>
              <a:rPr b="1"/>
              <a:t>two</a:t>
            </a:r>
            <a:r>
              <a:t> ways that social media might impact on the costs of a business.</a:t>
            </a:r>
          </a:p>
        </p:txBody>
      </p:sp>
      <p:grpSp>
        <p:nvGrpSpPr>
          <p:cNvPr id="249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49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9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0FBA2D8-D50E-4F79-AD17-3927C5AA01C3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50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506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Give </a:t>
            </a:r>
            <a:r>
              <a:rPr b="1"/>
              <a:t>two</a:t>
            </a:r>
            <a:r>
              <a:t> ways that social media might impact on the costs of a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7F47AE-4DB3-E54F-94D5-63262F1B9090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costs of promotion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recruitment costs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costs if necessary to employ social media specialist	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51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516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For each of the elements of the marketing mix, suggest one impact of technology.</a:t>
            </a:r>
          </a:p>
        </p:txBody>
      </p:sp>
      <p:pic>
        <p:nvPicPr>
          <p:cNvPr id="2517" name="Screenshot 2021-08-17 at 15.35.02.png" descr="Screenshot 2021-08-17 at 15.35.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61" y="1869398"/>
            <a:ext cx="7626506" cy="400780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" name="Oval 4">
            <a:extLst>
              <a:ext uri="{FF2B5EF4-FFF2-40B4-BE49-F238E27FC236}">
                <a16:creationId xmlns:a16="http://schemas.microsoft.com/office/drawing/2014/main" id="{705833D9-D40E-3D4D-A1CF-34C122149DBF}"/>
              </a:ext>
            </a:extLst>
          </p:cNvPr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7" name="Oval">
              <a:extLst>
                <a:ext uri="{FF2B5EF4-FFF2-40B4-BE49-F238E27FC236}">
                  <a16:creationId xmlns:a16="http://schemas.microsoft.com/office/drawing/2014/main" id="{3D8B0D00-049A-744E-AF3E-7BCB0758D4AF}"/>
                </a:ext>
              </a:extLst>
            </p:cNvPr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30 seconds">
              <a:extLst>
                <a:ext uri="{FF2B5EF4-FFF2-40B4-BE49-F238E27FC236}">
                  <a16:creationId xmlns:a16="http://schemas.microsoft.com/office/drawing/2014/main" id="{BCA5EA9A-ABE4-DE47-BA4F-79D9B618B17F}"/>
                </a:ext>
              </a:extLst>
            </p:cNvPr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51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516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For each of the elements of the marketing mix, suggest one impact of technology.</a:t>
            </a:r>
          </a:p>
        </p:txBody>
      </p:sp>
      <p:pic>
        <p:nvPicPr>
          <p:cNvPr id="2517" name="Screenshot 2021-08-17 at 15.35.02.png" descr="Screenshot 2021-08-17 at 15.35.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61" y="1869398"/>
            <a:ext cx="7626506" cy="400780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90ADFF-1004-8B49-B27B-4385059535C9}"/>
              </a:ext>
            </a:extLst>
          </p:cNvPr>
          <p:cNvSpPr txBox="1"/>
          <p:nvPr/>
        </p:nvSpPr>
        <p:spPr>
          <a:xfrm>
            <a:off x="3550722" y="2707574"/>
            <a:ext cx="425136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Lower prices due to price comparison tools on social media platforms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D180E-DC39-7F44-B6FE-51C1686BD94E}"/>
              </a:ext>
            </a:extLst>
          </p:cNvPr>
          <p:cNvSpPr txBox="1"/>
          <p:nvPr/>
        </p:nvSpPr>
        <p:spPr>
          <a:xfrm>
            <a:off x="3550722" y="3350084"/>
            <a:ext cx="425136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Businesses can use technology to offer new types of products, such as downloadable books.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90093A-B5FE-C643-A829-AEAEC8AA54C0}"/>
              </a:ext>
            </a:extLst>
          </p:cNvPr>
          <p:cNvSpPr txBox="1"/>
          <p:nvPr/>
        </p:nvSpPr>
        <p:spPr>
          <a:xfrm>
            <a:off x="3465615" y="4238754"/>
            <a:ext cx="425136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Can create easy to use e-commerce sites that increase the number of potential customers.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C1BCEC-E16C-0C41-9F78-24C95880B8F8}"/>
              </a:ext>
            </a:extLst>
          </p:cNvPr>
          <p:cNvSpPr txBox="1"/>
          <p:nvPr/>
        </p:nvSpPr>
        <p:spPr>
          <a:xfrm>
            <a:off x="3550722" y="5076930"/>
            <a:ext cx="425136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Targeted advertising using social media – for example through the use of cookies.</a:t>
            </a:r>
          </a:p>
        </p:txBody>
      </p:sp>
    </p:spTree>
    <p:extLst>
      <p:ext uri="{BB962C8B-B14F-4D97-AF65-F5344CB8AC3E}">
        <p14:creationId xmlns:p14="http://schemas.microsoft.com/office/powerpoint/2010/main" val="16529262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53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533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4. Give </a:t>
            </a:r>
            <a:r>
              <a:rPr b="1"/>
              <a:t>one</a:t>
            </a:r>
            <a:r>
              <a:t> drawback for a business of using digital payment systems.</a:t>
            </a:r>
          </a:p>
        </p:txBody>
      </p:sp>
      <p:grpSp>
        <p:nvGrpSpPr>
          <p:cNvPr id="253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53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3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CD48DD4-F155-4DA6-98D7-3F120498B3BE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53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rPr dirty="0"/>
              <a:t>1.5.2 – </a:t>
            </a:r>
            <a:r>
              <a:rPr lang="en-GB" dirty="0"/>
              <a:t>T</a:t>
            </a:r>
            <a:r>
              <a:rPr dirty="0"/>
              <a:t>echnology and business</a:t>
            </a:r>
          </a:p>
        </p:txBody>
      </p:sp>
      <p:sp>
        <p:nvSpPr>
          <p:cNvPr id="2533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4. Give </a:t>
            </a:r>
            <a:r>
              <a:rPr b="1"/>
              <a:t>one</a:t>
            </a:r>
            <a:r>
              <a:t> drawback for a business of using digital payment systems.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D95536-5EA4-074E-9CBD-811E546BB742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Cost of implementation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Lost sales if the system ‘crashes’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Need for regular updates</a:t>
            </a:r>
          </a:p>
        </p:txBody>
      </p:sp>
    </p:spTree>
    <p:extLst>
      <p:ext uri="{BB962C8B-B14F-4D97-AF65-F5344CB8AC3E}">
        <p14:creationId xmlns:p14="http://schemas.microsoft.com/office/powerpoint/2010/main" val="419357292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356</Words>
  <Application>Microsoft Office PowerPoint</Application>
  <PresentationFormat>On-screen Show (4:3)</PresentationFormat>
  <Paragraphs>69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Times New Roman</vt:lpstr>
      <vt:lpstr>Office Theme</vt:lpstr>
      <vt:lpstr>PowerPoint Presentation</vt:lpstr>
      <vt:lpstr>1.5.2 – technology and business</vt:lpstr>
      <vt:lpstr>1.5.2 – Technology and business</vt:lpstr>
      <vt:lpstr>1.5.2 – Technology and business</vt:lpstr>
      <vt:lpstr>1.5.2 – Technology and business</vt:lpstr>
      <vt:lpstr>1.5.2 – Technology and business</vt:lpstr>
      <vt:lpstr>1.5.2 – Technology and business</vt:lpstr>
      <vt:lpstr>1.5.2 – Technology and business</vt:lpstr>
      <vt:lpstr>1.5.2 – Technology and business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2021-09-09T13:13:47Z</dcterms:modified>
</cp:coreProperties>
</file>