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91" r:id="rId2"/>
    <p:sldId id="292" r:id="rId3"/>
    <p:sldId id="293" r:id="rId4"/>
    <p:sldId id="294" r:id="rId5"/>
    <p:sldId id="472" r:id="rId6"/>
    <p:sldId id="295" r:id="rId7"/>
    <p:sldId id="473" r:id="rId8"/>
    <p:sldId id="296" r:id="rId9"/>
    <p:sldId id="297" r:id="rId10"/>
  </p:sldIdLst>
  <p:sldSz cx="9144000" cy="6858000" type="screen4x3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F9E4D9B-A76A-4D53-870F-F6383D902F13}" v="4" dt="2021-09-09T13:08:38.595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BCDD0"/>
          </a:solidFill>
        </a:fill>
      </a:tcStyle>
    </a:wholeTbl>
    <a:band2H>
      <a:tcTxStyle/>
      <a:tcStyle>
        <a:tcBdr/>
        <a:fill>
          <a:solidFill>
            <a:srgbClr val="E7E7E9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7E0"/>
          </a:solidFill>
        </a:fill>
      </a:tcStyle>
    </a:wholeTbl>
    <a:band2H>
      <a:tcTxStyle/>
      <a:tcStyle>
        <a:tcBdr/>
        <a:fill>
          <a:solidFill>
            <a:srgbClr val="E6EC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8CC"/>
          </a:solidFill>
        </a:fill>
      </a:tcStyle>
    </a:wholeTbl>
    <a:band2H>
      <a:tcTxStyle/>
      <a:tcStyle>
        <a:tcBdr/>
        <a:fill>
          <a:solidFill>
            <a:srgbClr val="E6EDE7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73"/>
  </p:normalViewPr>
  <p:slideViewPr>
    <p:cSldViewPr snapToGrid="0" snapToObjects="1">
      <p:cViewPr varScale="1">
        <p:scale>
          <a:sx n="62" d="100"/>
          <a:sy n="62" d="100"/>
        </p:scale>
        <p:origin x="1400" y="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olton, Phil" userId="e1c11803-81d0-495b-b66e-769e079cf747" providerId="ADAL" clId="{7F9E4D9B-A76A-4D53-870F-F6383D902F13}"/>
    <pc:docChg chg="custSel modSld">
      <pc:chgData name="Holton, Phil" userId="e1c11803-81d0-495b-b66e-769e079cf747" providerId="ADAL" clId="{7F9E4D9B-A76A-4D53-870F-F6383D902F13}" dt="2021-09-09T13:08:38.595" v="9"/>
      <pc:docMkLst>
        <pc:docMk/>
      </pc:docMkLst>
      <pc:sldChg chg="addSp delSp modSp mod">
        <pc:chgData name="Holton, Phil" userId="e1c11803-81d0-495b-b66e-769e079cf747" providerId="ADAL" clId="{7F9E4D9B-A76A-4D53-870F-F6383D902F13}" dt="2021-09-09T13:08:22.330" v="2" actId="1076"/>
        <pc:sldMkLst>
          <pc:docMk/>
          <pc:sldMk cId="0" sldId="292"/>
        </pc:sldMkLst>
        <pc:spChg chg="add mod">
          <ac:chgData name="Holton, Phil" userId="e1c11803-81d0-495b-b66e-769e079cf747" providerId="ADAL" clId="{7F9E4D9B-A76A-4D53-870F-F6383D902F13}" dt="2021-09-09T13:08:22.330" v="2" actId="1076"/>
          <ac:spMkLst>
            <pc:docMk/>
            <pc:sldMk cId="0" sldId="292"/>
            <ac:spMk id="10" creationId="{19A4076A-C81D-4AC8-9721-1C212ACB28DE}"/>
          </ac:spMkLst>
        </pc:spChg>
        <pc:picChg chg="del">
          <ac:chgData name="Holton, Phil" userId="e1c11803-81d0-495b-b66e-769e079cf747" providerId="ADAL" clId="{7F9E4D9B-A76A-4D53-870F-F6383D902F13}" dt="2021-09-09T13:08:19.198" v="0" actId="478"/>
          <ac:picMkLst>
            <pc:docMk/>
            <pc:sldMk cId="0" sldId="292"/>
            <ac:picMk id="1121" creationId="{00000000-0000-0000-0000-000000000000}"/>
          </ac:picMkLst>
        </pc:picChg>
      </pc:sldChg>
      <pc:sldChg chg="addSp delSp modSp mod">
        <pc:chgData name="Holton, Phil" userId="e1c11803-81d0-495b-b66e-769e079cf747" providerId="ADAL" clId="{7F9E4D9B-A76A-4D53-870F-F6383D902F13}" dt="2021-09-09T13:08:24.989" v="4"/>
        <pc:sldMkLst>
          <pc:docMk/>
          <pc:sldMk cId="0" sldId="294"/>
        </pc:sldMkLst>
        <pc:spChg chg="add mod">
          <ac:chgData name="Holton, Phil" userId="e1c11803-81d0-495b-b66e-769e079cf747" providerId="ADAL" clId="{7F9E4D9B-A76A-4D53-870F-F6383D902F13}" dt="2021-09-09T13:08:24.989" v="4"/>
          <ac:spMkLst>
            <pc:docMk/>
            <pc:sldMk cId="0" sldId="294"/>
            <ac:spMk id="10" creationId="{5230727A-6704-4264-96C6-17D48F8F2472}"/>
          </ac:spMkLst>
        </pc:spChg>
        <pc:picChg chg="del">
          <ac:chgData name="Holton, Phil" userId="e1c11803-81d0-495b-b66e-769e079cf747" providerId="ADAL" clId="{7F9E4D9B-A76A-4D53-870F-F6383D902F13}" dt="2021-09-09T13:08:24.771" v="3" actId="478"/>
          <ac:picMkLst>
            <pc:docMk/>
            <pc:sldMk cId="0" sldId="294"/>
            <ac:picMk id="1140" creationId="{00000000-0000-0000-0000-000000000000}"/>
          </ac:picMkLst>
        </pc:picChg>
      </pc:sldChg>
      <pc:sldChg chg="addSp delSp modSp mod">
        <pc:chgData name="Holton, Phil" userId="e1c11803-81d0-495b-b66e-769e079cf747" providerId="ADAL" clId="{7F9E4D9B-A76A-4D53-870F-F6383D902F13}" dt="2021-09-09T13:08:35.742" v="7" actId="1076"/>
        <pc:sldMkLst>
          <pc:docMk/>
          <pc:sldMk cId="0" sldId="295"/>
        </pc:sldMkLst>
        <pc:spChg chg="add mod">
          <ac:chgData name="Holton, Phil" userId="e1c11803-81d0-495b-b66e-769e079cf747" providerId="ADAL" clId="{7F9E4D9B-A76A-4D53-870F-F6383D902F13}" dt="2021-09-09T13:08:35.742" v="7" actId="1076"/>
          <ac:spMkLst>
            <pc:docMk/>
            <pc:sldMk cId="0" sldId="295"/>
            <ac:spMk id="10" creationId="{E5316578-21B8-469E-A4B8-FC4756C28F75}"/>
          </ac:spMkLst>
        </pc:spChg>
        <pc:picChg chg="del">
          <ac:chgData name="Holton, Phil" userId="e1c11803-81d0-495b-b66e-769e079cf747" providerId="ADAL" clId="{7F9E4D9B-A76A-4D53-870F-F6383D902F13}" dt="2021-09-09T13:08:28.691" v="5" actId="478"/>
          <ac:picMkLst>
            <pc:docMk/>
            <pc:sldMk cId="0" sldId="295"/>
            <ac:picMk id="1149" creationId="{00000000-0000-0000-0000-000000000000}"/>
          </ac:picMkLst>
        </pc:picChg>
      </pc:sldChg>
      <pc:sldChg chg="addSp delSp modSp mod">
        <pc:chgData name="Holton, Phil" userId="e1c11803-81d0-495b-b66e-769e079cf747" providerId="ADAL" clId="{7F9E4D9B-A76A-4D53-870F-F6383D902F13}" dt="2021-09-09T13:08:38.595" v="9"/>
        <pc:sldMkLst>
          <pc:docMk/>
          <pc:sldMk cId="0" sldId="296"/>
        </pc:sldMkLst>
        <pc:spChg chg="add mod">
          <ac:chgData name="Holton, Phil" userId="e1c11803-81d0-495b-b66e-769e079cf747" providerId="ADAL" clId="{7F9E4D9B-A76A-4D53-870F-F6383D902F13}" dt="2021-09-09T13:08:38.595" v="9"/>
          <ac:spMkLst>
            <pc:docMk/>
            <pc:sldMk cId="0" sldId="296"/>
            <ac:spMk id="9" creationId="{82F539FC-1E70-473A-99C9-2C41B9A0ACC3}"/>
          </ac:spMkLst>
        </pc:spChg>
        <pc:picChg chg="del">
          <ac:chgData name="Holton, Phil" userId="e1c11803-81d0-495b-b66e-769e079cf747" providerId="ADAL" clId="{7F9E4D9B-A76A-4D53-870F-F6383D902F13}" dt="2021-09-09T13:08:38.310" v="8" actId="478"/>
          <ac:picMkLst>
            <pc:docMk/>
            <pc:sldMk cId="0" sldId="296"/>
            <ac:picMk id="1160" creationId="{00000000-0000-0000-0000-00000000000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Shape 770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71" name="Shape 771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400">
        <a:latin typeface="+mj-lt"/>
        <a:ea typeface="+mj-ea"/>
        <a:cs typeface="+mj-cs"/>
        <a:sym typeface="Arial"/>
      </a:defRPr>
    </a:lvl1pPr>
    <a:lvl2pPr indent="228600" latinLnBrk="0">
      <a:defRPr sz="1400">
        <a:latin typeface="+mj-lt"/>
        <a:ea typeface="+mj-ea"/>
        <a:cs typeface="+mj-cs"/>
        <a:sym typeface="Arial"/>
      </a:defRPr>
    </a:lvl2pPr>
    <a:lvl3pPr indent="457200" latinLnBrk="0">
      <a:defRPr sz="1400">
        <a:latin typeface="+mj-lt"/>
        <a:ea typeface="+mj-ea"/>
        <a:cs typeface="+mj-cs"/>
        <a:sym typeface="Arial"/>
      </a:defRPr>
    </a:lvl3pPr>
    <a:lvl4pPr indent="685800" latinLnBrk="0">
      <a:defRPr sz="1400">
        <a:latin typeface="+mj-lt"/>
        <a:ea typeface="+mj-ea"/>
        <a:cs typeface="+mj-cs"/>
        <a:sym typeface="Arial"/>
      </a:defRPr>
    </a:lvl4pPr>
    <a:lvl5pPr indent="914400" latinLnBrk="0">
      <a:defRPr sz="1400">
        <a:latin typeface="+mj-lt"/>
        <a:ea typeface="+mj-ea"/>
        <a:cs typeface="+mj-cs"/>
        <a:sym typeface="Arial"/>
      </a:defRPr>
    </a:lvl5pPr>
    <a:lvl6pPr indent="1143000" latinLnBrk="0">
      <a:defRPr sz="1400">
        <a:latin typeface="+mj-lt"/>
        <a:ea typeface="+mj-ea"/>
        <a:cs typeface="+mj-cs"/>
        <a:sym typeface="Arial"/>
      </a:defRPr>
    </a:lvl6pPr>
    <a:lvl7pPr indent="1371600" latinLnBrk="0">
      <a:defRPr sz="1400">
        <a:latin typeface="+mj-lt"/>
        <a:ea typeface="+mj-ea"/>
        <a:cs typeface="+mj-cs"/>
        <a:sym typeface="Arial"/>
      </a:defRPr>
    </a:lvl7pPr>
    <a:lvl8pPr indent="1600200" latinLnBrk="0">
      <a:defRPr sz="1400">
        <a:latin typeface="+mj-lt"/>
        <a:ea typeface="+mj-ea"/>
        <a:cs typeface="+mj-cs"/>
        <a:sym typeface="Arial"/>
      </a:defRPr>
    </a:lvl8pPr>
    <a:lvl9pPr indent="1828800" latinLnBrk="0">
      <a:defRPr sz="1400">
        <a:latin typeface="+mj-lt"/>
        <a:ea typeface="+mj-ea"/>
        <a:cs typeface="+mj-cs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3" name="Shape 1123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24" name="Shape 112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4" name="Shape 1134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35" name="Shape 1135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5" name="Shape 1145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46" name="Shape 114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5" name="Shape 1145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46" name="Shape 114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2494333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6" name="Shape 1156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57" name="Shape 115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6" name="Shape 1156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57" name="Shape 115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8005674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6" name="Shape 1166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67" name="Shape 116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6" name="Shape 1176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7" name="Shape 117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Picture 2" descr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81" y="4755"/>
            <a:ext cx="9114439" cy="6848490"/>
          </a:xfrm>
          <a:prstGeom prst="rect">
            <a:avLst/>
          </a:prstGeom>
          <a:ln w="12700">
            <a:miter lim="400000"/>
          </a:ln>
        </p:spPr>
      </p:pic>
      <p:sp>
        <p:nvSpPr>
          <p:cNvPr id="15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33145" y="2818525"/>
            <a:ext cx="3818401" cy="1056901"/>
          </a:xfrm>
          <a:prstGeom prst="rect">
            <a:avLst/>
          </a:prstGeom>
        </p:spPr>
        <p:txBody>
          <a:bodyPr/>
          <a:lstStyle>
            <a:lvl1pPr>
              <a:buClr>
                <a:srgbClr val="505759"/>
              </a:buClr>
              <a:buSzPts val="1800"/>
              <a:defRPr sz="1800"/>
            </a:lvl1pPr>
            <a:lvl2pPr marL="819150" indent="-285750">
              <a:buClr>
                <a:srgbClr val="505759"/>
              </a:buClr>
              <a:buSzPts val="1800"/>
              <a:defRPr sz="1800"/>
            </a:lvl2pPr>
            <a:lvl3pPr marL="1336039" indent="-320039">
              <a:buClr>
                <a:srgbClr val="505759"/>
              </a:buClr>
              <a:buSzPts val="1800"/>
              <a:defRPr sz="1800"/>
            </a:lvl3pPr>
            <a:lvl4pPr marL="1793239" indent="-320039">
              <a:buClr>
                <a:srgbClr val="505759"/>
              </a:buClr>
              <a:buSzPts val="1800"/>
              <a:defRPr sz="1800"/>
            </a:lvl4pPr>
            <a:lvl5pPr marL="2250439" indent="-320039">
              <a:buClr>
                <a:srgbClr val="505759"/>
              </a:buClr>
              <a:buSzPts val="1800"/>
              <a:defRPr sz="1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110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11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1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2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2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2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2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2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3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3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3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3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3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4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4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4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4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4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156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5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6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6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6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6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7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7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7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8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8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8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9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9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9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9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9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9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0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0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0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0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0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0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214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1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1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Layout with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4" name="Title Text"/>
          <p:cNvSpPr txBox="1">
            <a:spLocks noGrp="1"/>
          </p:cNvSpPr>
          <p:nvPr>
            <p:ph type="title"/>
          </p:nvPr>
        </p:nvSpPr>
        <p:spPr>
          <a:xfrm>
            <a:off x="221503" y="345367"/>
            <a:ext cx="6568221" cy="553999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5" name="Body Level One…"/>
          <p:cNvSpPr txBox="1">
            <a:spLocks noGrp="1"/>
          </p:cNvSpPr>
          <p:nvPr>
            <p:ph type="body" idx="1"/>
          </p:nvPr>
        </p:nvSpPr>
        <p:spPr>
          <a:xfrm>
            <a:off x="221503" y="1439999"/>
            <a:ext cx="8229601" cy="4525964"/>
          </a:xfrm>
          <a:prstGeom prst="rect">
            <a:avLst/>
          </a:prstGeom>
        </p:spPr>
        <p:txBody>
          <a:bodyPr lIns="0" tIns="0" rIns="0" bIns="0"/>
          <a:lstStyle>
            <a:lvl1pPr>
              <a:buClr>
                <a:srgbClr val="000000"/>
              </a:buClr>
              <a:buSzPct val="125000"/>
              <a:defRPr sz="1600"/>
            </a:lvl1pPr>
            <a:lvl2pPr marL="787400" indent="-254000">
              <a:buClr>
                <a:srgbClr val="000000"/>
              </a:buClr>
              <a:buSzPts val="1600"/>
              <a:defRPr sz="1600"/>
            </a:lvl2pPr>
            <a:lvl3pPr marL="1300480" indent="-284480">
              <a:buClr>
                <a:srgbClr val="000000"/>
              </a:buClr>
              <a:buSzPts val="1600"/>
              <a:defRPr sz="1600"/>
            </a:lvl3pPr>
            <a:lvl4pPr marL="1757679" indent="-284479">
              <a:buClr>
                <a:srgbClr val="000000"/>
              </a:buClr>
              <a:buSzPts val="1600"/>
              <a:defRPr sz="1600"/>
            </a:lvl4pPr>
            <a:lvl5pPr marL="2214879" indent="-284479">
              <a:buClr>
                <a:srgbClr val="000000"/>
              </a:buClr>
              <a:buSzPts val="1600"/>
              <a:defRPr sz="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</p:spPr>
        <p:txBody>
          <a:bodyPr lIns="45699" tIns="45699" rIns="45699" bIns="45699" anchor="t"/>
          <a:lstStyle>
            <a:lvl1pPr>
              <a:defRPr sz="1100"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27" name="TextBox 7"/>
          <p:cNvSpPr txBox="1"/>
          <p:nvPr/>
        </p:nvSpPr>
        <p:spPr>
          <a:xfrm>
            <a:off x="6090423" y="6515224"/>
            <a:ext cx="2584850" cy="214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defRPr sz="900" b="1"/>
            </a:lvl1pPr>
          </a:lstStyle>
          <a:p>
            <a:r>
              <a:t>© Pearson Education 2020</a:t>
            </a:r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2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2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2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2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2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3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3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3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3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4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4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4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5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5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5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6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6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6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6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6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5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272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73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7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8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8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8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8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8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9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9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9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9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9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0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0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0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0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1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1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1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2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2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2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6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330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331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3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35" name="Picture 5" descr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143" y="-7144"/>
            <a:ext cx="9161967" cy="6884200"/>
          </a:xfrm>
          <a:prstGeom prst="rect">
            <a:avLst/>
          </a:prstGeom>
          <a:ln w="12700">
            <a:miter lim="400000"/>
          </a:ln>
        </p:spPr>
      </p:pic>
      <p:sp>
        <p:nvSpPr>
          <p:cNvPr id="36" name="Title Text"/>
          <p:cNvSpPr txBox="1">
            <a:spLocks noGrp="1"/>
          </p:cNvSpPr>
          <p:nvPr>
            <p:ph type="title"/>
          </p:nvPr>
        </p:nvSpPr>
        <p:spPr>
          <a:xfrm>
            <a:off x="255960" y="486439"/>
            <a:ext cx="5184578" cy="1872209"/>
          </a:xfrm>
          <a:prstGeom prst="rect">
            <a:avLst/>
          </a:prstGeom>
        </p:spPr>
        <p:txBody>
          <a:bodyPr lIns="45699" tIns="45699" rIns="45699" bIns="45699"/>
          <a:lstStyle>
            <a:lvl1pPr>
              <a:defRPr cap="all"/>
            </a:lvl1pPr>
          </a:lstStyle>
          <a:p>
            <a:r>
              <a:t>Title Text</a:t>
            </a:r>
          </a:p>
        </p:txBody>
      </p:sp>
      <p:sp>
        <p:nvSpPr>
          <p:cNvPr id="3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9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4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4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4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4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4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0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5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5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5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5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5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6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6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6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6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6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7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376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37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7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8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8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8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8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9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9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9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0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0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0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1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1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1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1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1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2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2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2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2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2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8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434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43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3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4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4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4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4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4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5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5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5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5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5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6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6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6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7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7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7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9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8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8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8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8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8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0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9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9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9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9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9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0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0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0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0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0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9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516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51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1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2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2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2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2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3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3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3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4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4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4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5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5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5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5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5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6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6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6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6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6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54" name="Picture 5" descr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063" y="-7144"/>
            <a:ext cx="9161967" cy="6884200"/>
          </a:xfrm>
          <a:prstGeom prst="rect">
            <a:avLst/>
          </a:prstGeom>
          <a:ln w="12700">
            <a:miter lim="400000"/>
          </a:ln>
        </p:spPr>
      </p:pic>
      <p:sp>
        <p:nvSpPr>
          <p:cNvPr id="55" name="Title Text"/>
          <p:cNvSpPr txBox="1">
            <a:spLocks noGrp="1"/>
          </p:cNvSpPr>
          <p:nvPr>
            <p:ph type="title"/>
          </p:nvPr>
        </p:nvSpPr>
        <p:spPr>
          <a:xfrm>
            <a:off x="296601" y="598200"/>
            <a:ext cx="5184577" cy="1872209"/>
          </a:xfrm>
          <a:prstGeom prst="rect">
            <a:avLst/>
          </a:prstGeom>
        </p:spPr>
        <p:txBody>
          <a:bodyPr lIns="45699" tIns="45699" rIns="45699" bIns="45699"/>
          <a:lstStyle>
            <a:lvl1pPr>
              <a:defRPr cap="all"/>
            </a:lvl1pPr>
          </a:lstStyle>
          <a:p>
            <a:r>
              <a:t>Title Text</a:t>
            </a:r>
          </a:p>
        </p:txBody>
      </p:sp>
      <p:sp>
        <p:nvSpPr>
          <p:cNvPr id="5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7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7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7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7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7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8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8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8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8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9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0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598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599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0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0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0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1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1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1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9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2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2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2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2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2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0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3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3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3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3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3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4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4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4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4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4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5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5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5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5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6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1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668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669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7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7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7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8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8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8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64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6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9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9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9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9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9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0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0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0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0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0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1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1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1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1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1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2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2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2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2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3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2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738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739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4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4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4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5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5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5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6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6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6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6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6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8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8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8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8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9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9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0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0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0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68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61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image" Target="../media/image2.png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Picture 3"/>
          <p:cNvPicPr>
            <a:picLocks noChangeAspect="1"/>
          </p:cNvPicPr>
          <p:nvPr/>
        </p:nvPicPr>
        <p:blipFill>
          <a:blip r:embed="rId68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Picture 5" descr="Picture 5"/>
          <p:cNvPicPr>
            <a:picLocks noChangeAspect="1"/>
          </p:cNvPicPr>
          <p:nvPr/>
        </p:nvPicPr>
        <p:blipFill>
          <a:blip r:embed="rId69"/>
          <a:stretch>
            <a:fillRect/>
          </a:stretch>
        </p:blipFill>
        <p:spPr>
          <a:xfrm>
            <a:off x="7143" y="-394"/>
            <a:ext cx="9144001" cy="6870701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272960" y="1422748"/>
            <a:ext cx="7772401" cy="43231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699" tIns="45699" rIns="45699" bIns="45699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Title Text"/>
          <p:cNvSpPr txBox="1">
            <a:spLocks noGrp="1"/>
          </p:cNvSpPr>
          <p:nvPr>
            <p:ph type="title"/>
          </p:nvPr>
        </p:nvSpPr>
        <p:spPr>
          <a:xfrm>
            <a:off x="272960" y="502320"/>
            <a:ext cx="8100473" cy="6480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rmAutofit/>
          </a:bodyPr>
          <a:lstStyle/>
          <a:p>
            <a:r>
              <a:t>Title Text</a:t>
            </a:r>
          </a:p>
        </p:txBody>
      </p:sp>
      <p:sp>
        <p:nvSpPr>
          <p:cNvPr id="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419600" y="6172200"/>
            <a:ext cx="2133600" cy="36830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  <p:sldLayoutId id="2147483704" r:id="rId56"/>
    <p:sldLayoutId id="2147483705" r:id="rId57"/>
    <p:sldLayoutId id="2147483706" r:id="rId58"/>
    <p:sldLayoutId id="2147483707" r:id="rId59"/>
    <p:sldLayoutId id="2147483708" r:id="rId60"/>
    <p:sldLayoutId id="2147483709" r:id="rId61"/>
    <p:sldLayoutId id="2147483710" r:id="rId62"/>
    <p:sldLayoutId id="2147483711" r:id="rId63"/>
    <p:sldLayoutId id="2147483712" r:id="rId64"/>
    <p:sldLayoutId id="2147483713" r:id="rId65"/>
    <p:sldLayoutId id="2147483714" r:id="rId66"/>
  </p:sldLayoutIdLst>
  <p:transition spd="med"/>
  <p:txStyles>
    <p:titleStyle>
      <a:lvl1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1pPr>
      <a:lvl2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2pPr>
      <a:lvl3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3pPr>
      <a:lvl4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4pPr>
      <a:lvl5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5pPr>
      <a:lvl6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6pPr>
      <a:lvl7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7pPr>
      <a:lvl8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8pPr>
      <a:lvl9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9pPr>
    </p:titleStyle>
    <p:bodyStyle>
      <a:lvl1pPr marL="457200" marR="0" indent="-40640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1pPr>
      <a:lvl2pPr marL="977900" marR="0" indent="-44450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2pPr>
      <a:lvl3pPr marL="1513839" marR="0" indent="-497839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3pPr>
      <a:lvl4pPr marL="1971039" marR="0" indent="-497839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–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4pPr>
      <a:lvl5pPr marL="2428239" marR="0" indent="-497839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»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5pPr>
      <a:lvl6pPr marL="2885439" marR="0" indent="-497839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6pPr>
      <a:lvl7pPr marL="3342640" marR="0" indent="-49784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7pPr>
      <a:lvl8pPr marL="3799840" marR="0" indent="-49784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8pPr>
      <a:lvl9pPr marL="4257040" marR="0" indent="-49784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2" name="Google Shape;13;p2"/>
          <p:cNvSpPr txBox="1"/>
          <p:nvPr/>
        </p:nvSpPr>
        <p:spPr>
          <a:xfrm>
            <a:off x="611740" y="280479"/>
            <a:ext cx="8036960" cy="15599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24" tIns="91424" rIns="91424" bIns="91424">
            <a:spAutoFit/>
          </a:bodyPr>
          <a:lstStyle/>
          <a:p>
            <a:pPr>
              <a:defRPr sz="4800" b="1">
                <a:solidFill>
                  <a:schemeClr val="accent4"/>
                </a:solidFill>
              </a:defRPr>
            </a:pPr>
            <a:r>
              <a:t>Pearson Edexcel </a:t>
            </a:r>
          </a:p>
          <a:p>
            <a:pPr>
              <a:defRPr sz="4800">
                <a:solidFill>
                  <a:schemeClr val="accent4"/>
                </a:solidFill>
              </a:defRPr>
            </a:pPr>
            <a:r>
              <a:t>GCSE (9-1) Business</a:t>
            </a:r>
          </a:p>
        </p:txBody>
      </p:sp>
      <p:sp>
        <p:nvSpPr>
          <p:cNvPr id="1113" name="Google Shape;16;p2"/>
          <p:cNvSpPr txBox="1"/>
          <p:nvPr/>
        </p:nvSpPr>
        <p:spPr>
          <a:xfrm>
            <a:off x="611738" y="2122713"/>
            <a:ext cx="5745519" cy="10002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24" tIns="91424" rIns="91424" bIns="91424">
            <a:spAutoFit/>
          </a:bodyPr>
          <a:lstStyle/>
          <a:p>
            <a:pPr>
              <a:spcBef>
                <a:spcPts val="600"/>
              </a:spcBef>
              <a:defRPr sz="2400"/>
            </a:pPr>
            <a:r>
              <a:rPr lang="en-GB" dirty="0"/>
              <a:t>Theme</a:t>
            </a:r>
            <a:r>
              <a:rPr dirty="0"/>
              <a:t> 1 Retrieval Resource</a:t>
            </a:r>
          </a:p>
          <a:p>
            <a:pPr>
              <a:spcBef>
                <a:spcPts val="600"/>
              </a:spcBef>
              <a:defRPr sz="2400"/>
            </a:pPr>
            <a:r>
              <a:rPr dirty="0"/>
              <a:t>1.2.1 – Customer Needs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5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2</a:t>
            </a:fld>
            <a:endParaRPr/>
          </a:p>
        </p:txBody>
      </p:sp>
      <p:sp>
        <p:nvSpPr>
          <p:cNvPr id="1116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229601" cy="554000"/>
          </a:xfrm>
          <a:prstGeom prst="rect">
            <a:avLst/>
          </a:prstGeom>
        </p:spPr>
        <p:txBody>
          <a:bodyPr/>
          <a:lstStyle/>
          <a:p>
            <a:r>
              <a:t>1.2.1 – Customer Needs</a:t>
            </a:r>
          </a:p>
        </p:txBody>
      </p:sp>
      <p:sp>
        <p:nvSpPr>
          <p:cNvPr id="1117" name="Rectangle 8"/>
          <p:cNvSpPr/>
          <p:nvPr/>
        </p:nvSpPr>
        <p:spPr>
          <a:xfrm>
            <a:off x="221503" y="1180033"/>
            <a:ext cx="8385469" cy="437069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2400"/>
            </a:lvl1pPr>
          </a:lstStyle>
          <a:p>
            <a:r>
              <a:t>1. Which of the following is a customer need?</a:t>
            </a:r>
          </a:p>
        </p:txBody>
      </p:sp>
      <p:grpSp>
        <p:nvGrpSpPr>
          <p:cNvPr id="1120" name="Oval 9"/>
          <p:cNvGrpSpPr/>
          <p:nvPr/>
        </p:nvGrpSpPr>
        <p:grpSpPr>
          <a:xfrm>
            <a:off x="6792685" y="4299503"/>
            <a:ext cx="2148117" cy="1927128"/>
            <a:chOff x="-1" y="-1"/>
            <a:chExt cx="2148116" cy="1927126"/>
          </a:xfrm>
        </p:grpSpPr>
        <p:sp>
          <p:nvSpPr>
            <p:cNvPr id="1118" name="Oval"/>
            <p:cNvSpPr/>
            <p:nvPr/>
          </p:nvSpPr>
          <p:spPr>
            <a:xfrm>
              <a:off x="-1" y="-1"/>
              <a:ext cx="2148116" cy="1927126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119" name="30 seconds"/>
            <p:cNvSpPr txBox="1"/>
            <p:nvPr/>
          </p:nvSpPr>
          <p:spPr>
            <a:xfrm>
              <a:off x="360303" y="486510"/>
              <a:ext cx="1427508" cy="95410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800">
                  <a:solidFill>
                    <a:srgbClr val="FFFFFF"/>
                  </a:solidFill>
                </a:defRPr>
              </a:lvl1pPr>
            </a:lstStyle>
            <a:p>
              <a:r>
                <a:rPr lang="en-GB" dirty="0"/>
                <a:t>6</a:t>
              </a:r>
              <a:r>
                <a:rPr dirty="0"/>
                <a:t>0 seconds</a:t>
              </a:r>
            </a:p>
          </p:txBody>
        </p:sp>
      </p:grpSp>
      <p:sp>
        <p:nvSpPr>
          <p:cNvPr id="1122" name="TextBox 1"/>
          <p:cNvSpPr txBox="1"/>
          <p:nvPr/>
        </p:nvSpPr>
        <p:spPr>
          <a:xfrm>
            <a:off x="726202" y="1922365"/>
            <a:ext cx="4517775" cy="25350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342900" indent="-342900" algn="just">
              <a:lnSpc>
                <a:spcPct val="150000"/>
              </a:lnSpc>
              <a:buClr>
                <a:srgbClr val="000000"/>
              </a:buClr>
              <a:buSzPct val="100000"/>
              <a:buAutoNum type="alphaUcPeriod"/>
              <a:defRPr sz="2400"/>
            </a:pPr>
            <a:r>
              <a:t>Place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 algn="just">
              <a:lnSpc>
                <a:spcPct val="150000"/>
              </a:lnSpc>
              <a:buClr>
                <a:srgbClr val="000000"/>
              </a:buClr>
              <a:buSzPct val="100000"/>
              <a:buAutoNum type="alphaUcPeriod"/>
              <a:defRPr sz="2400"/>
            </a:pPr>
            <a:r>
              <a:t>Price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 algn="just">
              <a:lnSpc>
                <a:spcPct val="150000"/>
              </a:lnSpc>
              <a:buClr>
                <a:srgbClr val="000000"/>
              </a:buClr>
              <a:buSzPct val="100000"/>
              <a:buAutoNum type="alphaUcPeriod"/>
              <a:defRPr sz="2400"/>
            </a:pPr>
            <a:r>
              <a:t>Product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 algn="just">
              <a:lnSpc>
                <a:spcPct val="150000"/>
              </a:lnSpc>
              <a:buClr>
                <a:srgbClr val="000000"/>
              </a:buClr>
              <a:buSzPct val="100000"/>
              <a:buAutoNum type="alphaUcPeriod"/>
              <a:defRPr sz="2400"/>
            </a:pPr>
            <a:r>
              <a:t>Promotion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19A4076A-C81D-4AC8-9721-1C212ACB28DE}"/>
              </a:ext>
            </a:extLst>
          </p:cNvPr>
          <p:cNvSpPr/>
          <p:nvPr/>
        </p:nvSpPr>
        <p:spPr>
          <a:xfrm>
            <a:off x="3256908" y="4473846"/>
            <a:ext cx="2630184" cy="2032752"/>
          </a:xfrm>
          <a:prstGeom prst="roundRect">
            <a:avLst>
              <a:gd name="adj" fmla="val 8697"/>
            </a:avLst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45719" tIns="45719" rIns="45719" bIns="45719" numCol="1" spcCol="38100" rtlCol="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2000" b="1" dirty="0"/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normalizeH="0" baseline="0" dirty="0">
                <a:uFillTx/>
                <a:latin typeface="+mj-lt"/>
                <a:ea typeface="+mj-ea"/>
                <a:cs typeface="+mj-cs"/>
                <a:sym typeface="Arial"/>
              </a:rPr>
              <a:t>Answer using your mini whiteboard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3</a:t>
            </a:fld>
            <a:endParaRPr/>
          </a:p>
        </p:txBody>
      </p:sp>
      <p:sp>
        <p:nvSpPr>
          <p:cNvPr id="1127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229601" cy="554000"/>
          </a:xfrm>
          <a:prstGeom prst="rect">
            <a:avLst/>
          </a:prstGeom>
        </p:spPr>
        <p:txBody>
          <a:bodyPr/>
          <a:lstStyle/>
          <a:p>
            <a:r>
              <a:t>1.2.1 – Customer Needs</a:t>
            </a:r>
          </a:p>
        </p:txBody>
      </p:sp>
      <p:sp>
        <p:nvSpPr>
          <p:cNvPr id="1128" name="Rectangle 8"/>
          <p:cNvSpPr/>
          <p:nvPr/>
        </p:nvSpPr>
        <p:spPr>
          <a:xfrm>
            <a:off x="221503" y="1180033"/>
            <a:ext cx="8385469" cy="437069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2400"/>
            </a:lvl1pPr>
          </a:lstStyle>
          <a:p>
            <a:r>
              <a:t>1. Which of the following is a customer need?</a:t>
            </a:r>
          </a:p>
        </p:txBody>
      </p:sp>
      <p:sp>
        <p:nvSpPr>
          <p:cNvPr id="1133" name="TextBox 1"/>
          <p:cNvSpPr txBox="1"/>
          <p:nvPr/>
        </p:nvSpPr>
        <p:spPr>
          <a:xfrm>
            <a:off x="726202" y="1922365"/>
            <a:ext cx="4517775" cy="22415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342900" indent="-342900" algn="just">
              <a:lnSpc>
                <a:spcPct val="150000"/>
              </a:lnSpc>
              <a:buClr>
                <a:srgbClr val="000000"/>
              </a:buClr>
              <a:buSzPct val="100000"/>
              <a:buAutoNum type="alphaUcPeriod"/>
              <a:defRPr sz="2400"/>
            </a:pPr>
            <a:r>
              <a:rPr dirty="0"/>
              <a:t>Place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 algn="just">
              <a:lnSpc>
                <a:spcPct val="150000"/>
              </a:lnSpc>
              <a:buClr>
                <a:srgbClr val="000000"/>
              </a:buClr>
              <a:buSzPct val="100000"/>
              <a:buAutoNum type="alphaUcPeriod"/>
              <a:defRPr sz="2400"/>
            </a:pPr>
            <a:r>
              <a:rPr dirty="0">
                <a:solidFill>
                  <a:srgbClr val="00B050"/>
                </a:solidFill>
              </a:rPr>
              <a:t>Price</a:t>
            </a:r>
            <a:endParaRPr dirty="0">
              <a:solidFill>
                <a:srgbClr val="00B05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 algn="just">
              <a:lnSpc>
                <a:spcPct val="150000"/>
              </a:lnSpc>
              <a:buClr>
                <a:srgbClr val="000000"/>
              </a:buClr>
              <a:buSzPct val="100000"/>
              <a:buAutoNum type="alphaUcPeriod"/>
              <a:defRPr sz="2400"/>
            </a:pPr>
            <a:r>
              <a:rPr dirty="0"/>
              <a:t>Product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 algn="just">
              <a:lnSpc>
                <a:spcPct val="150000"/>
              </a:lnSpc>
              <a:buClr>
                <a:srgbClr val="000000"/>
              </a:buClr>
              <a:buSzPct val="100000"/>
              <a:buAutoNum type="alphaUcPeriod"/>
              <a:defRPr sz="2400"/>
            </a:pPr>
            <a:r>
              <a:rPr dirty="0"/>
              <a:t>Promotion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7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4</a:t>
            </a:fld>
            <a:endParaRPr/>
          </a:p>
        </p:txBody>
      </p:sp>
      <p:sp>
        <p:nvSpPr>
          <p:cNvPr id="1138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229601" cy="554000"/>
          </a:xfrm>
          <a:prstGeom prst="rect">
            <a:avLst/>
          </a:prstGeom>
        </p:spPr>
        <p:txBody>
          <a:bodyPr/>
          <a:lstStyle/>
          <a:p>
            <a:r>
              <a:t>1.2.1 – Customer Needs</a:t>
            </a:r>
          </a:p>
        </p:txBody>
      </p:sp>
      <p:sp>
        <p:nvSpPr>
          <p:cNvPr id="1139" name="Rectangle 8"/>
          <p:cNvSpPr/>
          <p:nvPr/>
        </p:nvSpPr>
        <p:spPr>
          <a:xfrm>
            <a:off x="221503" y="1180033"/>
            <a:ext cx="8385469" cy="1148269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just">
              <a:defRPr sz="2400"/>
            </a:lvl1pPr>
          </a:lstStyle>
          <a:p>
            <a:r>
              <a:rPr dirty="0"/>
              <a:t>2. ‘Convenience’ is an example of a customer need. Give two examples of business which provide convenience. Briefly state why.</a:t>
            </a:r>
          </a:p>
        </p:txBody>
      </p:sp>
      <p:pic>
        <p:nvPicPr>
          <p:cNvPr id="1141" name="Picture 5" descr="Picture 5"/>
          <p:cNvPicPr>
            <a:picLocks noChangeAspect="1"/>
          </p:cNvPicPr>
          <p:nvPr/>
        </p:nvPicPr>
        <p:blipFill>
          <a:blip r:embed="rId3"/>
          <a:srcRect l="28720" t="40181" r="35634" b="44109"/>
          <a:stretch>
            <a:fillRect/>
          </a:stretch>
        </p:blipFill>
        <p:spPr>
          <a:xfrm>
            <a:off x="455420" y="2558495"/>
            <a:ext cx="7740843" cy="1919144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144" name="Oval 9"/>
          <p:cNvGrpSpPr/>
          <p:nvPr/>
        </p:nvGrpSpPr>
        <p:grpSpPr>
          <a:xfrm>
            <a:off x="6792685" y="4299503"/>
            <a:ext cx="2148117" cy="1927128"/>
            <a:chOff x="-1" y="-1"/>
            <a:chExt cx="2148116" cy="1927126"/>
          </a:xfrm>
        </p:grpSpPr>
        <p:sp>
          <p:nvSpPr>
            <p:cNvPr id="1142" name="Oval"/>
            <p:cNvSpPr/>
            <p:nvPr/>
          </p:nvSpPr>
          <p:spPr>
            <a:xfrm>
              <a:off x="-1" y="-1"/>
              <a:ext cx="2148116" cy="1927126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143" name="30 seconds"/>
            <p:cNvSpPr txBox="1"/>
            <p:nvPr/>
          </p:nvSpPr>
          <p:spPr>
            <a:xfrm>
              <a:off x="360303" y="486510"/>
              <a:ext cx="1427508" cy="95410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800">
                  <a:solidFill>
                    <a:srgbClr val="FFFFFF"/>
                  </a:solidFill>
                </a:defRPr>
              </a:lvl1pPr>
            </a:lstStyle>
            <a:p>
              <a:r>
                <a:rPr lang="en-GB" dirty="0"/>
                <a:t>12</a:t>
              </a:r>
              <a:r>
                <a:rPr dirty="0"/>
                <a:t>0 seconds</a:t>
              </a:r>
            </a:p>
          </p:txBody>
        </p:sp>
      </p:grp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5230727A-6704-4264-96C6-17D48F8F2472}"/>
              </a:ext>
            </a:extLst>
          </p:cNvPr>
          <p:cNvSpPr/>
          <p:nvPr/>
        </p:nvSpPr>
        <p:spPr>
          <a:xfrm>
            <a:off x="3256908" y="4473846"/>
            <a:ext cx="2630184" cy="2032752"/>
          </a:xfrm>
          <a:prstGeom prst="roundRect">
            <a:avLst>
              <a:gd name="adj" fmla="val 8697"/>
            </a:avLst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45719" tIns="45719" rIns="45719" bIns="45719" numCol="1" spcCol="38100" rtlCol="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2000" b="1" dirty="0"/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normalizeH="0" baseline="0" dirty="0">
                <a:uFillTx/>
                <a:latin typeface="+mj-lt"/>
                <a:ea typeface="+mj-ea"/>
                <a:cs typeface="+mj-cs"/>
                <a:sym typeface="Arial"/>
              </a:rPr>
              <a:t>Answer using your mini whiteboard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7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5</a:t>
            </a:fld>
            <a:endParaRPr/>
          </a:p>
        </p:txBody>
      </p:sp>
      <p:sp>
        <p:nvSpPr>
          <p:cNvPr id="1138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229601" cy="554000"/>
          </a:xfrm>
          <a:prstGeom prst="rect">
            <a:avLst/>
          </a:prstGeom>
        </p:spPr>
        <p:txBody>
          <a:bodyPr/>
          <a:lstStyle/>
          <a:p>
            <a:r>
              <a:t>1.2.1 – Customer Needs</a:t>
            </a:r>
          </a:p>
        </p:txBody>
      </p:sp>
      <p:sp>
        <p:nvSpPr>
          <p:cNvPr id="1139" name="Rectangle 8"/>
          <p:cNvSpPr/>
          <p:nvPr/>
        </p:nvSpPr>
        <p:spPr>
          <a:xfrm>
            <a:off x="221503" y="1180033"/>
            <a:ext cx="8385469" cy="1148269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just">
              <a:defRPr sz="2400"/>
            </a:lvl1pPr>
          </a:lstStyle>
          <a:p>
            <a:r>
              <a:rPr dirty="0"/>
              <a:t>2. ‘Convenience’ is an example of a customer need. Give two examples of business which provide convenience. Briefly state why.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A28F6C4-EFF2-A947-BC33-84FE7DC2B5CD}"/>
              </a:ext>
            </a:extLst>
          </p:cNvPr>
          <p:cNvSpPr/>
          <p:nvPr/>
        </p:nvSpPr>
        <p:spPr>
          <a:xfrm>
            <a:off x="221503" y="2608969"/>
            <a:ext cx="790896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sz="2400" dirty="0">
                <a:solidFill>
                  <a:srgbClr val="00B050"/>
                </a:solidFill>
              </a:rPr>
              <a:t>Allow any valid examples: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en-GB" sz="2400" dirty="0">
              <a:solidFill>
                <a:srgbClr val="00B050"/>
              </a:solidFill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Amazon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Provides convenience through its prompt home delivery service</a:t>
            </a:r>
          </a:p>
        </p:txBody>
      </p:sp>
    </p:spTree>
    <p:extLst>
      <p:ext uri="{BB962C8B-B14F-4D97-AF65-F5344CB8AC3E}">
        <p14:creationId xmlns:p14="http://schemas.microsoft.com/office/powerpoint/2010/main" val="2994088993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8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6</a:t>
            </a:fld>
            <a:endParaRPr/>
          </a:p>
        </p:txBody>
      </p:sp>
      <p:sp>
        <p:nvSpPr>
          <p:cNvPr id="1150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229601" cy="554000"/>
          </a:xfrm>
          <a:prstGeom prst="rect">
            <a:avLst/>
          </a:prstGeom>
        </p:spPr>
        <p:txBody>
          <a:bodyPr/>
          <a:lstStyle/>
          <a:p>
            <a:r>
              <a:t>1.2.1 – Customer Needs</a:t>
            </a:r>
          </a:p>
        </p:txBody>
      </p:sp>
      <p:sp>
        <p:nvSpPr>
          <p:cNvPr id="1151" name="Rectangle 8"/>
          <p:cNvSpPr/>
          <p:nvPr/>
        </p:nvSpPr>
        <p:spPr>
          <a:xfrm>
            <a:off x="221503" y="1180033"/>
            <a:ext cx="8385469" cy="1503869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just">
              <a:defRPr sz="2400"/>
            </a:lvl1pPr>
          </a:lstStyle>
          <a:p>
            <a:r>
              <a:rPr dirty="0"/>
              <a:t>3. ‘Choice’ is a customer need. State 5 different ways in which a manufacturer of soft drinks provides choice for customers through different types of drink. An example is provided:</a:t>
            </a:r>
          </a:p>
        </p:txBody>
      </p:sp>
      <p:pic>
        <p:nvPicPr>
          <p:cNvPr id="1152" name="Picture 3" descr="Picture 3"/>
          <p:cNvPicPr>
            <a:picLocks noChangeAspect="1"/>
          </p:cNvPicPr>
          <p:nvPr/>
        </p:nvPicPr>
        <p:blipFill>
          <a:blip r:embed="rId3"/>
          <a:srcRect l="28489" t="47416" r="34754" b="36793"/>
          <a:stretch>
            <a:fillRect/>
          </a:stretch>
        </p:blipFill>
        <p:spPr>
          <a:xfrm>
            <a:off x="72908" y="2847146"/>
            <a:ext cx="7772402" cy="1878265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155" name="Oval 9"/>
          <p:cNvGrpSpPr/>
          <p:nvPr/>
        </p:nvGrpSpPr>
        <p:grpSpPr>
          <a:xfrm>
            <a:off x="6771250" y="4435418"/>
            <a:ext cx="2148117" cy="1927127"/>
            <a:chOff x="-1" y="-1"/>
            <a:chExt cx="2148116" cy="1927126"/>
          </a:xfrm>
        </p:grpSpPr>
        <p:sp>
          <p:nvSpPr>
            <p:cNvPr id="1153" name="Oval"/>
            <p:cNvSpPr/>
            <p:nvPr/>
          </p:nvSpPr>
          <p:spPr>
            <a:xfrm>
              <a:off x="-1" y="-1"/>
              <a:ext cx="2148116" cy="1927126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154" name="30 seconds"/>
            <p:cNvSpPr txBox="1"/>
            <p:nvPr/>
          </p:nvSpPr>
          <p:spPr>
            <a:xfrm>
              <a:off x="360303" y="486510"/>
              <a:ext cx="1427508" cy="9541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800">
                  <a:solidFill>
                    <a:srgbClr val="FFFFFF"/>
                  </a:solidFill>
                </a:defRPr>
              </a:lvl1pPr>
            </a:lstStyle>
            <a:p>
              <a:r>
                <a:rPr lang="en-GB" dirty="0"/>
                <a:t>12</a:t>
              </a:r>
              <a:r>
                <a:rPr dirty="0"/>
                <a:t>0 seconds</a:t>
              </a:r>
            </a:p>
          </p:txBody>
        </p:sp>
      </p:grp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E5316578-21B8-469E-A4B8-FC4756C28F75}"/>
              </a:ext>
            </a:extLst>
          </p:cNvPr>
          <p:cNvSpPr/>
          <p:nvPr/>
        </p:nvSpPr>
        <p:spPr>
          <a:xfrm>
            <a:off x="3256908" y="4527602"/>
            <a:ext cx="2630184" cy="2032752"/>
          </a:xfrm>
          <a:prstGeom prst="roundRect">
            <a:avLst>
              <a:gd name="adj" fmla="val 8697"/>
            </a:avLst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45719" tIns="45719" rIns="45719" bIns="45719" numCol="1" spcCol="38100" rtlCol="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2000" b="1" dirty="0"/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normalizeH="0" baseline="0" dirty="0">
                <a:uFillTx/>
                <a:latin typeface="+mj-lt"/>
                <a:ea typeface="+mj-ea"/>
                <a:cs typeface="+mj-cs"/>
                <a:sym typeface="Arial"/>
              </a:rPr>
              <a:t>Answer using your mini whiteboard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8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7</a:t>
            </a:fld>
            <a:endParaRPr/>
          </a:p>
        </p:txBody>
      </p:sp>
      <p:sp>
        <p:nvSpPr>
          <p:cNvPr id="1150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229601" cy="554000"/>
          </a:xfrm>
          <a:prstGeom prst="rect">
            <a:avLst/>
          </a:prstGeom>
        </p:spPr>
        <p:txBody>
          <a:bodyPr/>
          <a:lstStyle/>
          <a:p>
            <a:r>
              <a:t>1.2.1 – Customer Needs</a:t>
            </a:r>
          </a:p>
        </p:txBody>
      </p:sp>
      <p:sp>
        <p:nvSpPr>
          <p:cNvPr id="1151" name="Rectangle 8"/>
          <p:cNvSpPr/>
          <p:nvPr/>
        </p:nvSpPr>
        <p:spPr>
          <a:xfrm>
            <a:off x="221503" y="1180033"/>
            <a:ext cx="8385469" cy="1503869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just">
              <a:defRPr sz="2400"/>
            </a:lvl1pPr>
          </a:lstStyle>
          <a:p>
            <a:r>
              <a:rPr dirty="0"/>
              <a:t>3. ‘Choice’ is a customer need. State 5 different ways in which a manufacturer of soft drinks provides choice for customers through different types of drink. An example is provided: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3EFC079-2AF2-C04D-B4B0-E7780F850084}"/>
              </a:ext>
            </a:extLst>
          </p:cNvPr>
          <p:cNvSpPr/>
          <p:nvPr/>
        </p:nvSpPr>
        <p:spPr>
          <a:xfrm>
            <a:off x="698006" y="2964569"/>
            <a:ext cx="790896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Energy drink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Zero sugar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Different flavours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Different containers – can, bottles, pouches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Different sizes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en-GB" sz="24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5912109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9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8</a:t>
            </a:fld>
            <a:endParaRPr/>
          </a:p>
        </p:txBody>
      </p:sp>
      <p:sp>
        <p:nvSpPr>
          <p:cNvPr id="1161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229601" cy="554000"/>
          </a:xfrm>
          <a:prstGeom prst="rect">
            <a:avLst/>
          </a:prstGeom>
        </p:spPr>
        <p:txBody>
          <a:bodyPr/>
          <a:lstStyle/>
          <a:p>
            <a:r>
              <a:t>1.2.1 – Customer Needs</a:t>
            </a:r>
          </a:p>
        </p:txBody>
      </p:sp>
      <p:sp>
        <p:nvSpPr>
          <p:cNvPr id="1162" name="Rectangle 8"/>
          <p:cNvSpPr/>
          <p:nvPr/>
        </p:nvSpPr>
        <p:spPr>
          <a:xfrm>
            <a:off x="221503" y="1180032"/>
            <a:ext cx="8385469" cy="830997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just">
              <a:defRPr sz="2400"/>
            </a:pPr>
            <a:r>
              <a:rPr dirty="0"/>
              <a:t>4. </a:t>
            </a:r>
            <a:r>
              <a:rPr lang="en-GB" dirty="0"/>
              <a:t>Give</a:t>
            </a:r>
            <a:r>
              <a:rPr dirty="0"/>
              <a:t> </a:t>
            </a:r>
            <a:r>
              <a:rPr lang="en-GB" b="1" dirty="0"/>
              <a:t>two</a:t>
            </a:r>
            <a:r>
              <a:rPr dirty="0"/>
              <a:t> benefit</a:t>
            </a:r>
            <a:r>
              <a:rPr lang="en-GB" dirty="0"/>
              <a:t>s</a:t>
            </a:r>
            <a:r>
              <a:rPr dirty="0"/>
              <a:t> to a business of understanding customer needs</a:t>
            </a:r>
            <a:r>
              <a:rPr sz="1800" dirty="0"/>
              <a:t>.</a:t>
            </a:r>
          </a:p>
        </p:txBody>
      </p:sp>
      <p:grpSp>
        <p:nvGrpSpPr>
          <p:cNvPr id="1165" name="Oval 9"/>
          <p:cNvGrpSpPr/>
          <p:nvPr/>
        </p:nvGrpSpPr>
        <p:grpSpPr>
          <a:xfrm>
            <a:off x="6771250" y="4435418"/>
            <a:ext cx="2148117" cy="1927127"/>
            <a:chOff x="-1" y="-1"/>
            <a:chExt cx="2148116" cy="1927126"/>
          </a:xfrm>
        </p:grpSpPr>
        <p:sp>
          <p:nvSpPr>
            <p:cNvPr id="1163" name="Oval"/>
            <p:cNvSpPr/>
            <p:nvPr/>
          </p:nvSpPr>
          <p:spPr>
            <a:xfrm>
              <a:off x="-1" y="-1"/>
              <a:ext cx="2148116" cy="1927126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164" name="30 seconds"/>
            <p:cNvSpPr txBox="1"/>
            <p:nvPr/>
          </p:nvSpPr>
          <p:spPr>
            <a:xfrm>
              <a:off x="360303" y="486510"/>
              <a:ext cx="1427508" cy="9541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800">
                  <a:solidFill>
                    <a:srgbClr val="FFFFFF"/>
                  </a:solidFill>
                </a:defRPr>
              </a:lvl1pPr>
            </a:lstStyle>
            <a:p>
              <a:r>
                <a:rPr lang="en-GB" dirty="0"/>
                <a:t>6</a:t>
              </a:r>
              <a:r>
                <a:rPr dirty="0"/>
                <a:t>0 seconds</a:t>
              </a:r>
            </a:p>
          </p:txBody>
        </p:sp>
      </p:grp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2F539FC-1E70-473A-99C9-2C41B9A0ACC3}"/>
              </a:ext>
            </a:extLst>
          </p:cNvPr>
          <p:cNvSpPr/>
          <p:nvPr/>
        </p:nvSpPr>
        <p:spPr>
          <a:xfrm>
            <a:off x="3256908" y="4473846"/>
            <a:ext cx="2630184" cy="2032752"/>
          </a:xfrm>
          <a:prstGeom prst="roundRect">
            <a:avLst>
              <a:gd name="adj" fmla="val 8697"/>
            </a:avLst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45719" tIns="45719" rIns="45719" bIns="45719" numCol="1" spcCol="38100" rtlCol="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2000" b="1" dirty="0"/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normalizeH="0" baseline="0" dirty="0">
                <a:uFillTx/>
                <a:latin typeface="+mj-lt"/>
                <a:ea typeface="+mj-ea"/>
                <a:cs typeface="+mj-cs"/>
                <a:sym typeface="Arial"/>
              </a:rPr>
              <a:t>Answer using your mini whiteboard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9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9</a:t>
            </a:fld>
            <a:endParaRPr/>
          </a:p>
        </p:txBody>
      </p:sp>
      <p:sp>
        <p:nvSpPr>
          <p:cNvPr id="1171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229601" cy="554000"/>
          </a:xfrm>
          <a:prstGeom prst="rect">
            <a:avLst/>
          </a:prstGeom>
        </p:spPr>
        <p:txBody>
          <a:bodyPr/>
          <a:lstStyle/>
          <a:p>
            <a:r>
              <a:t>1.2.1 – Customer Needs</a:t>
            </a:r>
          </a:p>
        </p:txBody>
      </p:sp>
      <p:sp>
        <p:nvSpPr>
          <p:cNvPr id="1172" name="Rectangle 8"/>
          <p:cNvSpPr/>
          <p:nvPr/>
        </p:nvSpPr>
        <p:spPr>
          <a:xfrm>
            <a:off x="221503" y="1180032"/>
            <a:ext cx="8385469" cy="830997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just">
              <a:defRPr sz="2400"/>
            </a:pPr>
            <a:r>
              <a:rPr dirty="0"/>
              <a:t>4. </a:t>
            </a:r>
            <a:r>
              <a:rPr lang="en-GB" dirty="0"/>
              <a:t>Give</a:t>
            </a:r>
            <a:r>
              <a:rPr dirty="0"/>
              <a:t> </a:t>
            </a:r>
            <a:r>
              <a:rPr lang="en-GB" b="1" dirty="0"/>
              <a:t>two</a:t>
            </a:r>
            <a:r>
              <a:rPr dirty="0"/>
              <a:t> benefit</a:t>
            </a:r>
            <a:r>
              <a:rPr lang="en-GB" dirty="0"/>
              <a:t>s</a:t>
            </a:r>
            <a:r>
              <a:rPr dirty="0"/>
              <a:t> to a business of understanding customer needs</a:t>
            </a:r>
            <a:r>
              <a:rPr sz="1800" dirty="0"/>
              <a:t>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6C3162A-F44E-3142-B20D-D196EF746B26}"/>
              </a:ext>
            </a:extLst>
          </p:cNvPr>
          <p:cNvSpPr/>
          <p:nvPr/>
        </p:nvSpPr>
        <p:spPr>
          <a:xfrm>
            <a:off x="698006" y="2608969"/>
            <a:ext cx="79089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Generating sales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Business survival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243C59"/>
      </a:accent1>
      <a:accent2>
        <a:srgbClr val="68A6C2"/>
      </a:accent2>
      <a:accent3>
        <a:srgbClr val="007FA3"/>
      </a:accent3>
      <a:accent4>
        <a:srgbClr val="003057"/>
      </a:accent4>
      <a:accent5>
        <a:srgbClr val="DB0020"/>
      </a:accent5>
      <a:accent6>
        <a:srgbClr val="008638"/>
      </a:accent6>
      <a:hlink>
        <a:srgbClr val="0000FF"/>
      </a:hlink>
      <a:folHlink>
        <a:srgbClr val="FF00FF"/>
      </a:folHlink>
    </a:clrScheme>
    <a:fontScheme name="Office Theme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243C59"/>
      </a:accent1>
      <a:accent2>
        <a:srgbClr val="68A6C2"/>
      </a:accent2>
      <a:accent3>
        <a:srgbClr val="007FA3"/>
      </a:accent3>
      <a:accent4>
        <a:srgbClr val="003057"/>
      </a:accent4>
      <a:accent5>
        <a:srgbClr val="DB0020"/>
      </a:accent5>
      <a:accent6>
        <a:srgbClr val="008638"/>
      </a:accent6>
      <a:hlink>
        <a:srgbClr val="0000FF"/>
      </a:hlink>
      <a:folHlink>
        <a:srgbClr val="FF00FF"/>
      </a:folHlink>
    </a:clrScheme>
    <a:fontScheme name="Office Theme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506</TotalTime>
  <Words>311</Words>
  <Application>Microsoft Office PowerPoint</Application>
  <PresentationFormat>On-screen Show (4:3)</PresentationFormat>
  <Paragraphs>71</Paragraphs>
  <Slides>9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Arial Black</vt:lpstr>
      <vt:lpstr>Times New Roman</vt:lpstr>
      <vt:lpstr>Office Theme</vt:lpstr>
      <vt:lpstr>PowerPoint Presentation</vt:lpstr>
      <vt:lpstr>1.2.1 – Customer Needs</vt:lpstr>
      <vt:lpstr>1.2.1 – Customer Needs</vt:lpstr>
      <vt:lpstr>1.2.1 – Customer Needs</vt:lpstr>
      <vt:lpstr>1.2.1 – Customer Needs</vt:lpstr>
      <vt:lpstr>1.2.1 – Customer Needs</vt:lpstr>
      <vt:lpstr>1.2.1 – Customer Needs</vt:lpstr>
      <vt:lpstr>1.2.1 – Customer Needs</vt:lpstr>
      <vt:lpstr>1.2.1 – Customer Needs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Holton, Phil</cp:lastModifiedBy>
  <cp:revision>61</cp:revision>
  <dcterms:modified xsi:type="dcterms:W3CDTF">2021-09-09T13:08:40Z</dcterms:modified>
</cp:coreProperties>
</file>