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22" r:id="rId2"/>
    <p:sldId id="423" r:id="rId3"/>
    <p:sldId id="424" r:id="rId4"/>
    <p:sldId id="425" r:id="rId5"/>
    <p:sldId id="426" r:id="rId6"/>
    <p:sldId id="427" r:id="rId7"/>
    <p:sldId id="428" r:id="rId8"/>
    <p:sldId id="429" r:id="rId9"/>
    <p:sldId id="430" r:id="rId10"/>
    <p:sldId id="431" r:id="rId11"/>
    <p:sldId id="432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BB3871-A582-49BF-A2CD-C1E6923599DC}" v="5" dt="2021-09-09T13:13:30.109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AFBB3871-A582-49BF-A2CD-C1E6923599DC}"/>
    <pc:docChg chg="custSel modSld">
      <pc:chgData name="Holton, Phil" userId="e1c11803-81d0-495b-b66e-769e079cf747" providerId="ADAL" clId="{AFBB3871-A582-49BF-A2CD-C1E6923599DC}" dt="2021-09-09T13:13:30.109" v="11"/>
      <pc:docMkLst>
        <pc:docMk/>
      </pc:docMkLst>
      <pc:sldChg chg="addSp delSp modSp mod">
        <pc:chgData name="Holton, Phil" userId="e1c11803-81d0-495b-b66e-769e079cf747" providerId="ADAL" clId="{AFBB3871-A582-49BF-A2CD-C1E6923599DC}" dt="2021-09-09T13:13:16.089" v="1"/>
        <pc:sldMkLst>
          <pc:docMk/>
          <pc:sldMk cId="0" sldId="423"/>
        </pc:sldMkLst>
        <pc:spChg chg="add mod">
          <ac:chgData name="Holton, Phil" userId="e1c11803-81d0-495b-b66e-769e079cf747" providerId="ADAL" clId="{AFBB3871-A582-49BF-A2CD-C1E6923599DC}" dt="2021-09-09T13:13:16.089" v="1"/>
          <ac:spMkLst>
            <pc:docMk/>
            <pc:sldMk cId="0" sldId="423"/>
            <ac:spMk id="9" creationId="{AB3C20F7-3B3A-4E0E-8D7E-C72308DF68D2}"/>
          </ac:spMkLst>
        </pc:spChg>
        <pc:picChg chg="del">
          <ac:chgData name="Holton, Phil" userId="e1c11803-81d0-495b-b66e-769e079cf747" providerId="ADAL" clId="{AFBB3871-A582-49BF-A2CD-C1E6923599DC}" dt="2021-09-09T13:13:15.794" v="0" actId="478"/>
          <ac:picMkLst>
            <pc:docMk/>
            <pc:sldMk cId="0" sldId="423"/>
            <ac:picMk id="2373" creationId="{00000000-0000-0000-0000-000000000000}"/>
          </ac:picMkLst>
        </pc:picChg>
      </pc:sldChg>
      <pc:sldChg chg="addSp delSp modSp mod">
        <pc:chgData name="Holton, Phil" userId="e1c11803-81d0-495b-b66e-769e079cf747" providerId="ADAL" clId="{AFBB3871-A582-49BF-A2CD-C1E6923599DC}" dt="2021-09-09T13:13:18.602" v="3"/>
        <pc:sldMkLst>
          <pc:docMk/>
          <pc:sldMk cId="0" sldId="425"/>
        </pc:sldMkLst>
        <pc:spChg chg="add mod">
          <ac:chgData name="Holton, Phil" userId="e1c11803-81d0-495b-b66e-769e079cf747" providerId="ADAL" clId="{AFBB3871-A582-49BF-A2CD-C1E6923599DC}" dt="2021-09-09T13:13:18.602" v="3"/>
          <ac:spMkLst>
            <pc:docMk/>
            <pc:sldMk cId="0" sldId="425"/>
            <ac:spMk id="9" creationId="{4274FBB5-21E6-4CD8-908E-378DF109421D}"/>
          </ac:spMkLst>
        </pc:spChg>
        <pc:picChg chg="del">
          <ac:chgData name="Holton, Phil" userId="e1c11803-81d0-495b-b66e-769e079cf747" providerId="ADAL" clId="{AFBB3871-A582-49BF-A2CD-C1E6923599DC}" dt="2021-09-09T13:13:18.284" v="2" actId="478"/>
          <ac:picMkLst>
            <pc:docMk/>
            <pc:sldMk cId="0" sldId="425"/>
            <ac:picMk id="2393" creationId="{00000000-0000-0000-0000-000000000000}"/>
          </ac:picMkLst>
        </pc:picChg>
      </pc:sldChg>
      <pc:sldChg chg="addSp delSp modSp mod">
        <pc:chgData name="Holton, Phil" userId="e1c11803-81d0-495b-b66e-769e079cf747" providerId="ADAL" clId="{AFBB3871-A582-49BF-A2CD-C1E6923599DC}" dt="2021-09-09T13:13:21.959" v="6"/>
        <pc:sldMkLst>
          <pc:docMk/>
          <pc:sldMk cId="0" sldId="427"/>
        </pc:sldMkLst>
        <pc:spChg chg="add mod">
          <ac:chgData name="Holton, Phil" userId="e1c11803-81d0-495b-b66e-769e079cf747" providerId="ADAL" clId="{AFBB3871-A582-49BF-A2CD-C1E6923599DC}" dt="2021-09-09T13:13:21.959" v="6"/>
          <ac:spMkLst>
            <pc:docMk/>
            <pc:sldMk cId="0" sldId="427"/>
            <ac:spMk id="10" creationId="{81DEC80C-13A3-4B1E-8433-A7E97BFCEA1D}"/>
          </ac:spMkLst>
        </pc:spChg>
        <pc:picChg chg="del mod">
          <ac:chgData name="Holton, Phil" userId="e1c11803-81d0-495b-b66e-769e079cf747" providerId="ADAL" clId="{AFBB3871-A582-49BF-A2CD-C1E6923599DC}" dt="2021-09-09T13:13:21.640" v="5" actId="478"/>
          <ac:picMkLst>
            <pc:docMk/>
            <pc:sldMk cId="0" sldId="427"/>
            <ac:picMk id="2413" creationId="{00000000-0000-0000-0000-000000000000}"/>
          </ac:picMkLst>
        </pc:picChg>
      </pc:sldChg>
      <pc:sldChg chg="addSp delSp modSp mod">
        <pc:chgData name="Holton, Phil" userId="e1c11803-81d0-495b-b66e-769e079cf747" providerId="ADAL" clId="{AFBB3871-A582-49BF-A2CD-C1E6923599DC}" dt="2021-09-09T13:13:24.965" v="9"/>
        <pc:sldMkLst>
          <pc:docMk/>
          <pc:sldMk cId="0" sldId="429"/>
        </pc:sldMkLst>
        <pc:spChg chg="add mod">
          <ac:chgData name="Holton, Phil" userId="e1c11803-81d0-495b-b66e-769e079cf747" providerId="ADAL" clId="{AFBB3871-A582-49BF-A2CD-C1E6923599DC}" dt="2021-09-09T13:13:24.965" v="9"/>
          <ac:spMkLst>
            <pc:docMk/>
            <pc:sldMk cId="0" sldId="429"/>
            <ac:spMk id="9" creationId="{8508C2CB-AAF0-40FE-B3FA-A5AE4C6BAF7A}"/>
          </ac:spMkLst>
        </pc:spChg>
        <pc:picChg chg="del mod">
          <ac:chgData name="Holton, Phil" userId="e1c11803-81d0-495b-b66e-769e079cf747" providerId="ADAL" clId="{AFBB3871-A582-49BF-A2CD-C1E6923599DC}" dt="2021-09-09T13:13:24.609" v="8" actId="478"/>
          <ac:picMkLst>
            <pc:docMk/>
            <pc:sldMk cId="0" sldId="429"/>
            <ac:picMk id="2435" creationId="{00000000-0000-0000-0000-000000000000}"/>
          </ac:picMkLst>
        </pc:picChg>
      </pc:sldChg>
      <pc:sldChg chg="addSp delSp modSp mod">
        <pc:chgData name="Holton, Phil" userId="e1c11803-81d0-495b-b66e-769e079cf747" providerId="ADAL" clId="{AFBB3871-A582-49BF-A2CD-C1E6923599DC}" dt="2021-09-09T13:13:30.109" v="11"/>
        <pc:sldMkLst>
          <pc:docMk/>
          <pc:sldMk cId="0" sldId="431"/>
        </pc:sldMkLst>
        <pc:spChg chg="add mod">
          <ac:chgData name="Holton, Phil" userId="e1c11803-81d0-495b-b66e-769e079cf747" providerId="ADAL" clId="{AFBB3871-A582-49BF-A2CD-C1E6923599DC}" dt="2021-09-09T13:13:30.109" v="11"/>
          <ac:spMkLst>
            <pc:docMk/>
            <pc:sldMk cId="0" sldId="431"/>
            <ac:spMk id="9" creationId="{D77240F4-5C74-4F4E-8FF7-463C3825EF9F}"/>
          </ac:spMkLst>
        </pc:spChg>
        <pc:picChg chg="del">
          <ac:chgData name="Holton, Phil" userId="e1c11803-81d0-495b-b66e-769e079cf747" providerId="ADAL" clId="{AFBB3871-A582-49BF-A2CD-C1E6923599DC}" dt="2021-09-09T13:13:27.470" v="10" actId="478"/>
          <ac:picMkLst>
            <pc:docMk/>
            <pc:sldMk cId="0" sldId="431"/>
            <ac:picMk id="2455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4" name="Shape 237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75" name="Shape 237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6" name="Shape 246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67" name="Shape 24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4" name="Shape 238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85" name="Shape 238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4" name="Shape 239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95" name="Shape 239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4" name="Shape 240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05" name="Shape 240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5" name="Shape 241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16" name="Shape 24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" name="Shape 242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27" name="Shape 24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6" name="Shape 243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37" name="Shape 243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6" name="Shape 244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47" name="Shape 24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6" name="Shape 245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57" name="Shape 24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4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2365" name="Google Shape;16;p2"/>
          <p:cNvSpPr txBox="1"/>
          <p:nvPr/>
        </p:nvSpPr>
        <p:spPr>
          <a:xfrm>
            <a:off x="611739" y="2122713"/>
            <a:ext cx="7573038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1.5.1- Business stakeholders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450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451" name="Rectangle 8"/>
          <p:cNvSpPr/>
          <p:nvPr/>
        </p:nvSpPr>
        <p:spPr>
          <a:xfrm>
            <a:off x="177622" y="862102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5. Give </a:t>
            </a:r>
            <a:r>
              <a:rPr b="1"/>
              <a:t>two</a:t>
            </a:r>
            <a:r>
              <a:t> ways that government impacts on a business.</a:t>
            </a:r>
          </a:p>
        </p:txBody>
      </p:sp>
      <p:grpSp>
        <p:nvGrpSpPr>
          <p:cNvPr id="2454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452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53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77240F4-5C74-4F4E-8FF7-463C3825EF9F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2460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461" name="Rectangle 8"/>
          <p:cNvSpPr/>
          <p:nvPr/>
        </p:nvSpPr>
        <p:spPr>
          <a:xfrm>
            <a:off x="177622" y="862102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5. Give </a:t>
            </a:r>
            <a:r>
              <a:rPr b="1"/>
              <a:t>two</a:t>
            </a:r>
            <a:r>
              <a:t> ways that government impacts on a business.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919636-448A-D948-B657-3B71B6C96F34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Taxes – higher costs for business</a:t>
            </a:r>
          </a:p>
          <a:p>
            <a:r>
              <a:rPr lang="en-GB" sz="2400" dirty="0">
                <a:solidFill>
                  <a:srgbClr val="00B050"/>
                </a:solidFill>
              </a:rPr>
              <a:t>Legislation – costs of implementation</a:t>
            </a:r>
          </a:p>
          <a:p>
            <a:r>
              <a:rPr lang="en-GB" sz="2400" dirty="0">
                <a:solidFill>
                  <a:srgbClr val="00B050"/>
                </a:solidFill>
              </a:rPr>
              <a:t>Minimum wages	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36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369" name="Rectangle 8"/>
          <p:cNvSpPr/>
          <p:nvPr/>
        </p:nvSpPr>
        <p:spPr>
          <a:xfrm>
            <a:off x="238341" y="1005536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1. Define the term </a:t>
            </a:r>
            <a:r>
              <a:rPr b="1"/>
              <a:t>stakeholder</a:t>
            </a:r>
            <a:r>
              <a:t>.</a:t>
            </a:r>
          </a:p>
        </p:txBody>
      </p:sp>
      <p:grpSp>
        <p:nvGrpSpPr>
          <p:cNvPr id="2372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370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71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3C20F7-3B3A-4E0E-8D7E-C72308DF68D2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237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379" name="Rectangle 8"/>
          <p:cNvSpPr/>
          <p:nvPr/>
        </p:nvSpPr>
        <p:spPr>
          <a:xfrm>
            <a:off x="238341" y="1005536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1. Define the term </a:t>
            </a:r>
            <a:r>
              <a:rPr b="1"/>
              <a:t>stakeholder</a:t>
            </a:r>
            <a: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A907F7-70CF-E44D-AB85-222A18C08C41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Anyone who has an interest in the activities of a business, such as workers, suppliers, the local community and government.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38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389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2. Give </a:t>
            </a:r>
            <a:r>
              <a:rPr b="1"/>
              <a:t>two</a:t>
            </a:r>
            <a:r>
              <a:t> impacts that pressure groups might have on a business.</a:t>
            </a:r>
          </a:p>
        </p:txBody>
      </p:sp>
      <p:grpSp>
        <p:nvGrpSpPr>
          <p:cNvPr id="2392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390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91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274FBB5-21E6-4CD8-908E-378DF109421D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39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399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2. Give </a:t>
            </a:r>
            <a:r>
              <a:rPr b="1"/>
              <a:t>two</a:t>
            </a:r>
            <a:r>
              <a:t> impacts that pressure groups might have on a business.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7AF2C7-536F-0449-9D9E-1B5D93D21FFE}"/>
              </a:ext>
            </a:extLst>
          </p:cNvPr>
          <p:cNvSpPr/>
          <p:nvPr/>
        </p:nvSpPr>
        <p:spPr>
          <a:xfrm>
            <a:off x="578738" y="2045281"/>
            <a:ext cx="7908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Increase wages of employees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Use different production methods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Use less packaging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Use more local suppliers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40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409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3. Which one of the following is an advantage to a business of having satisfied employees?</a:t>
            </a:r>
          </a:p>
        </p:txBody>
      </p:sp>
      <p:grpSp>
        <p:nvGrpSpPr>
          <p:cNvPr id="2412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410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11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2414" name="TextBox 1"/>
          <p:cNvSpPr txBox="1"/>
          <p:nvPr/>
        </p:nvSpPr>
        <p:spPr>
          <a:xfrm>
            <a:off x="983225" y="2079811"/>
            <a:ext cx="4202656" cy="1843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Lower fixed costs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Higher staff wages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Higher staff turnover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Improved customer service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1DEC80C-13A3-4B1E-8433-A7E97BFCEA1D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2419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420" name="Rectangle 8"/>
          <p:cNvSpPr/>
          <p:nvPr/>
        </p:nvSpPr>
        <p:spPr>
          <a:xfrm>
            <a:off x="177622" y="862102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3. Which one of the following is an advantage to a business of having satisfied employees?</a:t>
            </a:r>
          </a:p>
        </p:txBody>
      </p:sp>
      <p:sp>
        <p:nvSpPr>
          <p:cNvPr id="2425" name="TextBox 1"/>
          <p:cNvSpPr txBox="1"/>
          <p:nvPr/>
        </p:nvSpPr>
        <p:spPr>
          <a:xfrm>
            <a:off x="983225" y="2079811"/>
            <a:ext cx="4202656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Lower fixed costs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Higher staff wages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Higher staff turnover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Improved customer service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430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431" name="Rectangle 8"/>
          <p:cNvSpPr/>
          <p:nvPr/>
        </p:nvSpPr>
        <p:spPr>
          <a:xfrm>
            <a:off x="177622" y="862102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conflict that might exist between managers and employees</a:t>
            </a:r>
            <a:r>
              <a:rPr sz="1800" dirty="0"/>
              <a:t>.</a:t>
            </a:r>
          </a:p>
        </p:txBody>
      </p:sp>
      <p:grpSp>
        <p:nvGrpSpPr>
          <p:cNvPr id="2434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432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33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08C2CB-AAF0-40FE-B3FA-A5AE4C6BAF7A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440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1.5.1 – Business stakeholders</a:t>
            </a:r>
          </a:p>
        </p:txBody>
      </p:sp>
      <p:sp>
        <p:nvSpPr>
          <p:cNvPr id="2441" name="Rectangle 8"/>
          <p:cNvSpPr/>
          <p:nvPr/>
        </p:nvSpPr>
        <p:spPr>
          <a:xfrm>
            <a:off x="177622" y="862102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conflict that might exist between managers and employees</a:t>
            </a:r>
            <a:r>
              <a:rPr sz="1800" dirty="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F94792-8DC9-4640-A602-886A032CB3A7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Employees requesting higher wages but managers aim to keep down costs.</a:t>
            </a:r>
          </a:p>
          <a:p>
            <a:r>
              <a:rPr lang="en-GB" sz="2400" dirty="0">
                <a:solidFill>
                  <a:srgbClr val="00B050"/>
                </a:solidFill>
              </a:rPr>
              <a:t>More holiday days.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335</Words>
  <Application>Microsoft Office PowerPoint</Application>
  <PresentationFormat>On-screen Show (4:3)</PresentationFormat>
  <Paragraphs>82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1.5.1 – Business stakeholders</vt:lpstr>
      <vt:lpstr>1.5.1 – Business stakeholders</vt:lpstr>
      <vt:lpstr>1.5.1 – Business stakeholders</vt:lpstr>
      <vt:lpstr>1.5.1 – Business stakeholders</vt:lpstr>
      <vt:lpstr>1.5.1 – Business stakeholders</vt:lpstr>
      <vt:lpstr>1.5.1 – Business stakeholders</vt:lpstr>
      <vt:lpstr>1.5.1 – Business stakeholders</vt:lpstr>
      <vt:lpstr>1.5.1 – Business stakeholders</vt:lpstr>
      <vt:lpstr>1.5.1 – Business stakeholders</vt:lpstr>
      <vt:lpstr>1.5.1 – Business stakeholders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2021-09-09T13:13:31Z</dcterms:modified>
</cp:coreProperties>
</file>