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78" r:id="rId2"/>
    <p:sldId id="379" r:id="rId3"/>
    <p:sldId id="380" r:id="rId4"/>
    <p:sldId id="381" r:id="rId5"/>
    <p:sldId id="382" r:id="rId6"/>
    <p:sldId id="383" r:id="rId7"/>
    <p:sldId id="384" r:id="rId8"/>
    <p:sldId id="385" r:id="rId9"/>
    <p:sldId id="386" r:id="rId10"/>
    <p:sldId id="387" r:id="rId11"/>
    <p:sldId id="388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201EC6-9EAB-4C5B-90B6-5F1665A4605E}" v="5" dt="2021-09-09T13:12:00.02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78201EC6-9EAB-4C5B-90B6-5F1665A4605E}"/>
    <pc:docChg chg="custSel modSld">
      <pc:chgData name="Holton, Phil" userId="e1c11803-81d0-495b-b66e-769e079cf747" providerId="ADAL" clId="{78201EC6-9EAB-4C5B-90B6-5F1665A4605E}" dt="2021-09-09T13:12:00.021" v="10"/>
      <pc:docMkLst>
        <pc:docMk/>
      </pc:docMkLst>
      <pc:sldChg chg="addSp delSp modSp mod">
        <pc:chgData name="Holton, Phil" userId="e1c11803-81d0-495b-b66e-769e079cf747" providerId="ADAL" clId="{78201EC6-9EAB-4C5B-90B6-5F1665A4605E}" dt="2021-09-09T13:11:43.597" v="2" actId="1076"/>
        <pc:sldMkLst>
          <pc:docMk/>
          <pc:sldMk cId="0" sldId="379"/>
        </pc:sldMkLst>
        <pc:spChg chg="add mod">
          <ac:chgData name="Holton, Phil" userId="e1c11803-81d0-495b-b66e-769e079cf747" providerId="ADAL" clId="{78201EC6-9EAB-4C5B-90B6-5F1665A4605E}" dt="2021-09-09T13:11:43.597" v="2" actId="1076"/>
          <ac:spMkLst>
            <pc:docMk/>
            <pc:sldMk cId="0" sldId="379"/>
            <ac:spMk id="9" creationId="{19A4076A-C81D-4AC8-9721-1C212ACB28DE}"/>
          </ac:spMkLst>
        </pc:spChg>
        <pc:picChg chg="del">
          <ac:chgData name="Holton, Phil" userId="e1c11803-81d0-495b-b66e-769e079cf747" providerId="ADAL" clId="{78201EC6-9EAB-4C5B-90B6-5F1665A4605E}" dt="2021-09-09T13:11:39.812" v="0" actId="478"/>
          <ac:picMkLst>
            <pc:docMk/>
            <pc:sldMk cId="0" sldId="379"/>
            <ac:picMk id="1947" creationId="{00000000-0000-0000-0000-000000000000}"/>
          </ac:picMkLst>
        </pc:picChg>
      </pc:sldChg>
      <pc:sldChg chg="addSp delSp modSp mod">
        <pc:chgData name="Holton, Phil" userId="e1c11803-81d0-495b-b66e-769e079cf747" providerId="ADAL" clId="{78201EC6-9EAB-4C5B-90B6-5F1665A4605E}" dt="2021-09-09T13:11:51.026" v="4"/>
        <pc:sldMkLst>
          <pc:docMk/>
          <pc:sldMk cId="0" sldId="381"/>
        </pc:sldMkLst>
        <pc:spChg chg="add mod">
          <ac:chgData name="Holton, Phil" userId="e1c11803-81d0-495b-b66e-769e079cf747" providerId="ADAL" clId="{78201EC6-9EAB-4C5B-90B6-5F1665A4605E}" dt="2021-09-09T13:11:51.026" v="4"/>
          <ac:spMkLst>
            <pc:docMk/>
            <pc:sldMk cId="0" sldId="381"/>
            <ac:spMk id="9" creationId="{C1FEF616-12D7-477C-B700-E80E2EE4AECE}"/>
          </ac:spMkLst>
        </pc:spChg>
        <pc:picChg chg="del">
          <ac:chgData name="Holton, Phil" userId="e1c11803-81d0-495b-b66e-769e079cf747" providerId="ADAL" clId="{78201EC6-9EAB-4C5B-90B6-5F1665A4605E}" dt="2021-09-09T13:11:50.790" v="3" actId="478"/>
          <ac:picMkLst>
            <pc:docMk/>
            <pc:sldMk cId="0" sldId="381"/>
            <ac:picMk id="1967" creationId="{00000000-0000-0000-0000-000000000000}"/>
          </ac:picMkLst>
        </pc:picChg>
      </pc:sldChg>
      <pc:sldChg chg="addSp delSp modSp mod">
        <pc:chgData name="Holton, Phil" userId="e1c11803-81d0-495b-b66e-769e079cf747" providerId="ADAL" clId="{78201EC6-9EAB-4C5B-90B6-5F1665A4605E}" dt="2021-09-09T13:11:53.935" v="6"/>
        <pc:sldMkLst>
          <pc:docMk/>
          <pc:sldMk cId="0" sldId="383"/>
        </pc:sldMkLst>
        <pc:spChg chg="add mod">
          <ac:chgData name="Holton, Phil" userId="e1c11803-81d0-495b-b66e-769e079cf747" providerId="ADAL" clId="{78201EC6-9EAB-4C5B-90B6-5F1665A4605E}" dt="2021-09-09T13:11:53.935" v="6"/>
          <ac:spMkLst>
            <pc:docMk/>
            <pc:sldMk cId="0" sldId="383"/>
            <ac:spMk id="10" creationId="{2C8FF7E3-3A71-4146-B5E8-54A29C4C7DC1}"/>
          </ac:spMkLst>
        </pc:spChg>
        <pc:picChg chg="del">
          <ac:chgData name="Holton, Phil" userId="e1c11803-81d0-495b-b66e-769e079cf747" providerId="ADAL" clId="{78201EC6-9EAB-4C5B-90B6-5F1665A4605E}" dt="2021-09-09T13:11:53.701" v="5" actId="478"/>
          <ac:picMkLst>
            <pc:docMk/>
            <pc:sldMk cId="0" sldId="383"/>
            <ac:picMk id="1987" creationId="{00000000-0000-0000-0000-000000000000}"/>
          </ac:picMkLst>
        </pc:picChg>
      </pc:sldChg>
      <pc:sldChg chg="addSp delSp modSp mod">
        <pc:chgData name="Holton, Phil" userId="e1c11803-81d0-495b-b66e-769e079cf747" providerId="ADAL" clId="{78201EC6-9EAB-4C5B-90B6-5F1665A4605E}" dt="2021-09-09T13:11:57.406" v="8"/>
        <pc:sldMkLst>
          <pc:docMk/>
          <pc:sldMk cId="0" sldId="385"/>
        </pc:sldMkLst>
        <pc:spChg chg="add mod">
          <ac:chgData name="Holton, Phil" userId="e1c11803-81d0-495b-b66e-769e079cf747" providerId="ADAL" clId="{78201EC6-9EAB-4C5B-90B6-5F1665A4605E}" dt="2021-09-09T13:11:57.406" v="8"/>
          <ac:spMkLst>
            <pc:docMk/>
            <pc:sldMk cId="0" sldId="385"/>
            <ac:spMk id="9" creationId="{C6FCB9D4-F6DB-47F2-A51C-7E621E64A90C}"/>
          </ac:spMkLst>
        </pc:spChg>
        <pc:picChg chg="del">
          <ac:chgData name="Holton, Phil" userId="e1c11803-81d0-495b-b66e-769e079cf747" providerId="ADAL" clId="{78201EC6-9EAB-4C5B-90B6-5F1665A4605E}" dt="2021-09-09T13:11:57.164" v="7" actId="478"/>
          <ac:picMkLst>
            <pc:docMk/>
            <pc:sldMk cId="0" sldId="385"/>
            <ac:picMk id="2009" creationId="{00000000-0000-0000-0000-000000000000}"/>
          </ac:picMkLst>
        </pc:picChg>
      </pc:sldChg>
      <pc:sldChg chg="addSp delSp modSp mod">
        <pc:chgData name="Holton, Phil" userId="e1c11803-81d0-495b-b66e-769e079cf747" providerId="ADAL" clId="{78201EC6-9EAB-4C5B-90B6-5F1665A4605E}" dt="2021-09-09T13:12:00.021" v="10"/>
        <pc:sldMkLst>
          <pc:docMk/>
          <pc:sldMk cId="0" sldId="387"/>
        </pc:sldMkLst>
        <pc:spChg chg="add mod">
          <ac:chgData name="Holton, Phil" userId="e1c11803-81d0-495b-b66e-769e079cf747" providerId="ADAL" clId="{78201EC6-9EAB-4C5B-90B6-5F1665A4605E}" dt="2021-09-09T13:12:00.021" v="10"/>
          <ac:spMkLst>
            <pc:docMk/>
            <pc:sldMk cId="0" sldId="387"/>
            <ac:spMk id="9" creationId="{4E4D1520-89E8-4C23-BAB8-E6A446927386}"/>
          </ac:spMkLst>
        </pc:spChg>
        <pc:picChg chg="del">
          <ac:chgData name="Holton, Phil" userId="e1c11803-81d0-495b-b66e-769e079cf747" providerId="ADAL" clId="{78201EC6-9EAB-4C5B-90B6-5F1665A4605E}" dt="2021-09-09T13:11:59.712" v="9" actId="478"/>
          <ac:picMkLst>
            <pc:docMk/>
            <pc:sldMk cId="0" sldId="387"/>
            <ac:picMk id="202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" name="Shape 194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49" name="Shape 19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0" name="Shape 204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1" name="Shape 20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8" name="Shape 195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59" name="Shape 19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8" name="Shape 196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9" name="Shape 19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" name="Shape 197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9" name="Shape 19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9" name="Shape 19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90" name="Shape 19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" name="Shape 200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1" name="Shape 200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0" name="Shape 201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1" name="Shape 201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0" name="Shape 202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1" name="Shape 20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0" name="Shape 203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31" name="Shape 20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939" name="Google Shape;16;p2"/>
          <p:cNvSpPr txBox="1"/>
          <p:nvPr/>
        </p:nvSpPr>
        <p:spPr>
          <a:xfrm>
            <a:off x="611739" y="2122713"/>
            <a:ext cx="7573038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1.4.1- The options for start-up and small businesses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02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2025" name="Rectangle 8"/>
          <p:cNvSpPr/>
          <p:nvPr/>
        </p:nvSpPr>
        <p:spPr>
          <a:xfrm>
            <a:off x="177622" y="1402264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 5. Give </a:t>
            </a:r>
            <a:r>
              <a:rPr b="1"/>
              <a:t>two</a:t>
            </a:r>
            <a:r>
              <a:t> advantages of running a business as a sole trader.</a:t>
            </a:r>
          </a:p>
        </p:txBody>
      </p:sp>
      <p:grpSp>
        <p:nvGrpSpPr>
          <p:cNvPr id="2028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02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27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E4D1520-89E8-4C23-BAB8-E6A446927386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03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2035" name="Rectangle 8"/>
          <p:cNvSpPr/>
          <p:nvPr/>
        </p:nvSpPr>
        <p:spPr>
          <a:xfrm>
            <a:off x="177622" y="1402264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 5. Give </a:t>
            </a:r>
            <a:r>
              <a:rPr b="1"/>
              <a:t>two</a:t>
            </a:r>
            <a:r>
              <a:t> advantages of running a business as a sole trader.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0274AC-1EE3-7246-A0A8-35CD21C2AF3A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Independence – ability to make all decisions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All profits retained by the owner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Quick/easy to set 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Financial information is kept private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94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808178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1943" name="Rectangle 8"/>
          <p:cNvSpPr/>
          <p:nvPr/>
        </p:nvSpPr>
        <p:spPr>
          <a:xfrm>
            <a:off x="177622" y="1402264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1. Define the term </a:t>
            </a:r>
            <a:r>
              <a:rPr b="1"/>
              <a:t>limited liability</a:t>
            </a:r>
            <a:r>
              <a:t>.</a:t>
            </a:r>
          </a:p>
        </p:txBody>
      </p:sp>
      <p:grpSp>
        <p:nvGrpSpPr>
          <p:cNvPr id="194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94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4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9A4076A-C81D-4AC8-9721-1C212ACB28DE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95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1953" name="Rectangle 8"/>
          <p:cNvSpPr/>
          <p:nvPr/>
        </p:nvSpPr>
        <p:spPr>
          <a:xfrm>
            <a:off x="177622" y="1402264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1. Define the term </a:t>
            </a:r>
            <a:r>
              <a:rPr b="1"/>
              <a:t>limited liability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EC1EFE-6425-244D-9AE1-738ECB49BCBF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Where the level of risk is limited to the amount of money that has been invested in the business or promised as an investment.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96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1963" name="Rectangle 8"/>
          <p:cNvSpPr/>
          <p:nvPr/>
        </p:nvSpPr>
        <p:spPr>
          <a:xfrm>
            <a:off x="177622" y="1402264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Define the term</a:t>
            </a:r>
            <a:r>
              <a:rPr b="1"/>
              <a:t> unlimited liability</a:t>
            </a:r>
            <a:r>
              <a:t>.</a:t>
            </a:r>
          </a:p>
        </p:txBody>
      </p:sp>
      <p:grpSp>
        <p:nvGrpSpPr>
          <p:cNvPr id="196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96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6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1FEF616-12D7-477C-B700-E80E2EE4AECE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97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1973" name="Rectangle 8"/>
          <p:cNvSpPr/>
          <p:nvPr/>
        </p:nvSpPr>
        <p:spPr>
          <a:xfrm>
            <a:off x="177622" y="1402264"/>
            <a:ext cx="8667317" cy="4370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Define the term</a:t>
            </a:r>
            <a:r>
              <a:rPr b="1"/>
              <a:t> unlimited liability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A17813-D3E6-BF45-A555-CE2B9F47E5E2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Where the level of risk goes beyond the amount invested, so the personal assets of the business owner can be used to pay of any debts the business has.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982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1983" name="Rectangle 8"/>
          <p:cNvSpPr/>
          <p:nvPr/>
        </p:nvSpPr>
        <p:spPr>
          <a:xfrm>
            <a:off x="177622" y="1402264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3. Which </a:t>
            </a:r>
            <a:r>
              <a:rPr b="1"/>
              <a:t>one</a:t>
            </a:r>
            <a:r>
              <a:t> of the following is a feature of a private limited company?</a:t>
            </a:r>
          </a:p>
        </p:txBody>
      </p:sp>
      <p:grpSp>
        <p:nvGrpSpPr>
          <p:cNvPr id="198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98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8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988" name="TextBox 3"/>
          <p:cNvSpPr txBox="1"/>
          <p:nvPr/>
        </p:nvSpPr>
        <p:spPr>
          <a:xfrm>
            <a:off x="458095" y="2422580"/>
            <a:ext cx="6641055" cy="184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Must be owned by one person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Owners have limited liability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Shareholders must work for the business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Shares are sold on the stock exchange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C8FF7E3-3A71-4146-B5E8-54A29C4C7DC1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993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1994" name="Rectangle 8"/>
          <p:cNvSpPr/>
          <p:nvPr/>
        </p:nvSpPr>
        <p:spPr>
          <a:xfrm>
            <a:off x="177622" y="1402264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3. Which </a:t>
            </a:r>
            <a:r>
              <a:rPr b="1"/>
              <a:t>one</a:t>
            </a:r>
            <a:r>
              <a:t> of the following is a feature of a private limited company?</a:t>
            </a:r>
          </a:p>
        </p:txBody>
      </p:sp>
      <p:sp>
        <p:nvSpPr>
          <p:cNvPr id="1999" name="TextBox 3"/>
          <p:cNvSpPr txBox="1"/>
          <p:nvPr/>
        </p:nvSpPr>
        <p:spPr>
          <a:xfrm>
            <a:off x="458095" y="2422580"/>
            <a:ext cx="6641055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Must be owned by one person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Owners have limited liability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Shareholders must work for the business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Shares are sold on the stock exchange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00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2005" name="Rectangle 8"/>
          <p:cNvSpPr/>
          <p:nvPr/>
        </p:nvSpPr>
        <p:spPr>
          <a:xfrm>
            <a:off x="177622" y="1402264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4. Give </a:t>
            </a:r>
            <a:r>
              <a:rPr b="1"/>
              <a:t>one</a:t>
            </a:r>
            <a:r>
              <a:t> advantage and </a:t>
            </a:r>
            <a:r>
              <a:rPr b="1"/>
              <a:t>one</a:t>
            </a:r>
            <a:r>
              <a:t> disadvantage of starting a business as a franchise.</a:t>
            </a:r>
          </a:p>
        </p:txBody>
      </p:sp>
      <p:grpSp>
        <p:nvGrpSpPr>
          <p:cNvPr id="2008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200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07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FCB9D4-F6DB-47F2-A51C-7E621E64A90C}"/>
              </a:ext>
            </a:extLst>
          </p:cNvPr>
          <p:cNvSpPr/>
          <p:nvPr/>
        </p:nvSpPr>
        <p:spPr>
          <a:xfrm>
            <a:off x="3256908" y="4474245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014" name="Title 2"/>
          <p:cNvSpPr txBox="1">
            <a:spLocks noGrp="1"/>
          </p:cNvSpPr>
          <p:nvPr>
            <p:ph type="title"/>
          </p:nvPr>
        </p:nvSpPr>
        <p:spPr>
          <a:xfrm>
            <a:off x="412375" y="308103"/>
            <a:ext cx="8875061" cy="55399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86384">
              <a:defRPr sz="2752"/>
            </a:lvl1pPr>
          </a:lstStyle>
          <a:p>
            <a:r>
              <a:rPr dirty="0"/>
              <a:t>1.4.1 – The options for start-up and small </a:t>
            </a:r>
            <a:br>
              <a:rPr lang="en-GB" dirty="0"/>
            </a:br>
            <a:r>
              <a:rPr dirty="0"/>
              <a:t>businesses</a:t>
            </a:r>
          </a:p>
        </p:txBody>
      </p:sp>
      <p:sp>
        <p:nvSpPr>
          <p:cNvPr id="2015" name="Rectangle 8"/>
          <p:cNvSpPr/>
          <p:nvPr/>
        </p:nvSpPr>
        <p:spPr>
          <a:xfrm>
            <a:off x="177622" y="1402264"/>
            <a:ext cx="8667317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4. Give </a:t>
            </a:r>
            <a:r>
              <a:rPr b="1"/>
              <a:t>one</a:t>
            </a:r>
            <a:r>
              <a:t> advantage and </a:t>
            </a:r>
            <a:r>
              <a:rPr b="1"/>
              <a:t>one</a:t>
            </a:r>
            <a:r>
              <a:t> disadvantage of starting a business as a franchise.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C8A72-8AC7-9E4E-87CA-677C4F03FB42}"/>
              </a:ext>
            </a:extLst>
          </p:cNvPr>
          <p:cNvSpPr/>
          <p:nvPr/>
        </p:nvSpPr>
        <p:spPr>
          <a:xfrm>
            <a:off x="556797" y="2591546"/>
            <a:ext cx="7908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u="sng" dirty="0">
                <a:solidFill>
                  <a:srgbClr val="00B050"/>
                </a:solidFill>
              </a:rPr>
              <a:t>Advantages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Lower risk as using an established business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Support and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National marketing campaigns</a:t>
            </a:r>
          </a:p>
          <a:p>
            <a:r>
              <a:rPr lang="en-GB" sz="2400" u="sng" dirty="0">
                <a:solidFill>
                  <a:srgbClr val="00B050"/>
                </a:solidFill>
              </a:rPr>
              <a:t>Disadvantages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Cost - initial fee plus ongoing fees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Lack of independence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457</Words>
  <Application>Microsoft Office PowerPoint</Application>
  <PresentationFormat>On-screen Show (4:3)</PresentationFormat>
  <Paragraphs>85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  <vt:lpstr>1.4.1 – The options for start-up and small  businesses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2021-09-09T13:12:00Z</dcterms:modified>
</cp:coreProperties>
</file>