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7" r:id="rId11"/>
    <p:sldId id="268" r:id="rId1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6A0446-66FC-46DB-A583-3CDD75220854}" v="6" dt="2021-09-09T13:07:02.582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676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CD6A0446-66FC-46DB-A583-3CDD75220854}"/>
    <pc:docChg chg="undo custSel modSld">
      <pc:chgData name="Holton, Phil" userId="e1c11803-81d0-495b-b66e-769e079cf747" providerId="ADAL" clId="{CD6A0446-66FC-46DB-A583-3CDD75220854}" dt="2021-09-09T13:07:02.582" v="64"/>
      <pc:docMkLst>
        <pc:docMk/>
      </pc:docMkLst>
      <pc:sldChg chg="addSp delSp modSp mod">
        <pc:chgData name="Holton, Phil" userId="e1c11803-81d0-495b-b66e-769e079cf747" providerId="ADAL" clId="{CD6A0446-66FC-46DB-A583-3CDD75220854}" dt="2021-09-09T13:06:51.088" v="58"/>
        <pc:sldMkLst>
          <pc:docMk/>
          <pc:sldMk cId="0" sldId="257"/>
        </pc:sldMkLst>
        <pc:spChg chg="add del mod">
          <ac:chgData name="Holton, Phil" userId="e1c11803-81d0-495b-b66e-769e079cf747" providerId="ADAL" clId="{CD6A0446-66FC-46DB-A583-3CDD75220854}" dt="2021-09-09T13:06:50.764" v="57" actId="478"/>
          <ac:spMkLst>
            <pc:docMk/>
            <pc:sldMk cId="0" sldId="257"/>
            <ac:spMk id="2" creationId="{F227D3A1-7373-4C5A-A139-551C747E14E4}"/>
          </ac:spMkLst>
        </pc:spChg>
        <pc:spChg chg="add mod">
          <ac:chgData name="Holton, Phil" userId="e1c11803-81d0-495b-b66e-769e079cf747" providerId="ADAL" clId="{CD6A0446-66FC-46DB-A583-3CDD75220854}" dt="2021-09-09T13:06:51.088" v="58"/>
          <ac:spMkLst>
            <pc:docMk/>
            <pc:sldMk cId="0" sldId="257"/>
            <ac:spMk id="10" creationId="{18B00D57-9792-4B61-8DAF-7C61E24AB689}"/>
          </ac:spMkLst>
        </pc:spChg>
        <pc:picChg chg="add del">
          <ac:chgData name="Holton, Phil" userId="e1c11803-81d0-495b-b66e-769e079cf747" providerId="ADAL" clId="{CD6A0446-66FC-46DB-A583-3CDD75220854}" dt="2021-09-09T13:05:50.019" v="46" actId="478"/>
          <ac:picMkLst>
            <pc:docMk/>
            <pc:sldMk cId="0" sldId="257"/>
            <ac:picMk id="782" creationId="{00000000-0000-0000-0000-000000000000}"/>
          </ac:picMkLst>
        </pc:picChg>
      </pc:sldChg>
      <pc:sldChg chg="addSp delSp modSp mod">
        <pc:chgData name="Holton, Phil" userId="e1c11803-81d0-495b-b66e-769e079cf747" providerId="ADAL" clId="{CD6A0446-66FC-46DB-A583-3CDD75220854}" dt="2021-09-09T13:06:47.185" v="56" actId="1076"/>
        <pc:sldMkLst>
          <pc:docMk/>
          <pc:sldMk cId="0" sldId="259"/>
        </pc:sldMkLst>
        <pc:spChg chg="add mod">
          <ac:chgData name="Holton, Phil" userId="e1c11803-81d0-495b-b66e-769e079cf747" providerId="ADAL" clId="{CD6A0446-66FC-46DB-A583-3CDD75220854}" dt="2021-09-09T13:06:47.185" v="56" actId="1076"/>
          <ac:spMkLst>
            <pc:docMk/>
            <pc:sldMk cId="0" sldId="259"/>
            <ac:spMk id="10" creationId="{19A4076A-C81D-4AC8-9721-1C212ACB28DE}"/>
          </ac:spMkLst>
        </pc:spChg>
        <pc:picChg chg="del">
          <ac:chgData name="Holton, Phil" userId="e1c11803-81d0-495b-b66e-769e079cf747" providerId="ADAL" clId="{CD6A0446-66FC-46DB-A583-3CDD75220854}" dt="2021-09-09T13:06:41.831" v="54" actId="478"/>
          <ac:picMkLst>
            <pc:docMk/>
            <pc:sldMk cId="0" sldId="259"/>
            <ac:picMk id="802" creationId="{00000000-0000-0000-0000-000000000000}"/>
          </ac:picMkLst>
        </pc:picChg>
      </pc:sldChg>
      <pc:sldChg chg="addSp delSp modSp mod">
        <pc:chgData name="Holton, Phil" userId="e1c11803-81d0-495b-b66e-769e079cf747" providerId="ADAL" clId="{CD6A0446-66FC-46DB-A583-3CDD75220854}" dt="2021-09-09T13:06:54.556" v="60"/>
        <pc:sldMkLst>
          <pc:docMk/>
          <pc:sldMk cId="0" sldId="262"/>
        </pc:sldMkLst>
        <pc:spChg chg="add mod">
          <ac:chgData name="Holton, Phil" userId="e1c11803-81d0-495b-b66e-769e079cf747" providerId="ADAL" clId="{CD6A0446-66FC-46DB-A583-3CDD75220854}" dt="2021-09-09T13:06:54.556" v="60"/>
          <ac:spMkLst>
            <pc:docMk/>
            <pc:sldMk cId="0" sldId="262"/>
            <ac:spMk id="9" creationId="{C9F5F0F2-712F-4422-AD9B-351C211AC89D}"/>
          </ac:spMkLst>
        </pc:spChg>
        <pc:picChg chg="del">
          <ac:chgData name="Holton, Phil" userId="e1c11803-81d0-495b-b66e-769e079cf747" providerId="ADAL" clId="{CD6A0446-66FC-46DB-A583-3CDD75220854}" dt="2021-09-09T13:06:54.272" v="59" actId="478"/>
          <ac:picMkLst>
            <pc:docMk/>
            <pc:sldMk cId="0" sldId="262"/>
            <ac:picMk id="834" creationId="{00000000-0000-0000-0000-000000000000}"/>
          </ac:picMkLst>
        </pc:picChg>
      </pc:sldChg>
      <pc:sldChg chg="addSp delSp modSp mod">
        <pc:chgData name="Holton, Phil" userId="e1c11803-81d0-495b-b66e-769e079cf747" providerId="ADAL" clId="{CD6A0446-66FC-46DB-A583-3CDD75220854}" dt="2021-09-09T13:06:58.813" v="62"/>
        <pc:sldMkLst>
          <pc:docMk/>
          <pc:sldMk cId="0" sldId="263"/>
        </pc:sldMkLst>
        <pc:spChg chg="add mod">
          <ac:chgData name="Holton, Phil" userId="e1c11803-81d0-495b-b66e-769e079cf747" providerId="ADAL" clId="{CD6A0446-66FC-46DB-A583-3CDD75220854}" dt="2021-09-09T13:06:58.813" v="62"/>
          <ac:spMkLst>
            <pc:docMk/>
            <pc:sldMk cId="0" sldId="263"/>
            <ac:spMk id="9" creationId="{FD0E3EC8-C452-4EA2-8468-66833D7A3AE4}"/>
          </ac:spMkLst>
        </pc:spChg>
        <pc:picChg chg="del">
          <ac:chgData name="Holton, Phil" userId="e1c11803-81d0-495b-b66e-769e079cf747" providerId="ADAL" clId="{CD6A0446-66FC-46DB-A583-3CDD75220854}" dt="2021-09-09T13:06:58.457" v="61" actId="478"/>
          <ac:picMkLst>
            <pc:docMk/>
            <pc:sldMk cId="0" sldId="263"/>
            <ac:picMk id="844" creationId="{00000000-0000-0000-0000-000000000000}"/>
          </ac:picMkLst>
        </pc:picChg>
      </pc:sldChg>
      <pc:sldChg chg="addSp delSp modSp mod">
        <pc:chgData name="Holton, Phil" userId="e1c11803-81d0-495b-b66e-769e079cf747" providerId="ADAL" clId="{CD6A0446-66FC-46DB-A583-3CDD75220854}" dt="2021-09-09T13:07:02.582" v="64"/>
        <pc:sldMkLst>
          <pc:docMk/>
          <pc:sldMk cId="0" sldId="267"/>
        </pc:sldMkLst>
        <pc:spChg chg="add mod">
          <ac:chgData name="Holton, Phil" userId="e1c11803-81d0-495b-b66e-769e079cf747" providerId="ADAL" clId="{CD6A0446-66FC-46DB-A583-3CDD75220854}" dt="2021-09-09T13:07:02.582" v="64"/>
          <ac:spMkLst>
            <pc:docMk/>
            <pc:sldMk cId="0" sldId="267"/>
            <ac:spMk id="9" creationId="{43A8F288-5330-4A72-A0E1-F6D6DF3CBBE3}"/>
          </ac:spMkLst>
        </pc:spChg>
        <pc:picChg chg="del">
          <ac:chgData name="Holton, Phil" userId="e1c11803-81d0-495b-b66e-769e079cf747" providerId="ADAL" clId="{CD6A0446-66FC-46DB-A583-3CDD75220854}" dt="2021-09-09T13:07:02.295" v="63" actId="478"/>
          <ac:picMkLst>
            <pc:docMk/>
            <pc:sldMk cId="0" sldId="267"/>
            <ac:picMk id="884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Shape 78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84" name="Shape 78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Shape 89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96" name="Shape 89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Shape 79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94" name="Shape 79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Shape 80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05" name="Shape 80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Shape 81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16" name="Shape 81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Shape 83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36" name="Shape 83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Shape 82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26" name="Shape 82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Shape 84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46" name="Shape 84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Shape 85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56" name="Shape 85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Shape 88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86" name="Shape 88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774" name="Google Shape;16;p2"/>
          <p:cNvSpPr txBox="1"/>
          <p:nvPr/>
        </p:nvSpPr>
        <p:spPr>
          <a:xfrm>
            <a:off x="611738" y="2122713"/>
            <a:ext cx="5745519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1.1.1 – The dynamic nature of business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879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1.1.1 – The dynamic nature of business</a:t>
            </a:r>
          </a:p>
        </p:txBody>
      </p:sp>
      <p:sp>
        <p:nvSpPr>
          <p:cNvPr id="880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rPr lang="en-GB" dirty="0"/>
              <a:t>5</a:t>
            </a:r>
            <a:r>
              <a:rPr dirty="0"/>
              <a:t>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one</a:t>
            </a:r>
            <a:r>
              <a:rPr dirty="0"/>
              <a:t> reason why a business might decide to adapt one of its products. </a:t>
            </a:r>
          </a:p>
        </p:txBody>
      </p:sp>
      <p:grpSp>
        <p:nvGrpSpPr>
          <p:cNvPr id="883" name="Oval 9"/>
          <p:cNvGrpSpPr/>
          <p:nvPr/>
        </p:nvGrpSpPr>
        <p:grpSpPr>
          <a:xfrm>
            <a:off x="6792685" y="4299503"/>
            <a:ext cx="2148117" cy="1927128"/>
            <a:chOff x="-1" y="-1"/>
            <a:chExt cx="2148116" cy="1927126"/>
          </a:xfrm>
        </p:grpSpPr>
        <p:sp>
          <p:nvSpPr>
            <p:cNvPr id="881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82" name="30 seconds"/>
            <p:cNvSpPr txBox="1"/>
            <p:nvPr/>
          </p:nvSpPr>
          <p:spPr>
            <a:xfrm>
              <a:off x="360303" y="486510"/>
              <a:ext cx="1427508" cy="954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3A8F288-5330-4A72-A0E1-F6D6DF3CBBE3}"/>
              </a:ext>
            </a:extLst>
          </p:cNvPr>
          <p:cNvSpPr/>
          <p:nvPr/>
        </p:nvSpPr>
        <p:spPr>
          <a:xfrm>
            <a:off x="3195015" y="4584381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889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1.1.1 – The dynamic nature of business</a:t>
            </a:r>
          </a:p>
        </p:txBody>
      </p:sp>
      <p:sp>
        <p:nvSpPr>
          <p:cNvPr id="890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rPr lang="en-GB" dirty="0"/>
              <a:t>5</a:t>
            </a:r>
            <a:r>
              <a:rPr dirty="0"/>
              <a:t>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one</a:t>
            </a:r>
            <a:r>
              <a:rPr dirty="0"/>
              <a:t> reason why a business might decide to adapt one of its products.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25B2864-9896-804C-AAB9-6361396E8395}"/>
              </a:ext>
            </a:extLst>
          </p:cNvPr>
          <p:cNvSpPr/>
          <p:nvPr/>
        </p:nvSpPr>
        <p:spPr>
          <a:xfrm>
            <a:off x="221503" y="2291695"/>
            <a:ext cx="748558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To maintain market position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Competition/rival products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New technology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Existing product becomes obsolete</a:t>
            </a:r>
            <a:br>
              <a:rPr lang="en-GB" sz="2400" dirty="0">
                <a:solidFill>
                  <a:srgbClr val="00B050"/>
                </a:solidFill>
              </a:rPr>
            </a:br>
            <a:endParaRPr lang="en-GB" sz="2400" dirty="0">
              <a:solidFill>
                <a:srgbClr val="00B050"/>
              </a:solidFill>
            </a:endParaRPr>
          </a:p>
          <a:p>
            <a:br>
              <a:rPr lang="en-GB" sz="2400" dirty="0">
                <a:solidFill>
                  <a:srgbClr val="00B050"/>
                </a:solidFill>
              </a:rPr>
            </a:br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880861" y="6506598"/>
            <a:ext cx="197280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777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1.1.1 – The dynamic nature of business</a:t>
            </a:r>
          </a:p>
        </p:txBody>
      </p:sp>
      <p:sp>
        <p:nvSpPr>
          <p:cNvPr id="778" name="Rectangle 8"/>
          <p:cNvSpPr/>
          <p:nvPr/>
        </p:nvSpPr>
        <p:spPr>
          <a:xfrm>
            <a:off x="221503" y="1180033"/>
            <a:ext cx="8385469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1. Identify 3 reasons why new business ideas come about</a:t>
            </a:r>
            <a:r>
              <a:rPr sz="1400"/>
              <a:t>:</a:t>
            </a:r>
            <a:r>
              <a:t> </a:t>
            </a:r>
          </a:p>
        </p:txBody>
      </p:sp>
      <p:grpSp>
        <p:nvGrpSpPr>
          <p:cNvPr id="781" name="Oval 9"/>
          <p:cNvGrpSpPr/>
          <p:nvPr/>
        </p:nvGrpSpPr>
        <p:grpSpPr>
          <a:xfrm>
            <a:off x="6792685" y="4299503"/>
            <a:ext cx="2148117" cy="1927128"/>
            <a:chOff x="-1" y="-1"/>
            <a:chExt cx="2148116" cy="1927126"/>
          </a:xfrm>
        </p:grpSpPr>
        <p:sp>
          <p:nvSpPr>
            <p:cNvPr id="779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80" name="30 seconds"/>
            <p:cNvSpPr txBox="1"/>
            <p:nvPr/>
          </p:nvSpPr>
          <p:spPr>
            <a:xfrm>
              <a:off x="360303" y="486510"/>
              <a:ext cx="1427508" cy="954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8B00D57-9792-4B61-8DAF-7C61E24AB689}"/>
              </a:ext>
            </a:extLst>
          </p:cNvPr>
          <p:cNvSpPr/>
          <p:nvPr/>
        </p:nvSpPr>
        <p:spPr>
          <a:xfrm>
            <a:off x="3195015" y="4584381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880861" y="6506598"/>
            <a:ext cx="197280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787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1.1.1 – The dynamic nature of business</a:t>
            </a:r>
          </a:p>
        </p:txBody>
      </p:sp>
      <p:sp>
        <p:nvSpPr>
          <p:cNvPr id="788" name="Rectangle 8"/>
          <p:cNvSpPr/>
          <p:nvPr/>
        </p:nvSpPr>
        <p:spPr>
          <a:xfrm>
            <a:off x="221503" y="1180033"/>
            <a:ext cx="8385469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rPr dirty="0"/>
              <a:t>1. Identify 3 reasons why new business ideas come about</a:t>
            </a:r>
            <a:r>
              <a:rPr sz="1400" dirty="0"/>
              <a:t>:</a:t>
            </a:r>
            <a:r>
              <a:rPr dirty="0"/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C96029C-2F1F-2E43-803F-BE01FD85CE3F}"/>
              </a:ext>
            </a:extLst>
          </p:cNvPr>
          <p:cNvSpPr/>
          <p:nvPr/>
        </p:nvSpPr>
        <p:spPr>
          <a:xfrm>
            <a:off x="221502" y="1897768"/>
            <a:ext cx="74855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Changes in technology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Changes in what consumers want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Products and services becoming obsolete 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880861" y="6506598"/>
            <a:ext cx="197280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797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1.1.1 – The dynamic nature of business</a:t>
            </a:r>
          </a:p>
        </p:txBody>
      </p:sp>
      <p:sp>
        <p:nvSpPr>
          <p:cNvPr id="798" name="Rectangle 8"/>
          <p:cNvSpPr/>
          <p:nvPr/>
        </p:nvSpPr>
        <p:spPr>
          <a:xfrm>
            <a:off x="221503" y="1180032"/>
            <a:ext cx="8385469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t>2. Products and services can become ‘obsolete’. Circle the correct definition of ‘obsolete’:</a:t>
            </a:r>
          </a:p>
        </p:txBody>
      </p:sp>
      <p:grpSp>
        <p:nvGrpSpPr>
          <p:cNvPr id="801" name="Oval 9"/>
          <p:cNvGrpSpPr/>
          <p:nvPr/>
        </p:nvGrpSpPr>
        <p:grpSpPr>
          <a:xfrm>
            <a:off x="6792685" y="4299503"/>
            <a:ext cx="2148117" cy="1927128"/>
            <a:chOff x="-1" y="-1"/>
            <a:chExt cx="2148116" cy="1927126"/>
          </a:xfrm>
        </p:grpSpPr>
        <p:sp>
          <p:nvSpPr>
            <p:cNvPr id="799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00" name="30 seconds"/>
            <p:cNvSpPr txBox="1"/>
            <p:nvPr/>
          </p:nvSpPr>
          <p:spPr>
            <a:xfrm>
              <a:off x="360303" y="486510"/>
              <a:ext cx="1427508" cy="954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803" name="TextBox 1"/>
          <p:cNvSpPr txBox="1"/>
          <p:nvPr/>
        </p:nvSpPr>
        <p:spPr>
          <a:xfrm>
            <a:off x="368317" y="2291697"/>
            <a:ext cx="8037068" cy="1859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rPr dirty="0"/>
              <a:t>a. A product that is fashionable and in demand</a:t>
            </a:r>
          </a:p>
          <a:p>
            <a:pPr>
              <a:defRPr sz="2400"/>
            </a:pPr>
            <a:endParaRPr dirty="0"/>
          </a:p>
          <a:p>
            <a:pPr>
              <a:defRPr sz="2400"/>
            </a:pPr>
            <a:r>
              <a:rPr dirty="0"/>
              <a:t>b. A product that is out of date</a:t>
            </a:r>
          </a:p>
          <a:p>
            <a:pPr>
              <a:defRPr sz="2400"/>
            </a:pPr>
            <a:endParaRPr dirty="0"/>
          </a:p>
          <a:p>
            <a:pPr>
              <a:defRPr sz="2400"/>
            </a:pPr>
            <a:r>
              <a:rPr dirty="0"/>
              <a:t>c. A product which obstructs other products in the market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9A4076A-C81D-4AC8-9721-1C212ACB28DE}"/>
              </a:ext>
            </a:extLst>
          </p:cNvPr>
          <p:cNvSpPr/>
          <p:nvPr/>
        </p:nvSpPr>
        <p:spPr>
          <a:xfrm>
            <a:off x="3195015" y="4584381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880861" y="6506598"/>
            <a:ext cx="197280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808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1.1.1 – The dynamic nature of business</a:t>
            </a:r>
          </a:p>
        </p:txBody>
      </p:sp>
      <p:sp>
        <p:nvSpPr>
          <p:cNvPr id="809" name="Rectangle 8"/>
          <p:cNvSpPr/>
          <p:nvPr/>
        </p:nvSpPr>
        <p:spPr>
          <a:xfrm>
            <a:off x="221503" y="1180032"/>
            <a:ext cx="8385469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t>2. Products and services can become ‘obsolete’. Circle the correct definition of ‘obsolete’:</a:t>
            </a:r>
          </a:p>
        </p:txBody>
      </p:sp>
      <p:sp>
        <p:nvSpPr>
          <p:cNvPr id="814" name="TextBox 1"/>
          <p:cNvSpPr txBox="1"/>
          <p:nvPr/>
        </p:nvSpPr>
        <p:spPr>
          <a:xfrm>
            <a:off x="368317" y="2291697"/>
            <a:ext cx="8037068" cy="1859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rPr dirty="0"/>
              <a:t>a. A product that is fashionable and in demand</a:t>
            </a:r>
          </a:p>
          <a:p>
            <a:pPr>
              <a:defRPr sz="2400"/>
            </a:pPr>
            <a:endParaRPr dirty="0"/>
          </a:p>
          <a:p>
            <a:pPr>
              <a:defRPr sz="2400">
                <a:solidFill>
                  <a:srgbClr val="00B050"/>
                </a:solidFill>
              </a:defRPr>
            </a:pPr>
            <a:r>
              <a:rPr dirty="0"/>
              <a:t>b. A product that is out of date</a:t>
            </a:r>
          </a:p>
          <a:p>
            <a:pPr>
              <a:defRPr sz="2400"/>
            </a:pPr>
            <a:endParaRPr dirty="0"/>
          </a:p>
          <a:p>
            <a:pPr>
              <a:defRPr sz="2400"/>
            </a:pPr>
            <a:r>
              <a:rPr dirty="0"/>
              <a:t>c. A product which obstructs other products in the market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880861" y="6506598"/>
            <a:ext cx="197280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829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1.1.1 – The dynamic nature of business</a:t>
            </a:r>
          </a:p>
        </p:txBody>
      </p:sp>
      <p:sp>
        <p:nvSpPr>
          <p:cNvPr id="830" name="Rectangle 8"/>
          <p:cNvSpPr/>
          <p:nvPr/>
        </p:nvSpPr>
        <p:spPr>
          <a:xfrm>
            <a:off x="221503" y="1180033"/>
            <a:ext cx="8385469" cy="461665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rPr dirty="0"/>
              <a:t>3. </a:t>
            </a:r>
            <a:r>
              <a:rPr lang="en-GB" dirty="0"/>
              <a:t>Define </a:t>
            </a:r>
            <a:r>
              <a:rPr dirty="0"/>
              <a:t>the term ‘consumer’.</a:t>
            </a:r>
          </a:p>
        </p:txBody>
      </p:sp>
      <p:grpSp>
        <p:nvGrpSpPr>
          <p:cNvPr id="833" name="Oval 9"/>
          <p:cNvGrpSpPr/>
          <p:nvPr/>
        </p:nvGrpSpPr>
        <p:grpSpPr>
          <a:xfrm>
            <a:off x="6792685" y="4299503"/>
            <a:ext cx="2148117" cy="1927128"/>
            <a:chOff x="-1" y="-1"/>
            <a:chExt cx="2148116" cy="1927126"/>
          </a:xfrm>
        </p:grpSpPr>
        <p:sp>
          <p:nvSpPr>
            <p:cNvPr id="831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32" name="30 seconds"/>
            <p:cNvSpPr txBox="1"/>
            <p:nvPr/>
          </p:nvSpPr>
          <p:spPr>
            <a:xfrm>
              <a:off x="360303" y="486510"/>
              <a:ext cx="1427508" cy="954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9F5F0F2-712F-4422-AD9B-351C211AC89D}"/>
              </a:ext>
            </a:extLst>
          </p:cNvPr>
          <p:cNvSpPr/>
          <p:nvPr/>
        </p:nvSpPr>
        <p:spPr>
          <a:xfrm>
            <a:off x="3195015" y="4584381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880861" y="6506598"/>
            <a:ext cx="197280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819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1.1.1 – The dynamic nature of business</a:t>
            </a:r>
          </a:p>
        </p:txBody>
      </p:sp>
      <p:sp>
        <p:nvSpPr>
          <p:cNvPr id="820" name="Rectangle 8"/>
          <p:cNvSpPr/>
          <p:nvPr/>
        </p:nvSpPr>
        <p:spPr>
          <a:xfrm>
            <a:off x="221503" y="1180033"/>
            <a:ext cx="8385469" cy="461665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rPr dirty="0"/>
              <a:t>3. </a:t>
            </a:r>
            <a:r>
              <a:rPr lang="en-GB" dirty="0"/>
              <a:t>Define </a:t>
            </a:r>
            <a:r>
              <a:rPr dirty="0"/>
              <a:t>the term ‘consumer’.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F686C0E-92B3-C347-8DB2-24AB9B432C3F}"/>
              </a:ext>
            </a:extLst>
          </p:cNvPr>
          <p:cNvSpPr/>
          <p:nvPr/>
        </p:nvSpPr>
        <p:spPr>
          <a:xfrm>
            <a:off x="221502" y="1897768"/>
            <a:ext cx="74855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B050"/>
                </a:solidFill>
              </a:rPr>
              <a:t>Someone who buys and uses goods and services.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880861" y="6506598"/>
            <a:ext cx="197280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839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1.1.1 – The dynamic nature of business</a:t>
            </a:r>
          </a:p>
        </p:txBody>
      </p:sp>
      <p:sp>
        <p:nvSpPr>
          <p:cNvPr id="840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rPr dirty="0"/>
              <a:t>4. Give </a:t>
            </a:r>
            <a:r>
              <a:rPr lang="en-GB" b="1" dirty="0"/>
              <a:t>two</a:t>
            </a:r>
            <a:r>
              <a:rPr dirty="0"/>
              <a:t> examples of changes in consumer tastes and preferences in recent times.</a:t>
            </a:r>
          </a:p>
        </p:txBody>
      </p:sp>
      <p:grpSp>
        <p:nvGrpSpPr>
          <p:cNvPr id="843" name="Oval 9"/>
          <p:cNvGrpSpPr/>
          <p:nvPr/>
        </p:nvGrpSpPr>
        <p:grpSpPr>
          <a:xfrm>
            <a:off x="6792685" y="4299503"/>
            <a:ext cx="2148117" cy="1927128"/>
            <a:chOff x="-1" y="-1"/>
            <a:chExt cx="2148116" cy="1927126"/>
          </a:xfrm>
        </p:grpSpPr>
        <p:sp>
          <p:nvSpPr>
            <p:cNvPr id="841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42" name="30 seconds"/>
            <p:cNvSpPr txBox="1"/>
            <p:nvPr/>
          </p:nvSpPr>
          <p:spPr>
            <a:xfrm>
              <a:off x="360303" y="486510"/>
              <a:ext cx="1427508" cy="954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D0E3EC8-C452-4EA2-8468-66833D7A3AE4}"/>
              </a:ext>
            </a:extLst>
          </p:cNvPr>
          <p:cNvSpPr/>
          <p:nvPr/>
        </p:nvSpPr>
        <p:spPr>
          <a:xfrm>
            <a:off x="3195015" y="4584381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880861" y="6506598"/>
            <a:ext cx="197280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849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1.1.1 – The dynamic nature of business</a:t>
            </a:r>
          </a:p>
        </p:txBody>
      </p:sp>
      <p:sp>
        <p:nvSpPr>
          <p:cNvPr id="850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rPr dirty="0"/>
              <a:t>4. Give </a:t>
            </a:r>
            <a:r>
              <a:rPr lang="en-GB" b="1" dirty="0"/>
              <a:t>two</a:t>
            </a:r>
            <a:r>
              <a:rPr lang="en-GB" dirty="0"/>
              <a:t> </a:t>
            </a:r>
            <a:r>
              <a:rPr dirty="0"/>
              <a:t>examples of changes in consumer tastes and preferences in recent times.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D9B5E3A-F914-4F44-839E-748EF1DA06E3}"/>
              </a:ext>
            </a:extLst>
          </p:cNvPr>
          <p:cNvSpPr/>
          <p:nvPr/>
        </p:nvSpPr>
        <p:spPr>
          <a:xfrm>
            <a:off x="221503" y="2479659"/>
            <a:ext cx="748558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Internet shopping/decline of High Street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Food delivery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Use of social media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Accept any other valid examples</a:t>
            </a:r>
          </a:p>
          <a:p>
            <a:endParaRPr lang="en-GB" sz="2400" dirty="0">
              <a:solidFill>
                <a:srgbClr val="00B050"/>
              </a:solidFill>
            </a:endParaRPr>
          </a:p>
          <a:p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406</Words>
  <Application>Microsoft Office PowerPoint</Application>
  <PresentationFormat>On-screen Show (4:3)</PresentationFormat>
  <Paragraphs>87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Arial Black</vt:lpstr>
      <vt:lpstr>Office Theme</vt:lpstr>
      <vt:lpstr>PowerPoint Presentation</vt:lpstr>
      <vt:lpstr>1.1.1 – The dynamic nature of business</vt:lpstr>
      <vt:lpstr>1.1.1 – The dynamic nature of business</vt:lpstr>
      <vt:lpstr>1.1.1 – The dynamic nature of business</vt:lpstr>
      <vt:lpstr>1.1.1 – The dynamic nature of business</vt:lpstr>
      <vt:lpstr>1.1.1 – The dynamic nature of business</vt:lpstr>
      <vt:lpstr>1.1.1 – The dynamic nature of business</vt:lpstr>
      <vt:lpstr>1.1.1 – The dynamic nature of business</vt:lpstr>
      <vt:lpstr>1.1.1 – The dynamic nature of business</vt:lpstr>
      <vt:lpstr>1.1.1 – The dynamic nature of business</vt:lpstr>
      <vt:lpstr>1.1.1 – The dynamic nature of business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2021-09-09T13:07:05Z</dcterms:modified>
</cp:coreProperties>
</file>