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451" r:id="rId2"/>
    <p:sldId id="452" r:id="rId3"/>
    <p:sldId id="453" r:id="rId4"/>
    <p:sldId id="454" r:id="rId5"/>
    <p:sldId id="455" r:id="rId6"/>
    <p:sldId id="456" r:id="rId7"/>
    <p:sldId id="457" r:id="rId8"/>
    <p:sldId id="458" r:id="rId9"/>
    <p:sldId id="459" r:id="rId10"/>
    <p:sldId id="460" r:id="rId11"/>
    <p:sldId id="461" r:id="rId12"/>
  </p:sldIdLst>
  <p:sldSz cx="9144000" cy="6858000" type="screen4x3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645A002-DA6E-4731-87EB-B78DB10DA52F}" v="5" dt="2021-09-09T13:14:58.112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BCDD0"/>
          </a:solidFill>
        </a:fill>
      </a:tcStyle>
    </a:wholeTbl>
    <a:band2H>
      <a:tcTxStyle/>
      <a:tcStyle>
        <a:tcBdr/>
        <a:fill>
          <a:solidFill>
            <a:srgbClr val="E7E7E9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7E0"/>
          </a:solidFill>
        </a:fill>
      </a:tcStyle>
    </a:wholeTbl>
    <a:band2H>
      <a:tcTxStyle/>
      <a:tcStyle>
        <a:tcBdr/>
        <a:fill>
          <a:solidFill>
            <a:srgbClr val="E6EC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8CC"/>
          </a:solidFill>
        </a:fill>
      </a:tcStyle>
    </a:wholeTbl>
    <a:band2H>
      <a:tcTxStyle/>
      <a:tcStyle>
        <a:tcBdr/>
        <a:fill>
          <a:solidFill>
            <a:srgbClr val="E6EDE7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73"/>
  </p:normalViewPr>
  <p:slideViewPr>
    <p:cSldViewPr snapToGrid="0" snapToObjects="1">
      <p:cViewPr varScale="1">
        <p:scale>
          <a:sx n="62" d="100"/>
          <a:sy n="62" d="100"/>
        </p:scale>
        <p:origin x="1400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olton, Phil" userId="e1c11803-81d0-495b-b66e-769e079cf747" providerId="ADAL" clId="{5645A002-DA6E-4731-87EB-B78DB10DA52F}"/>
    <pc:docChg chg="custSel modSld">
      <pc:chgData name="Holton, Phil" userId="e1c11803-81d0-495b-b66e-769e079cf747" providerId="ADAL" clId="{5645A002-DA6E-4731-87EB-B78DB10DA52F}" dt="2021-09-09T13:14:58.112" v="9"/>
      <pc:docMkLst>
        <pc:docMk/>
      </pc:docMkLst>
      <pc:sldChg chg="addSp delSp modSp mod">
        <pc:chgData name="Holton, Phil" userId="e1c11803-81d0-495b-b66e-769e079cf747" providerId="ADAL" clId="{5645A002-DA6E-4731-87EB-B78DB10DA52F}" dt="2021-09-09T13:14:45.798" v="1"/>
        <pc:sldMkLst>
          <pc:docMk/>
          <pc:sldMk cId="0" sldId="452"/>
        </pc:sldMkLst>
        <pc:spChg chg="add mod">
          <ac:chgData name="Holton, Phil" userId="e1c11803-81d0-495b-b66e-769e079cf747" providerId="ADAL" clId="{5645A002-DA6E-4731-87EB-B78DB10DA52F}" dt="2021-09-09T13:14:45.798" v="1"/>
          <ac:spMkLst>
            <pc:docMk/>
            <pc:sldMk cId="0" sldId="452"/>
            <ac:spMk id="9" creationId="{E371B2FD-413A-43DF-B2D9-227DE429FACD}"/>
          </ac:spMkLst>
        </pc:spChg>
        <pc:picChg chg="del">
          <ac:chgData name="Holton, Phil" userId="e1c11803-81d0-495b-b66e-769e079cf747" providerId="ADAL" clId="{5645A002-DA6E-4731-87EB-B78DB10DA52F}" dt="2021-09-09T13:14:45.481" v="0" actId="478"/>
          <ac:picMkLst>
            <pc:docMk/>
            <pc:sldMk cId="0" sldId="452"/>
            <ac:picMk id="2645" creationId="{00000000-0000-0000-0000-000000000000}"/>
          </ac:picMkLst>
        </pc:picChg>
      </pc:sldChg>
      <pc:sldChg chg="addSp delSp modSp mod">
        <pc:chgData name="Holton, Phil" userId="e1c11803-81d0-495b-b66e-769e079cf747" providerId="ADAL" clId="{5645A002-DA6E-4731-87EB-B78DB10DA52F}" dt="2021-09-09T13:14:48.587" v="3"/>
        <pc:sldMkLst>
          <pc:docMk/>
          <pc:sldMk cId="0" sldId="454"/>
        </pc:sldMkLst>
        <pc:spChg chg="add mod">
          <ac:chgData name="Holton, Phil" userId="e1c11803-81d0-495b-b66e-769e079cf747" providerId="ADAL" clId="{5645A002-DA6E-4731-87EB-B78DB10DA52F}" dt="2021-09-09T13:14:48.587" v="3"/>
          <ac:spMkLst>
            <pc:docMk/>
            <pc:sldMk cId="0" sldId="454"/>
            <ac:spMk id="10" creationId="{B9B9FE5A-64BF-4639-986C-4AA14800EED2}"/>
          </ac:spMkLst>
        </pc:spChg>
        <pc:picChg chg="del">
          <ac:chgData name="Holton, Phil" userId="e1c11803-81d0-495b-b66e-769e079cf747" providerId="ADAL" clId="{5645A002-DA6E-4731-87EB-B78DB10DA52F}" dt="2021-09-09T13:14:48.252" v="2" actId="478"/>
          <ac:picMkLst>
            <pc:docMk/>
            <pc:sldMk cId="0" sldId="454"/>
            <ac:picMk id="2665" creationId="{00000000-0000-0000-0000-000000000000}"/>
          </ac:picMkLst>
        </pc:picChg>
      </pc:sldChg>
      <pc:sldChg chg="addSp delSp modSp mod">
        <pc:chgData name="Holton, Phil" userId="e1c11803-81d0-495b-b66e-769e079cf747" providerId="ADAL" clId="{5645A002-DA6E-4731-87EB-B78DB10DA52F}" dt="2021-09-09T13:14:52.087" v="5"/>
        <pc:sldMkLst>
          <pc:docMk/>
          <pc:sldMk cId="0" sldId="456"/>
        </pc:sldMkLst>
        <pc:spChg chg="add mod">
          <ac:chgData name="Holton, Phil" userId="e1c11803-81d0-495b-b66e-769e079cf747" providerId="ADAL" clId="{5645A002-DA6E-4731-87EB-B78DB10DA52F}" dt="2021-09-09T13:14:52.087" v="5"/>
          <ac:spMkLst>
            <pc:docMk/>
            <pc:sldMk cId="0" sldId="456"/>
            <ac:spMk id="9" creationId="{670F28DB-C4FD-4818-A0F9-28FF0E34AF69}"/>
          </ac:spMkLst>
        </pc:spChg>
        <pc:picChg chg="del">
          <ac:chgData name="Holton, Phil" userId="e1c11803-81d0-495b-b66e-769e079cf747" providerId="ADAL" clId="{5645A002-DA6E-4731-87EB-B78DB10DA52F}" dt="2021-09-09T13:14:51.731" v="4" actId="478"/>
          <ac:picMkLst>
            <pc:docMk/>
            <pc:sldMk cId="0" sldId="456"/>
            <ac:picMk id="2687" creationId="{00000000-0000-0000-0000-000000000000}"/>
          </ac:picMkLst>
        </pc:picChg>
      </pc:sldChg>
      <pc:sldChg chg="addSp delSp modSp mod">
        <pc:chgData name="Holton, Phil" userId="e1c11803-81d0-495b-b66e-769e079cf747" providerId="ADAL" clId="{5645A002-DA6E-4731-87EB-B78DB10DA52F}" dt="2021-09-09T13:14:55.279" v="7"/>
        <pc:sldMkLst>
          <pc:docMk/>
          <pc:sldMk cId="0" sldId="458"/>
        </pc:sldMkLst>
        <pc:spChg chg="add mod">
          <ac:chgData name="Holton, Phil" userId="e1c11803-81d0-495b-b66e-769e079cf747" providerId="ADAL" clId="{5645A002-DA6E-4731-87EB-B78DB10DA52F}" dt="2021-09-09T13:14:55.279" v="7"/>
          <ac:spMkLst>
            <pc:docMk/>
            <pc:sldMk cId="0" sldId="458"/>
            <ac:spMk id="9" creationId="{4E58A775-8665-41A5-AB8D-6C54AFBFA791}"/>
          </ac:spMkLst>
        </pc:spChg>
        <pc:picChg chg="del">
          <ac:chgData name="Holton, Phil" userId="e1c11803-81d0-495b-b66e-769e079cf747" providerId="ADAL" clId="{5645A002-DA6E-4731-87EB-B78DB10DA52F}" dt="2021-09-09T13:14:54.784" v="6" actId="478"/>
          <ac:picMkLst>
            <pc:docMk/>
            <pc:sldMk cId="0" sldId="458"/>
            <ac:picMk id="2707" creationId="{00000000-0000-0000-0000-000000000000}"/>
          </ac:picMkLst>
        </pc:picChg>
      </pc:sldChg>
      <pc:sldChg chg="addSp delSp modSp mod">
        <pc:chgData name="Holton, Phil" userId="e1c11803-81d0-495b-b66e-769e079cf747" providerId="ADAL" clId="{5645A002-DA6E-4731-87EB-B78DB10DA52F}" dt="2021-09-09T13:14:58.112" v="9"/>
        <pc:sldMkLst>
          <pc:docMk/>
          <pc:sldMk cId="0" sldId="460"/>
        </pc:sldMkLst>
        <pc:spChg chg="add mod">
          <ac:chgData name="Holton, Phil" userId="e1c11803-81d0-495b-b66e-769e079cf747" providerId="ADAL" clId="{5645A002-DA6E-4731-87EB-B78DB10DA52F}" dt="2021-09-09T13:14:58.112" v="9"/>
          <ac:spMkLst>
            <pc:docMk/>
            <pc:sldMk cId="0" sldId="460"/>
            <ac:spMk id="9" creationId="{1828AEC0-A7D6-48F4-A1E5-227062C65A77}"/>
          </ac:spMkLst>
        </pc:spChg>
        <pc:picChg chg="del">
          <ac:chgData name="Holton, Phil" userId="e1c11803-81d0-495b-b66e-769e079cf747" providerId="ADAL" clId="{5645A002-DA6E-4731-87EB-B78DB10DA52F}" dt="2021-09-09T13:14:57.836" v="8" actId="478"/>
          <ac:picMkLst>
            <pc:docMk/>
            <pc:sldMk cId="0" sldId="460"/>
            <ac:picMk id="2727" creationId="{00000000-0000-0000-0000-00000000000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Shape 770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71" name="Shape 771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400">
        <a:latin typeface="+mj-lt"/>
        <a:ea typeface="+mj-ea"/>
        <a:cs typeface="+mj-cs"/>
        <a:sym typeface="Arial"/>
      </a:defRPr>
    </a:lvl1pPr>
    <a:lvl2pPr indent="228600" latinLnBrk="0">
      <a:defRPr sz="1400">
        <a:latin typeface="+mj-lt"/>
        <a:ea typeface="+mj-ea"/>
        <a:cs typeface="+mj-cs"/>
        <a:sym typeface="Arial"/>
      </a:defRPr>
    </a:lvl2pPr>
    <a:lvl3pPr indent="457200" latinLnBrk="0">
      <a:defRPr sz="1400">
        <a:latin typeface="+mj-lt"/>
        <a:ea typeface="+mj-ea"/>
        <a:cs typeface="+mj-cs"/>
        <a:sym typeface="Arial"/>
      </a:defRPr>
    </a:lvl3pPr>
    <a:lvl4pPr indent="685800" latinLnBrk="0">
      <a:defRPr sz="1400">
        <a:latin typeface="+mj-lt"/>
        <a:ea typeface="+mj-ea"/>
        <a:cs typeface="+mj-cs"/>
        <a:sym typeface="Arial"/>
      </a:defRPr>
    </a:lvl4pPr>
    <a:lvl5pPr indent="914400" latinLnBrk="0">
      <a:defRPr sz="1400">
        <a:latin typeface="+mj-lt"/>
        <a:ea typeface="+mj-ea"/>
        <a:cs typeface="+mj-cs"/>
        <a:sym typeface="Arial"/>
      </a:defRPr>
    </a:lvl5pPr>
    <a:lvl6pPr indent="1143000" latinLnBrk="0">
      <a:defRPr sz="1400">
        <a:latin typeface="+mj-lt"/>
        <a:ea typeface="+mj-ea"/>
        <a:cs typeface="+mj-cs"/>
        <a:sym typeface="Arial"/>
      </a:defRPr>
    </a:lvl6pPr>
    <a:lvl7pPr indent="1371600" latinLnBrk="0">
      <a:defRPr sz="1400">
        <a:latin typeface="+mj-lt"/>
        <a:ea typeface="+mj-ea"/>
        <a:cs typeface="+mj-cs"/>
        <a:sym typeface="Arial"/>
      </a:defRPr>
    </a:lvl7pPr>
    <a:lvl8pPr indent="1600200" latinLnBrk="0">
      <a:defRPr sz="1400">
        <a:latin typeface="+mj-lt"/>
        <a:ea typeface="+mj-ea"/>
        <a:cs typeface="+mj-cs"/>
        <a:sym typeface="Arial"/>
      </a:defRPr>
    </a:lvl8pPr>
    <a:lvl9pPr indent="1828800" latinLnBrk="0">
      <a:defRPr sz="1400">
        <a:latin typeface="+mj-lt"/>
        <a:ea typeface="+mj-ea"/>
        <a:cs typeface="+mj-cs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6" name="Shape 2646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647" name="Shape 264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8" name="Shape 2738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39" name="Shape 2739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6" name="Shape 2656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657" name="Shape 265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7" name="Shape 2667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668" name="Shape 2668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8" name="Shape 2678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679" name="Shape 2679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8" name="Shape 2688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689" name="Shape 2689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8" name="Shape 2698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699" name="Shape 2699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8" name="Shape 2708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09" name="Shape 2709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8" name="Shape 2718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19" name="Shape 2719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8" name="Shape 2728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29" name="Shape 2729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Picture 2" descr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81" y="4755"/>
            <a:ext cx="9114439" cy="6848490"/>
          </a:xfrm>
          <a:prstGeom prst="rect">
            <a:avLst/>
          </a:prstGeom>
          <a:ln w="12700">
            <a:miter lim="400000"/>
          </a:ln>
        </p:spPr>
      </p:pic>
      <p:sp>
        <p:nvSpPr>
          <p:cNvPr id="15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33145" y="2818525"/>
            <a:ext cx="3818401" cy="1056901"/>
          </a:xfrm>
          <a:prstGeom prst="rect">
            <a:avLst/>
          </a:prstGeom>
        </p:spPr>
        <p:txBody>
          <a:bodyPr/>
          <a:lstStyle>
            <a:lvl1pPr>
              <a:buClr>
                <a:srgbClr val="505759"/>
              </a:buClr>
              <a:buSzPts val="1800"/>
              <a:defRPr sz="1800"/>
            </a:lvl1pPr>
            <a:lvl2pPr marL="819150" indent="-285750">
              <a:buClr>
                <a:srgbClr val="505759"/>
              </a:buClr>
              <a:buSzPts val="1800"/>
              <a:defRPr sz="1800"/>
            </a:lvl2pPr>
            <a:lvl3pPr marL="1336039" indent="-320039">
              <a:buClr>
                <a:srgbClr val="505759"/>
              </a:buClr>
              <a:buSzPts val="1800"/>
              <a:defRPr sz="1800"/>
            </a:lvl3pPr>
            <a:lvl4pPr marL="1793239" indent="-320039">
              <a:buClr>
                <a:srgbClr val="505759"/>
              </a:buClr>
              <a:buSzPts val="1800"/>
              <a:defRPr sz="1800"/>
            </a:lvl4pPr>
            <a:lvl5pPr marL="2250439" indent="-320039">
              <a:buClr>
                <a:srgbClr val="505759"/>
              </a:buClr>
              <a:buSzPts val="1800"/>
              <a:defRPr sz="1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110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11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1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2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2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2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2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2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3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3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3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3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3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4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4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4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4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4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156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5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6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6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6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6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7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7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7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8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8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8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9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9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9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9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9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9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0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0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0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0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0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0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214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1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1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Layout with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4" name="Title Text"/>
          <p:cNvSpPr txBox="1">
            <a:spLocks noGrp="1"/>
          </p:cNvSpPr>
          <p:nvPr>
            <p:ph type="title"/>
          </p:nvPr>
        </p:nvSpPr>
        <p:spPr>
          <a:xfrm>
            <a:off x="221503" y="345367"/>
            <a:ext cx="6568221" cy="553999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5" name="Body Level One…"/>
          <p:cNvSpPr txBox="1">
            <a:spLocks noGrp="1"/>
          </p:cNvSpPr>
          <p:nvPr>
            <p:ph type="body" idx="1"/>
          </p:nvPr>
        </p:nvSpPr>
        <p:spPr>
          <a:xfrm>
            <a:off x="221503" y="1439999"/>
            <a:ext cx="8229601" cy="4525964"/>
          </a:xfrm>
          <a:prstGeom prst="rect">
            <a:avLst/>
          </a:prstGeom>
        </p:spPr>
        <p:txBody>
          <a:bodyPr lIns="0" tIns="0" rIns="0" bIns="0"/>
          <a:lstStyle>
            <a:lvl1pPr>
              <a:buClr>
                <a:srgbClr val="000000"/>
              </a:buClr>
              <a:buSzPct val="125000"/>
              <a:defRPr sz="1600"/>
            </a:lvl1pPr>
            <a:lvl2pPr marL="787400" indent="-254000">
              <a:buClr>
                <a:srgbClr val="000000"/>
              </a:buClr>
              <a:buSzPts val="1600"/>
              <a:defRPr sz="1600"/>
            </a:lvl2pPr>
            <a:lvl3pPr marL="1300480" indent="-284480">
              <a:buClr>
                <a:srgbClr val="000000"/>
              </a:buClr>
              <a:buSzPts val="1600"/>
              <a:defRPr sz="1600"/>
            </a:lvl3pPr>
            <a:lvl4pPr marL="1757679" indent="-284479">
              <a:buClr>
                <a:srgbClr val="000000"/>
              </a:buClr>
              <a:buSzPts val="1600"/>
              <a:defRPr sz="1600"/>
            </a:lvl4pPr>
            <a:lvl5pPr marL="2214879" indent="-284479">
              <a:buClr>
                <a:srgbClr val="000000"/>
              </a:buClr>
              <a:buSzPts val="1600"/>
              <a:defRPr sz="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</p:spPr>
        <p:txBody>
          <a:bodyPr lIns="45699" tIns="45699" rIns="45699" bIns="45699" anchor="t"/>
          <a:lstStyle>
            <a:lvl1pPr>
              <a:defRPr sz="1100"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27" name="TextBox 7"/>
          <p:cNvSpPr txBox="1"/>
          <p:nvPr/>
        </p:nvSpPr>
        <p:spPr>
          <a:xfrm>
            <a:off x="6090423" y="6515224"/>
            <a:ext cx="2584850" cy="214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defRPr sz="900" b="1"/>
            </a:lvl1pPr>
          </a:lstStyle>
          <a:p>
            <a:r>
              <a:t>© Pearson Education 2020</a:t>
            </a:r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2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2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2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2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2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3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3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3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3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4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4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4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5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5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5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6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6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6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6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6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5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272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73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7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8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8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8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8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8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9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9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9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9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9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0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0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0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0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1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1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1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2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2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2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6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330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331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3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35" name="Picture 5" descr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143" y="-7144"/>
            <a:ext cx="9161967" cy="6884200"/>
          </a:xfrm>
          <a:prstGeom prst="rect">
            <a:avLst/>
          </a:prstGeom>
          <a:ln w="12700">
            <a:miter lim="400000"/>
          </a:ln>
        </p:spPr>
      </p:pic>
      <p:sp>
        <p:nvSpPr>
          <p:cNvPr id="36" name="Title Text"/>
          <p:cNvSpPr txBox="1">
            <a:spLocks noGrp="1"/>
          </p:cNvSpPr>
          <p:nvPr>
            <p:ph type="title"/>
          </p:nvPr>
        </p:nvSpPr>
        <p:spPr>
          <a:xfrm>
            <a:off x="255960" y="486439"/>
            <a:ext cx="5184578" cy="1872209"/>
          </a:xfrm>
          <a:prstGeom prst="rect">
            <a:avLst/>
          </a:prstGeom>
        </p:spPr>
        <p:txBody>
          <a:bodyPr lIns="45699" tIns="45699" rIns="45699" bIns="45699"/>
          <a:lstStyle>
            <a:lvl1pPr>
              <a:defRPr cap="all"/>
            </a:lvl1pPr>
          </a:lstStyle>
          <a:p>
            <a:r>
              <a:t>Title Text</a:t>
            </a:r>
          </a:p>
        </p:txBody>
      </p:sp>
      <p:sp>
        <p:nvSpPr>
          <p:cNvPr id="3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9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4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4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4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4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4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0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5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5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5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5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5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6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6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6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6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6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7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376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37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7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8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8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8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8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9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9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9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0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0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0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1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1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1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1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1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2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2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2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2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2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8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434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43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3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4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4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4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4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4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5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5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5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5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5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6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6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6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7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7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7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9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8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8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8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8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8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0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9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9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9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9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9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0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0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0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0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0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9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516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51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1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2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2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2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2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3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3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3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4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4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4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5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5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5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5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5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6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6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6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6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6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54" name="Picture 5" descr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063" y="-7144"/>
            <a:ext cx="9161967" cy="6884200"/>
          </a:xfrm>
          <a:prstGeom prst="rect">
            <a:avLst/>
          </a:prstGeom>
          <a:ln w="12700">
            <a:miter lim="400000"/>
          </a:ln>
        </p:spPr>
      </p:pic>
      <p:sp>
        <p:nvSpPr>
          <p:cNvPr id="55" name="Title Text"/>
          <p:cNvSpPr txBox="1">
            <a:spLocks noGrp="1"/>
          </p:cNvSpPr>
          <p:nvPr>
            <p:ph type="title"/>
          </p:nvPr>
        </p:nvSpPr>
        <p:spPr>
          <a:xfrm>
            <a:off x="296601" y="598200"/>
            <a:ext cx="5184577" cy="1872209"/>
          </a:xfrm>
          <a:prstGeom prst="rect">
            <a:avLst/>
          </a:prstGeom>
        </p:spPr>
        <p:txBody>
          <a:bodyPr lIns="45699" tIns="45699" rIns="45699" bIns="45699"/>
          <a:lstStyle>
            <a:lvl1pPr>
              <a:defRPr cap="all"/>
            </a:lvl1pPr>
          </a:lstStyle>
          <a:p>
            <a:r>
              <a:t>Title Text</a:t>
            </a:r>
          </a:p>
        </p:txBody>
      </p:sp>
      <p:sp>
        <p:nvSpPr>
          <p:cNvPr id="5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7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7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7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7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7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8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8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8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8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9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0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598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599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0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0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0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1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1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1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9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2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2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2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2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2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0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3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3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3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3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3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4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4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4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4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4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5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5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5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5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6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1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668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669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7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7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7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8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8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8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64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6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9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9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9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9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9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0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0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0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0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0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1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1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1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1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1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2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2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2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2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3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2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738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739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4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4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4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5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5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5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6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6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6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6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6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8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8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8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8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9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9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0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0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0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68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61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image" Target="../media/image2.png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Picture 3"/>
          <p:cNvPicPr>
            <a:picLocks noChangeAspect="1"/>
          </p:cNvPicPr>
          <p:nvPr/>
        </p:nvPicPr>
        <p:blipFill>
          <a:blip r:embed="rId68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Picture 5" descr="Picture 5"/>
          <p:cNvPicPr>
            <a:picLocks noChangeAspect="1"/>
          </p:cNvPicPr>
          <p:nvPr/>
        </p:nvPicPr>
        <p:blipFill>
          <a:blip r:embed="rId69"/>
          <a:stretch>
            <a:fillRect/>
          </a:stretch>
        </p:blipFill>
        <p:spPr>
          <a:xfrm>
            <a:off x="7143" y="-394"/>
            <a:ext cx="9144001" cy="6870701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272960" y="1422748"/>
            <a:ext cx="7772401" cy="43231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699" tIns="45699" rIns="45699" bIns="45699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Title Text"/>
          <p:cNvSpPr txBox="1">
            <a:spLocks noGrp="1"/>
          </p:cNvSpPr>
          <p:nvPr>
            <p:ph type="title"/>
          </p:nvPr>
        </p:nvSpPr>
        <p:spPr>
          <a:xfrm>
            <a:off x="272960" y="502320"/>
            <a:ext cx="8100473" cy="6480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rmAutofit/>
          </a:bodyPr>
          <a:lstStyle/>
          <a:p>
            <a:r>
              <a:t>Title Text</a:t>
            </a:r>
          </a:p>
        </p:txBody>
      </p:sp>
      <p:sp>
        <p:nvSpPr>
          <p:cNvPr id="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419600" y="6172200"/>
            <a:ext cx="2133600" cy="36830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  <p:sldLayoutId id="2147483704" r:id="rId56"/>
    <p:sldLayoutId id="2147483705" r:id="rId57"/>
    <p:sldLayoutId id="2147483706" r:id="rId58"/>
    <p:sldLayoutId id="2147483707" r:id="rId59"/>
    <p:sldLayoutId id="2147483708" r:id="rId60"/>
    <p:sldLayoutId id="2147483709" r:id="rId61"/>
    <p:sldLayoutId id="2147483710" r:id="rId62"/>
    <p:sldLayoutId id="2147483711" r:id="rId63"/>
    <p:sldLayoutId id="2147483712" r:id="rId64"/>
    <p:sldLayoutId id="2147483713" r:id="rId65"/>
    <p:sldLayoutId id="2147483714" r:id="rId66"/>
  </p:sldLayoutIdLst>
  <p:transition spd="med"/>
  <p:txStyles>
    <p:titleStyle>
      <a:lvl1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1pPr>
      <a:lvl2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2pPr>
      <a:lvl3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3pPr>
      <a:lvl4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4pPr>
      <a:lvl5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5pPr>
      <a:lvl6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6pPr>
      <a:lvl7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7pPr>
      <a:lvl8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8pPr>
      <a:lvl9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9pPr>
    </p:titleStyle>
    <p:bodyStyle>
      <a:lvl1pPr marL="457200" marR="0" indent="-40640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1pPr>
      <a:lvl2pPr marL="977900" marR="0" indent="-44450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2pPr>
      <a:lvl3pPr marL="1513839" marR="0" indent="-497839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3pPr>
      <a:lvl4pPr marL="1971039" marR="0" indent="-497839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–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4pPr>
      <a:lvl5pPr marL="2428239" marR="0" indent="-497839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»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5pPr>
      <a:lvl6pPr marL="2885439" marR="0" indent="-497839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6pPr>
      <a:lvl7pPr marL="3342640" marR="0" indent="-49784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7pPr>
      <a:lvl8pPr marL="3799840" marR="0" indent="-49784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8pPr>
      <a:lvl9pPr marL="4257040" marR="0" indent="-49784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6" name="Google Shape;13;p2"/>
          <p:cNvSpPr txBox="1"/>
          <p:nvPr/>
        </p:nvSpPr>
        <p:spPr>
          <a:xfrm>
            <a:off x="611740" y="280479"/>
            <a:ext cx="8036960" cy="15599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24" tIns="91424" rIns="91424" bIns="91424">
            <a:spAutoFit/>
          </a:bodyPr>
          <a:lstStyle/>
          <a:p>
            <a:pPr>
              <a:defRPr sz="4800" b="1">
                <a:solidFill>
                  <a:schemeClr val="accent4"/>
                </a:solidFill>
              </a:defRPr>
            </a:pPr>
            <a:r>
              <a:t>Pearson Edexcel </a:t>
            </a:r>
          </a:p>
          <a:p>
            <a:pPr>
              <a:defRPr sz="4800">
                <a:solidFill>
                  <a:schemeClr val="accent4"/>
                </a:solidFill>
              </a:defRPr>
            </a:pPr>
            <a:r>
              <a:t>GCSE (9-1) Business</a:t>
            </a:r>
          </a:p>
        </p:txBody>
      </p:sp>
      <p:sp>
        <p:nvSpPr>
          <p:cNvPr id="2637" name="Google Shape;16;p2"/>
          <p:cNvSpPr txBox="1"/>
          <p:nvPr/>
        </p:nvSpPr>
        <p:spPr>
          <a:xfrm>
            <a:off x="611739" y="2122713"/>
            <a:ext cx="7573037" cy="10002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24" tIns="91424" rIns="91424" bIns="91424">
            <a:spAutoFit/>
          </a:bodyPr>
          <a:lstStyle/>
          <a:p>
            <a:pPr>
              <a:spcBef>
                <a:spcPts val="600"/>
              </a:spcBef>
              <a:defRPr sz="2400"/>
            </a:pPr>
            <a:r>
              <a:rPr lang="en-GB" dirty="0"/>
              <a:t>Theme</a:t>
            </a:r>
            <a:r>
              <a:rPr dirty="0"/>
              <a:t> 1 Retrieval Resource</a:t>
            </a:r>
          </a:p>
          <a:p>
            <a:pPr>
              <a:spcBef>
                <a:spcPts val="600"/>
              </a:spcBef>
              <a:defRPr sz="2400"/>
            </a:pPr>
            <a:r>
              <a:rPr dirty="0"/>
              <a:t>1.5.4</a:t>
            </a:r>
            <a:r>
              <a:rPr lang="en-GB" dirty="0"/>
              <a:t> </a:t>
            </a:r>
            <a:r>
              <a:rPr dirty="0"/>
              <a:t>- The economy and business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1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7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10</a:t>
            </a:fld>
            <a:endParaRPr/>
          </a:p>
        </p:txBody>
      </p:sp>
      <p:sp>
        <p:nvSpPr>
          <p:cNvPr id="2722" name="Title 2"/>
          <p:cNvSpPr txBox="1">
            <a:spLocks noGrp="1"/>
          </p:cNvSpPr>
          <p:nvPr>
            <p:ph type="title"/>
          </p:nvPr>
        </p:nvSpPr>
        <p:spPr>
          <a:xfrm>
            <a:off x="412375" y="308103"/>
            <a:ext cx="8875060" cy="554000"/>
          </a:xfrm>
          <a:prstGeom prst="rect">
            <a:avLst/>
          </a:prstGeom>
        </p:spPr>
        <p:txBody>
          <a:bodyPr/>
          <a:lstStyle/>
          <a:p>
            <a:r>
              <a:t>1.5.4 – The economy and business</a:t>
            </a:r>
          </a:p>
        </p:txBody>
      </p:sp>
      <p:sp>
        <p:nvSpPr>
          <p:cNvPr id="2723" name="Rectangle 8"/>
          <p:cNvSpPr/>
          <p:nvPr/>
        </p:nvSpPr>
        <p:spPr>
          <a:xfrm>
            <a:off x="157428" y="1053949"/>
            <a:ext cx="8667316" cy="461665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marL="97154" indent="-97154" defTabSz="457200">
              <a:tabLst>
                <a:tab pos="355600" algn="l"/>
              </a:tabLst>
              <a:defRPr sz="2400">
                <a:uFill>
                  <a:solidFill>
                    <a:srgbClr val="000000"/>
                  </a:solidFill>
                </a:uFill>
              </a:defRPr>
            </a:lvl1pPr>
          </a:lstStyle>
          <a:p>
            <a:r>
              <a:rPr dirty="0"/>
              <a:t>5. Give </a:t>
            </a:r>
            <a:r>
              <a:rPr b="1" dirty="0"/>
              <a:t>one</a:t>
            </a:r>
            <a:r>
              <a:rPr dirty="0"/>
              <a:t> drawback to an importer of lower exchange rates</a:t>
            </a:r>
          </a:p>
        </p:txBody>
      </p:sp>
      <p:grpSp>
        <p:nvGrpSpPr>
          <p:cNvPr id="2726" name="Oval 4"/>
          <p:cNvGrpSpPr/>
          <p:nvPr/>
        </p:nvGrpSpPr>
        <p:grpSpPr>
          <a:xfrm>
            <a:off x="6696822" y="4435418"/>
            <a:ext cx="2148117" cy="1927127"/>
            <a:chOff x="-1" y="-1"/>
            <a:chExt cx="2148116" cy="1927126"/>
          </a:xfrm>
        </p:grpSpPr>
        <p:sp>
          <p:nvSpPr>
            <p:cNvPr id="2724" name="Oval"/>
            <p:cNvSpPr/>
            <p:nvPr/>
          </p:nvSpPr>
          <p:spPr>
            <a:xfrm>
              <a:off x="-1" y="-1"/>
              <a:ext cx="2148116" cy="1927126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725" name="30 seconds"/>
            <p:cNvSpPr txBox="1"/>
            <p:nvPr/>
          </p:nvSpPr>
          <p:spPr>
            <a:xfrm>
              <a:off x="360303" y="486510"/>
              <a:ext cx="1427508" cy="9541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800">
                  <a:solidFill>
                    <a:srgbClr val="FFFFFF"/>
                  </a:solidFill>
                </a:defRPr>
              </a:lvl1pPr>
            </a:lstStyle>
            <a:p>
              <a:r>
                <a:rPr lang="en-GB" dirty="0"/>
                <a:t>6</a:t>
              </a:r>
              <a:r>
                <a:rPr dirty="0"/>
                <a:t>0 seconds</a:t>
              </a:r>
            </a:p>
          </p:txBody>
        </p:sp>
      </p:grp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1828AEC0-A7D6-48F4-A1E5-227062C65A77}"/>
              </a:ext>
            </a:extLst>
          </p:cNvPr>
          <p:cNvSpPr/>
          <p:nvPr/>
        </p:nvSpPr>
        <p:spPr>
          <a:xfrm>
            <a:off x="3256908" y="4474245"/>
            <a:ext cx="2630184" cy="2032752"/>
          </a:xfrm>
          <a:prstGeom prst="roundRect">
            <a:avLst>
              <a:gd name="adj" fmla="val 8697"/>
            </a:avLst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45719" tIns="45719" rIns="45719" bIns="45719" numCol="1" spcCol="38100" rtlCol="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2000" b="1" dirty="0"/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normalizeH="0" baseline="0" dirty="0">
                <a:uFillTx/>
                <a:latin typeface="+mj-lt"/>
                <a:ea typeface="+mj-ea"/>
                <a:cs typeface="+mj-cs"/>
                <a:sym typeface="Arial"/>
              </a:rPr>
              <a:t>Answer using your mini whiteboard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1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7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11</a:t>
            </a:fld>
            <a:endParaRPr/>
          </a:p>
        </p:txBody>
      </p:sp>
      <p:sp>
        <p:nvSpPr>
          <p:cNvPr id="2732" name="Title 2"/>
          <p:cNvSpPr txBox="1">
            <a:spLocks noGrp="1"/>
          </p:cNvSpPr>
          <p:nvPr>
            <p:ph type="title"/>
          </p:nvPr>
        </p:nvSpPr>
        <p:spPr>
          <a:xfrm>
            <a:off x="412375" y="308103"/>
            <a:ext cx="8875060" cy="554000"/>
          </a:xfrm>
          <a:prstGeom prst="rect">
            <a:avLst/>
          </a:prstGeom>
        </p:spPr>
        <p:txBody>
          <a:bodyPr/>
          <a:lstStyle/>
          <a:p>
            <a:r>
              <a:t>1.5.4 – The economy and business</a:t>
            </a:r>
          </a:p>
        </p:txBody>
      </p:sp>
      <p:sp>
        <p:nvSpPr>
          <p:cNvPr id="2733" name="Rectangle 8"/>
          <p:cNvSpPr/>
          <p:nvPr/>
        </p:nvSpPr>
        <p:spPr>
          <a:xfrm>
            <a:off x="157428" y="1053949"/>
            <a:ext cx="8667316" cy="461665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marL="97154" indent="-97154" defTabSz="457200">
              <a:tabLst>
                <a:tab pos="355600" algn="l"/>
              </a:tabLst>
              <a:defRPr sz="2400">
                <a:uFill>
                  <a:solidFill>
                    <a:srgbClr val="000000"/>
                  </a:solidFill>
                </a:uFill>
              </a:defRPr>
            </a:lvl1pPr>
          </a:lstStyle>
          <a:p>
            <a:r>
              <a:rPr dirty="0"/>
              <a:t>5. Give </a:t>
            </a:r>
            <a:r>
              <a:rPr b="1" dirty="0"/>
              <a:t>one</a:t>
            </a:r>
            <a:r>
              <a:rPr dirty="0"/>
              <a:t> drawback to an importer of lower exchange rates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A8D26E1-56B3-7B47-97F5-CD4B5C979078}"/>
              </a:ext>
            </a:extLst>
          </p:cNvPr>
          <p:cNvSpPr/>
          <p:nvPr/>
        </p:nvSpPr>
        <p:spPr>
          <a:xfrm>
            <a:off x="578738" y="2045281"/>
            <a:ext cx="790896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Higher costs of imported goods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May need to increase prices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Lower profit </a:t>
            </a:r>
          </a:p>
          <a:p>
            <a:endParaRPr lang="en-GB" sz="2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9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7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2</a:t>
            </a:fld>
            <a:endParaRPr/>
          </a:p>
        </p:txBody>
      </p:sp>
      <p:sp>
        <p:nvSpPr>
          <p:cNvPr id="2640" name="Title 2"/>
          <p:cNvSpPr txBox="1">
            <a:spLocks noGrp="1"/>
          </p:cNvSpPr>
          <p:nvPr>
            <p:ph type="title"/>
          </p:nvPr>
        </p:nvSpPr>
        <p:spPr>
          <a:xfrm>
            <a:off x="412375" y="308103"/>
            <a:ext cx="8875060" cy="554000"/>
          </a:xfrm>
          <a:prstGeom prst="rect">
            <a:avLst/>
          </a:prstGeom>
        </p:spPr>
        <p:txBody>
          <a:bodyPr/>
          <a:lstStyle/>
          <a:p>
            <a:r>
              <a:t>1.5.4 – The economy and business</a:t>
            </a:r>
          </a:p>
        </p:txBody>
      </p:sp>
      <p:sp>
        <p:nvSpPr>
          <p:cNvPr id="2641" name="Rectangle 8"/>
          <p:cNvSpPr/>
          <p:nvPr/>
        </p:nvSpPr>
        <p:spPr>
          <a:xfrm>
            <a:off x="157428" y="1053949"/>
            <a:ext cx="8667316" cy="437070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defTabSz="457200">
              <a:spcBef>
                <a:spcPts val="600"/>
              </a:spcBef>
              <a:defRPr sz="2400">
                <a:uFill>
                  <a:solidFill>
                    <a:srgbClr val="000000"/>
                  </a:solidFill>
                </a:uFill>
              </a:defRPr>
            </a:lvl1pPr>
          </a:lstStyle>
          <a:p>
            <a:r>
              <a:t>1. Define the term inflation.</a:t>
            </a:r>
          </a:p>
        </p:txBody>
      </p:sp>
      <p:grpSp>
        <p:nvGrpSpPr>
          <p:cNvPr id="2644" name="Oval 4"/>
          <p:cNvGrpSpPr/>
          <p:nvPr/>
        </p:nvGrpSpPr>
        <p:grpSpPr>
          <a:xfrm>
            <a:off x="6696822" y="4435418"/>
            <a:ext cx="2148117" cy="1927127"/>
            <a:chOff x="-1" y="-1"/>
            <a:chExt cx="2148116" cy="1927126"/>
          </a:xfrm>
        </p:grpSpPr>
        <p:sp>
          <p:nvSpPr>
            <p:cNvPr id="2642" name="Oval"/>
            <p:cNvSpPr/>
            <p:nvPr/>
          </p:nvSpPr>
          <p:spPr>
            <a:xfrm>
              <a:off x="-1" y="-1"/>
              <a:ext cx="2148116" cy="1927126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643" name="30 seconds"/>
            <p:cNvSpPr txBox="1"/>
            <p:nvPr/>
          </p:nvSpPr>
          <p:spPr>
            <a:xfrm>
              <a:off x="360303" y="486510"/>
              <a:ext cx="1427508" cy="9541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800">
                  <a:solidFill>
                    <a:srgbClr val="FFFFFF"/>
                  </a:solidFill>
                </a:defRPr>
              </a:lvl1pPr>
            </a:lstStyle>
            <a:p>
              <a:r>
                <a:rPr lang="en-GB" dirty="0"/>
                <a:t>6</a:t>
              </a:r>
              <a:r>
                <a:rPr dirty="0"/>
                <a:t>0 seconds</a:t>
              </a:r>
            </a:p>
          </p:txBody>
        </p:sp>
      </p:grp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E371B2FD-413A-43DF-B2D9-227DE429FACD}"/>
              </a:ext>
            </a:extLst>
          </p:cNvPr>
          <p:cNvSpPr/>
          <p:nvPr/>
        </p:nvSpPr>
        <p:spPr>
          <a:xfrm>
            <a:off x="3256908" y="4474245"/>
            <a:ext cx="2630184" cy="2032752"/>
          </a:xfrm>
          <a:prstGeom prst="roundRect">
            <a:avLst>
              <a:gd name="adj" fmla="val 8697"/>
            </a:avLst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45719" tIns="45719" rIns="45719" bIns="45719" numCol="1" spcCol="38100" rtlCol="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2000" b="1" dirty="0"/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normalizeH="0" baseline="0" dirty="0">
                <a:uFillTx/>
                <a:latin typeface="+mj-lt"/>
                <a:ea typeface="+mj-ea"/>
                <a:cs typeface="+mj-cs"/>
                <a:sym typeface="Arial"/>
              </a:rPr>
              <a:t>Answer using your mini whiteboard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9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7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3</a:t>
            </a:fld>
            <a:endParaRPr/>
          </a:p>
        </p:txBody>
      </p:sp>
      <p:sp>
        <p:nvSpPr>
          <p:cNvPr id="2650" name="Title 2"/>
          <p:cNvSpPr txBox="1">
            <a:spLocks noGrp="1"/>
          </p:cNvSpPr>
          <p:nvPr>
            <p:ph type="title"/>
          </p:nvPr>
        </p:nvSpPr>
        <p:spPr>
          <a:xfrm>
            <a:off x="412375" y="308103"/>
            <a:ext cx="8875060" cy="554000"/>
          </a:xfrm>
          <a:prstGeom prst="rect">
            <a:avLst/>
          </a:prstGeom>
        </p:spPr>
        <p:txBody>
          <a:bodyPr/>
          <a:lstStyle/>
          <a:p>
            <a:r>
              <a:t>1.5.4 – The economy and business</a:t>
            </a:r>
          </a:p>
        </p:txBody>
      </p:sp>
      <p:sp>
        <p:nvSpPr>
          <p:cNvPr id="2651" name="Rectangle 8"/>
          <p:cNvSpPr/>
          <p:nvPr/>
        </p:nvSpPr>
        <p:spPr>
          <a:xfrm>
            <a:off x="157428" y="1053949"/>
            <a:ext cx="8667316" cy="437070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defTabSz="457200">
              <a:spcBef>
                <a:spcPts val="600"/>
              </a:spcBef>
              <a:defRPr sz="2400">
                <a:uFill>
                  <a:solidFill>
                    <a:srgbClr val="000000"/>
                  </a:solidFill>
                </a:uFill>
              </a:defRPr>
            </a:lvl1pPr>
          </a:lstStyle>
          <a:p>
            <a:r>
              <a:t>1. Define the term inflation.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8993709-942B-6648-931C-54FF4FCD898A}"/>
              </a:ext>
            </a:extLst>
          </p:cNvPr>
          <p:cNvSpPr/>
          <p:nvPr/>
        </p:nvSpPr>
        <p:spPr>
          <a:xfrm>
            <a:off x="578738" y="2045281"/>
            <a:ext cx="79089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solidFill>
                  <a:srgbClr val="00B050"/>
                </a:solidFill>
              </a:rPr>
              <a:t>The general increase in prices over time. 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9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7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4</a:t>
            </a:fld>
            <a:endParaRPr/>
          </a:p>
        </p:txBody>
      </p:sp>
      <p:sp>
        <p:nvSpPr>
          <p:cNvPr id="2660" name="Title 2"/>
          <p:cNvSpPr txBox="1">
            <a:spLocks noGrp="1"/>
          </p:cNvSpPr>
          <p:nvPr>
            <p:ph type="title"/>
          </p:nvPr>
        </p:nvSpPr>
        <p:spPr>
          <a:xfrm>
            <a:off x="412375" y="308103"/>
            <a:ext cx="8875060" cy="554000"/>
          </a:xfrm>
          <a:prstGeom prst="rect">
            <a:avLst/>
          </a:prstGeom>
        </p:spPr>
        <p:txBody>
          <a:bodyPr/>
          <a:lstStyle/>
          <a:p>
            <a:r>
              <a:t>1.5.4 – The economy and business</a:t>
            </a:r>
          </a:p>
        </p:txBody>
      </p:sp>
      <p:sp>
        <p:nvSpPr>
          <p:cNvPr id="2661" name="Rectangle 8"/>
          <p:cNvSpPr/>
          <p:nvPr/>
        </p:nvSpPr>
        <p:spPr>
          <a:xfrm>
            <a:off x="157428" y="1053949"/>
            <a:ext cx="8667316" cy="792670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defTabSz="457200">
              <a:defRPr sz="2400">
                <a:uFill>
                  <a:solidFill>
                    <a:srgbClr val="000000"/>
                  </a:solidFill>
                </a:uFill>
              </a:defRPr>
            </a:pPr>
            <a:r>
              <a:t>2. Which </a:t>
            </a:r>
            <a:r>
              <a:rPr b="1"/>
              <a:t>one</a:t>
            </a:r>
            <a:r>
              <a:t> of the following is an advantage for a business of low levels of unemployment?</a:t>
            </a:r>
          </a:p>
        </p:txBody>
      </p:sp>
      <p:grpSp>
        <p:nvGrpSpPr>
          <p:cNvPr id="2664" name="Oval 4"/>
          <p:cNvGrpSpPr/>
          <p:nvPr/>
        </p:nvGrpSpPr>
        <p:grpSpPr>
          <a:xfrm>
            <a:off x="6696822" y="4435418"/>
            <a:ext cx="2148117" cy="1927127"/>
            <a:chOff x="-1" y="-1"/>
            <a:chExt cx="2148116" cy="1927126"/>
          </a:xfrm>
        </p:grpSpPr>
        <p:sp>
          <p:nvSpPr>
            <p:cNvPr id="2662" name="Oval"/>
            <p:cNvSpPr/>
            <p:nvPr/>
          </p:nvSpPr>
          <p:spPr>
            <a:xfrm>
              <a:off x="-1" y="-1"/>
              <a:ext cx="2148116" cy="1927126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663" name="30 seconds"/>
            <p:cNvSpPr txBox="1"/>
            <p:nvPr/>
          </p:nvSpPr>
          <p:spPr>
            <a:xfrm>
              <a:off x="360303" y="486510"/>
              <a:ext cx="1427508" cy="9541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800">
                  <a:solidFill>
                    <a:srgbClr val="FFFFFF"/>
                  </a:solidFill>
                </a:defRPr>
              </a:lvl1pPr>
            </a:lstStyle>
            <a:p>
              <a:r>
                <a:rPr lang="en-GB" dirty="0"/>
                <a:t>6</a:t>
              </a:r>
              <a:r>
                <a:rPr dirty="0"/>
                <a:t>0 seconds</a:t>
              </a:r>
            </a:p>
          </p:txBody>
        </p:sp>
      </p:grpSp>
      <p:sp>
        <p:nvSpPr>
          <p:cNvPr id="2666" name="Employees require higher wages…"/>
          <p:cNvSpPr txBox="1"/>
          <p:nvPr/>
        </p:nvSpPr>
        <p:spPr>
          <a:xfrm>
            <a:off x="366682" y="2038466"/>
            <a:ext cx="6062028" cy="15038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 marL="685800" indent="-228600" defTabSz="457200">
              <a:buSzPct val="100000"/>
              <a:buAutoNum type="alphaUcPeriod"/>
              <a:defRPr sz="2400">
                <a:uFill>
                  <a:solidFill>
                    <a:srgbClr val="000000"/>
                  </a:solidFill>
                </a:uFill>
              </a:defRPr>
            </a:pPr>
            <a:r>
              <a:t>Employees require higher wages</a:t>
            </a:r>
          </a:p>
          <a:p>
            <a:pPr marL="685800" indent="-228600" defTabSz="457200">
              <a:buSzPct val="100000"/>
              <a:buAutoNum type="alphaUcPeriod"/>
              <a:defRPr sz="2400">
                <a:uFill>
                  <a:solidFill>
                    <a:srgbClr val="000000"/>
                  </a:solidFill>
                </a:uFill>
              </a:defRPr>
            </a:pPr>
            <a:r>
              <a:t>Fewer potential employees available</a:t>
            </a:r>
          </a:p>
          <a:p>
            <a:pPr marL="685800" indent="-228600" defTabSz="457200">
              <a:buSzPct val="100000"/>
              <a:buAutoNum type="alphaUcPeriod"/>
              <a:defRPr sz="2400">
                <a:uFill>
                  <a:solidFill>
                    <a:srgbClr val="000000"/>
                  </a:solidFill>
                </a:uFill>
              </a:defRPr>
            </a:pPr>
            <a:r>
              <a:t>High levels of consumer spending</a:t>
            </a:r>
          </a:p>
          <a:p>
            <a:pPr marL="685800" indent="-228600" defTabSz="457200">
              <a:buSzPct val="100000"/>
              <a:buAutoNum type="alphaUcPeriod"/>
              <a:defRPr sz="2400">
                <a:uFill>
                  <a:solidFill>
                    <a:srgbClr val="000000"/>
                  </a:solidFill>
                </a:uFill>
              </a:defRPr>
            </a:pPr>
            <a:r>
              <a:t>Staffing vacancies can be filled quickly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B9B9FE5A-64BF-4639-986C-4AA14800EED2}"/>
              </a:ext>
            </a:extLst>
          </p:cNvPr>
          <p:cNvSpPr/>
          <p:nvPr/>
        </p:nvSpPr>
        <p:spPr>
          <a:xfrm>
            <a:off x="3256908" y="4474245"/>
            <a:ext cx="2630184" cy="2032752"/>
          </a:xfrm>
          <a:prstGeom prst="roundRect">
            <a:avLst>
              <a:gd name="adj" fmla="val 8697"/>
            </a:avLst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45719" tIns="45719" rIns="45719" bIns="45719" numCol="1" spcCol="38100" rtlCol="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2000" b="1" dirty="0"/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normalizeH="0" baseline="0" dirty="0">
                <a:uFillTx/>
                <a:latin typeface="+mj-lt"/>
                <a:ea typeface="+mj-ea"/>
                <a:cs typeface="+mj-cs"/>
                <a:sym typeface="Arial"/>
              </a:rPr>
              <a:t>Answer using your mini whiteboard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0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7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5</a:t>
            </a:fld>
            <a:endParaRPr/>
          </a:p>
        </p:txBody>
      </p:sp>
      <p:sp>
        <p:nvSpPr>
          <p:cNvPr id="2671" name="Title 2"/>
          <p:cNvSpPr txBox="1">
            <a:spLocks noGrp="1"/>
          </p:cNvSpPr>
          <p:nvPr>
            <p:ph type="title"/>
          </p:nvPr>
        </p:nvSpPr>
        <p:spPr>
          <a:xfrm>
            <a:off x="412375" y="308103"/>
            <a:ext cx="8875060" cy="554000"/>
          </a:xfrm>
          <a:prstGeom prst="rect">
            <a:avLst/>
          </a:prstGeom>
        </p:spPr>
        <p:txBody>
          <a:bodyPr/>
          <a:lstStyle/>
          <a:p>
            <a:r>
              <a:t>1.5.4 – The economy and business</a:t>
            </a:r>
          </a:p>
        </p:txBody>
      </p:sp>
      <p:sp>
        <p:nvSpPr>
          <p:cNvPr id="2672" name="Rectangle 8"/>
          <p:cNvSpPr/>
          <p:nvPr/>
        </p:nvSpPr>
        <p:spPr>
          <a:xfrm>
            <a:off x="157428" y="1053949"/>
            <a:ext cx="8667316" cy="792670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defTabSz="457200">
              <a:defRPr sz="2400">
                <a:uFill>
                  <a:solidFill>
                    <a:srgbClr val="000000"/>
                  </a:solidFill>
                </a:uFill>
              </a:defRPr>
            </a:pPr>
            <a:r>
              <a:t>2. Which </a:t>
            </a:r>
            <a:r>
              <a:rPr b="1"/>
              <a:t>one</a:t>
            </a:r>
            <a:r>
              <a:t> of the following is an advantage for a business of low levels of unemployment?</a:t>
            </a:r>
          </a:p>
        </p:txBody>
      </p:sp>
      <p:sp>
        <p:nvSpPr>
          <p:cNvPr id="2677" name="Employees require higher wages…"/>
          <p:cNvSpPr txBox="1"/>
          <p:nvPr/>
        </p:nvSpPr>
        <p:spPr>
          <a:xfrm>
            <a:off x="366682" y="2038466"/>
            <a:ext cx="6118019" cy="15696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 marL="685800" indent="-228600" defTabSz="457200">
              <a:buSzPct val="100000"/>
              <a:buAutoNum type="alphaUcPeriod"/>
              <a:defRPr sz="2400">
                <a:uFill>
                  <a:solidFill>
                    <a:srgbClr val="000000"/>
                  </a:solidFill>
                </a:uFill>
              </a:defRPr>
            </a:pPr>
            <a:r>
              <a:rPr dirty="0"/>
              <a:t>Employees require higher wages</a:t>
            </a:r>
          </a:p>
          <a:p>
            <a:pPr marL="685800" indent="-228600" defTabSz="457200">
              <a:buSzPct val="100000"/>
              <a:buAutoNum type="alphaUcPeriod"/>
              <a:defRPr sz="2400">
                <a:uFill>
                  <a:solidFill>
                    <a:srgbClr val="000000"/>
                  </a:solidFill>
                </a:uFill>
              </a:defRPr>
            </a:pPr>
            <a:r>
              <a:rPr dirty="0"/>
              <a:t>Fewer potential employees available</a:t>
            </a:r>
          </a:p>
          <a:p>
            <a:pPr marL="685800" indent="-228600" defTabSz="457200">
              <a:buSzPct val="100000"/>
              <a:buAutoNum type="alphaUcPeriod"/>
              <a:defRPr sz="2400">
                <a:uFill>
                  <a:solidFill>
                    <a:srgbClr val="000000"/>
                  </a:solidFill>
                </a:uFill>
              </a:defRPr>
            </a:pPr>
            <a:r>
              <a:rPr dirty="0">
                <a:solidFill>
                  <a:srgbClr val="00B050"/>
                </a:solidFill>
              </a:rPr>
              <a:t>High levels of consumer spending</a:t>
            </a:r>
          </a:p>
          <a:p>
            <a:pPr marL="685800" indent="-228600" defTabSz="457200">
              <a:buSzPct val="100000"/>
              <a:buAutoNum type="alphaUcPeriod"/>
              <a:defRPr sz="2400">
                <a:uFill>
                  <a:solidFill>
                    <a:srgbClr val="000000"/>
                  </a:solidFill>
                </a:uFill>
              </a:defRPr>
            </a:pPr>
            <a:r>
              <a:rPr dirty="0"/>
              <a:t>Staffing vacancies can be filled quickly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1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7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6</a:t>
            </a:fld>
            <a:endParaRPr/>
          </a:p>
        </p:txBody>
      </p:sp>
      <p:sp>
        <p:nvSpPr>
          <p:cNvPr id="2682" name="Title 2"/>
          <p:cNvSpPr txBox="1">
            <a:spLocks noGrp="1"/>
          </p:cNvSpPr>
          <p:nvPr>
            <p:ph type="title"/>
          </p:nvPr>
        </p:nvSpPr>
        <p:spPr>
          <a:xfrm>
            <a:off x="412375" y="308103"/>
            <a:ext cx="8875060" cy="554000"/>
          </a:xfrm>
          <a:prstGeom prst="rect">
            <a:avLst/>
          </a:prstGeom>
        </p:spPr>
        <p:txBody>
          <a:bodyPr/>
          <a:lstStyle/>
          <a:p>
            <a:r>
              <a:t>1.5.4 – The economy and business</a:t>
            </a:r>
          </a:p>
        </p:txBody>
      </p:sp>
      <p:sp>
        <p:nvSpPr>
          <p:cNvPr id="2683" name="Rectangle 8"/>
          <p:cNvSpPr/>
          <p:nvPr/>
        </p:nvSpPr>
        <p:spPr>
          <a:xfrm>
            <a:off x="157428" y="1053949"/>
            <a:ext cx="8667316" cy="796986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97154" indent="-97154" defTabSz="457200">
              <a:tabLst>
                <a:tab pos="355600" algn="l"/>
              </a:tabLst>
              <a:defRPr sz="2400">
                <a:uFill>
                  <a:solidFill>
                    <a:srgbClr val="000000"/>
                  </a:solidFill>
                </a:uFill>
              </a:defRPr>
            </a:pPr>
            <a:r>
              <a:rPr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t>3. Give </a:t>
            </a:r>
            <a:r>
              <a:rPr b="1"/>
              <a:t>two</a:t>
            </a:r>
            <a:r>
              <a:t> drawbacks to businesses arising from higher interest rates.</a:t>
            </a:r>
          </a:p>
        </p:txBody>
      </p:sp>
      <p:grpSp>
        <p:nvGrpSpPr>
          <p:cNvPr id="2686" name="Oval 4"/>
          <p:cNvGrpSpPr/>
          <p:nvPr/>
        </p:nvGrpSpPr>
        <p:grpSpPr>
          <a:xfrm>
            <a:off x="6696822" y="4435418"/>
            <a:ext cx="2148117" cy="1927127"/>
            <a:chOff x="-1" y="-1"/>
            <a:chExt cx="2148116" cy="1927126"/>
          </a:xfrm>
        </p:grpSpPr>
        <p:sp>
          <p:nvSpPr>
            <p:cNvPr id="2684" name="Oval"/>
            <p:cNvSpPr/>
            <p:nvPr/>
          </p:nvSpPr>
          <p:spPr>
            <a:xfrm>
              <a:off x="-1" y="-1"/>
              <a:ext cx="2148116" cy="1927126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685" name="30 seconds"/>
            <p:cNvSpPr txBox="1"/>
            <p:nvPr/>
          </p:nvSpPr>
          <p:spPr>
            <a:xfrm>
              <a:off x="360303" y="486510"/>
              <a:ext cx="1427508" cy="9541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800">
                  <a:solidFill>
                    <a:srgbClr val="FFFFFF"/>
                  </a:solidFill>
                </a:defRPr>
              </a:lvl1pPr>
            </a:lstStyle>
            <a:p>
              <a:r>
                <a:rPr lang="en-GB" dirty="0"/>
                <a:t>12</a:t>
              </a:r>
              <a:r>
                <a:rPr dirty="0"/>
                <a:t>0 seconds</a:t>
              </a:r>
            </a:p>
          </p:txBody>
        </p:sp>
      </p:grp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670F28DB-C4FD-4818-A0F9-28FF0E34AF69}"/>
              </a:ext>
            </a:extLst>
          </p:cNvPr>
          <p:cNvSpPr/>
          <p:nvPr/>
        </p:nvSpPr>
        <p:spPr>
          <a:xfrm>
            <a:off x="3256908" y="4474245"/>
            <a:ext cx="2630184" cy="2032752"/>
          </a:xfrm>
          <a:prstGeom prst="roundRect">
            <a:avLst>
              <a:gd name="adj" fmla="val 8697"/>
            </a:avLst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45719" tIns="45719" rIns="45719" bIns="45719" numCol="1" spcCol="38100" rtlCol="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2000" b="1" dirty="0"/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normalizeH="0" baseline="0" dirty="0">
                <a:uFillTx/>
                <a:latin typeface="+mj-lt"/>
                <a:ea typeface="+mj-ea"/>
                <a:cs typeface="+mj-cs"/>
                <a:sym typeface="Arial"/>
              </a:rPr>
              <a:t>Answer using your mini whiteboard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1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7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7</a:t>
            </a:fld>
            <a:endParaRPr/>
          </a:p>
        </p:txBody>
      </p:sp>
      <p:sp>
        <p:nvSpPr>
          <p:cNvPr id="2692" name="Title 2"/>
          <p:cNvSpPr txBox="1">
            <a:spLocks noGrp="1"/>
          </p:cNvSpPr>
          <p:nvPr>
            <p:ph type="title"/>
          </p:nvPr>
        </p:nvSpPr>
        <p:spPr>
          <a:xfrm>
            <a:off x="412375" y="308103"/>
            <a:ext cx="8875060" cy="554000"/>
          </a:xfrm>
          <a:prstGeom prst="rect">
            <a:avLst/>
          </a:prstGeom>
        </p:spPr>
        <p:txBody>
          <a:bodyPr/>
          <a:lstStyle/>
          <a:p>
            <a:r>
              <a:t>1.5.4 – The economy and business</a:t>
            </a:r>
          </a:p>
        </p:txBody>
      </p:sp>
      <p:sp>
        <p:nvSpPr>
          <p:cNvPr id="2693" name="Rectangle 8"/>
          <p:cNvSpPr/>
          <p:nvPr/>
        </p:nvSpPr>
        <p:spPr>
          <a:xfrm>
            <a:off x="157428" y="1053949"/>
            <a:ext cx="8667316" cy="796986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97154" indent="-97154" defTabSz="457200">
              <a:tabLst>
                <a:tab pos="355600" algn="l"/>
              </a:tabLst>
              <a:defRPr sz="2400">
                <a:uFill>
                  <a:solidFill>
                    <a:srgbClr val="000000"/>
                  </a:solidFill>
                </a:uFill>
              </a:defRPr>
            </a:pPr>
            <a:r>
              <a:rPr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t>3. Give </a:t>
            </a:r>
            <a:r>
              <a:rPr b="1"/>
              <a:t>two</a:t>
            </a:r>
            <a:r>
              <a:t> drawbacks to businesses arising from higher interest rates.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A10BD02-ABF3-804B-BCA1-196AEAFB1CE6}"/>
              </a:ext>
            </a:extLst>
          </p:cNvPr>
          <p:cNvSpPr/>
          <p:nvPr/>
        </p:nvSpPr>
        <p:spPr>
          <a:xfrm>
            <a:off x="578738" y="2045281"/>
            <a:ext cx="790896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Higher fixed costs - loan repayments/overdraft fees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Lower levels of sales as consumers have higher mortgage/loan/credit card repayments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1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7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8</a:t>
            </a:fld>
            <a:endParaRPr/>
          </a:p>
        </p:txBody>
      </p:sp>
      <p:sp>
        <p:nvSpPr>
          <p:cNvPr id="2702" name="Title 2"/>
          <p:cNvSpPr txBox="1">
            <a:spLocks noGrp="1"/>
          </p:cNvSpPr>
          <p:nvPr>
            <p:ph type="title"/>
          </p:nvPr>
        </p:nvSpPr>
        <p:spPr>
          <a:xfrm>
            <a:off x="412375" y="308103"/>
            <a:ext cx="8875060" cy="554000"/>
          </a:xfrm>
          <a:prstGeom prst="rect">
            <a:avLst/>
          </a:prstGeom>
        </p:spPr>
        <p:txBody>
          <a:bodyPr/>
          <a:lstStyle/>
          <a:p>
            <a:r>
              <a:t>1.5.4 – The economy and business</a:t>
            </a:r>
          </a:p>
        </p:txBody>
      </p:sp>
      <p:sp>
        <p:nvSpPr>
          <p:cNvPr id="2703" name="Rectangle 8"/>
          <p:cNvSpPr/>
          <p:nvPr/>
        </p:nvSpPr>
        <p:spPr>
          <a:xfrm>
            <a:off x="157428" y="1053949"/>
            <a:ext cx="8667316" cy="437070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marL="97154" indent="-97154" defTabSz="457200">
              <a:tabLst>
                <a:tab pos="355600" algn="l"/>
              </a:tabLst>
              <a:defRPr sz="2400">
                <a:uFill>
                  <a:solidFill>
                    <a:srgbClr val="000000"/>
                  </a:solidFill>
                </a:uFill>
              </a:defRPr>
            </a:lvl1pPr>
          </a:lstStyle>
          <a:p>
            <a:r>
              <a:t>4. Define the term exchange rates.</a:t>
            </a:r>
          </a:p>
        </p:txBody>
      </p:sp>
      <p:grpSp>
        <p:nvGrpSpPr>
          <p:cNvPr id="2706" name="Oval 4"/>
          <p:cNvGrpSpPr/>
          <p:nvPr/>
        </p:nvGrpSpPr>
        <p:grpSpPr>
          <a:xfrm>
            <a:off x="6696822" y="4435418"/>
            <a:ext cx="2148117" cy="1927127"/>
            <a:chOff x="-1" y="-1"/>
            <a:chExt cx="2148116" cy="1927126"/>
          </a:xfrm>
        </p:grpSpPr>
        <p:sp>
          <p:nvSpPr>
            <p:cNvPr id="2704" name="Oval"/>
            <p:cNvSpPr/>
            <p:nvPr/>
          </p:nvSpPr>
          <p:spPr>
            <a:xfrm>
              <a:off x="-1" y="-1"/>
              <a:ext cx="2148116" cy="1927126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705" name="30 seconds"/>
            <p:cNvSpPr txBox="1"/>
            <p:nvPr/>
          </p:nvSpPr>
          <p:spPr>
            <a:xfrm>
              <a:off x="360303" y="486510"/>
              <a:ext cx="1427508" cy="9541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800">
                  <a:solidFill>
                    <a:srgbClr val="FFFFFF"/>
                  </a:solidFill>
                </a:defRPr>
              </a:lvl1pPr>
            </a:lstStyle>
            <a:p>
              <a:r>
                <a:rPr lang="en-GB" dirty="0"/>
                <a:t>6</a:t>
              </a:r>
              <a:r>
                <a:rPr dirty="0"/>
                <a:t>0 seconds</a:t>
              </a:r>
            </a:p>
          </p:txBody>
        </p:sp>
      </p:grp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4E58A775-8665-41A5-AB8D-6C54AFBFA791}"/>
              </a:ext>
            </a:extLst>
          </p:cNvPr>
          <p:cNvSpPr/>
          <p:nvPr/>
        </p:nvSpPr>
        <p:spPr>
          <a:xfrm>
            <a:off x="3256908" y="4474245"/>
            <a:ext cx="2630184" cy="2032752"/>
          </a:xfrm>
          <a:prstGeom prst="roundRect">
            <a:avLst>
              <a:gd name="adj" fmla="val 8697"/>
            </a:avLst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45719" tIns="45719" rIns="45719" bIns="45719" numCol="1" spcCol="38100" rtlCol="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2000" b="1" dirty="0"/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normalizeH="0" baseline="0" dirty="0">
                <a:uFillTx/>
                <a:latin typeface="+mj-lt"/>
                <a:ea typeface="+mj-ea"/>
                <a:cs typeface="+mj-cs"/>
                <a:sym typeface="Arial"/>
              </a:rPr>
              <a:t>Answer using your mini whiteboard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1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7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9</a:t>
            </a:fld>
            <a:endParaRPr/>
          </a:p>
        </p:txBody>
      </p:sp>
      <p:sp>
        <p:nvSpPr>
          <p:cNvPr id="2712" name="Title 2"/>
          <p:cNvSpPr txBox="1">
            <a:spLocks noGrp="1"/>
          </p:cNvSpPr>
          <p:nvPr>
            <p:ph type="title"/>
          </p:nvPr>
        </p:nvSpPr>
        <p:spPr>
          <a:xfrm>
            <a:off x="412375" y="308103"/>
            <a:ext cx="8875060" cy="554000"/>
          </a:xfrm>
          <a:prstGeom prst="rect">
            <a:avLst/>
          </a:prstGeom>
        </p:spPr>
        <p:txBody>
          <a:bodyPr/>
          <a:lstStyle/>
          <a:p>
            <a:r>
              <a:t>1.5.4 – The economy and business</a:t>
            </a:r>
          </a:p>
        </p:txBody>
      </p:sp>
      <p:sp>
        <p:nvSpPr>
          <p:cNvPr id="2713" name="Rectangle 8"/>
          <p:cNvSpPr/>
          <p:nvPr/>
        </p:nvSpPr>
        <p:spPr>
          <a:xfrm>
            <a:off x="157428" y="1053949"/>
            <a:ext cx="8667316" cy="437070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marL="97154" indent="-97154" defTabSz="457200">
              <a:tabLst>
                <a:tab pos="355600" algn="l"/>
              </a:tabLst>
              <a:defRPr sz="2400">
                <a:uFill>
                  <a:solidFill>
                    <a:srgbClr val="000000"/>
                  </a:solidFill>
                </a:uFill>
              </a:defRPr>
            </a:lvl1pPr>
          </a:lstStyle>
          <a:p>
            <a:r>
              <a:t>4. Define the term exchange rates.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19F572F-7A7C-B34E-862F-78E5090C7970}"/>
              </a:ext>
            </a:extLst>
          </p:cNvPr>
          <p:cNvSpPr/>
          <p:nvPr/>
        </p:nvSpPr>
        <p:spPr>
          <a:xfrm>
            <a:off x="578738" y="2045281"/>
            <a:ext cx="79089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solidFill>
                  <a:srgbClr val="00B050"/>
                </a:solidFill>
              </a:rPr>
              <a:t>The value of one currency in terms of another currency.</a:t>
            </a:r>
          </a:p>
          <a:p>
            <a:endParaRPr lang="en-GB" sz="2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243C59"/>
      </a:accent1>
      <a:accent2>
        <a:srgbClr val="68A6C2"/>
      </a:accent2>
      <a:accent3>
        <a:srgbClr val="007FA3"/>
      </a:accent3>
      <a:accent4>
        <a:srgbClr val="003057"/>
      </a:accent4>
      <a:accent5>
        <a:srgbClr val="DB0020"/>
      </a:accent5>
      <a:accent6>
        <a:srgbClr val="008638"/>
      </a:accent6>
      <a:hlink>
        <a:srgbClr val="0000FF"/>
      </a:hlink>
      <a:folHlink>
        <a:srgbClr val="FF00FF"/>
      </a:folHlink>
    </a:clrScheme>
    <a:fontScheme name="Office Theme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243C59"/>
      </a:accent1>
      <a:accent2>
        <a:srgbClr val="68A6C2"/>
      </a:accent2>
      <a:accent3>
        <a:srgbClr val="007FA3"/>
      </a:accent3>
      <a:accent4>
        <a:srgbClr val="003057"/>
      </a:accent4>
      <a:accent5>
        <a:srgbClr val="DB0020"/>
      </a:accent5>
      <a:accent6>
        <a:srgbClr val="008638"/>
      </a:accent6>
      <a:hlink>
        <a:srgbClr val="0000FF"/>
      </a:hlink>
      <a:folHlink>
        <a:srgbClr val="FF00FF"/>
      </a:folHlink>
    </a:clrScheme>
    <a:fontScheme name="Office Theme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506</TotalTime>
  <Words>350</Words>
  <Application>Microsoft Office PowerPoint</Application>
  <PresentationFormat>On-screen Show (4:3)</PresentationFormat>
  <Paragraphs>79</Paragraphs>
  <Slides>11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Arial Black</vt:lpstr>
      <vt:lpstr>Times New Roman</vt:lpstr>
      <vt:lpstr>Office Theme</vt:lpstr>
      <vt:lpstr>PowerPoint Presentation</vt:lpstr>
      <vt:lpstr>1.5.4 – The economy and business</vt:lpstr>
      <vt:lpstr>1.5.4 – The economy and business</vt:lpstr>
      <vt:lpstr>1.5.4 – The economy and business</vt:lpstr>
      <vt:lpstr>1.5.4 – The economy and business</vt:lpstr>
      <vt:lpstr>1.5.4 – The economy and business</vt:lpstr>
      <vt:lpstr>1.5.4 – The economy and business</vt:lpstr>
      <vt:lpstr>1.5.4 – The economy and business</vt:lpstr>
      <vt:lpstr>1.5.4 – The economy and business</vt:lpstr>
      <vt:lpstr>1.5.4 – The economy and business</vt:lpstr>
      <vt:lpstr>1.5.4 – The economy and business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Holton, Phil</cp:lastModifiedBy>
  <cp:revision>61</cp:revision>
  <dcterms:modified xsi:type="dcterms:W3CDTF">2021-09-09T13:14:58Z</dcterms:modified>
</cp:coreProperties>
</file>