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11" r:id="rId2"/>
    <p:sldId id="412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420" r:id="rId11"/>
    <p:sldId id="421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A636C0-AF1F-4E31-A69A-262FC210D2E8}" v="5" dt="2021-09-09T13:13:04.67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4DA636C0-AF1F-4E31-A69A-262FC210D2E8}"/>
    <pc:docChg chg="custSel modSld">
      <pc:chgData name="Holton, Phil" userId="e1c11803-81d0-495b-b66e-769e079cf747" providerId="ADAL" clId="{4DA636C0-AF1F-4E31-A69A-262FC210D2E8}" dt="2021-09-09T13:13:04.675" v="10"/>
      <pc:docMkLst>
        <pc:docMk/>
      </pc:docMkLst>
      <pc:sldChg chg="addSp delSp modSp mod">
        <pc:chgData name="Holton, Phil" userId="e1c11803-81d0-495b-b66e-769e079cf747" providerId="ADAL" clId="{4DA636C0-AF1F-4E31-A69A-262FC210D2E8}" dt="2021-09-09T13:12:51.791" v="1"/>
        <pc:sldMkLst>
          <pc:docMk/>
          <pc:sldMk cId="0" sldId="412"/>
        </pc:sldMkLst>
        <pc:spChg chg="add mod">
          <ac:chgData name="Holton, Phil" userId="e1c11803-81d0-495b-b66e-769e079cf747" providerId="ADAL" clId="{4DA636C0-AF1F-4E31-A69A-262FC210D2E8}" dt="2021-09-09T13:12:51.791" v="1"/>
          <ac:spMkLst>
            <pc:docMk/>
            <pc:sldMk cId="0" sldId="412"/>
            <ac:spMk id="10" creationId="{8C105D50-FBBA-4FEA-949A-860BEB0C1A6C}"/>
          </ac:spMkLst>
        </pc:spChg>
        <pc:picChg chg="del">
          <ac:chgData name="Holton, Phil" userId="e1c11803-81d0-495b-b66e-769e079cf747" providerId="ADAL" clId="{4DA636C0-AF1F-4E31-A69A-262FC210D2E8}" dt="2021-09-09T13:12:51.437" v="0" actId="478"/>
          <ac:picMkLst>
            <pc:docMk/>
            <pc:sldMk cId="0" sldId="412"/>
            <ac:picMk id="2266" creationId="{00000000-0000-0000-0000-000000000000}"/>
          </ac:picMkLst>
        </pc:picChg>
      </pc:sldChg>
      <pc:sldChg chg="addSp delSp modSp mod">
        <pc:chgData name="Holton, Phil" userId="e1c11803-81d0-495b-b66e-769e079cf747" providerId="ADAL" clId="{4DA636C0-AF1F-4E31-A69A-262FC210D2E8}" dt="2021-09-09T13:12:54.330" v="3"/>
        <pc:sldMkLst>
          <pc:docMk/>
          <pc:sldMk cId="0" sldId="414"/>
        </pc:sldMkLst>
        <pc:spChg chg="add mod">
          <ac:chgData name="Holton, Phil" userId="e1c11803-81d0-495b-b66e-769e079cf747" providerId="ADAL" clId="{4DA636C0-AF1F-4E31-A69A-262FC210D2E8}" dt="2021-09-09T13:12:54.330" v="3"/>
          <ac:spMkLst>
            <pc:docMk/>
            <pc:sldMk cId="0" sldId="414"/>
            <ac:spMk id="9" creationId="{6F9145F9-E5A2-40ED-8A40-A90BD2936E72}"/>
          </ac:spMkLst>
        </pc:spChg>
        <pc:picChg chg="del">
          <ac:chgData name="Holton, Phil" userId="e1c11803-81d0-495b-b66e-769e079cf747" providerId="ADAL" clId="{4DA636C0-AF1F-4E31-A69A-262FC210D2E8}" dt="2021-09-09T13:12:53.985" v="2" actId="478"/>
          <ac:picMkLst>
            <pc:docMk/>
            <pc:sldMk cId="0" sldId="414"/>
            <ac:picMk id="2288" creationId="{00000000-0000-0000-0000-000000000000}"/>
          </ac:picMkLst>
        </pc:picChg>
      </pc:sldChg>
      <pc:sldChg chg="addSp delSp modSp mod">
        <pc:chgData name="Holton, Phil" userId="e1c11803-81d0-495b-b66e-769e079cf747" providerId="ADAL" clId="{4DA636C0-AF1F-4E31-A69A-262FC210D2E8}" dt="2021-09-09T13:12:58.169" v="5"/>
        <pc:sldMkLst>
          <pc:docMk/>
          <pc:sldMk cId="0" sldId="416"/>
        </pc:sldMkLst>
        <pc:spChg chg="add mod">
          <ac:chgData name="Holton, Phil" userId="e1c11803-81d0-495b-b66e-769e079cf747" providerId="ADAL" clId="{4DA636C0-AF1F-4E31-A69A-262FC210D2E8}" dt="2021-09-09T13:12:58.169" v="5"/>
          <ac:spMkLst>
            <pc:docMk/>
            <pc:sldMk cId="0" sldId="416"/>
            <ac:spMk id="9" creationId="{AEB2777E-FD28-4CF0-B88A-C159A665628B}"/>
          </ac:spMkLst>
        </pc:spChg>
        <pc:picChg chg="del">
          <ac:chgData name="Holton, Phil" userId="e1c11803-81d0-495b-b66e-769e079cf747" providerId="ADAL" clId="{4DA636C0-AF1F-4E31-A69A-262FC210D2E8}" dt="2021-09-09T13:12:57.757" v="4" actId="478"/>
          <ac:picMkLst>
            <pc:docMk/>
            <pc:sldMk cId="0" sldId="416"/>
            <ac:picMk id="2308" creationId="{00000000-0000-0000-0000-000000000000}"/>
          </ac:picMkLst>
        </pc:picChg>
      </pc:sldChg>
      <pc:sldChg chg="addSp delSp modSp mod">
        <pc:chgData name="Holton, Phil" userId="e1c11803-81d0-495b-b66e-769e079cf747" providerId="ADAL" clId="{4DA636C0-AF1F-4E31-A69A-262FC210D2E8}" dt="2021-09-09T13:13:01.568" v="8"/>
        <pc:sldMkLst>
          <pc:docMk/>
          <pc:sldMk cId="0" sldId="418"/>
        </pc:sldMkLst>
        <pc:spChg chg="add mod">
          <ac:chgData name="Holton, Phil" userId="e1c11803-81d0-495b-b66e-769e079cf747" providerId="ADAL" clId="{4DA636C0-AF1F-4E31-A69A-262FC210D2E8}" dt="2021-09-09T13:13:01.568" v="8"/>
          <ac:spMkLst>
            <pc:docMk/>
            <pc:sldMk cId="0" sldId="418"/>
            <ac:spMk id="9" creationId="{53422782-89C4-4033-A7A1-3EE3ADBF1E17}"/>
          </ac:spMkLst>
        </pc:spChg>
        <pc:picChg chg="del mod">
          <ac:chgData name="Holton, Phil" userId="e1c11803-81d0-495b-b66e-769e079cf747" providerId="ADAL" clId="{4DA636C0-AF1F-4E31-A69A-262FC210D2E8}" dt="2021-09-09T13:13:01.040" v="7" actId="478"/>
          <ac:picMkLst>
            <pc:docMk/>
            <pc:sldMk cId="0" sldId="418"/>
            <ac:picMk id="2328" creationId="{00000000-0000-0000-0000-000000000000}"/>
          </ac:picMkLst>
        </pc:picChg>
      </pc:sldChg>
      <pc:sldChg chg="addSp delSp modSp mod">
        <pc:chgData name="Holton, Phil" userId="e1c11803-81d0-495b-b66e-769e079cf747" providerId="ADAL" clId="{4DA636C0-AF1F-4E31-A69A-262FC210D2E8}" dt="2021-09-09T13:13:04.675" v="10"/>
        <pc:sldMkLst>
          <pc:docMk/>
          <pc:sldMk cId="0" sldId="420"/>
        </pc:sldMkLst>
        <pc:spChg chg="add mod">
          <ac:chgData name="Holton, Phil" userId="e1c11803-81d0-495b-b66e-769e079cf747" providerId="ADAL" clId="{4DA636C0-AF1F-4E31-A69A-262FC210D2E8}" dt="2021-09-09T13:13:04.675" v="10"/>
          <ac:spMkLst>
            <pc:docMk/>
            <pc:sldMk cId="0" sldId="420"/>
            <ac:spMk id="10" creationId="{E4641C15-1F49-4780-AD8A-640F9041E4E0}"/>
          </ac:spMkLst>
        </pc:spChg>
        <pc:picChg chg="del">
          <ac:chgData name="Holton, Phil" userId="e1c11803-81d0-495b-b66e-769e079cf747" providerId="ADAL" clId="{4DA636C0-AF1F-4E31-A69A-262FC210D2E8}" dt="2021-09-09T13:13:04.384" v="9" actId="478"/>
          <ac:picMkLst>
            <pc:docMk/>
            <pc:sldMk cId="0" sldId="420"/>
            <ac:picMk id="234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8" name="Shape 226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69" name="Shape 22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1" name="Shape 23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2" name="Shape 23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" name="Shape 227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80" name="Shape 228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9" name="Shape 22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90" name="Shape 22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9" name="Shape 229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00" name="Shape 230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9" name="Shape 230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10" name="Shape 23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9" name="Shape 231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20" name="Shape 232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9" name="Shape 23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30" name="Shape 23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9" name="Shape 23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40" name="Shape 23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0" name="Shape 2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51" name="Shape 2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7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258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1.4.4</a:t>
            </a:r>
            <a:r>
              <a:rPr lang="en-GB" dirty="0"/>
              <a:t> </a:t>
            </a:r>
            <a:r>
              <a:rPr dirty="0"/>
              <a:t>- Business plans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34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344" name="Rectangle 8"/>
          <p:cNvSpPr/>
          <p:nvPr/>
        </p:nvSpPr>
        <p:spPr>
          <a:xfrm>
            <a:off x="238341" y="1005536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5. Business planning is important. A business plan can help:</a:t>
            </a:r>
          </a:p>
        </p:txBody>
      </p:sp>
      <p:grpSp>
        <p:nvGrpSpPr>
          <p:cNvPr id="2347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34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4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349" name="TextBox 1"/>
          <p:cNvSpPr txBox="1"/>
          <p:nvPr/>
        </p:nvSpPr>
        <p:spPr>
          <a:xfrm>
            <a:off x="727036" y="1989151"/>
            <a:ext cx="4946725" cy="11325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57200">
              <a:defRPr sz="2400"/>
            </a:pPr>
            <a:r>
              <a:t>M ………………. R 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>
              <a:defRPr sz="2400"/>
            </a:pPr>
            <a:r>
              <a:t>O ………………. F 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641C15-1F49-4780-AD8A-640F9041E4E0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35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355" name="Rectangle 8"/>
          <p:cNvSpPr/>
          <p:nvPr/>
        </p:nvSpPr>
        <p:spPr>
          <a:xfrm>
            <a:off x="238341" y="1005536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5. Business planning is important. A business plan can help:</a:t>
            </a:r>
          </a:p>
        </p:txBody>
      </p:sp>
      <p:sp>
        <p:nvSpPr>
          <p:cNvPr id="2360" name="TextBox 1"/>
          <p:cNvSpPr txBox="1"/>
          <p:nvPr/>
        </p:nvSpPr>
        <p:spPr>
          <a:xfrm>
            <a:off x="727036" y="1989151"/>
            <a:ext cx="4946725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57200">
              <a:defRPr sz="2400"/>
            </a:pPr>
            <a:r>
              <a:rPr lang="en-GB" dirty="0">
                <a:solidFill>
                  <a:srgbClr val="00B050"/>
                </a:solidFill>
              </a:rPr>
              <a:t>Manage </a:t>
            </a:r>
            <a:r>
              <a:rPr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Risk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>
              <a:defRPr sz="2400"/>
            </a:pPr>
            <a:r>
              <a:rPr lang="en-GB" dirty="0">
                <a:solidFill>
                  <a:srgbClr val="00B050"/>
                </a:solidFill>
              </a:rPr>
              <a:t>Obtain</a:t>
            </a:r>
            <a:r>
              <a:rPr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Finance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261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262" name="Rectangle 8"/>
          <p:cNvSpPr/>
          <p:nvPr/>
        </p:nvSpPr>
        <p:spPr>
          <a:xfrm>
            <a:off x="238341" y="1005536"/>
            <a:ext cx="8667317" cy="138499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/>
            </a:pPr>
            <a:r>
              <a:rPr dirty="0"/>
              <a:t>1. Business plans identify certain aspects of a business. </a:t>
            </a:r>
            <a:r>
              <a:rPr lang="en-GB" dirty="0"/>
              <a:t>Highlight</a:t>
            </a:r>
            <a:r>
              <a:rPr dirty="0"/>
              <a:t> the </a:t>
            </a:r>
            <a:r>
              <a:rPr b="1" dirty="0"/>
              <a:t>five</a:t>
            </a:r>
            <a:r>
              <a:rPr dirty="0"/>
              <a:t> elements that are contained in a business plan.</a:t>
            </a:r>
          </a:p>
        </p:txBody>
      </p:sp>
      <p:grpSp>
        <p:nvGrpSpPr>
          <p:cNvPr id="2265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26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64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pic>
        <p:nvPicPr>
          <p:cNvPr id="2267" name="Picture 3" descr="Picture 3"/>
          <p:cNvPicPr>
            <a:picLocks noChangeAspect="1"/>
          </p:cNvPicPr>
          <p:nvPr/>
        </p:nvPicPr>
        <p:blipFill>
          <a:blip r:embed="rId3"/>
          <a:srcRect l="28726" t="53050" r="37059" b="32309"/>
          <a:stretch>
            <a:fillRect/>
          </a:stretch>
        </p:blipFill>
        <p:spPr>
          <a:xfrm>
            <a:off x="568631" y="2390531"/>
            <a:ext cx="8006735" cy="1927126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C105D50-FBBA-4FEA-949A-860BEB0C1A6C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27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273" name="Rectangle 8"/>
          <p:cNvSpPr/>
          <p:nvPr/>
        </p:nvSpPr>
        <p:spPr>
          <a:xfrm>
            <a:off x="238341" y="1005536"/>
            <a:ext cx="8667317" cy="138499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/>
            </a:pPr>
            <a:r>
              <a:rPr dirty="0"/>
              <a:t>1. Business plans identify certain aspects of a business. </a:t>
            </a:r>
            <a:r>
              <a:rPr lang="en-GB" dirty="0"/>
              <a:t>Highlight</a:t>
            </a:r>
            <a:r>
              <a:rPr dirty="0"/>
              <a:t> the </a:t>
            </a:r>
            <a:r>
              <a:rPr b="1" dirty="0"/>
              <a:t>five</a:t>
            </a:r>
            <a:r>
              <a:rPr dirty="0"/>
              <a:t> elements that are contained in a business plan.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9C8CC-6F96-F345-8B7F-EC1A3EDF8D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75" y="2893539"/>
            <a:ext cx="8216900" cy="20447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28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284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Identify </a:t>
            </a:r>
            <a:r>
              <a:rPr b="1"/>
              <a:t>two</a:t>
            </a:r>
            <a:r>
              <a:t> aims that an entrepreneur may have when starting a business</a:t>
            </a:r>
            <a:r>
              <a:rPr sz="1800"/>
              <a:t>.</a:t>
            </a:r>
          </a:p>
        </p:txBody>
      </p:sp>
      <p:grpSp>
        <p:nvGrpSpPr>
          <p:cNvPr id="2287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28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8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F9145F9-E5A2-40ED-8A40-A90BD2936E72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29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294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2. Identify </a:t>
            </a:r>
            <a:r>
              <a:rPr b="1"/>
              <a:t>two</a:t>
            </a:r>
            <a:r>
              <a:t> aims that an entrepreneur may have when starting a business</a:t>
            </a:r>
            <a:r>
              <a:rPr sz="180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E83485-E768-9D43-BAAE-ED129F67C400}"/>
              </a:ext>
            </a:extLst>
          </p:cNvPr>
          <p:cNvSpPr/>
          <p:nvPr/>
        </p:nvSpPr>
        <p:spPr>
          <a:xfrm>
            <a:off x="578738" y="2045281"/>
            <a:ext cx="7908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Financial security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Independence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Personal satisfaction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Profit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Social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30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304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3. Give </a:t>
            </a:r>
            <a:r>
              <a:rPr b="1"/>
              <a:t>two</a:t>
            </a:r>
            <a:r>
              <a:t> advantages for a business of having a detailed business plan.</a:t>
            </a:r>
          </a:p>
        </p:txBody>
      </p:sp>
      <p:grpSp>
        <p:nvGrpSpPr>
          <p:cNvPr id="2307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30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0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EB2777E-FD28-4CF0-B88A-C159A665628B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31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314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3. Give </a:t>
            </a:r>
            <a:r>
              <a:rPr b="1"/>
              <a:t>two</a:t>
            </a:r>
            <a:r>
              <a:t> advantages for a business of having a detailed business plan.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534DA4-01AA-5C41-B8DC-C2777B0E98A4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Reduced risk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Ability to raise finance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Less uncertainty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32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324" name="Rectangle 8"/>
          <p:cNvSpPr/>
          <p:nvPr/>
        </p:nvSpPr>
        <p:spPr>
          <a:xfrm>
            <a:off x="238341" y="1005536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4. Define the term </a:t>
            </a:r>
            <a:r>
              <a:rPr b="1"/>
              <a:t>target market</a:t>
            </a:r>
            <a:r>
              <a:t>.</a:t>
            </a:r>
          </a:p>
        </p:txBody>
      </p:sp>
      <p:grpSp>
        <p:nvGrpSpPr>
          <p:cNvPr id="2327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32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2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3422782-89C4-4033-A7A1-3EE3ADBF1E17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33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1.4.4 – Business plans</a:t>
            </a:r>
          </a:p>
        </p:txBody>
      </p:sp>
      <p:sp>
        <p:nvSpPr>
          <p:cNvPr id="2334" name="Rectangle 8"/>
          <p:cNvSpPr/>
          <p:nvPr/>
        </p:nvSpPr>
        <p:spPr>
          <a:xfrm>
            <a:off x="238341" y="1005536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4. Define the term </a:t>
            </a:r>
            <a:r>
              <a:rPr b="1"/>
              <a:t>target market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C675B4-6A93-464A-BF30-CA5F0541F9CD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The group of people that a business has identified as potential customers.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304</Words>
  <Application>Microsoft Office PowerPoint</Application>
  <PresentationFormat>On-screen Show (4:3)</PresentationFormat>
  <Paragraphs>77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1.4.4 – Business plans</vt:lpstr>
      <vt:lpstr>1.4.4 – Business plans</vt:lpstr>
      <vt:lpstr>1.4.4 – Business plans</vt:lpstr>
      <vt:lpstr>1.4.4 – Business plans</vt:lpstr>
      <vt:lpstr>1.4.4 – Business plans</vt:lpstr>
      <vt:lpstr>1.4.4 – Business plans</vt:lpstr>
      <vt:lpstr>1.4.4 – Business plans</vt:lpstr>
      <vt:lpstr>1.4.4 – Business plans</vt:lpstr>
      <vt:lpstr>1.4.4 – Business plans</vt:lpstr>
      <vt:lpstr>1.4.4 – Business plans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2021-09-09T13:13:05Z</dcterms:modified>
</cp:coreProperties>
</file>