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3" r:id="rId4"/>
    <p:sldMasterId id="2147483668" r:id="rId5"/>
    <p:sldMasterId id="2147483677" r:id="rId6"/>
  </p:sldMasterIdLst>
  <p:sldIdLst>
    <p:sldId id="289" r:id="rId7"/>
    <p:sldId id="293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2B2A6"/>
    <a:srgbClr val="008638"/>
    <a:srgbClr val="84BD00"/>
    <a:srgbClr val="FF757A"/>
    <a:srgbClr val="FFBB1C"/>
    <a:srgbClr val="505759"/>
    <a:srgbClr val="D2DB0E"/>
    <a:srgbClr val="003057"/>
    <a:srgbClr val="94E7EA"/>
    <a:srgbClr val="9E007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7481"/>
    <p:restoredTop sz="96208"/>
  </p:normalViewPr>
  <p:slideViewPr>
    <p:cSldViewPr snapToGrid="0" snapToObjects="1">
      <p:cViewPr varScale="1">
        <p:scale>
          <a:sx n="105" d="100"/>
          <a:sy n="105" d="100"/>
        </p:scale>
        <p:origin x="114" y="3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hape, circle&#10;&#10;Description automatically generated">
            <a:extLst>
              <a:ext uri="{FF2B5EF4-FFF2-40B4-BE49-F238E27FC236}">
                <a16:creationId xmlns:a16="http://schemas.microsoft.com/office/drawing/2014/main" id="{803DA60D-15CA-BF4A-9684-7A7A47598151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46800" y="379296"/>
            <a:ext cx="6098400" cy="6098400"/>
          </a:xfrm>
          <a:prstGeom prst="rect">
            <a:avLst/>
          </a:prstGeom>
        </p:spPr>
      </p:pic>
      <p:sp>
        <p:nvSpPr>
          <p:cNvPr id="7" name="Google Shape;22;p3">
            <a:extLst>
              <a:ext uri="{FF2B5EF4-FFF2-40B4-BE49-F238E27FC236}">
                <a16:creationId xmlns:a16="http://schemas.microsoft.com/office/drawing/2014/main" id="{7AC52974-E6F5-4440-B8C0-319F205FA11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858520" y="2324958"/>
            <a:ext cx="8474960" cy="2208084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marL="11113" lvl="0" indent="1588" algn="ctr">
              <a:spcBef>
                <a:spcPts val="0"/>
              </a:spcBef>
              <a:spcAft>
                <a:spcPts val="0"/>
              </a:spcAft>
              <a:buSzPts val="3600"/>
              <a:buNone/>
              <a:tabLst/>
              <a:defRPr sz="40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391070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397747C1-FDF9-4A4C-A106-2957A49535C0}"/>
              </a:ext>
            </a:extLst>
          </p:cNvPr>
          <p:cNvSpPr/>
          <p:nvPr userDrawn="1"/>
        </p:nvSpPr>
        <p:spPr>
          <a:xfrm>
            <a:off x="8520853" y="0"/>
            <a:ext cx="3671147" cy="1280160"/>
          </a:xfrm>
          <a:prstGeom prst="rect">
            <a:avLst/>
          </a:prstGeom>
          <a:solidFill>
            <a:srgbClr val="D2DB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8" name="Picture Placeholder 15">
            <a:extLst>
              <a:ext uri="{FF2B5EF4-FFF2-40B4-BE49-F238E27FC236}">
                <a16:creationId xmlns:a16="http://schemas.microsoft.com/office/drawing/2014/main" id="{EF7626D8-34EF-9749-A224-C98FB027952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insert a picture</a:t>
            </a:r>
          </a:p>
        </p:txBody>
      </p:sp>
      <p:sp>
        <p:nvSpPr>
          <p:cNvPr id="9" name="Google Shape;26;p3">
            <a:extLst>
              <a:ext uri="{FF2B5EF4-FFF2-40B4-BE49-F238E27FC236}">
                <a16:creationId xmlns:a16="http://schemas.microsoft.com/office/drawing/2014/main" id="{6A3C261C-2AC4-D342-8B90-5D2ED4AFCB3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5621869" y="343826"/>
            <a:ext cx="5802427" cy="5906503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marL="12700" lvl="0" indent="0" algn="l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25000"/>
              <a:buFontTx/>
              <a:buNone/>
              <a:tabLst/>
              <a:defRPr sz="16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/>
            </a:lvl9pPr>
          </a:lstStyle>
          <a:p>
            <a:endParaRPr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700ECD3-2A88-3B42-9F99-E8540E5F1D8D}"/>
              </a:ext>
            </a:extLst>
          </p:cNvPr>
          <p:cNvCxnSpPr>
            <a:cxnSpLocks/>
          </p:cNvCxnSpPr>
          <p:nvPr userDrawn="1"/>
        </p:nvCxnSpPr>
        <p:spPr>
          <a:xfrm>
            <a:off x="11442477" y="343826"/>
            <a:ext cx="0" cy="5906503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Shape 18">
            <a:extLst>
              <a:ext uri="{FF2B5EF4-FFF2-40B4-BE49-F238E27FC236}">
                <a16:creationId xmlns:a16="http://schemas.microsoft.com/office/drawing/2014/main" id="{95380D3F-4D1C-DA49-A398-FFFAFD68A29D}"/>
              </a:ext>
            </a:extLst>
          </p:cNvPr>
          <p:cNvSpPr txBox="1"/>
          <p:nvPr userDrawn="1"/>
        </p:nvSpPr>
        <p:spPr>
          <a:xfrm>
            <a:off x="11582400" y="6454711"/>
            <a:ext cx="49920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000" b="0" i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12" name="Shape 18">
            <a:extLst>
              <a:ext uri="{FF2B5EF4-FFF2-40B4-BE49-F238E27FC236}">
                <a16:creationId xmlns:a16="http://schemas.microsoft.com/office/drawing/2014/main" id="{A65B1F2A-25F2-564F-9289-8B4083A992C7}"/>
              </a:ext>
            </a:extLst>
          </p:cNvPr>
          <p:cNvSpPr txBox="1"/>
          <p:nvPr userDrawn="1"/>
        </p:nvSpPr>
        <p:spPr>
          <a:xfrm>
            <a:off x="8395505" y="6454711"/>
            <a:ext cx="280642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Pearson Education 2022</a:t>
            </a:r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916075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75C6F50B-30B5-9C41-BA1F-33870FB710FE}"/>
              </a:ext>
            </a:extLst>
          </p:cNvPr>
          <p:cNvSpPr/>
          <p:nvPr userDrawn="1"/>
        </p:nvSpPr>
        <p:spPr>
          <a:xfrm>
            <a:off x="8520853" y="0"/>
            <a:ext cx="3671147" cy="1280160"/>
          </a:xfrm>
          <a:prstGeom prst="rect">
            <a:avLst/>
          </a:prstGeom>
          <a:solidFill>
            <a:srgbClr val="D2DB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9" name="Picture Placeholder 15">
            <a:extLst>
              <a:ext uri="{FF2B5EF4-FFF2-40B4-BE49-F238E27FC236}">
                <a16:creationId xmlns:a16="http://schemas.microsoft.com/office/drawing/2014/main" id="{8EDFCF57-2341-0445-BCB5-944F54BBE0A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insert a picture</a:t>
            </a:r>
          </a:p>
        </p:txBody>
      </p:sp>
      <p:sp>
        <p:nvSpPr>
          <p:cNvPr id="10" name="Google Shape;22;p3">
            <a:extLst>
              <a:ext uri="{FF2B5EF4-FFF2-40B4-BE49-F238E27FC236}">
                <a16:creationId xmlns:a16="http://schemas.microsoft.com/office/drawing/2014/main" id="{005FBFB7-76BC-0544-82E5-3DC7FAD11F2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579335" y="343825"/>
            <a:ext cx="5802423" cy="112230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marL="11113" lvl="0" indent="1588" algn="l">
              <a:spcBef>
                <a:spcPts val="0"/>
              </a:spcBef>
              <a:spcAft>
                <a:spcPts val="0"/>
              </a:spcAft>
              <a:buSzPts val="3600"/>
              <a:buNone/>
              <a:tabLst/>
              <a:defRPr sz="32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  <p:sp>
        <p:nvSpPr>
          <p:cNvPr id="11" name="Google Shape;26;p3">
            <a:extLst>
              <a:ext uri="{FF2B5EF4-FFF2-40B4-BE49-F238E27FC236}">
                <a16:creationId xmlns:a16="http://schemas.microsoft.com/office/drawing/2014/main" id="{FA3EF671-A552-754D-B97C-C56E84DBFBF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5579337" y="1623986"/>
            <a:ext cx="5802427" cy="4626343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marL="12700" lvl="0" indent="0" algn="l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25000"/>
              <a:buFontTx/>
              <a:buNone/>
              <a:tabLst/>
              <a:defRPr sz="16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/>
            </a:lvl9pPr>
          </a:lstStyle>
          <a:p>
            <a:endParaRPr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341455B-9DB6-D748-AD48-9CA387F11F5E}"/>
              </a:ext>
            </a:extLst>
          </p:cNvPr>
          <p:cNvCxnSpPr>
            <a:cxnSpLocks/>
          </p:cNvCxnSpPr>
          <p:nvPr userDrawn="1"/>
        </p:nvCxnSpPr>
        <p:spPr>
          <a:xfrm>
            <a:off x="11442477" y="343826"/>
            <a:ext cx="0" cy="5906503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Shape 18">
            <a:extLst>
              <a:ext uri="{FF2B5EF4-FFF2-40B4-BE49-F238E27FC236}">
                <a16:creationId xmlns:a16="http://schemas.microsoft.com/office/drawing/2014/main" id="{7B9A61FD-0605-B245-9B4A-656C6B5FA7AE}"/>
              </a:ext>
            </a:extLst>
          </p:cNvPr>
          <p:cNvSpPr txBox="1"/>
          <p:nvPr userDrawn="1"/>
        </p:nvSpPr>
        <p:spPr>
          <a:xfrm>
            <a:off x="11582400" y="6454711"/>
            <a:ext cx="49920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000" b="0" i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14" name="Shape 18">
            <a:extLst>
              <a:ext uri="{FF2B5EF4-FFF2-40B4-BE49-F238E27FC236}">
                <a16:creationId xmlns:a16="http://schemas.microsoft.com/office/drawing/2014/main" id="{00F19245-D9A0-9D46-98CA-47D3B07FFCF9}"/>
              </a:ext>
            </a:extLst>
          </p:cNvPr>
          <p:cNvSpPr txBox="1"/>
          <p:nvPr userDrawn="1"/>
        </p:nvSpPr>
        <p:spPr>
          <a:xfrm>
            <a:off x="8395505" y="6454711"/>
            <a:ext cx="280642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Pearson Education 2022</a:t>
            </a:r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483274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15">
            <a:extLst>
              <a:ext uri="{FF2B5EF4-FFF2-40B4-BE49-F238E27FC236}">
                <a16:creationId xmlns:a16="http://schemas.microsoft.com/office/drawing/2014/main" id="{E9827DEC-A193-904B-89A1-DA7A4FB6C83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insert a picture</a:t>
            </a:r>
          </a:p>
        </p:txBody>
      </p:sp>
      <p:sp>
        <p:nvSpPr>
          <p:cNvPr id="11" name="Google Shape;26;p3">
            <a:extLst>
              <a:ext uri="{FF2B5EF4-FFF2-40B4-BE49-F238E27FC236}">
                <a16:creationId xmlns:a16="http://schemas.microsoft.com/office/drawing/2014/main" id="{9294F03A-707D-DC40-9C1D-D5A37C249D9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15655" y="1632560"/>
            <a:ext cx="5048853" cy="4617769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marL="12700" lvl="0" indent="0" algn="l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25000"/>
              <a:buFontTx/>
              <a:buNone/>
              <a:tabLst/>
              <a:defRPr sz="16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/>
            </a:lvl9pPr>
          </a:lstStyle>
          <a:p>
            <a:endParaRPr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69CF9A3-F75E-1543-A4D6-D433935AC8E6}"/>
              </a:ext>
            </a:extLst>
          </p:cNvPr>
          <p:cNvSpPr/>
          <p:nvPr userDrawn="1"/>
        </p:nvSpPr>
        <p:spPr>
          <a:xfrm>
            <a:off x="0" y="0"/>
            <a:ext cx="3671147" cy="1280160"/>
          </a:xfrm>
          <a:prstGeom prst="rect">
            <a:avLst/>
          </a:prstGeom>
          <a:solidFill>
            <a:srgbClr val="D2DB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13" name="Google Shape;22;p3">
            <a:extLst>
              <a:ext uri="{FF2B5EF4-FFF2-40B4-BE49-F238E27FC236}">
                <a16:creationId xmlns:a16="http://schemas.microsoft.com/office/drawing/2014/main" id="{F57D1E2D-6A2A-D644-B788-7E68A28211C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15652" y="343825"/>
            <a:ext cx="8474960" cy="112230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marL="11113" lvl="0" indent="1588" algn="l">
              <a:spcBef>
                <a:spcPts val="0"/>
              </a:spcBef>
              <a:spcAft>
                <a:spcPts val="0"/>
              </a:spcAft>
              <a:buSzPts val="3600"/>
              <a:buNone/>
              <a:tabLst/>
              <a:defRPr sz="32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E3B44435-34A2-FC4D-8F89-3A7C1B13A54F}"/>
              </a:ext>
            </a:extLst>
          </p:cNvPr>
          <p:cNvCxnSpPr>
            <a:cxnSpLocks/>
          </p:cNvCxnSpPr>
          <p:nvPr userDrawn="1"/>
        </p:nvCxnSpPr>
        <p:spPr>
          <a:xfrm>
            <a:off x="767704" y="343825"/>
            <a:ext cx="0" cy="1122300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Shape 18">
            <a:extLst>
              <a:ext uri="{FF2B5EF4-FFF2-40B4-BE49-F238E27FC236}">
                <a16:creationId xmlns:a16="http://schemas.microsoft.com/office/drawing/2014/main" id="{420B2069-7D4D-8344-974F-6B180CDBC8BE}"/>
              </a:ext>
            </a:extLst>
          </p:cNvPr>
          <p:cNvSpPr txBox="1"/>
          <p:nvPr userDrawn="1"/>
        </p:nvSpPr>
        <p:spPr>
          <a:xfrm>
            <a:off x="11582400" y="6454711"/>
            <a:ext cx="49920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000" b="0" i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16" name="Shape 18">
            <a:extLst>
              <a:ext uri="{FF2B5EF4-FFF2-40B4-BE49-F238E27FC236}">
                <a16:creationId xmlns:a16="http://schemas.microsoft.com/office/drawing/2014/main" id="{92F4F474-4FA1-BD42-AB68-D77C0A130301}"/>
              </a:ext>
            </a:extLst>
          </p:cNvPr>
          <p:cNvSpPr txBox="1"/>
          <p:nvPr userDrawn="1"/>
        </p:nvSpPr>
        <p:spPr>
          <a:xfrm>
            <a:off x="8395505" y="6454711"/>
            <a:ext cx="280642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Pearson Education 2022</a:t>
            </a:r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236845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F17B7026-61AD-0D49-A753-33C2C5101D02}"/>
              </a:ext>
            </a:extLst>
          </p:cNvPr>
          <p:cNvSpPr/>
          <p:nvPr userDrawn="1"/>
        </p:nvSpPr>
        <p:spPr>
          <a:xfrm>
            <a:off x="0" y="1"/>
            <a:ext cx="3671147" cy="1979271"/>
          </a:xfrm>
          <a:prstGeom prst="rect">
            <a:avLst/>
          </a:prstGeom>
          <a:solidFill>
            <a:srgbClr val="94E7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7" name="Picture Placeholder 15">
            <a:extLst>
              <a:ext uri="{FF2B5EF4-FFF2-40B4-BE49-F238E27FC236}">
                <a16:creationId xmlns:a16="http://schemas.microsoft.com/office/drawing/2014/main" id="{080748CC-96DB-7448-80AB-53DA3CC5416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insert a picture</a:t>
            </a:r>
          </a:p>
        </p:txBody>
      </p:sp>
      <p:sp>
        <p:nvSpPr>
          <p:cNvPr id="8" name="Google Shape;26;p3">
            <a:extLst>
              <a:ext uri="{FF2B5EF4-FFF2-40B4-BE49-F238E27FC236}">
                <a16:creationId xmlns:a16="http://schemas.microsoft.com/office/drawing/2014/main" id="{5B509D30-D5BE-4C4D-A556-B38DC389F5C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15652" y="2699860"/>
            <a:ext cx="7243952" cy="367792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marL="12700" lvl="0" indent="0" algn="l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25000"/>
              <a:buFontTx/>
              <a:buNone/>
              <a:tabLst/>
              <a:defRPr sz="16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/>
            </a:lvl9pPr>
          </a:lstStyle>
          <a:p>
            <a:endParaRPr dirty="0"/>
          </a:p>
        </p:txBody>
      </p:sp>
      <p:sp>
        <p:nvSpPr>
          <p:cNvPr id="9" name="Google Shape;22;p3">
            <a:extLst>
              <a:ext uri="{FF2B5EF4-FFF2-40B4-BE49-F238E27FC236}">
                <a16:creationId xmlns:a16="http://schemas.microsoft.com/office/drawing/2014/main" id="{37FEEC04-374F-A345-9800-E41EA81B494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15652" y="1392450"/>
            <a:ext cx="7243952" cy="112230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marL="12700" lvl="0" indent="0" algn="l">
              <a:spcBef>
                <a:spcPts val="0"/>
              </a:spcBef>
              <a:spcAft>
                <a:spcPts val="0"/>
              </a:spcAft>
              <a:buSzPts val="3600"/>
              <a:buNone/>
              <a:tabLst/>
              <a:defRPr sz="32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EB75C23-F5C8-3B4C-AEE7-6CDAF7070B56}"/>
              </a:ext>
            </a:extLst>
          </p:cNvPr>
          <p:cNvCxnSpPr>
            <a:cxnSpLocks/>
          </p:cNvCxnSpPr>
          <p:nvPr userDrawn="1"/>
        </p:nvCxnSpPr>
        <p:spPr>
          <a:xfrm>
            <a:off x="767704" y="1392450"/>
            <a:ext cx="0" cy="1122300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Shape 18">
            <a:extLst>
              <a:ext uri="{FF2B5EF4-FFF2-40B4-BE49-F238E27FC236}">
                <a16:creationId xmlns:a16="http://schemas.microsoft.com/office/drawing/2014/main" id="{749BED04-511C-014C-8A66-2098624C0DF8}"/>
              </a:ext>
            </a:extLst>
          </p:cNvPr>
          <p:cNvSpPr txBox="1"/>
          <p:nvPr userDrawn="1"/>
        </p:nvSpPr>
        <p:spPr>
          <a:xfrm>
            <a:off x="11582400" y="6454711"/>
            <a:ext cx="49920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000" b="0" i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12" name="Shape 18">
            <a:extLst>
              <a:ext uri="{FF2B5EF4-FFF2-40B4-BE49-F238E27FC236}">
                <a16:creationId xmlns:a16="http://schemas.microsoft.com/office/drawing/2014/main" id="{AE22B68C-57EE-8C46-A730-004157CDD96D}"/>
              </a:ext>
            </a:extLst>
          </p:cNvPr>
          <p:cNvSpPr txBox="1"/>
          <p:nvPr userDrawn="1"/>
        </p:nvSpPr>
        <p:spPr>
          <a:xfrm>
            <a:off x="8395505" y="6454711"/>
            <a:ext cx="280642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Pearson Education 2022</a:t>
            </a:r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666758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C784391-D1C0-AB45-B95A-398B6FED1CCA}"/>
              </a:ext>
            </a:extLst>
          </p:cNvPr>
          <p:cNvSpPr/>
          <p:nvPr userDrawn="1"/>
        </p:nvSpPr>
        <p:spPr>
          <a:xfrm>
            <a:off x="1" y="1"/>
            <a:ext cx="3671147" cy="1979271"/>
          </a:xfrm>
          <a:prstGeom prst="rect">
            <a:avLst/>
          </a:prstGeom>
          <a:solidFill>
            <a:srgbClr val="D2DB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317BB512-C5DE-D746-8A5F-0215BDBC6B5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insert a picture</a:t>
            </a:r>
          </a:p>
        </p:txBody>
      </p:sp>
      <p:sp>
        <p:nvSpPr>
          <p:cNvPr id="7" name="Google Shape;26;p3">
            <a:extLst>
              <a:ext uri="{FF2B5EF4-FFF2-40B4-BE49-F238E27FC236}">
                <a16:creationId xmlns:a16="http://schemas.microsoft.com/office/drawing/2014/main" id="{D7C0B1B3-A847-2042-B1C1-2294AD15700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15652" y="2699860"/>
            <a:ext cx="7243952" cy="367792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marL="12700" lvl="0" indent="0" algn="l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25000"/>
              <a:buFontTx/>
              <a:buNone/>
              <a:tabLst/>
              <a:defRPr sz="16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/>
            </a:lvl9pPr>
          </a:lstStyle>
          <a:p>
            <a:endParaRPr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B9573E9D-30FF-9F43-B07B-89B38C9003EA}"/>
              </a:ext>
            </a:extLst>
          </p:cNvPr>
          <p:cNvCxnSpPr>
            <a:cxnSpLocks/>
          </p:cNvCxnSpPr>
          <p:nvPr userDrawn="1"/>
        </p:nvCxnSpPr>
        <p:spPr>
          <a:xfrm>
            <a:off x="677331" y="1392450"/>
            <a:ext cx="0" cy="1122300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Google Shape;22;p3">
            <a:extLst>
              <a:ext uri="{FF2B5EF4-FFF2-40B4-BE49-F238E27FC236}">
                <a16:creationId xmlns:a16="http://schemas.microsoft.com/office/drawing/2014/main" id="{17FB2713-6A95-8F4D-BFEC-60BB0758DB8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30185" y="1392450"/>
            <a:ext cx="10784475" cy="112230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marL="47625" lvl="0" indent="0" algn="l">
              <a:spcBef>
                <a:spcPts val="0"/>
              </a:spcBef>
              <a:spcAft>
                <a:spcPts val="0"/>
              </a:spcAft>
              <a:buSzPts val="3600"/>
              <a:buNone/>
              <a:tabLst/>
              <a:defRPr sz="32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  <p:sp>
        <p:nvSpPr>
          <p:cNvPr id="10" name="Shape 18">
            <a:extLst>
              <a:ext uri="{FF2B5EF4-FFF2-40B4-BE49-F238E27FC236}">
                <a16:creationId xmlns:a16="http://schemas.microsoft.com/office/drawing/2014/main" id="{635E2F9A-6386-F141-94EF-28A0B44CEAFF}"/>
              </a:ext>
            </a:extLst>
          </p:cNvPr>
          <p:cNvSpPr txBox="1"/>
          <p:nvPr userDrawn="1"/>
        </p:nvSpPr>
        <p:spPr>
          <a:xfrm>
            <a:off x="11582400" y="6454711"/>
            <a:ext cx="49920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000" b="0" i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11" name="Shape 18">
            <a:extLst>
              <a:ext uri="{FF2B5EF4-FFF2-40B4-BE49-F238E27FC236}">
                <a16:creationId xmlns:a16="http://schemas.microsoft.com/office/drawing/2014/main" id="{81CA6B00-C43B-7146-8F7F-0ABCCAF5946C}"/>
              </a:ext>
            </a:extLst>
          </p:cNvPr>
          <p:cNvSpPr txBox="1"/>
          <p:nvPr userDrawn="1"/>
        </p:nvSpPr>
        <p:spPr>
          <a:xfrm>
            <a:off x="8395505" y="6454711"/>
            <a:ext cx="280642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Pearson Education 2022</a:t>
            </a:r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84405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15">
            <a:extLst>
              <a:ext uri="{FF2B5EF4-FFF2-40B4-BE49-F238E27FC236}">
                <a16:creationId xmlns:a16="http://schemas.microsoft.com/office/drawing/2014/main" id="{C386037C-EB8F-FF45-9526-C930D04B68F9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632960" y="3180080"/>
            <a:ext cx="7559040" cy="367792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insert a picture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507455B-4D51-B24D-B2AB-38EB65937949}"/>
              </a:ext>
            </a:extLst>
          </p:cNvPr>
          <p:cNvSpPr/>
          <p:nvPr userDrawn="1"/>
        </p:nvSpPr>
        <p:spPr>
          <a:xfrm>
            <a:off x="0" y="0"/>
            <a:ext cx="3671147" cy="1280160"/>
          </a:xfrm>
          <a:prstGeom prst="rect">
            <a:avLst/>
          </a:prstGeom>
          <a:solidFill>
            <a:srgbClr val="94E7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CF8261B-B14B-FE44-9F7D-1D16591ABD16}"/>
              </a:ext>
            </a:extLst>
          </p:cNvPr>
          <p:cNvCxnSpPr>
            <a:cxnSpLocks/>
          </p:cNvCxnSpPr>
          <p:nvPr userDrawn="1"/>
        </p:nvCxnSpPr>
        <p:spPr>
          <a:xfrm>
            <a:off x="677331" y="348587"/>
            <a:ext cx="0" cy="1117538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Google Shape;22;p3">
            <a:extLst>
              <a:ext uri="{FF2B5EF4-FFF2-40B4-BE49-F238E27FC236}">
                <a16:creationId xmlns:a16="http://schemas.microsoft.com/office/drawing/2014/main" id="{93EB43C9-9115-F142-9669-30D7A097A2F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42519" y="343825"/>
            <a:ext cx="10772140" cy="112230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marL="47625" lvl="0" indent="0" algn="l">
              <a:spcBef>
                <a:spcPts val="0"/>
              </a:spcBef>
              <a:spcAft>
                <a:spcPts val="0"/>
              </a:spcAft>
              <a:buSzPts val="3600"/>
              <a:buNone/>
              <a:tabLst/>
              <a:defRPr sz="32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  <p:sp>
        <p:nvSpPr>
          <p:cNvPr id="12" name="Google Shape;26;p3">
            <a:extLst>
              <a:ext uri="{FF2B5EF4-FFF2-40B4-BE49-F238E27FC236}">
                <a16:creationId xmlns:a16="http://schemas.microsoft.com/office/drawing/2014/main" id="{5E740199-FC33-F744-9253-FAD59447BC0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15654" y="1632560"/>
            <a:ext cx="7041413" cy="453456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marL="9525" lvl="0" indent="0" algn="l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25000"/>
              <a:buFontTx/>
              <a:buNone/>
              <a:tabLst/>
              <a:defRPr sz="16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/>
            </a:lvl9pPr>
          </a:lstStyle>
          <a:p>
            <a:endParaRPr dirty="0"/>
          </a:p>
        </p:txBody>
      </p:sp>
      <p:sp>
        <p:nvSpPr>
          <p:cNvPr id="13" name="Shape 18">
            <a:extLst>
              <a:ext uri="{FF2B5EF4-FFF2-40B4-BE49-F238E27FC236}">
                <a16:creationId xmlns:a16="http://schemas.microsoft.com/office/drawing/2014/main" id="{BFA1C70D-1C61-8E49-B7DC-53880C4C191F}"/>
              </a:ext>
            </a:extLst>
          </p:cNvPr>
          <p:cNvSpPr txBox="1"/>
          <p:nvPr userDrawn="1"/>
        </p:nvSpPr>
        <p:spPr>
          <a:xfrm>
            <a:off x="11582400" y="6454711"/>
            <a:ext cx="49920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000" b="0" i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14" name="Shape 18">
            <a:extLst>
              <a:ext uri="{FF2B5EF4-FFF2-40B4-BE49-F238E27FC236}">
                <a16:creationId xmlns:a16="http://schemas.microsoft.com/office/drawing/2014/main" id="{08923958-BB56-0342-9A0D-10A1D48A263B}"/>
              </a:ext>
            </a:extLst>
          </p:cNvPr>
          <p:cNvSpPr txBox="1"/>
          <p:nvPr userDrawn="1"/>
        </p:nvSpPr>
        <p:spPr>
          <a:xfrm>
            <a:off x="8395505" y="6454711"/>
            <a:ext cx="280642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Pearson Education 2022</a:t>
            </a:r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770999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59CE7A6D-03B8-074D-BF71-21ADD4C06A98}"/>
              </a:ext>
            </a:extLst>
          </p:cNvPr>
          <p:cNvSpPr/>
          <p:nvPr userDrawn="1"/>
        </p:nvSpPr>
        <p:spPr>
          <a:xfrm>
            <a:off x="0" y="343826"/>
            <a:ext cx="677331" cy="1158875"/>
          </a:xfrm>
          <a:prstGeom prst="rect">
            <a:avLst/>
          </a:prstGeom>
          <a:solidFill>
            <a:srgbClr val="94E7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FB4F2E6A-20C6-2F43-B38F-B418E76F81F9}"/>
              </a:ext>
            </a:extLst>
          </p:cNvPr>
          <p:cNvCxnSpPr>
            <a:cxnSpLocks/>
          </p:cNvCxnSpPr>
          <p:nvPr userDrawn="1"/>
        </p:nvCxnSpPr>
        <p:spPr>
          <a:xfrm>
            <a:off x="677331" y="348588"/>
            <a:ext cx="0" cy="1154113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Google Shape;22;p3">
            <a:extLst>
              <a:ext uri="{FF2B5EF4-FFF2-40B4-BE49-F238E27FC236}">
                <a16:creationId xmlns:a16="http://schemas.microsoft.com/office/drawing/2014/main" id="{A15D03B9-66C5-504C-8108-72C9917E398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15653" y="343825"/>
            <a:ext cx="10699007" cy="112230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600"/>
              <a:buNone/>
              <a:defRPr sz="32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  <p:sp>
        <p:nvSpPr>
          <p:cNvPr id="22" name="Google Shape;26;p3">
            <a:extLst>
              <a:ext uri="{FF2B5EF4-FFF2-40B4-BE49-F238E27FC236}">
                <a16:creationId xmlns:a16="http://schemas.microsoft.com/office/drawing/2014/main" id="{14E51DBD-9718-9D4D-BB44-735DF21DDFD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15654" y="1632560"/>
            <a:ext cx="7041413" cy="453456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marL="9525" lvl="0" indent="0" algn="l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25000"/>
              <a:buFontTx/>
              <a:buNone/>
              <a:tabLst/>
              <a:defRPr sz="16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/>
            </a:lvl9pPr>
          </a:lstStyle>
          <a:p>
            <a:endParaRPr dirty="0"/>
          </a:p>
        </p:txBody>
      </p:sp>
      <p:sp>
        <p:nvSpPr>
          <p:cNvPr id="23" name="Shape 18">
            <a:extLst>
              <a:ext uri="{FF2B5EF4-FFF2-40B4-BE49-F238E27FC236}">
                <a16:creationId xmlns:a16="http://schemas.microsoft.com/office/drawing/2014/main" id="{6A24D8D4-2F76-874D-90FB-A1FD312DC89C}"/>
              </a:ext>
            </a:extLst>
          </p:cNvPr>
          <p:cNvSpPr txBox="1"/>
          <p:nvPr userDrawn="1"/>
        </p:nvSpPr>
        <p:spPr>
          <a:xfrm>
            <a:off x="11582400" y="6454711"/>
            <a:ext cx="49920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000" b="0" i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24" name="Shape 18">
            <a:extLst>
              <a:ext uri="{FF2B5EF4-FFF2-40B4-BE49-F238E27FC236}">
                <a16:creationId xmlns:a16="http://schemas.microsoft.com/office/drawing/2014/main" id="{A78793B2-B820-4849-8AC0-EA4E21E73902}"/>
              </a:ext>
            </a:extLst>
          </p:cNvPr>
          <p:cNvSpPr txBox="1"/>
          <p:nvPr userDrawn="1"/>
        </p:nvSpPr>
        <p:spPr>
          <a:xfrm>
            <a:off x="8395505" y="6454711"/>
            <a:ext cx="280642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Pearson Education 2022</a:t>
            </a:r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530026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CE5F9558-1E65-CB4B-AF2F-8E8583AA1748}"/>
              </a:ext>
            </a:extLst>
          </p:cNvPr>
          <p:cNvSpPr/>
          <p:nvPr userDrawn="1"/>
        </p:nvSpPr>
        <p:spPr>
          <a:xfrm>
            <a:off x="0" y="343826"/>
            <a:ext cx="677331" cy="1158875"/>
          </a:xfrm>
          <a:prstGeom prst="rect">
            <a:avLst/>
          </a:prstGeom>
          <a:solidFill>
            <a:srgbClr val="94E7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F067B544-9E07-AF43-AA05-2D67CA035F59}"/>
              </a:ext>
            </a:extLst>
          </p:cNvPr>
          <p:cNvCxnSpPr>
            <a:cxnSpLocks/>
          </p:cNvCxnSpPr>
          <p:nvPr userDrawn="1"/>
        </p:nvCxnSpPr>
        <p:spPr>
          <a:xfrm>
            <a:off x="677331" y="348588"/>
            <a:ext cx="0" cy="1154113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Google Shape;22;p3">
            <a:extLst>
              <a:ext uri="{FF2B5EF4-FFF2-40B4-BE49-F238E27FC236}">
                <a16:creationId xmlns:a16="http://schemas.microsoft.com/office/drawing/2014/main" id="{1A333FB5-B565-924D-9F0C-BD4141C2781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15653" y="343825"/>
            <a:ext cx="10699007" cy="112230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600"/>
              <a:buNone/>
              <a:defRPr sz="32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  <p:sp>
        <p:nvSpPr>
          <p:cNvPr id="10" name="Google Shape;26;p3">
            <a:extLst>
              <a:ext uri="{FF2B5EF4-FFF2-40B4-BE49-F238E27FC236}">
                <a16:creationId xmlns:a16="http://schemas.microsoft.com/office/drawing/2014/main" id="{B5755930-2203-3943-952B-CE0779C1B92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15654" y="1632560"/>
            <a:ext cx="5156884" cy="453456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marL="9525" lvl="0" indent="0" algn="l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25000"/>
              <a:buFontTx/>
              <a:buNone/>
              <a:tabLst/>
              <a:defRPr sz="16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/>
            </a:lvl9pPr>
          </a:lstStyle>
          <a:p>
            <a:endParaRPr dirty="0"/>
          </a:p>
        </p:txBody>
      </p:sp>
      <p:sp>
        <p:nvSpPr>
          <p:cNvPr id="11" name="Google Shape;26;p3">
            <a:extLst>
              <a:ext uri="{FF2B5EF4-FFF2-40B4-BE49-F238E27FC236}">
                <a16:creationId xmlns:a16="http://schemas.microsoft.com/office/drawing/2014/main" id="{A8B617D5-88DF-BB49-95FC-9D86474E8F27}"/>
              </a:ext>
            </a:extLst>
          </p:cNvPr>
          <p:cNvSpPr txBox="1">
            <a:spLocks noGrp="1"/>
          </p:cNvSpPr>
          <p:nvPr>
            <p:ph type="body" idx="10"/>
          </p:nvPr>
        </p:nvSpPr>
        <p:spPr>
          <a:xfrm>
            <a:off x="6357775" y="1632560"/>
            <a:ext cx="5156884" cy="453456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marL="9525" lvl="0" indent="0" algn="l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25000"/>
              <a:buFontTx/>
              <a:buNone/>
              <a:tabLst/>
              <a:defRPr sz="16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/>
            </a:lvl9pPr>
          </a:lstStyle>
          <a:p>
            <a:endParaRPr dirty="0"/>
          </a:p>
        </p:txBody>
      </p:sp>
      <p:sp>
        <p:nvSpPr>
          <p:cNvPr id="12" name="Shape 18">
            <a:extLst>
              <a:ext uri="{FF2B5EF4-FFF2-40B4-BE49-F238E27FC236}">
                <a16:creationId xmlns:a16="http://schemas.microsoft.com/office/drawing/2014/main" id="{6B6E6BB4-68AF-8740-99AC-6901B3A20508}"/>
              </a:ext>
            </a:extLst>
          </p:cNvPr>
          <p:cNvSpPr txBox="1"/>
          <p:nvPr userDrawn="1"/>
        </p:nvSpPr>
        <p:spPr>
          <a:xfrm>
            <a:off x="11582400" y="6454711"/>
            <a:ext cx="49920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000" b="0" i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13" name="Shape 18">
            <a:extLst>
              <a:ext uri="{FF2B5EF4-FFF2-40B4-BE49-F238E27FC236}">
                <a16:creationId xmlns:a16="http://schemas.microsoft.com/office/drawing/2014/main" id="{C426D364-3849-D645-9E72-DEE5F66505AB}"/>
              </a:ext>
            </a:extLst>
          </p:cNvPr>
          <p:cNvSpPr txBox="1"/>
          <p:nvPr userDrawn="1"/>
        </p:nvSpPr>
        <p:spPr>
          <a:xfrm>
            <a:off x="8395505" y="6454711"/>
            <a:ext cx="280642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Pearson Education 2022</a:t>
            </a:r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1001780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4B488B-AFCB-0B4C-BBC3-ED838A99B7EA}"/>
              </a:ext>
            </a:extLst>
          </p:cNvPr>
          <p:cNvSpPr/>
          <p:nvPr userDrawn="1"/>
        </p:nvSpPr>
        <p:spPr>
          <a:xfrm>
            <a:off x="4" y="343826"/>
            <a:ext cx="677331" cy="1158875"/>
          </a:xfrm>
          <a:prstGeom prst="rect">
            <a:avLst/>
          </a:prstGeom>
          <a:solidFill>
            <a:srgbClr val="D2DB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67144D6-7189-5346-8FC1-BD2555EB7882}"/>
              </a:ext>
            </a:extLst>
          </p:cNvPr>
          <p:cNvCxnSpPr>
            <a:cxnSpLocks/>
          </p:cNvCxnSpPr>
          <p:nvPr userDrawn="1"/>
        </p:nvCxnSpPr>
        <p:spPr>
          <a:xfrm>
            <a:off x="677335" y="348588"/>
            <a:ext cx="0" cy="1154113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Google Shape;22;p3">
            <a:extLst>
              <a:ext uri="{FF2B5EF4-FFF2-40B4-BE49-F238E27FC236}">
                <a16:creationId xmlns:a16="http://schemas.microsoft.com/office/drawing/2014/main" id="{3169D907-9B9D-774B-B8B8-0614C36F55D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15653" y="343825"/>
            <a:ext cx="10699007" cy="112230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600"/>
              <a:buNone/>
              <a:defRPr sz="32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  <p:sp>
        <p:nvSpPr>
          <p:cNvPr id="10" name="Google Shape;26;p3">
            <a:extLst>
              <a:ext uri="{FF2B5EF4-FFF2-40B4-BE49-F238E27FC236}">
                <a16:creationId xmlns:a16="http://schemas.microsoft.com/office/drawing/2014/main" id="{7CBAA379-7C55-0A4C-8E79-215F48888E1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15654" y="1632560"/>
            <a:ext cx="7041413" cy="453456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marL="9525" lvl="0" indent="0" algn="l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25000"/>
              <a:buFontTx/>
              <a:buNone/>
              <a:tabLst/>
              <a:defRPr sz="16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/>
            </a:lvl9pPr>
          </a:lstStyle>
          <a:p>
            <a:endParaRPr dirty="0"/>
          </a:p>
        </p:txBody>
      </p:sp>
      <p:sp>
        <p:nvSpPr>
          <p:cNvPr id="11" name="Shape 18">
            <a:extLst>
              <a:ext uri="{FF2B5EF4-FFF2-40B4-BE49-F238E27FC236}">
                <a16:creationId xmlns:a16="http://schemas.microsoft.com/office/drawing/2014/main" id="{E452DC6E-D284-DA4A-B95E-C40FCD559981}"/>
              </a:ext>
            </a:extLst>
          </p:cNvPr>
          <p:cNvSpPr txBox="1"/>
          <p:nvPr userDrawn="1"/>
        </p:nvSpPr>
        <p:spPr>
          <a:xfrm>
            <a:off x="11582400" y="6454711"/>
            <a:ext cx="49920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000" b="0" i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12" name="Shape 18">
            <a:extLst>
              <a:ext uri="{FF2B5EF4-FFF2-40B4-BE49-F238E27FC236}">
                <a16:creationId xmlns:a16="http://schemas.microsoft.com/office/drawing/2014/main" id="{F40BD09F-49C4-6347-A228-33926B2A459F}"/>
              </a:ext>
            </a:extLst>
          </p:cNvPr>
          <p:cNvSpPr txBox="1"/>
          <p:nvPr userDrawn="1"/>
        </p:nvSpPr>
        <p:spPr>
          <a:xfrm>
            <a:off x="8395505" y="6454711"/>
            <a:ext cx="280642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Pearson Education 2022</a:t>
            </a:r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8889809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D2BC3ABC-BB92-F24A-9443-5F11AA3CF77C}"/>
              </a:ext>
            </a:extLst>
          </p:cNvPr>
          <p:cNvSpPr/>
          <p:nvPr userDrawn="1"/>
        </p:nvSpPr>
        <p:spPr>
          <a:xfrm>
            <a:off x="4" y="343826"/>
            <a:ext cx="677331" cy="1158875"/>
          </a:xfrm>
          <a:prstGeom prst="rect">
            <a:avLst/>
          </a:prstGeom>
          <a:solidFill>
            <a:srgbClr val="D2DB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E37B8A3-F4D3-BD43-B7AD-0543C2FB6E19}"/>
              </a:ext>
            </a:extLst>
          </p:cNvPr>
          <p:cNvCxnSpPr>
            <a:cxnSpLocks/>
          </p:cNvCxnSpPr>
          <p:nvPr userDrawn="1"/>
        </p:nvCxnSpPr>
        <p:spPr>
          <a:xfrm>
            <a:off x="677331" y="348588"/>
            <a:ext cx="0" cy="1154113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Google Shape;22;p3">
            <a:extLst>
              <a:ext uri="{FF2B5EF4-FFF2-40B4-BE49-F238E27FC236}">
                <a16:creationId xmlns:a16="http://schemas.microsoft.com/office/drawing/2014/main" id="{E3B1E944-B3C8-074B-88AF-38464F9B418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15653" y="343825"/>
            <a:ext cx="10699007" cy="112230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600"/>
              <a:buNone/>
              <a:defRPr sz="32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  <p:sp>
        <p:nvSpPr>
          <p:cNvPr id="11" name="Google Shape;26;p3">
            <a:extLst>
              <a:ext uri="{FF2B5EF4-FFF2-40B4-BE49-F238E27FC236}">
                <a16:creationId xmlns:a16="http://schemas.microsoft.com/office/drawing/2014/main" id="{A84C9203-5A95-414F-BE89-EB1505C5846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15654" y="1632560"/>
            <a:ext cx="5156884" cy="453456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marL="9525" lvl="0" indent="0" algn="l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25000"/>
              <a:buFontTx/>
              <a:buNone/>
              <a:tabLst/>
              <a:defRPr sz="16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/>
            </a:lvl9pPr>
          </a:lstStyle>
          <a:p>
            <a:endParaRPr dirty="0"/>
          </a:p>
        </p:txBody>
      </p:sp>
      <p:sp>
        <p:nvSpPr>
          <p:cNvPr id="12" name="Google Shape;26;p3">
            <a:extLst>
              <a:ext uri="{FF2B5EF4-FFF2-40B4-BE49-F238E27FC236}">
                <a16:creationId xmlns:a16="http://schemas.microsoft.com/office/drawing/2014/main" id="{0C704A5B-26B8-084C-A774-FE9530AFBCD1}"/>
              </a:ext>
            </a:extLst>
          </p:cNvPr>
          <p:cNvSpPr txBox="1">
            <a:spLocks noGrp="1"/>
          </p:cNvSpPr>
          <p:nvPr>
            <p:ph type="body" idx="10"/>
          </p:nvPr>
        </p:nvSpPr>
        <p:spPr>
          <a:xfrm>
            <a:off x="6357775" y="1632560"/>
            <a:ext cx="5156884" cy="453456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marL="9525" lvl="0" indent="0" algn="l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25000"/>
              <a:buFontTx/>
              <a:buNone/>
              <a:tabLst/>
              <a:defRPr sz="16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/>
            </a:lvl9pPr>
          </a:lstStyle>
          <a:p>
            <a:endParaRPr dirty="0"/>
          </a:p>
        </p:txBody>
      </p:sp>
      <p:sp>
        <p:nvSpPr>
          <p:cNvPr id="13" name="Shape 18">
            <a:extLst>
              <a:ext uri="{FF2B5EF4-FFF2-40B4-BE49-F238E27FC236}">
                <a16:creationId xmlns:a16="http://schemas.microsoft.com/office/drawing/2014/main" id="{53C50927-6EAA-6C40-8DE0-C1092418B913}"/>
              </a:ext>
            </a:extLst>
          </p:cNvPr>
          <p:cNvSpPr txBox="1"/>
          <p:nvPr userDrawn="1"/>
        </p:nvSpPr>
        <p:spPr>
          <a:xfrm>
            <a:off x="11582400" y="6454711"/>
            <a:ext cx="49920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000" b="0" i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14" name="Shape 18">
            <a:extLst>
              <a:ext uri="{FF2B5EF4-FFF2-40B4-BE49-F238E27FC236}">
                <a16:creationId xmlns:a16="http://schemas.microsoft.com/office/drawing/2014/main" id="{6A65FE04-49BD-C54D-AB33-F919B91B66F3}"/>
              </a:ext>
            </a:extLst>
          </p:cNvPr>
          <p:cNvSpPr txBox="1"/>
          <p:nvPr userDrawn="1"/>
        </p:nvSpPr>
        <p:spPr>
          <a:xfrm>
            <a:off x="8395505" y="6454711"/>
            <a:ext cx="280642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Pearson Education 2022</a:t>
            </a:r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521092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5">
            <a:extLst>
              <a:ext uri="{FF2B5EF4-FFF2-40B4-BE49-F238E27FC236}">
                <a16:creationId xmlns:a16="http://schemas.microsoft.com/office/drawing/2014/main" id="{A17B2CC8-F844-0546-A5E8-5054010CC1E8}"/>
              </a:ext>
            </a:extLst>
          </p:cNvPr>
          <p:cNvSpPr/>
          <p:nvPr userDrawn="1"/>
        </p:nvSpPr>
        <p:spPr>
          <a:xfrm>
            <a:off x="3059400" y="382772"/>
            <a:ext cx="6073200" cy="6073200"/>
          </a:xfrm>
          <a:prstGeom prst="ellipse">
            <a:avLst/>
          </a:prstGeom>
          <a:solidFill>
            <a:srgbClr val="94E7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/>
          </a:p>
        </p:txBody>
      </p:sp>
      <p:sp>
        <p:nvSpPr>
          <p:cNvPr id="7" name="Google Shape;22;p3">
            <a:extLst>
              <a:ext uri="{FF2B5EF4-FFF2-40B4-BE49-F238E27FC236}">
                <a16:creationId xmlns:a16="http://schemas.microsoft.com/office/drawing/2014/main" id="{B92C88C1-10D7-2A46-9119-7FD1AE125F9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858520" y="2324958"/>
            <a:ext cx="8474960" cy="2208084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marL="11113" lvl="0" indent="1588" algn="ctr">
              <a:spcBef>
                <a:spcPts val="0"/>
              </a:spcBef>
              <a:spcAft>
                <a:spcPts val="0"/>
              </a:spcAft>
              <a:buSzPts val="3600"/>
              <a:buNone/>
              <a:tabLst/>
              <a:defRPr sz="40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48334750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15">
            <a:extLst>
              <a:ext uri="{FF2B5EF4-FFF2-40B4-BE49-F238E27FC236}">
                <a16:creationId xmlns:a16="http://schemas.microsoft.com/office/drawing/2014/main" id="{43E7D900-D136-BF47-B693-5059DAAAC9B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insert a picture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C65ED82-B9F1-DE4E-966F-928A9A917F6C}"/>
              </a:ext>
            </a:extLst>
          </p:cNvPr>
          <p:cNvSpPr/>
          <p:nvPr userDrawn="1"/>
        </p:nvSpPr>
        <p:spPr>
          <a:xfrm>
            <a:off x="4" y="343826"/>
            <a:ext cx="677331" cy="1158875"/>
          </a:xfrm>
          <a:prstGeom prst="rect">
            <a:avLst/>
          </a:prstGeom>
          <a:solidFill>
            <a:srgbClr val="94E7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49BEC2AD-1C22-014F-8407-32D20ECA0DA1}"/>
              </a:ext>
            </a:extLst>
          </p:cNvPr>
          <p:cNvCxnSpPr>
            <a:cxnSpLocks/>
          </p:cNvCxnSpPr>
          <p:nvPr userDrawn="1"/>
        </p:nvCxnSpPr>
        <p:spPr>
          <a:xfrm>
            <a:off x="677335" y="348588"/>
            <a:ext cx="0" cy="1154113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Google Shape;22;p3">
            <a:extLst>
              <a:ext uri="{FF2B5EF4-FFF2-40B4-BE49-F238E27FC236}">
                <a16:creationId xmlns:a16="http://schemas.microsoft.com/office/drawing/2014/main" id="{B9AFF49C-82E7-4441-B27D-ED02C6B0EF8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15653" y="343825"/>
            <a:ext cx="10699007" cy="112230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600"/>
              <a:buNone/>
              <a:defRPr sz="32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  <p:sp>
        <p:nvSpPr>
          <p:cNvPr id="14" name="Google Shape;26;p3">
            <a:extLst>
              <a:ext uri="{FF2B5EF4-FFF2-40B4-BE49-F238E27FC236}">
                <a16:creationId xmlns:a16="http://schemas.microsoft.com/office/drawing/2014/main" id="{8F2CA12B-A61E-B44D-8860-6F150FD3585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15654" y="1632560"/>
            <a:ext cx="7041413" cy="453456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marL="9525" lvl="0" indent="0" algn="l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25000"/>
              <a:buFontTx/>
              <a:buNone/>
              <a:tabLst/>
              <a:defRPr sz="16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/>
            </a:lvl9pPr>
          </a:lstStyle>
          <a:p>
            <a:endParaRPr dirty="0"/>
          </a:p>
        </p:txBody>
      </p:sp>
      <p:sp>
        <p:nvSpPr>
          <p:cNvPr id="15" name="Shape 18">
            <a:extLst>
              <a:ext uri="{FF2B5EF4-FFF2-40B4-BE49-F238E27FC236}">
                <a16:creationId xmlns:a16="http://schemas.microsoft.com/office/drawing/2014/main" id="{A5C37964-46C7-314E-9370-D4C9898C9AA4}"/>
              </a:ext>
            </a:extLst>
          </p:cNvPr>
          <p:cNvSpPr txBox="1"/>
          <p:nvPr userDrawn="1"/>
        </p:nvSpPr>
        <p:spPr>
          <a:xfrm>
            <a:off x="11582400" y="6454711"/>
            <a:ext cx="49920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000" b="0" i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16" name="Shape 18">
            <a:extLst>
              <a:ext uri="{FF2B5EF4-FFF2-40B4-BE49-F238E27FC236}">
                <a16:creationId xmlns:a16="http://schemas.microsoft.com/office/drawing/2014/main" id="{E791B120-C979-7747-87E7-EC6FF80227C1}"/>
              </a:ext>
            </a:extLst>
          </p:cNvPr>
          <p:cNvSpPr txBox="1"/>
          <p:nvPr userDrawn="1"/>
        </p:nvSpPr>
        <p:spPr>
          <a:xfrm>
            <a:off x="8395505" y="6454711"/>
            <a:ext cx="280642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Pearson Education 2022</a:t>
            </a:r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637407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13DAB9AC-A96D-7E4A-9052-A3B08CCEA548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120640" y="3728720"/>
            <a:ext cx="7071360" cy="312928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insert a picture</a:t>
            </a:r>
          </a:p>
        </p:txBody>
      </p:sp>
      <p:sp>
        <p:nvSpPr>
          <p:cNvPr id="7" name="Google Shape;22;p3">
            <a:extLst>
              <a:ext uri="{FF2B5EF4-FFF2-40B4-BE49-F238E27FC236}">
                <a16:creationId xmlns:a16="http://schemas.microsoft.com/office/drawing/2014/main" id="{5967B75C-130F-404B-8884-1ADCE26C293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15653" y="343825"/>
            <a:ext cx="10812332" cy="1122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600"/>
              <a:buNone/>
              <a:defRPr sz="32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  <p:sp>
        <p:nvSpPr>
          <p:cNvPr id="8" name="Google Shape;26;p3">
            <a:extLst>
              <a:ext uri="{FF2B5EF4-FFF2-40B4-BE49-F238E27FC236}">
                <a16:creationId xmlns:a16="http://schemas.microsoft.com/office/drawing/2014/main" id="{96026F97-E295-EE44-8918-397E895CF51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15653" y="1632560"/>
            <a:ext cx="7678107" cy="321376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9525" lvl="0" indent="0" algn="l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25000"/>
              <a:buFontTx/>
              <a:buNone/>
              <a:tabLst/>
              <a:defRPr sz="16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/>
            </a:lvl9pPr>
          </a:lstStyle>
          <a:p>
            <a:endParaRPr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7922E3B-EE72-A440-B354-D1DD05C40F24}"/>
              </a:ext>
            </a:extLst>
          </p:cNvPr>
          <p:cNvSpPr/>
          <p:nvPr userDrawn="1"/>
        </p:nvSpPr>
        <p:spPr>
          <a:xfrm>
            <a:off x="4" y="343826"/>
            <a:ext cx="677331" cy="1158875"/>
          </a:xfrm>
          <a:prstGeom prst="rect">
            <a:avLst/>
          </a:prstGeom>
          <a:solidFill>
            <a:srgbClr val="D2DB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67D4394-22FD-3541-A613-77ED038350A4}"/>
              </a:ext>
            </a:extLst>
          </p:cNvPr>
          <p:cNvCxnSpPr>
            <a:cxnSpLocks/>
          </p:cNvCxnSpPr>
          <p:nvPr userDrawn="1"/>
        </p:nvCxnSpPr>
        <p:spPr>
          <a:xfrm>
            <a:off x="677335" y="348588"/>
            <a:ext cx="0" cy="1154113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Shape 18">
            <a:extLst>
              <a:ext uri="{FF2B5EF4-FFF2-40B4-BE49-F238E27FC236}">
                <a16:creationId xmlns:a16="http://schemas.microsoft.com/office/drawing/2014/main" id="{02ADAEC2-6E07-AB4E-A256-8186970FF5B0}"/>
              </a:ext>
            </a:extLst>
          </p:cNvPr>
          <p:cNvSpPr txBox="1"/>
          <p:nvPr userDrawn="1"/>
        </p:nvSpPr>
        <p:spPr>
          <a:xfrm>
            <a:off x="11582400" y="6454711"/>
            <a:ext cx="49920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000" b="0" i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12" name="Shape 18">
            <a:extLst>
              <a:ext uri="{FF2B5EF4-FFF2-40B4-BE49-F238E27FC236}">
                <a16:creationId xmlns:a16="http://schemas.microsoft.com/office/drawing/2014/main" id="{1389EABA-3A51-F946-979B-2FCEF711E2C2}"/>
              </a:ext>
            </a:extLst>
          </p:cNvPr>
          <p:cNvSpPr txBox="1"/>
          <p:nvPr userDrawn="1"/>
        </p:nvSpPr>
        <p:spPr>
          <a:xfrm>
            <a:off x="8395505" y="6454711"/>
            <a:ext cx="280642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Pearson Education 2022</a:t>
            </a:r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1086401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86DF989-A836-9644-B133-06BB9CD16C2A}"/>
              </a:ext>
            </a:extLst>
          </p:cNvPr>
          <p:cNvSpPr/>
          <p:nvPr userDrawn="1"/>
        </p:nvSpPr>
        <p:spPr>
          <a:xfrm>
            <a:off x="0" y="2924"/>
            <a:ext cx="12192000" cy="6852152"/>
          </a:xfrm>
          <a:prstGeom prst="rect">
            <a:avLst/>
          </a:prstGeom>
          <a:solidFill>
            <a:srgbClr val="94E7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F05F927C-6039-2D4D-B77E-EE139D74B1B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15654" y="354915"/>
            <a:ext cx="8902700" cy="2074862"/>
          </a:xfrm>
        </p:spPr>
        <p:txBody>
          <a:bodyPr/>
          <a:lstStyle>
            <a:lvl1pPr marL="50800" indent="0">
              <a:lnSpc>
                <a:spcPct val="100000"/>
              </a:lnSpc>
              <a:spcBef>
                <a:spcPts val="0"/>
              </a:spcBef>
              <a:buFontTx/>
              <a:buNone/>
              <a:defRPr sz="48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Pearson Edexcel</a:t>
            </a:r>
          </a:p>
          <a:p>
            <a:r>
              <a:rPr lang="en-GB" dirty="0"/>
              <a:t>Insert subject here</a:t>
            </a:r>
          </a:p>
        </p:txBody>
      </p:sp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113C3782-8452-5E43-81DF-206E040CCBC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236463" y="3429000"/>
            <a:ext cx="4779431" cy="329907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D2CBFAD-995D-3F4B-A412-3EB10A88410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6091833"/>
            <a:ext cx="1749287" cy="790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65884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B11D0AC-C5FA-BE43-8045-701FD9A33226}"/>
              </a:ext>
            </a:extLst>
          </p:cNvPr>
          <p:cNvSpPr/>
          <p:nvPr userDrawn="1"/>
        </p:nvSpPr>
        <p:spPr>
          <a:xfrm>
            <a:off x="0" y="2924"/>
            <a:ext cx="12192000" cy="6852152"/>
          </a:xfrm>
          <a:prstGeom prst="rect">
            <a:avLst/>
          </a:prstGeom>
          <a:solidFill>
            <a:srgbClr val="94E7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/>
          </a:p>
        </p:txBody>
      </p:sp>
      <p:sp>
        <p:nvSpPr>
          <p:cNvPr id="10" name="Google Shape;22;p3">
            <a:extLst>
              <a:ext uri="{FF2B5EF4-FFF2-40B4-BE49-F238E27FC236}">
                <a16:creationId xmlns:a16="http://schemas.microsoft.com/office/drawing/2014/main" id="{722B4281-C6BD-E246-AB15-A885D483B36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15652" y="2866708"/>
            <a:ext cx="8474960" cy="1124587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marL="11113" lvl="0" indent="1588" algn="l">
              <a:spcBef>
                <a:spcPts val="0"/>
              </a:spcBef>
              <a:spcAft>
                <a:spcPts val="0"/>
              </a:spcAft>
              <a:buSzPts val="3600"/>
              <a:buNone/>
              <a:tabLst/>
              <a:defRPr sz="40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5FB18C6B-EBCD-914A-B21B-6B1C7AA5A51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236463" y="3429000"/>
            <a:ext cx="4779431" cy="3299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147286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86DF989-A836-9644-B133-06BB9CD16C2A}"/>
              </a:ext>
            </a:extLst>
          </p:cNvPr>
          <p:cNvSpPr/>
          <p:nvPr userDrawn="1"/>
        </p:nvSpPr>
        <p:spPr>
          <a:xfrm>
            <a:off x="0" y="2924"/>
            <a:ext cx="12192000" cy="6852152"/>
          </a:xfrm>
          <a:prstGeom prst="rect">
            <a:avLst/>
          </a:prstGeom>
          <a:solidFill>
            <a:srgbClr val="94E7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F05F927C-6039-2D4D-B77E-EE139D74B1B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15654" y="354915"/>
            <a:ext cx="8902700" cy="2074862"/>
          </a:xfrm>
        </p:spPr>
        <p:txBody>
          <a:bodyPr/>
          <a:lstStyle>
            <a:lvl1pPr marL="50800" indent="0">
              <a:lnSpc>
                <a:spcPct val="100000"/>
              </a:lnSpc>
              <a:spcBef>
                <a:spcPts val="0"/>
              </a:spcBef>
              <a:buFontTx/>
              <a:buNone/>
              <a:defRPr sz="48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Pearson Edexcel</a:t>
            </a:r>
          </a:p>
          <a:p>
            <a:r>
              <a:rPr lang="en-GB" dirty="0"/>
              <a:t>Insert subject here</a:t>
            </a:r>
          </a:p>
        </p:txBody>
      </p:sp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B9C0E53D-69B5-6749-8FDE-527543489A7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236463" y="3429000"/>
            <a:ext cx="4779431" cy="329907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EC76894-96FF-C541-953F-0CAC64F71EF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6091833"/>
            <a:ext cx="1749287" cy="790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524124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B11D0AC-C5FA-BE43-8045-701FD9A33226}"/>
              </a:ext>
            </a:extLst>
          </p:cNvPr>
          <p:cNvSpPr/>
          <p:nvPr userDrawn="1"/>
        </p:nvSpPr>
        <p:spPr>
          <a:xfrm>
            <a:off x="0" y="2924"/>
            <a:ext cx="12192000" cy="6852152"/>
          </a:xfrm>
          <a:prstGeom prst="rect">
            <a:avLst/>
          </a:prstGeom>
          <a:solidFill>
            <a:srgbClr val="94E7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/>
          </a:p>
        </p:txBody>
      </p:sp>
      <p:sp>
        <p:nvSpPr>
          <p:cNvPr id="10" name="Google Shape;22;p3">
            <a:extLst>
              <a:ext uri="{FF2B5EF4-FFF2-40B4-BE49-F238E27FC236}">
                <a16:creationId xmlns:a16="http://schemas.microsoft.com/office/drawing/2014/main" id="{722B4281-C6BD-E246-AB15-A885D483B36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15652" y="2866708"/>
            <a:ext cx="8474960" cy="1124587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marL="11113" lvl="0" indent="1588" algn="l">
              <a:spcBef>
                <a:spcPts val="0"/>
              </a:spcBef>
              <a:spcAft>
                <a:spcPts val="0"/>
              </a:spcAft>
              <a:buSzPts val="3600"/>
              <a:buNone/>
              <a:tabLst/>
              <a:defRPr sz="40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AFA7ECD3-2774-2540-BE08-19042F4077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236463" y="3429000"/>
            <a:ext cx="4779431" cy="3299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921537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CE5F9558-1E65-CB4B-AF2F-8E8583AA1748}"/>
              </a:ext>
            </a:extLst>
          </p:cNvPr>
          <p:cNvSpPr/>
          <p:nvPr userDrawn="1"/>
        </p:nvSpPr>
        <p:spPr>
          <a:xfrm>
            <a:off x="0" y="343826"/>
            <a:ext cx="677331" cy="1158875"/>
          </a:xfrm>
          <a:prstGeom prst="rect">
            <a:avLst/>
          </a:prstGeom>
          <a:solidFill>
            <a:srgbClr val="94E7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F067B544-9E07-AF43-AA05-2D67CA035F59}"/>
              </a:ext>
            </a:extLst>
          </p:cNvPr>
          <p:cNvCxnSpPr>
            <a:cxnSpLocks/>
          </p:cNvCxnSpPr>
          <p:nvPr userDrawn="1"/>
        </p:nvCxnSpPr>
        <p:spPr>
          <a:xfrm>
            <a:off x="677331" y="348588"/>
            <a:ext cx="0" cy="1154113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Google Shape;22;p3">
            <a:extLst>
              <a:ext uri="{FF2B5EF4-FFF2-40B4-BE49-F238E27FC236}">
                <a16:creationId xmlns:a16="http://schemas.microsoft.com/office/drawing/2014/main" id="{1A333FB5-B565-924D-9F0C-BD4141C2781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15653" y="343825"/>
            <a:ext cx="10699007" cy="112230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600"/>
              <a:buNone/>
              <a:defRPr sz="32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  <p:sp>
        <p:nvSpPr>
          <p:cNvPr id="10" name="Google Shape;26;p3">
            <a:extLst>
              <a:ext uri="{FF2B5EF4-FFF2-40B4-BE49-F238E27FC236}">
                <a16:creationId xmlns:a16="http://schemas.microsoft.com/office/drawing/2014/main" id="{B5755930-2203-3943-952B-CE0779C1B92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15654" y="1632560"/>
            <a:ext cx="5156884" cy="453456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marL="9525" lvl="0" indent="0" algn="l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25000"/>
              <a:buFontTx/>
              <a:buNone/>
              <a:tabLst/>
              <a:defRPr sz="16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/>
            </a:lvl9pPr>
          </a:lstStyle>
          <a:p>
            <a:endParaRPr dirty="0"/>
          </a:p>
        </p:txBody>
      </p:sp>
      <p:sp>
        <p:nvSpPr>
          <p:cNvPr id="11" name="Google Shape;26;p3">
            <a:extLst>
              <a:ext uri="{FF2B5EF4-FFF2-40B4-BE49-F238E27FC236}">
                <a16:creationId xmlns:a16="http://schemas.microsoft.com/office/drawing/2014/main" id="{A8B617D5-88DF-BB49-95FC-9D86474E8F27}"/>
              </a:ext>
            </a:extLst>
          </p:cNvPr>
          <p:cNvSpPr txBox="1">
            <a:spLocks noGrp="1"/>
          </p:cNvSpPr>
          <p:nvPr>
            <p:ph type="body" idx="10"/>
          </p:nvPr>
        </p:nvSpPr>
        <p:spPr>
          <a:xfrm>
            <a:off x="6357775" y="1632560"/>
            <a:ext cx="5156884" cy="453456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marL="9525" lvl="0" indent="0" algn="l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25000"/>
              <a:buFontTx/>
              <a:buNone/>
              <a:tabLst/>
              <a:defRPr sz="16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/>
            </a:lvl9pPr>
          </a:lstStyle>
          <a:p>
            <a:endParaRPr dirty="0"/>
          </a:p>
        </p:txBody>
      </p:sp>
      <p:sp>
        <p:nvSpPr>
          <p:cNvPr id="12" name="Shape 18">
            <a:extLst>
              <a:ext uri="{FF2B5EF4-FFF2-40B4-BE49-F238E27FC236}">
                <a16:creationId xmlns:a16="http://schemas.microsoft.com/office/drawing/2014/main" id="{6B6E6BB4-68AF-8740-99AC-6901B3A20508}"/>
              </a:ext>
            </a:extLst>
          </p:cNvPr>
          <p:cNvSpPr txBox="1"/>
          <p:nvPr userDrawn="1"/>
        </p:nvSpPr>
        <p:spPr>
          <a:xfrm>
            <a:off x="11582400" y="6454711"/>
            <a:ext cx="49920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000" b="0" i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13" name="Shape 18">
            <a:extLst>
              <a:ext uri="{FF2B5EF4-FFF2-40B4-BE49-F238E27FC236}">
                <a16:creationId xmlns:a16="http://schemas.microsoft.com/office/drawing/2014/main" id="{C426D364-3849-D645-9E72-DEE5F66505AB}"/>
              </a:ext>
            </a:extLst>
          </p:cNvPr>
          <p:cNvSpPr txBox="1"/>
          <p:nvPr userDrawn="1"/>
        </p:nvSpPr>
        <p:spPr>
          <a:xfrm>
            <a:off x="8395505" y="6454711"/>
            <a:ext cx="280642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Pearson Education 2022</a:t>
            </a:r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5076168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D2BC3ABC-BB92-F24A-9443-5F11AA3CF77C}"/>
              </a:ext>
            </a:extLst>
          </p:cNvPr>
          <p:cNvSpPr/>
          <p:nvPr userDrawn="1"/>
        </p:nvSpPr>
        <p:spPr>
          <a:xfrm>
            <a:off x="4" y="343826"/>
            <a:ext cx="677331" cy="1158875"/>
          </a:xfrm>
          <a:prstGeom prst="rect">
            <a:avLst/>
          </a:prstGeom>
          <a:solidFill>
            <a:srgbClr val="D2DB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E37B8A3-F4D3-BD43-B7AD-0543C2FB6E19}"/>
              </a:ext>
            </a:extLst>
          </p:cNvPr>
          <p:cNvCxnSpPr>
            <a:cxnSpLocks/>
          </p:cNvCxnSpPr>
          <p:nvPr userDrawn="1"/>
        </p:nvCxnSpPr>
        <p:spPr>
          <a:xfrm>
            <a:off x="677331" y="348588"/>
            <a:ext cx="0" cy="1154113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Google Shape;22;p3">
            <a:extLst>
              <a:ext uri="{FF2B5EF4-FFF2-40B4-BE49-F238E27FC236}">
                <a16:creationId xmlns:a16="http://schemas.microsoft.com/office/drawing/2014/main" id="{E3B1E944-B3C8-074B-88AF-38464F9B418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15653" y="343825"/>
            <a:ext cx="10699007" cy="112230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600"/>
              <a:buNone/>
              <a:defRPr sz="32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  <p:sp>
        <p:nvSpPr>
          <p:cNvPr id="11" name="Google Shape;26;p3">
            <a:extLst>
              <a:ext uri="{FF2B5EF4-FFF2-40B4-BE49-F238E27FC236}">
                <a16:creationId xmlns:a16="http://schemas.microsoft.com/office/drawing/2014/main" id="{A84C9203-5A95-414F-BE89-EB1505C5846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15654" y="1632560"/>
            <a:ext cx="5156884" cy="453456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marL="9525" lvl="0" indent="0" algn="l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25000"/>
              <a:buFontTx/>
              <a:buNone/>
              <a:tabLst/>
              <a:defRPr sz="16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/>
            </a:lvl9pPr>
          </a:lstStyle>
          <a:p>
            <a:endParaRPr dirty="0"/>
          </a:p>
        </p:txBody>
      </p:sp>
      <p:sp>
        <p:nvSpPr>
          <p:cNvPr id="12" name="Google Shape;26;p3">
            <a:extLst>
              <a:ext uri="{FF2B5EF4-FFF2-40B4-BE49-F238E27FC236}">
                <a16:creationId xmlns:a16="http://schemas.microsoft.com/office/drawing/2014/main" id="{0C704A5B-26B8-084C-A774-FE9530AFBCD1}"/>
              </a:ext>
            </a:extLst>
          </p:cNvPr>
          <p:cNvSpPr txBox="1">
            <a:spLocks noGrp="1"/>
          </p:cNvSpPr>
          <p:nvPr>
            <p:ph type="body" idx="10"/>
          </p:nvPr>
        </p:nvSpPr>
        <p:spPr>
          <a:xfrm>
            <a:off x="6357775" y="1632560"/>
            <a:ext cx="5156884" cy="453456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marL="9525" lvl="0" indent="0" algn="l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25000"/>
              <a:buFontTx/>
              <a:buNone/>
              <a:tabLst/>
              <a:defRPr sz="16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/>
            </a:lvl9pPr>
          </a:lstStyle>
          <a:p>
            <a:endParaRPr dirty="0"/>
          </a:p>
        </p:txBody>
      </p:sp>
      <p:sp>
        <p:nvSpPr>
          <p:cNvPr id="13" name="Shape 18">
            <a:extLst>
              <a:ext uri="{FF2B5EF4-FFF2-40B4-BE49-F238E27FC236}">
                <a16:creationId xmlns:a16="http://schemas.microsoft.com/office/drawing/2014/main" id="{53C50927-6EAA-6C40-8DE0-C1092418B913}"/>
              </a:ext>
            </a:extLst>
          </p:cNvPr>
          <p:cNvSpPr txBox="1"/>
          <p:nvPr userDrawn="1"/>
        </p:nvSpPr>
        <p:spPr>
          <a:xfrm>
            <a:off x="11582400" y="6454711"/>
            <a:ext cx="49920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000" b="0" i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14" name="Shape 18">
            <a:extLst>
              <a:ext uri="{FF2B5EF4-FFF2-40B4-BE49-F238E27FC236}">
                <a16:creationId xmlns:a16="http://schemas.microsoft.com/office/drawing/2014/main" id="{6A65FE04-49BD-C54D-AB33-F919B91B66F3}"/>
              </a:ext>
            </a:extLst>
          </p:cNvPr>
          <p:cNvSpPr txBox="1"/>
          <p:nvPr userDrawn="1"/>
        </p:nvSpPr>
        <p:spPr>
          <a:xfrm>
            <a:off x="8395505" y="6454711"/>
            <a:ext cx="280642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Pearson Education 2022</a:t>
            </a:r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801889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86DF989-A836-9644-B133-06BB9CD16C2A}"/>
              </a:ext>
            </a:extLst>
          </p:cNvPr>
          <p:cNvSpPr/>
          <p:nvPr userDrawn="1"/>
        </p:nvSpPr>
        <p:spPr>
          <a:xfrm>
            <a:off x="0" y="2924"/>
            <a:ext cx="12192000" cy="6852152"/>
          </a:xfrm>
          <a:prstGeom prst="rect">
            <a:avLst/>
          </a:prstGeom>
          <a:solidFill>
            <a:srgbClr val="94E7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F05F927C-6039-2D4D-B77E-EE139D74B1B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15654" y="354915"/>
            <a:ext cx="8902700" cy="2074862"/>
          </a:xfrm>
        </p:spPr>
        <p:txBody>
          <a:bodyPr/>
          <a:lstStyle>
            <a:lvl1pPr marL="50800" indent="0">
              <a:lnSpc>
                <a:spcPct val="100000"/>
              </a:lnSpc>
              <a:spcBef>
                <a:spcPts val="0"/>
              </a:spcBef>
              <a:buFontTx/>
              <a:buNone/>
              <a:defRPr sz="48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Pearson Edexcel</a:t>
            </a:r>
          </a:p>
          <a:p>
            <a:r>
              <a:rPr lang="en-GB" dirty="0"/>
              <a:t>Insert subject here</a:t>
            </a:r>
          </a:p>
        </p:txBody>
      </p:sp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2DA983F9-ED73-C74E-8E41-1037FA2F7BB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236463" y="3429000"/>
            <a:ext cx="4779431" cy="329907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A635164-9B24-DF4A-A4E7-79F4B8F4CB9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6091833"/>
            <a:ext cx="1749287" cy="790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832145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B11D0AC-C5FA-BE43-8045-701FD9A33226}"/>
              </a:ext>
            </a:extLst>
          </p:cNvPr>
          <p:cNvSpPr/>
          <p:nvPr userDrawn="1"/>
        </p:nvSpPr>
        <p:spPr>
          <a:xfrm>
            <a:off x="0" y="2924"/>
            <a:ext cx="12192000" cy="6852152"/>
          </a:xfrm>
          <a:prstGeom prst="rect">
            <a:avLst/>
          </a:prstGeom>
          <a:solidFill>
            <a:srgbClr val="94E7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/>
          </a:p>
        </p:txBody>
      </p:sp>
      <p:sp>
        <p:nvSpPr>
          <p:cNvPr id="10" name="Google Shape;22;p3">
            <a:extLst>
              <a:ext uri="{FF2B5EF4-FFF2-40B4-BE49-F238E27FC236}">
                <a16:creationId xmlns:a16="http://schemas.microsoft.com/office/drawing/2014/main" id="{722B4281-C6BD-E246-AB15-A885D483B36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15652" y="2866708"/>
            <a:ext cx="8474960" cy="1124587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marL="11113" lvl="0" indent="1588" algn="l">
              <a:spcBef>
                <a:spcPts val="0"/>
              </a:spcBef>
              <a:spcAft>
                <a:spcPts val="0"/>
              </a:spcAft>
              <a:buSzPts val="3600"/>
              <a:buNone/>
              <a:tabLst/>
              <a:defRPr sz="40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F6D39937-1C24-3B4B-B004-318A1BDB6BF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236463" y="3429000"/>
            <a:ext cx="4779431" cy="3299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25185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5">
            <a:extLst>
              <a:ext uri="{FF2B5EF4-FFF2-40B4-BE49-F238E27FC236}">
                <a16:creationId xmlns:a16="http://schemas.microsoft.com/office/drawing/2014/main" id="{62FDF0EE-8982-E94E-9A1C-EB30692C27E0}"/>
              </a:ext>
            </a:extLst>
          </p:cNvPr>
          <p:cNvSpPr/>
          <p:nvPr userDrawn="1"/>
        </p:nvSpPr>
        <p:spPr>
          <a:xfrm>
            <a:off x="3059400" y="382772"/>
            <a:ext cx="6073200" cy="6073200"/>
          </a:xfrm>
          <a:prstGeom prst="ellipse">
            <a:avLst/>
          </a:prstGeom>
          <a:solidFill>
            <a:srgbClr val="0030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/>
          </a:p>
        </p:txBody>
      </p:sp>
      <p:sp>
        <p:nvSpPr>
          <p:cNvPr id="7" name="Google Shape;22;p3">
            <a:extLst>
              <a:ext uri="{FF2B5EF4-FFF2-40B4-BE49-F238E27FC236}">
                <a16:creationId xmlns:a16="http://schemas.microsoft.com/office/drawing/2014/main" id="{942D3CE4-80F4-6F48-8C01-3E6FC6B89A1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858520" y="2324958"/>
            <a:ext cx="8474960" cy="2208084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marL="11113" lvl="0" indent="1588" algn="ctr">
              <a:spcBef>
                <a:spcPts val="0"/>
              </a:spcBef>
              <a:spcAft>
                <a:spcPts val="0"/>
              </a:spcAft>
              <a:buSzPts val="3600"/>
              <a:buNone/>
              <a:tabLst/>
              <a:defRPr sz="4000" b="0" i="0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71966468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CE5F9558-1E65-CB4B-AF2F-8E8583AA1748}"/>
              </a:ext>
            </a:extLst>
          </p:cNvPr>
          <p:cNvSpPr/>
          <p:nvPr userDrawn="1"/>
        </p:nvSpPr>
        <p:spPr>
          <a:xfrm>
            <a:off x="0" y="343826"/>
            <a:ext cx="677331" cy="1158875"/>
          </a:xfrm>
          <a:prstGeom prst="rect">
            <a:avLst/>
          </a:prstGeom>
          <a:solidFill>
            <a:srgbClr val="94E7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F067B544-9E07-AF43-AA05-2D67CA035F59}"/>
              </a:ext>
            </a:extLst>
          </p:cNvPr>
          <p:cNvCxnSpPr>
            <a:cxnSpLocks/>
          </p:cNvCxnSpPr>
          <p:nvPr userDrawn="1"/>
        </p:nvCxnSpPr>
        <p:spPr>
          <a:xfrm>
            <a:off x="677331" y="348588"/>
            <a:ext cx="0" cy="1154113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Google Shape;22;p3">
            <a:extLst>
              <a:ext uri="{FF2B5EF4-FFF2-40B4-BE49-F238E27FC236}">
                <a16:creationId xmlns:a16="http://schemas.microsoft.com/office/drawing/2014/main" id="{1A333FB5-B565-924D-9F0C-BD4141C2781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15653" y="343825"/>
            <a:ext cx="10699007" cy="112230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600"/>
              <a:buNone/>
              <a:defRPr sz="32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  <p:sp>
        <p:nvSpPr>
          <p:cNvPr id="10" name="Google Shape;26;p3">
            <a:extLst>
              <a:ext uri="{FF2B5EF4-FFF2-40B4-BE49-F238E27FC236}">
                <a16:creationId xmlns:a16="http://schemas.microsoft.com/office/drawing/2014/main" id="{B5755930-2203-3943-952B-CE0779C1B92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15654" y="1632560"/>
            <a:ext cx="5156884" cy="453456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marL="9525" lvl="0" indent="0" algn="l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25000"/>
              <a:buFontTx/>
              <a:buNone/>
              <a:tabLst/>
              <a:defRPr sz="16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/>
            </a:lvl9pPr>
          </a:lstStyle>
          <a:p>
            <a:endParaRPr dirty="0"/>
          </a:p>
        </p:txBody>
      </p:sp>
      <p:sp>
        <p:nvSpPr>
          <p:cNvPr id="11" name="Google Shape;26;p3">
            <a:extLst>
              <a:ext uri="{FF2B5EF4-FFF2-40B4-BE49-F238E27FC236}">
                <a16:creationId xmlns:a16="http://schemas.microsoft.com/office/drawing/2014/main" id="{A8B617D5-88DF-BB49-95FC-9D86474E8F27}"/>
              </a:ext>
            </a:extLst>
          </p:cNvPr>
          <p:cNvSpPr txBox="1">
            <a:spLocks noGrp="1"/>
          </p:cNvSpPr>
          <p:nvPr>
            <p:ph type="body" idx="10"/>
          </p:nvPr>
        </p:nvSpPr>
        <p:spPr>
          <a:xfrm>
            <a:off x="6357775" y="1632560"/>
            <a:ext cx="5156884" cy="453456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marL="9525" lvl="0" indent="0" algn="l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25000"/>
              <a:buFontTx/>
              <a:buNone/>
              <a:tabLst/>
              <a:defRPr sz="16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/>
            </a:lvl9pPr>
          </a:lstStyle>
          <a:p>
            <a:endParaRPr dirty="0"/>
          </a:p>
        </p:txBody>
      </p:sp>
      <p:sp>
        <p:nvSpPr>
          <p:cNvPr id="12" name="Shape 18">
            <a:extLst>
              <a:ext uri="{FF2B5EF4-FFF2-40B4-BE49-F238E27FC236}">
                <a16:creationId xmlns:a16="http://schemas.microsoft.com/office/drawing/2014/main" id="{6B6E6BB4-68AF-8740-99AC-6901B3A20508}"/>
              </a:ext>
            </a:extLst>
          </p:cNvPr>
          <p:cNvSpPr txBox="1"/>
          <p:nvPr userDrawn="1"/>
        </p:nvSpPr>
        <p:spPr>
          <a:xfrm>
            <a:off x="11582400" y="6454711"/>
            <a:ext cx="49920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000" b="0" i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13" name="Shape 18">
            <a:extLst>
              <a:ext uri="{FF2B5EF4-FFF2-40B4-BE49-F238E27FC236}">
                <a16:creationId xmlns:a16="http://schemas.microsoft.com/office/drawing/2014/main" id="{C426D364-3849-D645-9E72-DEE5F66505AB}"/>
              </a:ext>
            </a:extLst>
          </p:cNvPr>
          <p:cNvSpPr txBox="1"/>
          <p:nvPr userDrawn="1"/>
        </p:nvSpPr>
        <p:spPr>
          <a:xfrm>
            <a:off x="8395505" y="6454711"/>
            <a:ext cx="280642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Pearson Education 2022</a:t>
            </a:r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31921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D2BC3ABC-BB92-F24A-9443-5F11AA3CF77C}"/>
              </a:ext>
            </a:extLst>
          </p:cNvPr>
          <p:cNvSpPr/>
          <p:nvPr userDrawn="1"/>
        </p:nvSpPr>
        <p:spPr>
          <a:xfrm>
            <a:off x="4" y="343826"/>
            <a:ext cx="677331" cy="1158875"/>
          </a:xfrm>
          <a:prstGeom prst="rect">
            <a:avLst/>
          </a:prstGeom>
          <a:solidFill>
            <a:srgbClr val="D2DB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E37B8A3-F4D3-BD43-B7AD-0543C2FB6E19}"/>
              </a:ext>
            </a:extLst>
          </p:cNvPr>
          <p:cNvCxnSpPr>
            <a:cxnSpLocks/>
          </p:cNvCxnSpPr>
          <p:nvPr userDrawn="1"/>
        </p:nvCxnSpPr>
        <p:spPr>
          <a:xfrm>
            <a:off x="677331" y="348588"/>
            <a:ext cx="0" cy="1154113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Google Shape;22;p3">
            <a:extLst>
              <a:ext uri="{FF2B5EF4-FFF2-40B4-BE49-F238E27FC236}">
                <a16:creationId xmlns:a16="http://schemas.microsoft.com/office/drawing/2014/main" id="{E3B1E944-B3C8-074B-88AF-38464F9B418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15653" y="343825"/>
            <a:ext cx="10699007" cy="112230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600"/>
              <a:buNone/>
              <a:defRPr sz="32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  <p:sp>
        <p:nvSpPr>
          <p:cNvPr id="11" name="Google Shape;26;p3">
            <a:extLst>
              <a:ext uri="{FF2B5EF4-FFF2-40B4-BE49-F238E27FC236}">
                <a16:creationId xmlns:a16="http://schemas.microsoft.com/office/drawing/2014/main" id="{A84C9203-5A95-414F-BE89-EB1505C5846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15654" y="1632560"/>
            <a:ext cx="5156884" cy="453456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marL="9525" lvl="0" indent="0" algn="l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25000"/>
              <a:buFontTx/>
              <a:buNone/>
              <a:tabLst/>
              <a:defRPr sz="16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/>
            </a:lvl9pPr>
          </a:lstStyle>
          <a:p>
            <a:endParaRPr dirty="0"/>
          </a:p>
        </p:txBody>
      </p:sp>
      <p:sp>
        <p:nvSpPr>
          <p:cNvPr id="12" name="Google Shape;26;p3">
            <a:extLst>
              <a:ext uri="{FF2B5EF4-FFF2-40B4-BE49-F238E27FC236}">
                <a16:creationId xmlns:a16="http://schemas.microsoft.com/office/drawing/2014/main" id="{0C704A5B-26B8-084C-A774-FE9530AFBCD1}"/>
              </a:ext>
            </a:extLst>
          </p:cNvPr>
          <p:cNvSpPr txBox="1">
            <a:spLocks noGrp="1"/>
          </p:cNvSpPr>
          <p:nvPr>
            <p:ph type="body" idx="10"/>
          </p:nvPr>
        </p:nvSpPr>
        <p:spPr>
          <a:xfrm>
            <a:off x="6357775" y="1632560"/>
            <a:ext cx="5156884" cy="453456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marL="9525" lvl="0" indent="0" algn="l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25000"/>
              <a:buFontTx/>
              <a:buNone/>
              <a:tabLst/>
              <a:defRPr sz="16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/>
            </a:lvl9pPr>
          </a:lstStyle>
          <a:p>
            <a:endParaRPr dirty="0"/>
          </a:p>
        </p:txBody>
      </p:sp>
      <p:sp>
        <p:nvSpPr>
          <p:cNvPr id="13" name="Shape 18">
            <a:extLst>
              <a:ext uri="{FF2B5EF4-FFF2-40B4-BE49-F238E27FC236}">
                <a16:creationId xmlns:a16="http://schemas.microsoft.com/office/drawing/2014/main" id="{53C50927-6EAA-6C40-8DE0-C1092418B913}"/>
              </a:ext>
            </a:extLst>
          </p:cNvPr>
          <p:cNvSpPr txBox="1"/>
          <p:nvPr userDrawn="1"/>
        </p:nvSpPr>
        <p:spPr>
          <a:xfrm>
            <a:off x="11582400" y="6454711"/>
            <a:ext cx="49920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000" b="0" i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14" name="Shape 18">
            <a:extLst>
              <a:ext uri="{FF2B5EF4-FFF2-40B4-BE49-F238E27FC236}">
                <a16:creationId xmlns:a16="http://schemas.microsoft.com/office/drawing/2014/main" id="{6A65FE04-49BD-C54D-AB33-F919B91B66F3}"/>
              </a:ext>
            </a:extLst>
          </p:cNvPr>
          <p:cNvSpPr txBox="1"/>
          <p:nvPr userDrawn="1"/>
        </p:nvSpPr>
        <p:spPr>
          <a:xfrm>
            <a:off x="8395505" y="6454711"/>
            <a:ext cx="280642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Pearson Education 2022</a:t>
            </a:r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0566748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5">
            <a:extLst>
              <a:ext uri="{FF2B5EF4-FFF2-40B4-BE49-F238E27FC236}">
                <a16:creationId xmlns:a16="http://schemas.microsoft.com/office/drawing/2014/main" id="{D670955E-33C7-544E-B9AE-0C482B8CD90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397571" y="0"/>
            <a:ext cx="9794429" cy="6858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insert a picture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59821B7-8ABF-8C42-8139-3F0576ECD573}"/>
              </a:ext>
            </a:extLst>
          </p:cNvPr>
          <p:cNvSpPr/>
          <p:nvPr userDrawn="1"/>
        </p:nvSpPr>
        <p:spPr>
          <a:xfrm>
            <a:off x="0" y="5577840"/>
            <a:ext cx="3671147" cy="1280160"/>
          </a:xfrm>
          <a:prstGeom prst="rect">
            <a:avLst/>
          </a:prstGeom>
          <a:solidFill>
            <a:srgbClr val="D2DB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9" name="Google Shape;26;p3">
            <a:extLst>
              <a:ext uri="{FF2B5EF4-FFF2-40B4-BE49-F238E27FC236}">
                <a16:creationId xmlns:a16="http://schemas.microsoft.com/office/drawing/2014/main" id="{2F62CD83-B72E-BE4B-A702-FD665EC1CDC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15651" y="1651235"/>
            <a:ext cx="5280348" cy="4286578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marL="12700" lvl="0" indent="0" algn="l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25000"/>
              <a:buFontTx/>
              <a:buNone/>
              <a:tabLst/>
              <a:defRPr sz="16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/>
            </a:lvl9pPr>
          </a:lstStyle>
          <a:p>
            <a:endParaRPr dirty="0"/>
          </a:p>
        </p:txBody>
      </p:sp>
      <p:sp>
        <p:nvSpPr>
          <p:cNvPr id="12" name="Shape 18">
            <a:extLst>
              <a:ext uri="{FF2B5EF4-FFF2-40B4-BE49-F238E27FC236}">
                <a16:creationId xmlns:a16="http://schemas.microsoft.com/office/drawing/2014/main" id="{49EE0A2D-64E8-6340-AE3E-FD31E19BFAE7}"/>
              </a:ext>
            </a:extLst>
          </p:cNvPr>
          <p:cNvSpPr txBox="1"/>
          <p:nvPr userDrawn="1"/>
        </p:nvSpPr>
        <p:spPr>
          <a:xfrm>
            <a:off x="11582400" y="6454711"/>
            <a:ext cx="49920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000" b="0" i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13" name="Shape 18">
            <a:extLst>
              <a:ext uri="{FF2B5EF4-FFF2-40B4-BE49-F238E27FC236}">
                <a16:creationId xmlns:a16="http://schemas.microsoft.com/office/drawing/2014/main" id="{C18E0BB3-BEAE-9843-A800-1946147CEDA5}"/>
              </a:ext>
            </a:extLst>
          </p:cNvPr>
          <p:cNvSpPr txBox="1"/>
          <p:nvPr userDrawn="1"/>
        </p:nvSpPr>
        <p:spPr>
          <a:xfrm>
            <a:off x="8395505" y="6454711"/>
            <a:ext cx="280642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Pearson Education 2022</a:t>
            </a:r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15" name="Google Shape;22;p3">
            <a:extLst>
              <a:ext uri="{FF2B5EF4-FFF2-40B4-BE49-F238E27FC236}">
                <a16:creationId xmlns:a16="http://schemas.microsoft.com/office/drawing/2014/main" id="{1ED765DF-6E9E-7C41-B836-CC4C2AD48FC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15652" y="343825"/>
            <a:ext cx="5280344" cy="112230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marL="11113" lvl="0" indent="1588" algn="l">
              <a:spcBef>
                <a:spcPts val="0"/>
              </a:spcBef>
              <a:spcAft>
                <a:spcPts val="0"/>
              </a:spcAft>
              <a:buSzPts val="3600"/>
              <a:buNone/>
              <a:tabLst/>
              <a:defRPr sz="32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80A163EE-F477-A64E-A048-3C76F9C3AA51}"/>
              </a:ext>
            </a:extLst>
          </p:cNvPr>
          <p:cNvCxnSpPr>
            <a:cxnSpLocks/>
          </p:cNvCxnSpPr>
          <p:nvPr userDrawn="1"/>
        </p:nvCxnSpPr>
        <p:spPr>
          <a:xfrm>
            <a:off x="767704" y="343825"/>
            <a:ext cx="0" cy="1122300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950297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5">
            <a:extLst>
              <a:ext uri="{FF2B5EF4-FFF2-40B4-BE49-F238E27FC236}">
                <a16:creationId xmlns:a16="http://schemas.microsoft.com/office/drawing/2014/main" id="{CEC443E1-16C0-0E45-B04E-69C5916D1A2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insert a picture</a:t>
            </a:r>
          </a:p>
        </p:txBody>
      </p:sp>
      <p:sp>
        <p:nvSpPr>
          <p:cNvPr id="8" name="Google Shape;26;p3">
            <a:extLst>
              <a:ext uri="{FF2B5EF4-FFF2-40B4-BE49-F238E27FC236}">
                <a16:creationId xmlns:a16="http://schemas.microsoft.com/office/drawing/2014/main" id="{15BEBC6C-12B9-8942-B6A0-215A47D28ED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15655" y="1632560"/>
            <a:ext cx="5048853" cy="4617769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marL="12700" lvl="0" indent="0" algn="l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25000"/>
              <a:buFontTx/>
              <a:buNone/>
              <a:tabLst/>
              <a:defRPr sz="16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/>
            </a:lvl9pPr>
          </a:lstStyle>
          <a:p>
            <a:endParaRPr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081336F-8B3B-DD49-8F6D-4DDF38EFF9EF}"/>
              </a:ext>
            </a:extLst>
          </p:cNvPr>
          <p:cNvSpPr/>
          <p:nvPr userDrawn="1"/>
        </p:nvSpPr>
        <p:spPr>
          <a:xfrm>
            <a:off x="0" y="0"/>
            <a:ext cx="3671147" cy="1280160"/>
          </a:xfrm>
          <a:prstGeom prst="rect">
            <a:avLst/>
          </a:prstGeom>
          <a:solidFill>
            <a:srgbClr val="94E7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10" name="Google Shape;22;p3">
            <a:extLst>
              <a:ext uri="{FF2B5EF4-FFF2-40B4-BE49-F238E27FC236}">
                <a16:creationId xmlns:a16="http://schemas.microsoft.com/office/drawing/2014/main" id="{D67FE7F7-ADAB-C547-8A5F-07BF4E79B56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15652" y="343825"/>
            <a:ext cx="5048851" cy="112230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marL="11113" lvl="0" indent="1588" algn="l">
              <a:spcBef>
                <a:spcPts val="0"/>
              </a:spcBef>
              <a:spcAft>
                <a:spcPts val="0"/>
              </a:spcAft>
              <a:buSzPts val="3600"/>
              <a:buNone/>
              <a:tabLst/>
              <a:defRPr sz="32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8FFAD351-A177-AD41-8270-34DAA44C4594}"/>
              </a:ext>
            </a:extLst>
          </p:cNvPr>
          <p:cNvCxnSpPr>
            <a:cxnSpLocks/>
          </p:cNvCxnSpPr>
          <p:nvPr userDrawn="1"/>
        </p:nvCxnSpPr>
        <p:spPr>
          <a:xfrm>
            <a:off x="767704" y="343825"/>
            <a:ext cx="0" cy="1122300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Shape 18">
            <a:extLst>
              <a:ext uri="{FF2B5EF4-FFF2-40B4-BE49-F238E27FC236}">
                <a16:creationId xmlns:a16="http://schemas.microsoft.com/office/drawing/2014/main" id="{2E1484CA-8B46-4849-A01A-AA7AA11456CE}"/>
              </a:ext>
            </a:extLst>
          </p:cNvPr>
          <p:cNvSpPr txBox="1"/>
          <p:nvPr userDrawn="1"/>
        </p:nvSpPr>
        <p:spPr>
          <a:xfrm>
            <a:off x="11582400" y="6454711"/>
            <a:ext cx="49920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000" b="0" i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13" name="Shape 18">
            <a:extLst>
              <a:ext uri="{FF2B5EF4-FFF2-40B4-BE49-F238E27FC236}">
                <a16:creationId xmlns:a16="http://schemas.microsoft.com/office/drawing/2014/main" id="{C19A2D9B-1421-5D41-B6D9-8CCEF8755B63}"/>
              </a:ext>
            </a:extLst>
          </p:cNvPr>
          <p:cNvSpPr txBox="1"/>
          <p:nvPr userDrawn="1"/>
        </p:nvSpPr>
        <p:spPr>
          <a:xfrm>
            <a:off x="8395505" y="6454711"/>
            <a:ext cx="280642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Pearson Education 2022</a:t>
            </a:r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730823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C784391-D1C0-AB45-B95A-398B6FED1CCA}"/>
              </a:ext>
            </a:extLst>
          </p:cNvPr>
          <p:cNvSpPr/>
          <p:nvPr userDrawn="1"/>
        </p:nvSpPr>
        <p:spPr>
          <a:xfrm>
            <a:off x="1" y="1"/>
            <a:ext cx="3671147" cy="1979271"/>
          </a:xfrm>
          <a:prstGeom prst="rect">
            <a:avLst/>
          </a:prstGeom>
          <a:solidFill>
            <a:srgbClr val="D2DB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317BB512-C5DE-D746-8A5F-0215BDBC6B5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insert a picture</a:t>
            </a:r>
          </a:p>
        </p:txBody>
      </p:sp>
      <p:sp>
        <p:nvSpPr>
          <p:cNvPr id="7" name="Google Shape;26;p3">
            <a:extLst>
              <a:ext uri="{FF2B5EF4-FFF2-40B4-BE49-F238E27FC236}">
                <a16:creationId xmlns:a16="http://schemas.microsoft.com/office/drawing/2014/main" id="{D7C0B1B3-A847-2042-B1C1-2294AD15700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15652" y="2699860"/>
            <a:ext cx="7243952" cy="367792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marL="12700" lvl="0" indent="0" algn="l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25000"/>
              <a:buFontTx/>
              <a:buNone/>
              <a:tabLst/>
              <a:defRPr sz="16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/>
            </a:lvl9pPr>
          </a:lstStyle>
          <a:p>
            <a:endParaRPr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B9573E9D-30FF-9F43-B07B-89B38C9003EA}"/>
              </a:ext>
            </a:extLst>
          </p:cNvPr>
          <p:cNvCxnSpPr>
            <a:cxnSpLocks/>
          </p:cNvCxnSpPr>
          <p:nvPr userDrawn="1"/>
        </p:nvCxnSpPr>
        <p:spPr>
          <a:xfrm>
            <a:off x="677331" y="1392450"/>
            <a:ext cx="0" cy="1122300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Google Shape;22;p3">
            <a:extLst>
              <a:ext uri="{FF2B5EF4-FFF2-40B4-BE49-F238E27FC236}">
                <a16:creationId xmlns:a16="http://schemas.microsoft.com/office/drawing/2014/main" id="{17FB2713-6A95-8F4D-BFEC-60BB0758DB8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30185" y="1392450"/>
            <a:ext cx="10784475" cy="112230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marL="47625" lvl="0" indent="0" algn="l">
              <a:spcBef>
                <a:spcPts val="0"/>
              </a:spcBef>
              <a:spcAft>
                <a:spcPts val="0"/>
              </a:spcAft>
              <a:buSzPts val="3600"/>
              <a:buNone/>
              <a:tabLst/>
              <a:defRPr sz="32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  <p:sp>
        <p:nvSpPr>
          <p:cNvPr id="10" name="Shape 18">
            <a:extLst>
              <a:ext uri="{FF2B5EF4-FFF2-40B4-BE49-F238E27FC236}">
                <a16:creationId xmlns:a16="http://schemas.microsoft.com/office/drawing/2014/main" id="{635E2F9A-6386-F141-94EF-28A0B44CEAFF}"/>
              </a:ext>
            </a:extLst>
          </p:cNvPr>
          <p:cNvSpPr txBox="1"/>
          <p:nvPr userDrawn="1"/>
        </p:nvSpPr>
        <p:spPr>
          <a:xfrm>
            <a:off x="11582400" y="6454711"/>
            <a:ext cx="49920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000" b="0" i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11" name="Shape 18">
            <a:extLst>
              <a:ext uri="{FF2B5EF4-FFF2-40B4-BE49-F238E27FC236}">
                <a16:creationId xmlns:a16="http://schemas.microsoft.com/office/drawing/2014/main" id="{81CA6B00-C43B-7146-8F7F-0ABCCAF5946C}"/>
              </a:ext>
            </a:extLst>
          </p:cNvPr>
          <p:cNvSpPr txBox="1"/>
          <p:nvPr userDrawn="1"/>
        </p:nvSpPr>
        <p:spPr>
          <a:xfrm>
            <a:off x="8395505" y="6454711"/>
            <a:ext cx="280642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Pearson Education 2022</a:t>
            </a:r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lang="en-GB"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6329623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75C6F50B-30B5-9C41-BA1F-33870FB710FE}"/>
              </a:ext>
            </a:extLst>
          </p:cNvPr>
          <p:cNvSpPr/>
          <p:nvPr userDrawn="1"/>
        </p:nvSpPr>
        <p:spPr>
          <a:xfrm>
            <a:off x="8520853" y="0"/>
            <a:ext cx="3671147" cy="1280160"/>
          </a:xfrm>
          <a:prstGeom prst="rect">
            <a:avLst/>
          </a:prstGeom>
          <a:solidFill>
            <a:srgbClr val="D2DB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9" name="Picture Placeholder 15">
            <a:extLst>
              <a:ext uri="{FF2B5EF4-FFF2-40B4-BE49-F238E27FC236}">
                <a16:creationId xmlns:a16="http://schemas.microsoft.com/office/drawing/2014/main" id="{8EDFCF57-2341-0445-BCB5-944F54BBE0A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insert a picture</a:t>
            </a:r>
          </a:p>
        </p:txBody>
      </p:sp>
      <p:sp>
        <p:nvSpPr>
          <p:cNvPr id="10" name="Google Shape;22;p3">
            <a:extLst>
              <a:ext uri="{FF2B5EF4-FFF2-40B4-BE49-F238E27FC236}">
                <a16:creationId xmlns:a16="http://schemas.microsoft.com/office/drawing/2014/main" id="{005FBFB7-76BC-0544-82E5-3DC7FAD11F2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579335" y="343825"/>
            <a:ext cx="5802423" cy="112230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marL="11113" lvl="0" indent="1588" algn="l">
              <a:spcBef>
                <a:spcPts val="0"/>
              </a:spcBef>
              <a:spcAft>
                <a:spcPts val="0"/>
              </a:spcAft>
              <a:buSzPts val="3600"/>
              <a:buNone/>
              <a:tabLst/>
              <a:defRPr sz="32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  <p:sp>
        <p:nvSpPr>
          <p:cNvPr id="11" name="Google Shape;26;p3">
            <a:extLst>
              <a:ext uri="{FF2B5EF4-FFF2-40B4-BE49-F238E27FC236}">
                <a16:creationId xmlns:a16="http://schemas.microsoft.com/office/drawing/2014/main" id="{FA3EF671-A552-754D-B97C-C56E84DBFBF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5579337" y="1623986"/>
            <a:ext cx="5802427" cy="4626343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marL="12700" lvl="0" indent="0" algn="l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25000"/>
              <a:buFontTx/>
              <a:buNone/>
              <a:tabLst/>
              <a:defRPr sz="16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/>
            </a:lvl9pPr>
          </a:lstStyle>
          <a:p>
            <a:endParaRPr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341455B-9DB6-D748-AD48-9CA387F11F5E}"/>
              </a:ext>
            </a:extLst>
          </p:cNvPr>
          <p:cNvCxnSpPr>
            <a:cxnSpLocks/>
          </p:cNvCxnSpPr>
          <p:nvPr userDrawn="1"/>
        </p:nvCxnSpPr>
        <p:spPr>
          <a:xfrm>
            <a:off x="11442477" y="343826"/>
            <a:ext cx="0" cy="5906503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Shape 18">
            <a:extLst>
              <a:ext uri="{FF2B5EF4-FFF2-40B4-BE49-F238E27FC236}">
                <a16:creationId xmlns:a16="http://schemas.microsoft.com/office/drawing/2014/main" id="{7B9A61FD-0605-B245-9B4A-656C6B5FA7AE}"/>
              </a:ext>
            </a:extLst>
          </p:cNvPr>
          <p:cNvSpPr txBox="1"/>
          <p:nvPr userDrawn="1"/>
        </p:nvSpPr>
        <p:spPr>
          <a:xfrm>
            <a:off x="11582400" y="6454711"/>
            <a:ext cx="49920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000" b="0" i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14" name="Shape 18">
            <a:extLst>
              <a:ext uri="{FF2B5EF4-FFF2-40B4-BE49-F238E27FC236}">
                <a16:creationId xmlns:a16="http://schemas.microsoft.com/office/drawing/2014/main" id="{00F19245-D9A0-9D46-98CA-47D3B07FFCF9}"/>
              </a:ext>
            </a:extLst>
          </p:cNvPr>
          <p:cNvSpPr txBox="1"/>
          <p:nvPr userDrawn="1"/>
        </p:nvSpPr>
        <p:spPr>
          <a:xfrm>
            <a:off x="8395505" y="6454711"/>
            <a:ext cx="280642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Pearson Education 2022</a:t>
            </a:r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9391809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E032F0C-FFB5-A049-8007-5F9DD4568968}"/>
              </a:ext>
            </a:extLst>
          </p:cNvPr>
          <p:cNvSpPr/>
          <p:nvPr userDrawn="1"/>
        </p:nvSpPr>
        <p:spPr>
          <a:xfrm>
            <a:off x="4" y="343826"/>
            <a:ext cx="677331" cy="1158875"/>
          </a:xfrm>
          <a:prstGeom prst="rect">
            <a:avLst/>
          </a:prstGeom>
          <a:solidFill>
            <a:srgbClr val="D2DB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CFF8AB8-B5AA-084E-AEA2-AA41918D1915}"/>
              </a:ext>
            </a:extLst>
          </p:cNvPr>
          <p:cNvCxnSpPr>
            <a:cxnSpLocks/>
          </p:cNvCxnSpPr>
          <p:nvPr userDrawn="1"/>
        </p:nvCxnSpPr>
        <p:spPr>
          <a:xfrm>
            <a:off x="677335" y="348588"/>
            <a:ext cx="0" cy="1154113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Shape 18">
            <a:extLst>
              <a:ext uri="{FF2B5EF4-FFF2-40B4-BE49-F238E27FC236}">
                <a16:creationId xmlns:a16="http://schemas.microsoft.com/office/drawing/2014/main" id="{49BCD15A-57DE-4546-AF5D-E3C60A748EFB}"/>
              </a:ext>
            </a:extLst>
          </p:cNvPr>
          <p:cNvSpPr txBox="1"/>
          <p:nvPr userDrawn="1"/>
        </p:nvSpPr>
        <p:spPr>
          <a:xfrm>
            <a:off x="11582400" y="6454711"/>
            <a:ext cx="49920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000" b="0" i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10" name="Shape 18">
            <a:extLst>
              <a:ext uri="{FF2B5EF4-FFF2-40B4-BE49-F238E27FC236}">
                <a16:creationId xmlns:a16="http://schemas.microsoft.com/office/drawing/2014/main" id="{B812C31E-8697-E64D-9CDF-655E20E1C93D}"/>
              </a:ext>
            </a:extLst>
          </p:cNvPr>
          <p:cNvSpPr txBox="1"/>
          <p:nvPr userDrawn="1"/>
        </p:nvSpPr>
        <p:spPr>
          <a:xfrm>
            <a:off x="8395505" y="6454711"/>
            <a:ext cx="280642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Pearson Education 2022</a:t>
            </a:r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11" name="Google Shape;22;p3">
            <a:extLst>
              <a:ext uri="{FF2B5EF4-FFF2-40B4-BE49-F238E27FC236}">
                <a16:creationId xmlns:a16="http://schemas.microsoft.com/office/drawing/2014/main" id="{573EA9D5-A092-5D47-9E70-21FA8EE1489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15653" y="343825"/>
            <a:ext cx="10699007" cy="112230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600"/>
              <a:buNone/>
              <a:defRPr sz="32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  <p:sp>
        <p:nvSpPr>
          <p:cNvPr id="12" name="Google Shape;26;p3">
            <a:extLst>
              <a:ext uri="{FF2B5EF4-FFF2-40B4-BE49-F238E27FC236}">
                <a16:creationId xmlns:a16="http://schemas.microsoft.com/office/drawing/2014/main" id="{19018AD3-DFDC-1F40-AAB6-6B6793E0518E}"/>
              </a:ext>
            </a:extLst>
          </p:cNvPr>
          <p:cNvSpPr txBox="1">
            <a:spLocks noGrp="1"/>
          </p:cNvSpPr>
          <p:nvPr>
            <p:ph type="body" idx="13"/>
          </p:nvPr>
        </p:nvSpPr>
        <p:spPr>
          <a:xfrm>
            <a:off x="815654" y="1632560"/>
            <a:ext cx="7794946" cy="453456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marL="9525" lvl="0" indent="0" algn="l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25000"/>
              <a:buFontTx/>
              <a:buNone/>
              <a:tabLst/>
              <a:defRPr sz="16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/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16854738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1CF6A9A-CC28-E548-9928-CC11477053C7}"/>
              </a:ext>
            </a:extLst>
          </p:cNvPr>
          <p:cNvSpPr/>
          <p:nvPr userDrawn="1"/>
        </p:nvSpPr>
        <p:spPr>
          <a:xfrm>
            <a:off x="0" y="343826"/>
            <a:ext cx="677331" cy="1158875"/>
          </a:xfrm>
          <a:prstGeom prst="rect">
            <a:avLst/>
          </a:prstGeom>
          <a:solidFill>
            <a:srgbClr val="94E7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26DB38C2-88D7-054F-B946-0E91B0671C31}"/>
              </a:ext>
            </a:extLst>
          </p:cNvPr>
          <p:cNvCxnSpPr>
            <a:cxnSpLocks/>
          </p:cNvCxnSpPr>
          <p:nvPr userDrawn="1"/>
        </p:nvCxnSpPr>
        <p:spPr>
          <a:xfrm>
            <a:off x="677331" y="348588"/>
            <a:ext cx="0" cy="1154113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Shape 18">
            <a:extLst>
              <a:ext uri="{FF2B5EF4-FFF2-40B4-BE49-F238E27FC236}">
                <a16:creationId xmlns:a16="http://schemas.microsoft.com/office/drawing/2014/main" id="{53B64F32-D743-F744-80EE-F7791F5BFB54}"/>
              </a:ext>
            </a:extLst>
          </p:cNvPr>
          <p:cNvSpPr txBox="1"/>
          <p:nvPr userDrawn="1"/>
        </p:nvSpPr>
        <p:spPr>
          <a:xfrm>
            <a:off x="11582400" y="6454711"/>
            <a:ext cx="49920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000" b="0" i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10" name="Shape 18">
            <a:extLst>
              <a:ext uri="{FF2B5EF4-FFF2-40B4-BE49-F238E27FC236}">
                <a16:creationId xmlns:a16="http://schemas.microsoft.com/office/drawing/2014/main" id="{FC5E41C8-96B4-3B4D-ABFC-235B3E904A21}"/>
              </a:ext>
            </a:extLst>
          </p:cNvPr>
          <p:cNvSpPr txBox="1"/>
          <p:nvPr userDrawn="1"/>
        </p:nvSpPr>
        <p:spPr>
          <a:xfrm>
            <a:off x="8395505" y="6454711"/>
            <a:ext cx="280642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Pearson Education 2022</a:t>
            </a:r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11" name="Google Shape;22;p3">
            <a:extLst>
              <a:ext uri="{FF2B5EF4-FFF2-40B4-BE49-F238E27FC236}">
                <a16:creationId xmlns:a16="http://schemas.microsoft.com/office/drawing/2014/main" id="{417DEDD0-8D95-E341-85F4-7A89721E5A3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15653" y="343825"/>
            <a:ext cx="10699007" cy="112230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600"/>
              <a:buNone/>
              <a:defRPr sz="32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  <p:sp>
        <p:nvSpPr>
          <p:cNvPr id="12" name="Google Shape;26;p3">
            <a:extLst>
              <a:ext uri="{FF2B5EF4-FFF2-40B4-BE49-F238E27FC236}">
                <a16:creationId xmlns:a16="http://schemas.microsoft.com/office/drawing/2014/main" id="{133E70E4-6067-074C-B8A5-FF7BBFBC451B}"/>
              </a:ext>
            </a:extLst>
          </p:cNvPr>
          <p:cNvSpPr txBox="1">
            <a:spLocks noGrp="1"/>
          </p:cNvSpPr>
          <p:nvPr>
            <p:ph type="body" idx="13"/>
          </p:nvPr>
        </p:nvSpPr>
        <p:spPr>
          <a:xfrm>
            <a:off x="815654" y="1632560"/>
            <a:ext cx="7794946" cy="453456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marL="9525" lvl="0" indent="0" algn="l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25000"/>
              <a:buFontTx/>
              <a:buNone/>
              <a:tabLst/>
              <a:defRPr sz="16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/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00801260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slide-accessi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6541525-2E6D-49C0-8779-13EE63536E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311900"/>
            <a:ext cx="2743200" cy="365125"/>
          </a:xfrm>
          <a:prstGeom prst="rect">
            <a:avLst/>
          </a:prstGeom>
        </p:spPr>
        <p:txBody>
          <a:bodyPr/>
          <a:lstStyle/>
          <a:p>
            <a:fld id="{F9A32ACD-E19E-41C2-B7E1-C19650DECB95}" type="slidenum">
              <a:rPr lang="en-US" smtClean="0"/>
              <a:t>‹#›</a:t>
            </a:fld>
            <a:endParaRPr lang="en-US"/>
          </a:p>
        </p:txBody>
      </p:sp>
      <p:pic>
        <p:nvPicPr>
          <p:cNvPr id="6" name="Picture 3" descr="Pearson Logo&#10;&#10;Description automatically generated with medium confidence">
            <a:extLst>
              <a:ext uri="{FF2B5EF4-FFF2-40B4-BE49-F238E27FC236}">
                <a16:creationId xmlns:a16="http://schemas.microsoft.com/office/drawing/2014/main" id="{BB2481F5-D62B-44C1-B85A-CDB0279C59F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4613" y="1417638"/>
            <a:ext cx="4387850" cy="3467100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185332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5">
            <a:extLst>
              <a:ext uri="{FF2B5EF4-FFF2-40B4-BE49-F238E27FC236}">
                <a16:creationId xmlns:a16="http://schemas.microsoft.com/office/drawing/2014/main" id="{04DAF8E4-F250-D047-AAA3-C223257A1B23}"/>
              </a:ext>
            </a:extLst>
          </p:cNvPr>
          <p:cNvSpPr/>
          <p:nvPr userDrawn="1"/>
        </p:nvSpPr>
        <p:spPr>
          <a:xfrm>
            <a:off x="3059400" y="382773"/>
            <a:ext cx="6073200" cy="6070167"/>
          </a:xfrm>
          <a:prstGeom prst="ellipse">
            <a:avLst/>
          </a:prstGeom>
          <a:solidFill>
            <a:srgbClr val="5057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/>
          </a:p>
        </p:txBody>
      </p:sp>
      <p:sp>
        <p:nvSpPr>
          <p:cNvPr id="7" name="Google Shape;22;p3">
            <a:extLst>
              <a:ext uri="{FF2B5EF4-FFF2-40B4-BE49-F238E27FC236}">
                <a16:creationId xmlns:a16="http://schemas.microsoft.com/office/drawing/2014/main" id="{6779CFA1-84D3-BE42-874E-3AD74C70EE1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858520" y="2324958"/>
            <a:ext cx="8474960" cy="2208084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marL="11113" lvl="0" indent="1588" algn="ctr">
              <a:spcBef>
                <a:spcPts val="0"/>
              </a:spcBef>
              <a:spcAft>
                <a:spcPts val="0"/>
              </a:spcAft>
              <a:buSzPts val="3600"/>
              <a:buNone/>
              <a:tabLst/>
              <a:defRPr sz="4000" b="0" i="0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6544554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86DF989-A836-9644-B133-06BB9CD16C2A}"/>
              </a:ext>
            </a:extLst>
          </p:cNvPr>
          <p:cNvSpPr/>
          <p:nvPr userDrawn="1"/>
        </p:nvSpPr>
        <p:spPr>
          <a:xfrm>
            <a:off x="0" y="2924"/>
            <a:ext cx="12192000" cy="6852152"/>
          </a:xfrm>
          <a:prstGeom prst="rect">
            <a:avLst/>
          </a:prstGeom>
          <a:solidFill>
            <a:srgbClr val="94E7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F05F927C-6039-2D4D-B77E-EE139D74B1B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15654" y="354915"/>
            <a:ext cx="8902700" cy="2074862"/>
          </a:xfrm>
        </p:spPr>
        <p:txBody>
          <a:bodyPr/>
          <a:lstStyle>
            <a:lvl1pPr marL="50800" indent="0">
              <a:lnSpc>
                <a:spcPct val="100000"/>
              </a:lnSpc>
              <a:spcBef>
                <a:spcPts val="0"/>
              </a:spcBef>
              <a:buFontTx/>
              <a:buNone/>
              <a:defRPr sz="48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Pearson Edexcel</a:t>
            </a:r>
          </a:p>
          <a:p>
            <a:r>
              <a:rPr lang="en-GB" dirty="0"/>
              <a:t>Insert subject here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E29E00D-FF4E-D849-859F-CF9762A8155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091833"/>
            <a:ext cx="1749287" cy="790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46634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E6F53A-883B-4904-ADA1-1464585F4D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25DCD0-FD82-43FF-AD9A-E00B03A8C6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C29FBF-6116-4309-9F21-C0822304CE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B2E40-03F9-4724-9EEA-EEE5C0FEE3A0}" type="datetimeFigureOut">
              <a:rPr lang="en-GB" smtClean="0"/>
              <a:t>24/04/2023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05ABC6-D6C7-4B18-9732-3A779D076C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3EF7CE-785B-4FAD-9124-8410469435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2E00B-FF08-4282-AB1A-F86464863A1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28044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5">
            <a:extLst>
              <a:ext uri="{FF2B5EF4-FFF2-40B4-BE49-F238E27FC236}">
                <a16:creationId xmlns:a16="http://schemas.microsoft.com/office/drawing/2014/main" id="{D670955E-33C7-544E-B9AE-0C482B8CD90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397571" y="0"/>
            <a:ext cx="9794429" cy="6858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insert a picture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59821B7-8ABF-8C42-8139-3F0576ECD573}"/>
              </a:ext>
            </a:extLst>
          </p:cNvPr>
          <p:cNvSpPr/>
          <p:nvPr userDrawn="1"/>
        </p:nvSpPr>
        <p:spPr>
          <a:xfrm>
            <a:off x="0" y="5577840"/>
            <a:ext cx="3671147" cy="1280160"/>
          </a:xfrm>
          <a:prstGeom prst="rect">
            <a:avLst/>
          </a:prstGeom>
          <a:solidFill>
            <a:srgbClr val="D2DB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9" name="Google Shape;26;p3">
            <a:extLst>
              <a:ext uri="{FF2B5EF4-FFF2-40B4-BE49-F238E27FC236}">
                <a16:creationId xmlns:a16="http://schemas.microsoft.com/office/drawing/2014/main" id="{2F62CD83-B72E-BE4B-A702-FD665EC1CDC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15651" y="1651235"/>
            <a:ext cx="5280348" cy="4286578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marL="12700" lvl="0" indent="0" algn="l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25000"/>
              <a:buFontTx/>
              <a:buNone/>
              <a:tabLst/>
              <a:defRPr sz="16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  <p:sp>
        <p:nvSpPr>
          <p:cNvPr id="12" name="Shape 18">
            <a:extLst>
              <a:ext uri="{FF2B5EF4-FFF2-40B4-BE49-F238E27FC236}">
                <a16:creationId xmlns:a16="http://schemas.microsoft.com/office/drawing/2014/main" id="{49EE0A2D-64E8-6340-AE3E-FD31E19BFAE7}"/>
              </a:ext>
            </a:extLst>
          </p:cNvPr>
          <p:cNvSpPr txBox="1"/>
          <p:nvPr userDrawn="1"/>
        </p:nvSpPr>
        <p:spPr>
          <a:xfrm>
            <a:off x="11582400" y="6454711"/>
            <a:ext cx="49920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000" b="0" i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000" b="0" i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13" name="Shape 18">
            <a:extLst>
              <a:ext uri="{FF2B5EF4-FFF2-40B4-BE49-F238E27FC236}">
                <a16:creationId xmlns:a16="http://schemas.microsoft.com/office/drawing/2014/main" id="{C18E0BB3-BEAE-9843-A800-1946147CEDA5}"/>
              </a:ext>
            </a:extLst>
          </p:cNvPr>
          <p:cNvSpPr txBox="1"/>
          <p:nvPr userDrawn="1"/>
        </p:nvSpPr>
        <p:spPr>
          <a:xfrm>
            <a:off x="8395505" y="6454711"/>
            <a:ext cx="280642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Pearson Education 2022</a:t>
            </a:r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15" name="Google Shape;22;p3">
            <a:extLst>
              <a:ext uri="{FF2B5EF4-FFF2-40B4-BE49-F238E27FC236}">
                <a16:creationId xmlns:a16="http://schemas.microsoft.com/office/drawing/2014/main" id="{1ED765DF-6E9E-7C41-B836-CC4C2AD48FC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15652" y="343825"/>
            <a:ext cx="5280344" cy="112230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marL="11113" lvl="0" indent="1588" algn="l">
              <a:spcBef>
                <a:spcPts val="0"/>
              </a:spcBef>
              <a:spcAft>
                <a:spcPts val="0"/>
              </a:spcAft>
              <a:buSzPts val="3600"/>
              <a:buNone/>
              <a:tabLst/>
              <a:defRPr sz="32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80A163EE-F477-A64E-A048-3C76F9C3AA51}"/>
              </a:ext>
            </a:extLst>
          </p:cNvPr>
          <p:cNvCxnSpPr>
            <a:cxnSpLocks/>
          </p:cNvCxnSpPr>
          <p:nvPr userDrawn="1"/>
        </p:nvCxnSpPr>
        <p:spPr>
          <a:xfrm>
            <a:off x="767704" y="343825"/>
            <a:ext cx="0" cy="1122300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28738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5">
            <a:extLst>
              <a:ext uri="{FF2B5EF4-FFF2-40B4-BE49-F238E27FC236}">
                <a16:creationId xmlns:a16="http://schemas.microsoft.com/office/drawing/2014/main" id="{D670955E-33C7-544E-B9AE-0C482B8CD90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397571" y="0"/>
            <a:ext cx="9794429" cy="6858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insert a picture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59821B7-8ABF-8C42-8139-3F0576ECD573}"/>
              </a:ext>
            </a:extLst>
          </p:cNvPr>
          <p:cNvSpPr/>
          <p:nvPr userDrawn="1"/>
        </p:nvSpPr>
        <p:spPr>
          <a:xfrm>
            <a:off x="0" y="5577840"/>
            <a:ext cx="3671147" cy="1280160"/>
          </a:xfrm>
          <a:prstGeom prst="rect">
            <a:avLst/>
          </a:prstGeom>
          <a:solidFill>
            <a:srgbClr val="D2DB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9" name="Google Shape;26;p3">
            <a:extLst>
              <a:ext uri="{FF2B5EF4-FFF2-40B4-BE49-F238E27FC236}">
                <a16:creationId xmlns:a16="http://schemas.microsoft.com/office/drawing/2014/main" id="{2F62CD83-B72E-BE4B-A702-FD665EC1CDC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15651" y="1651235"/>
            <a:ext cx="5280348" cy="4286578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marL="12700" lvl="0" indent="0" algn="l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25000"/>
              <a:buFontTx/>
              <a:buNone/>
              <a:tabLst/>
              <a:defRPr sz="16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/>
            </a:lvl9pPr>
          </a:lstStyle>
          <a:p>
            <a:endParaRPr dirty="0"/>
          </a:p>
        </p:txBody>
      </p:sp>
      <p:sp>
        <p:nvSpPr>
          <p:cNvPr id="12" name="Shape 18">
            <a:extLst>
              <a:ext uri="{FF2B5EF4-FFF2-40B4-BE49-F238E27FC236}">
                <a16:creationId xmlns:a16="http://schemas.microsoft.com/office/drawing/2014/main" id="{49EE0A2D-64E8-6340-AE3E-FD31E19BFAE7}"/>
              </a:ext>
            </a:extLst>
          </p:cNvPr>
          <p:cNvSpPr txBox="1"/>
          <p:nvPr userDrawn="1"/>
        </p:nvSpPr>
        <p:spPr>
          <a:xfrm>
            <a:off x="11582400" y="6454711"/>
            <a:ext cx="49920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000" b="0" i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13" name="Shape 18">
            <a:extLst>
              <a:ext uri="{FF2B5EF4-FFF2-40B4-BE49-F238E27FC236}">
                <a16:creationId xmlns:a16="http://schemas.microsoft.com/office/drawing/2014/main" id="{C18E0BB3-BEAE-9843-A800-1946147CEDA5}"/>
              </a:ext>
            </a:extLst>
          </p:cNvPr>
          <p:cNvSpPr txBox="1"/>
          <p:nvPr userDrawn="1"/>
        </p:nvSpPr>
        <p:spPr>
          <a:xfrm>
            <a:off x="8395505" y="6454711"/>
            <a:ext cx="280642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Pearson Education 2022</a:t>
            </a:r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15" name="Google Shape;22;p3">
            <a:extLst>
              <a:ext uri="{FF2B5EF4-FFF2-40B4-BE49-F238E27FC236}">
                <a16:creationId xmlns:a16="http://schemas.microsoft.com/office/drawing/2014/main" id="{1ED765DF-6E9E-7C41-B836-CC4C2AD48FC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15652" y="343825"/>
            <a:ext cx="5280344" cy="112230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marL="11113" lvl="0" indent="1588" algn="l">
              <a:spcBef>
                <a:spcPts val="0"/>
              </a:spcBef>
              <a:spcAft>
                <a:spcPts val="0"/>
              </a:spcAft>
              <a:buSzPts val="3600"/>
              <a:buNone/>
              <a:tabLst/>
              <a:defRPr sz="32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80A163EE-F477-A64E-A048-3C76F9C3AA51}"/>
              </a:ext>
            </a:extLst>
          </p:cNvPr>
          <p:cNvCxnSpPr>
            <a:cxnSpLocks/>
          </p:cNvCxnSpPr>
          <p:nvPr userDrawn="1"/>
        </p:nvCxnSpPr>
        <p:spPr>
          <a:xfrm>
            <a:off x="767704" y="343825"/>
            <a:ext cx="0" cy="1122300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369152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5">
            <a:extLst>
              <a:ext uri="{FF2B5EF4-FFF2-40B4-BE49-F238E27FC236}">
                <a16:creationId xmlns:a16="http://schemas.microsoft.com/office/drawing/2014/main" id="{CEC443E1-16C0-0E45-B04E-69C5916D1A2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insert a picture</a:t>
            </a:r>
          </a:p>
        </p:txBody>
      </p:sp>
      <p:sp>
        <p:nvSpPr>
          <p:cNvPr id="8" name="Google Shape;26;p3">
            <a:extLst>
              <a:ext uri="{FF2B5EF4-FFF2-40B4-BE49-F238E27FC236}">
                <a16:creationId xmlns:a16="http://schemas.microsoft.com/office/drawing/2014/main" id="{15BEBC6C-12B9-8942-B6A0-215A47D28ED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15655" y="1632560"/>
            <a:ext cx="5048853" cy="4617769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marL="12700" lvl="0" indent="0" algn="l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25000"/>
              <a:buFontTx/>
              <a:buNone/>
              <a:tabLst/>
              <a:defRPr sz="16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/>
            </a:lvl9pPr>
          </a:lstStyle>
          <a:p>
            <a:endParaRPr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081336F-8B3B-DD49-8F6D-4DDF38EFF9EF}"/>
              </a:ext>
            </a:extLst>
          </p:cNvPr>
          <p:cNvSpPr/>
          <p:nvPr userDrawn="1"/>
        </p:nvSpPr>
        <p:spPr>
          <a:xfrm>
            <a:off x="0" y="0"/>
            <a:ext cx="3671147" cy="1280160"/>
          </a:xfrm>
          <a:prstGeom prst="rect">
            <a:avLst/>
          </a:prstGeom>
          <a:solidFill>
            <a:srgbClr val="94E7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10" name="Google Shape;22;p3">
            <a:extLst>
              <a:ext uri="{FF2B5EF4-FFF2-40B4-BE49-F238E27FC236}">
                <a16:creationId xmlns:a16="http://schemas.microsoft.com/office/drawing/2014/main" id="{D67FE7F7-ADAB-C547-8A5F-07BF4E79B56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15652" y="343825"/>
            <a:ext cx="5048851" cy="112230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marL="11113" lvl="0" indent="1588" algn="l">
              <a:spcBef>
                <a:spcPts val="0"/>
              </a:spcBef>
              <a:spcAft>
                <a:spcPts val="0"/>
              </a:spcAft>
              <a:buSzPts val="3600"/>
              <a:buNone/>
              <a:tabLst/>
              <a:defRPr sz="32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8FFAD351-A177-AD41-8270-34DAA44C4594}"/>
              </a:ext>
            </a:extLst>
          </p:cNvPr>
          <p:cNvCxnSpPr>
            <a:cxnSpLocks/>
          </p:cNvCxnSpPr>
          <p:nvPr userDrawn="1"/>
        </p:nvCxnSpPr>
        <p:spPr>
          <a:xfrm>
            <a:off x="767704" y="343825"/>
            <a:ext cx="0" cy="1122300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Shape 18">
            <a:extLst>
              <a:ext uri="{FF2B5EF4-FFF2-40B4-BE49-F238E27FC236}">
                <a16:creationId xmlns:a16="http://schemas.microsoft.com/office/drawing/2014/main" id="{2E1484CA-8B46-4849-A01A-AA7AA11456CE}"/>
              </a:ext>
            </a:extLst>
          </p:cNvPr>
          <p:cNvSpPr txBox="1"/>
          <p:nvPr userDrawn="1"/>
        </p:nvSpPr>
        <p:spPr>
          <a:xfrm>
            <a:off x="11582400" y="6454711"/>
            <a:ext cx="49920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000" b="0" i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13" name="Shape 18">
            <a:extLst>
              <a:ext uri="{FF2B5EF4-FFF2-40B4-BE49-F238E27FC236}">
                <a16:creationId xmlns:a16="http://schemas.microsoft.com/office/drawing/2014/main" id="{C19A2D9B-1421-5D41-B6D9-8CCEF8755B63}"/>
              </a:ext>
            </a:extLst>
          </p:cNvPr>
          <p:cNvSpPr txBox="1"/>
          <p:nvPr userDrawn="1"/>
        </p:nvSpPr>
        <p:spPr>
          <a:xfrm>
            <a:off x="8395505" y="6454711"/>
            <a:ext cx="280642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Pearson Education 2022</a:t>
            </a:r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373479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Relationship Id="rId9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8.xml"/><Relationship Id="rId18" Type="http://schemas.openxmlformats.org/officeDocument/2006/relationships/slideLayout" Target="../slideLayouts/slideLayout33.xml"/><Relationship Id="rId3" Type="http://schemas.openxmlformats.org/officeDocument/2006/relationships/slideLayout" Target="../slideLayouts/slideLayout18.xml"/><Relationship Id="rId21" Type="http://schemas.openxmlformats.org/officeDocument/2006/relationships/slideLayout" Target="../slideLayouts/slideLayout36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17" Type="http://schemas.openxmlformats.org/officeDocument/2006/relationships/slideLayout" Target="../slideLayouts/slideLayout32.xml"/><Relationship Id="rId2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31.xml"/><Relationship Id="rId20" Type="http://schemas.openxmlformats.org/officeDocument/2006/relationships/slideLayout" Target="../slideLayouts/slideLayout35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24" Type="http://schemas.openxmlformats.org/officeDocument/2006/relationships/theme" Target="../theme/theme3.xml"/><Relationship Id="rId5" Type="http://schemas.openxmlformats.org/officeDocument/2006/relationships/slideLayout" Target="../slideLayouts/slideLayout20.xml"/><Relationship Id="rId15" Type="http://schemas.openxmlformats.org/officeDocument/2006/relationships/slideLayout" Target="../slideLayouts/slideLayout30.xml"/><Relationship Id="rId23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25.xml"/><Relationship Id="rId19" Type="http://schemas.openxmlformats.org/officeDocument/2006/relationships/slideLayout" Target="../slideLayouts/slideLayout34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slideLayout" Target="../slideLayouts/slideLayout29.xml"/><Relationship Id="rId22" Type="http://schemas.openxmlformats.org/officeDocument/2006/relationships/slideLayout" Target="../slideLayouts/slideLayout3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E90EDBE-A76A-6242-8A2B-8B3EE43A88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49968F-CA6F-4341-93C3-3DDEA40656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547073-874E-1F4F-95E9-F3403D2A05F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7E1B7D-76F9-CF4C-9C9A-54ACC223C70F}" type="datetimeFigureOut">
              <a:rPr lang="en-GB" smtClean="0"/>
              <a:t>24/04/2023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494EFB-CE1F-6244-8DDE-2CCA7C9081F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3A3C19-3535-DA48-B324-C069A6E8861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20434F-2283-BA44-8551-227C689F4F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305358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750" r:id="rId5"/>
    <p:sldLayoutId id="2147483766" r:id="rId6"/>
    <p:sldLayoutId id="2147483767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142BFB8-EE7F-A240-BE30-18C6414310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FA00FC3-2487-E742-9988-A70A64B4B3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849436-AB5E-F74B-9F80-5F78C737199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C2F6ED-ACB0-3643-9E33-A67347ED96BF}" type="datetimeFigureOut">
              <a:rPr lang="en-GB" smtClean="0"/>
              <a:t>24/04/2023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0AE987-B8DF-3248-9911-BBDADB786E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8F2AC1-1BA0-AD42-9018-E0CDF7D6C29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C3465F-38FD-0C4B-921E-73DFCBD91B0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05716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A561182-41CD-924D-9208-2CD34CA906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767A702-58E9-454C-ADC6-2FF4119612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F36777-1021-D149-BFED-01BBBA0873E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D0821E-0CBF-384E-A496-9BBC17D16EE8}" type="datetimeFigureOut">
              <a:rPr lang="en-GB" smtClean="0"/>
              <a:t>24/04/2023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DFFA5D-A216-BD43-B623-F62AA2EB3A9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A1C8DF-A5F9-8047-B0CD-7CABFFD74BF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4870B-C49C-B84E-AF0A-55FF2C85D5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2858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98" r:id="rId9"/>
    <p:sldLayoutId id="2147483699" r:id="rId10"/>
    <p:sldLayoutId id="2147483700" r:id="rId11"/>
    <p:sldLayoutId id="2147483701" r:id="rId12"/>
    <p:sldLayoutId id="2147483714" r:id="rId13"/>
    <p:sldLayoutId id="2147483715" r:id="rId14"/>
    <p:sldLayoutId id="2147483716" r:id="rId15"/>
    <p:sldLayoutId id="2147483717" r:id="rId16"/>
    <p:sldLayoutId id="2147483759" r:id="rId17"/>
    <p:sldLayoutId id="2147483760" r:id="rId18"/>
    <p:sldLayoutId id="2147483761" r:id="rId19"/>
    <p:sldLayoutId id="2147483762" r:id="rId20"/>
    <p:sldLayoutId id="2147483763" r:id="rId21"/>
    <p:sldLayoutId id="2147483764" r:id="rId22"/>
    <p:sldLayoutId id="2147483765" r:id="rId2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A9EE69E-D6BA-8F4C-861D-0A55CB3296D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en-GB" b="1" dirty="0"/>
              <a:t>GCSE Business Webinar:</a:t>
            </a:r>
          </a:p>
          <a:p>
            <a:r>
              <a:rPr lang="en-GB" b="1" dirty="0">
                <a:solidFill>
                  <a:srgbClr val="000000"/>
                </a:solidFill>
                <a:effectLst/>
                <a:ea typeface="Calibri" panose="020F0502020204030204" pitchFamily="34" charset="0"/>
              </a:rPr>
              <a:t>Preparing Students for the Exams</a:t>
            </a:r>
            <a:endParaRPr lang="en-GB" b="1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CE4827E-F241-49F7-93F6-5C79470D4371}"/>
              </a:ext>
            </a:extLst>
          </p:cNvPr>
          <p:cNvSpPr txBox="1"/>
          <p:nvPr/>
        </p:nvSpPr>
        <p:spPr>
          <a:xfrm>
            <a:off x="910980" y="2480390"/>
            <a:ext cx="28629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>
                <a:latin typeface="Arial" panose="020B0604020202020204" pitchFamily="34" charset="0"/>
                <a:cs typeface="Arial" panose="020B0604020202020204" pitchFamily="34" charset="0"/>
              </a:rPr>
              <a:t>Paul Clark</a:t>
            </a:r>
            <a:endParaRPr lang="en-GB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0D4E080-FC76-7B2D-8413-24F33C4CD7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19800"/>
            <a:ext cx="1952625" cy="838200"/>
          </a:xfrm>
          <a:prstGeom prst="rect">
            <a:avLst/>
          </a:prstGeom>
        </p:spPr>
      </p:pic>
      <p:pic>
        <p:nvPicPr>
          <p:cNvPr id="3" name="Picture 2" descr="Icon&#10;&#10;Description automatically generated">
            <a:extLst>
              <a:ext uri="{FF2B5EF4-FFF2-40B4-BE49-F238E27FC236}">
                <a16:creationId xmlns:a16="http://schemas.microsoft.com/office/drawing/2014/main" id="{9D992EE6-4AC4-5CDE-CA59-E47A96D5EA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6463" y="3429000"/>
            <a:ext cx="4779431" cy="3299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37817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CA735CD5-F3AC-0C40-AB2B-B14F203F2A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Agenda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7846C57-F641-9A47-ABB7-DF98B1F4C5B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55600" indent="-342900">
              <a:buFontTx/>
              <a:buChar char="-"/>
            </a:pPr>
            <a:r>
              <a:rPr lang="en-GB" sz="2800" dirty="0"/>
              <a:t>Introductions</a:t>
            </a:r>
          </a:p>
          <a:p>
            <a:pPr marL="355600" indent="-342900">
              <a:buFontTx/>
              <a:buChar char="-"/>
            </a:pPr>
            <a:r>
              <a:rPr lang="en-GB" sz="2800" dirty="0"/>
              <a:t>Smart Revise – a short presentation by Craig</a:t>
            </a:r>
          </a:p>
          <a:p>
            <a:pPr marL="355600" indent="-342900">
              <a:buFontTx/>
              <a:buChar char="-"/>
            </a:pPr>
            <a:r>
              <a:rPr lang="en-GB" sz="2800" dirty="0"/>
              <a:t>Calculation Practice</a:t>
            </a:r>
          </a:p>
          <a:p>
            <a:pPr marL="355600" indent="-342900">
              <a:buFontTx/>
              <a:buChar char="-"/>
            </a:pPr>
            <a:r>
              <a:rPr lang="en-GB" sz="2800" dirty="0"/>
              <a:t>Exam Skills Revision and Guide</a:t>
            </a:r>
          </a:p>
          <a:p>
            <a:pPr marL="355600" indent="-342900">
              <a:buFontTx/>
              <a:buChar char="-"/>
            </a:pPr>
            <a:r>
              <a:rPr lang="en-GB" dirty="0"/>
              <a:t>Collaborative thinking – what works well for your students?</a:t>
            </a:r>
          </a:p>
          <a:p>
            <a:pPr marL="355600" indent="-342900">
              <a:buFontTx/>
              <a:buChar char="-"/>
            </a:pPr>
            <a:r>
              <a:rPr lang="en-GB" sz="2800" dirty="0"/>
              <a:t>Questions – chance for you to </a:t>
            </a:r>
            <a:r>
              <a:rPr lang="en-GB" sz="2800"/>
              <a:t>ask </a:t>
            </a:r>
            <a:r>
              <a:rPr lang="en-GB"/>
              <a:t>questions!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2619978780"/>
      </p:ext>
    </p:extLst>
  </p:cSld>
  <p:clrMapOvr>
    <a:masterClrMapping/>
  </p:clrMapOvr>
</p:sld>
</file>

<file path=ppt/theme/theme1.xml><?xml version="1.0" encoding="utf-8"?>
<a:theme xmlns:a="http://schemas.openxmlformats.org/drawingml/2006/main" name="PDA_Circles">
  <a:themeElements>
    <a:clrScheme name="PDA 3">
      <a:dk1>
        <a:srgbClr val="000000"/>
      </a:dk1>
      <a:lt1>
        <a:srgbClr val="FFFFFF"/>
      </a:lt1>
      <a:dk2>
        <a:srgbClr val="93E7EA"/>
      </a:dk2>
      <a:lt2>
        <a:srgbClr val="003057"/>
      </a:lt2>
      <a:accent1>
        <a:srgbClr val="9E007E"/>
      </a:accent1>
      <a:accent2>
        <a:srgbClr val="FFBB1C"/>
      </a:accent2>
      <a:accent3>
        <a:srgbClr val="12B2A6"/>
      </a:accent3>
      <a:accent4>
        <a:srgbClr val="FF7579"/>
      </a:accent4>
      <a:accent5>
        <a:srgbClr val="002F57"/>
      </a:accent5>
      <a:accent6>
        <a:srgbClr val="94E6E9"/>
      </a:accent6>
      <a:hlink>
        <a:srgbClr val="002F57"/>
      </a:hlink>
      <a:folHlink>
        <a:srgbClr val="002F57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PDA_Core_Content_option_1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PDA_Core_Content_option_2">
  <a:themeElements>
    <a:clrScheme name="Custom 5">
      <a:dk1>
        <a:srgbClr val="000000"/>
      </a:dk1>
      <a:lt1>
        <a:srgbClr val="FFFFFF"/>
      </a:lt1>
      <a:dk2>
        <a:srgbClr val="94E6E9"/>
      </a:dk2>
      <a:lt2>
        <a:srgbClr val="003057"/>
      </a:lt2>
      <a:accent1>
        <a:srgbClr val="9D007E"/>
      </a:accent1>
      <a:accent2>
        <a:srgbClr val="FFBA1C"/>
      </a:accent2>
      <a:accent3>
        <a:srgbClr val="12B2A6"/>
      </a:accent3>
      <a:accent4>
        <a:srgbClr val="FF7579"/>
      </a:accent4>
      <a:accent5>
        <a:srgbClr val="003057"/>
      </a:accent5>
      <a:accent6>
        <a:srgbClr val="94E5E9"/>
      </a:accent6>
      <a:hlink>
        <a:srgbClr val="002F57"/>
      </a:hlink>
      <a:folHlink>
        <a:srgbClr val="002F57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6af50658-1176-4641-9ef1-bda1a7750b84">
      <Terms xmlns="http://schemas.microsoft.com/office/infopath/2007/PartnerControls"/>
    </lcf76f155ced4ddcb4097134ff3c332f>
    <TaxCatchAll xmlns="5086daa0-0791-467d-8ca9-5c1919492f28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BBA40B6AD293C47A3F168223579F333" ma:contentTypeVersion="15" ma:contentTypeDescription="Create a new document." ma:contentTypeScope="" ma:versionID="6b4cdba7bf82aadca863a5c26e3addba">
  <xsd:schema xmlns:xsd="http://www.w3.org/2001/XMLSchema" xmlns:xs="http://www.w3.org/2001/XMLSchema" xmlns:p="http://schemas.microsoft.com/office/2006/metadata/properties" xmlns:ns2="6af50658-1176-4641-9ef1-bda1a7750b84" xmlns:ns3="5086daa0-0791-467d-8ca9-5c1919492f28" targetNamespace="http://schemas.microsoft.com/office/2006/metadata/properties" ma:root="true" ma:fieldsID="237daffefab5ee28cbfeb6165db48037" ns2:_="" ns3:_="">
    <xsd:import namespace="6af50658-1176-4641-9ef1-bda1a7750b84"/>
    <xsd:import namespace="5086daa0-0791-467d-8ca9-5c1919492f2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af50658-1176-4641-9ef1-bda1a7750b8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46342d94-4a90-4c9b-8c88-cb4c8647e98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086daa0-0791-467d-8ca9-5c1919492f28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5932639a-dfba-415d-8a65-bfeb1869dd9d}" ma:internalName="TaxCatchAll" ma:showField="CatchAllData" ma:web="5086daa0-0791-467d-8ca9-5c1919492f2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A5C1764-0F0F-43D6-8551-B450A532F051}">
  <ds:schemaRefs>
    <ds:schemaRef ds:uri="http://schemas.microsoft.com/office/2006/documentManagement/types"/>
    <ds:schemaRef ds:uri="http://purl.org/dc/elements/1.1/"/>
    <ds:schemaRef ds:uri="http://www.w3.org/XML/1998/namespace"/>
    <ds:schemaRef ds:uri="http://purl.org/dc/dcmitype/"/>
    <ds:schemaRef ds:uri="http://purl.org/dc/terms/"/>
    <ds:schemaRef ds:uri="http://schemas.microsoft.com/office/infopath/2007/PartnerControls"/>
    <ds:schemaRef ds:uri="6af50658-1176-4641-9ef1-bda1a7750b84"/>
    <ds:schemaRef ds:uri="http://schemas.openxmlformats.org/package/2006/metadata/core-properties"/>
    <ds:schemaRef ds:uri="5086daa0-0791-467d-8ca9-5c1919492f28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1F916D53-C8F2-45D4-85B9-6F0CB9CB636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A10B9BB-B0FB-4EA4-AC5D-E2BA6B34FB8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af50658-1176-4641-9ef1-bda1a7750b84"/>
    <ds:schemaRef ds:uri="5086daa0-0791-467d-8ca9-5c1919492f2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2047</TotalTime>
  <Words>47</Words>
  <Application>Microsoft Office PowerPoint</Application>
  <PresentationFormat>Widescreen</PresentationFormat>
  <Paragraphs>10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Arial</vt:lpstr>
      <vt:lpstr>Calibri</vt:lpstr>
      <vt:lpstr>Calibri Light</vt:lpstr>
      <vt:lpstr>PDA_Circles</vt:lpstr>
      <vt:lpstr>PDA_Core_Content_option_1</vt:lpstr>
      <vt:lpstr>PDA_Core_Content_option_2</vt:lpstr>
      <vt:lpstr>PowerPoint Presentation</vt:lpstr>
      <vt:lpstr>Agenda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Charlett, Marc</dc:creator>
  <cp:lastModifiedBy>Clark, P (Staff)</cp:lastModifiedBy>
  <cp:revision>73</cp:revision>
  <dcterms:created xsi:type="dcterms:W3CDTF">2021-11-09T10:57:38Z</dcterms:created>
  <dcterms:modified xsi:type="dcterms:W3CDTF">2023-04-24T23:07:17Z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0x0101007BBA40B6AD293C47A3F168223579F333</vt:lpwstr>
  </property>
</Properties>
</file>