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59" r:id="rId4"/>
  </p:sldMasterIdLst>
  <p:notesMasterIdLst>
    <p:notesMasterId r:id="rId18"/>
  </p:notesMasterIdLst>
  <p:handoutMasterIdLst>
    <p:handoutMasterId r:id="rId19"/>
  </p:handoutMasterIdLst>
  <p:sldIdLst>
    <p:sldId id="459" r:id="rId5"/>
    <p:sldId id="529" r:id="rId6"/>
    <p:sldId id="528" r:id="rId7"/>
    <p:sldId id="530" r:id="rId8"/>
    <p:sldId id="460" r:id="rId9"/>
    <p:sldId id="519" r:id="rId10"/>
    <p:sldId id="520" r:id="rId11"/>
    <p:sldId id="521" r:id="rId12"/>
    <p:sldId id="524" r:id="rId13"/>
    <p:sldId id="527" r:id="rId14"/>
    <p:sldId id="525" r:id="rId15"/>
    <p:sldId id="526" r:id="rId16"/>
    <p:sldId id="511" r:id="rId17"/>
  </p:sldIdLst>
  <p:sldSz cx="12192000" cy="6858000"/>
  <p:notesSz cx="6858000" cy="9144000"/>
  <p:embeddedFontLst>
    <p:embeddedFont>
      <p:font typeface="Plus Jakarta Sans" pitchFamily="2" charset="0"/>
      <p:regular r:id="rId20"/>
      <p:bold r:id="rId21"/>
      <p:italic r:id="rId22"/>
      <p:boldItalic r:id="rId23"/>
    </p:embeddedFont>
    <p:embeddedFont>
      <p:font typeface="Plus Jakarta Sans ExtraLight" panose="020B0604020202020204" charset="0"/>
      <p:regular r:id="rId24"/>
      <p:bold r:id="rId25"/>
      <p:italic r:id="rId26"/>
      <p:boldItalic r:id="rId27"/>
    </p:embeddedFont>
    <p:embeddedFont>
      <p:font typeface="Plus Jakarta Sans Medium" pitchFamily="2" charset="0"/>
      <p:regular r:id="rId28"/>
      <p:italic r:id="rId29"/>
    </p:embeddedFont>
    <p:embeddedFont>
      <p:font typeface="Plus Jakarta Sans SemiBold"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F5370F-EADF-81FA-8068-58A0A4B134BB}" name="Joan Lambert" initials="JL" userId="S::joan.lambert@pearson.com::8a317a37-0f77-4151-bb60-9515f362ceeb" providerId="AD"/>
  <p188:author id="{46694D10-DD1C-38CD-D46D-3460975AC69F}" name="Varma, Smruti" initials="SV" userId="S::Smruti.Varma@landor.com::b615f429-37b9-4a39-a286-38a6080608d4" providerId="AD"/>
  <p188:author id="{C82FDD14-FDFF-2B65-2D60-F0CE345AC948}" name="Keisha Ridwan" initials="" userId="S::Keisha.Ridwan@landor.com::b5d18e47-bc42-422a-a197-fcf3ca4d761f" providerId="AD"/>
  <p188:author id="{50668825-80D9-FAF6-E3E8-06171ECEB408}" name="Pallavi Kadam" initials="PK" userId="S::Pallavi.Kadam@landor.com::eea03d5c-5843-4108-a4f7-7b528b80ec26" providerId="AD"/>
  <p188:author id="{20F7CC8C-BECF-4DA8-E9C9-71CCD688C8BF}" name="Taylor Moore" initials="TM" userId="Taylor Moore" providerId="None"/>
  <p188:author id="{28CB41B2-B3A2-3E4F-047A-D3C6B9D178E7}" name="Tyler Brown" initials="TB" userId="S::tyler.brown@landor.com::06b81854-7bfb-41cc-8a4c-420e39506896" providerId="AD"/>
  <p188:author id="{EA6085B6-498F-E44D-5D5E-25AE0F3D7FEA}" name="Taylor Moore" initials="" userId="S::taylor.moore@pearson.com::722673e9-9160-42d3-81ab-c343631a8bbb" providerId="AD"/>
  <p188:author id="{9C19BDC1-26D5-294C-0591-99B8CAE7204D}" name="Sarah Conklin" initials="SC" userId="S::sarah.conklin1@pearson.com::9409c5db-21ed-4769-bd0f-6af5e625a01a" providerId="AD"/>
  <p188:author id="{F3E4FFC6-5E7D-92DF-3090-15AC320B3F94}" name="Dionne Broughton" initials="DB" userId="S::dionne.broughton@pearson.com::e59ab477-d077-4bd8-b888-b57bd1e95a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C3141-167F-10B4-B602-2E22483AF97B}" v="222" dt="2026-04-20T13:29:02.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2000" autoAdjust="0"/>
  </p:normalViewPr>
  <p:slideViewPr>
    <p:cSldViewPr snapToGrid="0">
      <p:cViewPr varScale="1">
        <p:scale>
          <a:sx n="112" d="100"/>
          <a:sy n="112" d="100"/>
        </p:scale>
        <p:origin x="87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8/10/relationships/authors" Target="authors.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DATA</c:v>
                </c:pt>
              </c:strCache>
            </c:strRef>
          </c:cat>
          <c:val>
            <c:numRef>
              <c:f>Sheet1!$B$2</c:f>
              <c:numCache>
                <c:formatCode>General</c:formatCode>
                <c:ptCount val="1"/>
                <c:pt idx="0">
                  <c:v>2.2999999999999998</c:v>
                </c:pt>
              </c:numCache>
            </c:numRef>
          </c:val>
          <c:extLst>
            <c:ext xmlns:c16="http://schemas.microsoft.com/office/drawing/2014/chart" uri="{C3380CC4-5D6E-409C-BE32-E72D297353CC}">
              <c16:uniqueId val="{00000000-44CE-4AFD-8A18-A9E8A47F37F0}"/>
            </c:ext>
          </c:extLst>
        </c:ser>
        <c:ser>
          <c:idx val="1"/>
          <c:order val="1"/>
          <c:tx>
            <c:strRef>
              <c:f>Sheet1!$C$1</c:f>
              <c:strCache>
                <c:ptCount val="1"/>
                <c:pt idx="0">
                  <c:v>FEB</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DATA</c:v>
                </c:pt>
              </c:strCache>
            </c:strRef>
          </c:cat>
          <c:val>
            <c:numRef>
              <c:f>Sheet1!$C$2</c:f>
              <c:numCache>
                <c:formatCode>General</c:formatCode>
                <c:ptCount val="1"/>
                <c:pt idx="0">
                  <c:v>3</c:v>
                </c:pt>
              </c:numCache>
            </c:numRef>
          </c:val>
          <c:extLst>
            <c:ext xmlns:c16="http://schemas.microsoft.com/office/drawing/2014/chart" uri="{C3380CC4-5D6E-409C-BE32-E72D297353CC}">
              <c16:uniqueId val="{00000001-44CE-4AFD-8A18-A9E8A47F37F0}"/>
            </c:ext>
          </c:extLst>
        </c:ser>
        <c:ser>
          <c:idx val="2"/>
          <c:order val="2"/>
          <c:tx>
            <c:strRef>
              <c:f>Sheet1!$D$1</c:f>
              <c:strCache>
                <c:ptCount val="1"/>
                <c:pt idx="0">
                  <c:v>MAR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DATA</c:v>
                </c:pt>
              </c:strCache>
            </c:strRef>
          </c:cat>
          <c:val>
            <c:numRef>
              <c:f>Sheet1!$D$2</c:f>
              <c:numCache>
                <c:formatCode>General</c:formatCode>
                <c:ptCount val="1"/>
                <c:pt idx="0">
                  <c:v>1.8</c:v>
                </c:pt>
              </c:numCache>
            </c:numRef>
          </c:val>
          <c:extLst>
            <c:ext xmlns:c16="http://schemas.microsoft.com/office/drawing/2014/chart" uri="{C3380CC4-5D6E-409C-BE32-E72D297353CC}">
              <c16:uniqueId val="{00000002-44CE-4AFD-8A18-A9E8A47F37F0}"/>
            </c:ext>
          </c:extLst>
        </c:ser>
        <c:ser>
          <c:idx val="3"/>
          <c:order val="3"/>
          <c:tx>
            <c:strRef>
              <c:f>Sheet1!$E$1</c:f>
              <c:strCache>
                <c:ptCount val="1"/>
                <c:pt idx="0">
                  <c:v>APR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DATA</c:v>
                </c:pt>
              </c:strCache>
            </c:strRef>
          </c:cat>
          <c:val>
            <c:numRef>
              <c:f>Sheet1!$E$2</c:f>
              <c:numCache>
                <c:formatCode>General</c:formatCode>
                <c:ptCount val="1"/>
                <c:pt idx="0">
                  <c:v>3.8</c:v>
                </c:pt>
              </c:numCache>
            </c:numRef>
          </c:val>
          <c:extLst>
            <c:ext xmlns:c16="http://schemas.microsoft.com/office/drawing/2014/chart" uri="{C3380CC4-5D6E-409C-BE32-E72D297353CC}">
              <c16:uniqueId val="{00000003-44CE-4AFD-8A18-A9E8A47F37F0}"/>
            </c:ext>
          </c:extLst>
        </c:ser>
        <c:ser>
          <c:idx val="4"/>
          <c:order val="4"/>
          <c:tx>
            <c:strRef>
              <c:f>Sheet1!$F$1</c:f>
              <c:strCache>
                <c:ptCount val="1"/>
                <c:pt idx="0">
                  <c:v>MAY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DATA</c:v>
                </c:pt>
              </c:strCache>
            </c:strRef>
          </c:cat>
          <c:val>
            <c:numRef>
              <c:f>Sheet1!$F$2</c:f>
              <c:numCache>
                <c:formatCode>General</c:formatCode>
                <c:ptCount val="1"/>
                <c:pt idx="0">
                  <c:v>3.4</c:v>
                </c:pt>
              </c:numCache>
            </c:numRef>
          </c:val>
          <c:extLst>
            <c:ext xmlns:c16="http://schemas.microsoft.com/office/drawing/2014/chart" uri="{C3380CC4-5D6E-409C-BE32-E72D297353CC}">
              <c16:uniqueId val="{00000004-44CE-4AFD-8A18-A9E8A47F37F0}"/>
            </c:ext>
          </c:extLst>
        </c:ser>
        <c:ser>
          <c:idx val="5"/>
          <c:order val="5"/>
          <c:tx>
            <c:strRef>
              <c:f>Sheet1!$G$1</c:f>
              <c:strCache>
                <c:ptCount val="1"/>
                <c:pt idx="0">
                  <c:v>JUN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DATA</c:v>
                </c:pt>
              </c:strCache>
            </c:strRef>
          </c:cat>
          <c:val>
            <c:numRef>
              <c:f>Sheet1!$G$2</c:f>
              <c:numCache>
                <c:formatCode>General</c:formatCode>
                <c:ptCount val="1"/>
                <c:pt idx="0">
                  <c:v>4.5999999999999996</c:v>
                </c:pt>
              </c:numCache>
            </c:numRef>
          </c:val>
          <c:extLst>
            <c:ext xmlns:c16="http://schemas.microsoft.com/office/drawing/2014/chart" uri="{C3380CC4-5D6E-409C-BE32-E72D297353CC}">
              <c16:uniqueId val="{00000005-44CE-4AFD-8A18-A9E8A47F37F0}"/>
            </c:ext>
          </c:extLst>
        </c:ser>
        <c:dLbls>
          <c:showLegendKey val="0"/>
          <c:showVal val="1"/>
          <c:showCatName val="0"/>
          <c:showSerName val="0"/>
          <c:showPercent val="0"/>
          <c:showBubbleSize val="0"/>
        </c:dLbls>
        <c:gapWidth val="200"/>
        <c:overlap val="-50"/>
        <c:axId val="420139552"/>
        <c:axId val="420150080"/>
      </c:barChart>
      <c:catAx>
        <c:axId val="42013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20150080"/>
        <c:crosses val="autoZero"/>
        <c:auto val="1"/>
        <c:lblAlgn val="ctr"/>
        <c:lblOffset val="100"/>
        <c:noMultiLvlLbl val="0"/>
      </c:catAx>
      <c:valAx>
        <c:axId val="420150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20139552"/>
        <c:crosses val="autoZero"/>
        <c:crossBetween val="between"/>
        <c:majorUnit val="1"/>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1B-4635-99A7-803E23345B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1B-4635-99A7-803E23345B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1B-4635-99A7-803E23345B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1B-4635-99A7-803E23345B8C}"/>
              </c:ext>
            </c:extLst>
          </c:dPt>
          <c:cat>
            <c:strRef>
              <c:f>Sheet1!$A$2:$A$5</c:f>
              <c:strCache>
                <c:ptCount val="4"/>
                <c:pt idx="0">
                  <c:v>Q1</c:v>
                </c:pt>
                <c:pt idx="1">
                  <c:v>Q2</c:v>
                </c:pt>
                <c:pt idx="2">
                  <c:v>Q3</c:v>
                </c:pt>
                <c:pt idx="3">
                  <c:v>Q4</c:v>
                </c:pt>
              </c:strCache>
            </c:strRef>
          </c:cat>
          <c:val>
            <c:numRef>
              <c:f>Sheet1!$B$2:$B$5</c:f>
              <c:numCache>
                <c:formatCode>General</c:formatCode>
                <c:ptCount val="4"/>
                <c:pt idx="0">
                  <c:v>55</c:v>
                </c:pt>
                <c:pt idx="1">
                  <c:v>20</c:v>
                </c:pt>
                <c:pt idx="2">
                  <c:v>5</c:v>
                </c:pt>
                <c:pt idx="3">
                  <c:v>10</c:v>
                </c:pt>
              </c:numCache>
            </c:numRef>
          </c:val>
          <c:extLst>
            <c:ext xmlns:c16="http://schemas.microsoft.com/office/drawing/2014/chart" uri="{C3380CC4-5D6E-409C-BE32-E72D297353CC}">
              <c16:uniqueId val="{00000008-CC1B-4635-99A7-803E23345B8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CFFA5-D59E-4626-8DAD-153B848F8861}"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72E8AC79-FC4D-44F0-BCF0-955D9CA3AD05}">
      <dgm:prSet/>
      <dgm:spPr/>
      <dgm:t>
        <a:bodyPr/>
        <a:lstStyle/>
        <a:p>
          <a:pPr algn="l">
            <a:lnSpc>
              <a:spcPct val="90000"/>
            </a:lnSpc>
          </a:pPr>
          <a:r>
            <a:rPr lang="en-GB" sz="2900">
              <a:solidFill>
                <a:srgbClr val="FFFFFF"/>
              </a:solidFill>
              <a:latin typeface="Plus Jakarta Sans" panose="020B0604030504040204"/>
              <a:ea typeface="+mn-ea"/>
              <a:cs typeface="+mn-cs"/>
            </a:rPr>
            <a:t>Dionne Broughton -  Product Manager  Healthcare, Early Years and Education</a:t>
          </a:r>
          <a:endParaRPr lang="en-US" sz="2900">
            <a:solidFill>
              <a:srgbClr val="FFFFFF"/>
            </a:solidFill>
            <a:latin typeface="Plus Jakarta Sans" panose="020B0604030504040204"/>
            <a:ea typeface="+mn-ea"/>
            <a:cs typeface="+mn-cs"/>
          </a:endParaRPr>
        </a:p>
      </dgm:t>
    </dgm:pt>
    <dgm:pt modelId="{38A367D0-6949-40F9-972F-C561B9C0C447}" type="parTrans" cxnId="{E872D392-F7FB-4412-936A-C611430EE830}">
      <dgm:prSet/>
      <dgm:spPr/>
      <dgm:t>
        <a:bodyPr/>
        <a:lstStyle/>
        <a:p>
          <a:endParaRPr lang="en-US"/>
        </a:p>
      </dgm:t>
    </dgm:pt>
    <dgm:pt modelId="{CA377E1B-4F09-46E8-A647-9CA399703196}" type="sibTrans" cxnId="{E872D392-F7FB-4412-936A-C611430EE830}">
      <dgm:prSet/>
      <dgm:spPr/>
      <dgm:t>
        <a:bodyPr/>
        <a:lstStyle/>
        <a:p>
          <a:endParaRPr lang="en-US"/>
        </a:p>
      </dgm:t>
    </dgm:pt>
    <dgm:pt modelId="{218AE683-A2DD-441F-B284-DA8F890C282A}">
      <dgm:prSet/>
      <dgm:spPr/>
      <dgm:t>
        <a:bodyPr/>
        <a:lstStyle/>
        <a:p>
          <a:pPr algn="l" rtl="0">
            <a:lnSpc>
              <a:spcPct val="90000"/>
            </a:lnSpc>
          </a:pPr>
          <a:r>
            <a:rPr lang="en-GB" sz="2900" dirty="0">
              <a:solidFill>
                <a:srgbClr val="FFFFFF"/>
              </a:solidFill>
              <a:latin typeface="Plus Jakarta Sans"/>
              <a:ea typeface="+mn-ea"/>
              <a:cs typeface="+mn-cs"/>
            </a:rPr>
            <a:t>Michael Phun – Assessment Specialist- </a:t>
          </a:r>
          <a:r>
            <a:rPr lang="en-GB" sz="2900" dirty="0" err="1">
              <a:solidFill>
                <a:srgbClr val="FFFFFF"/>
              </a:solidFill>
              <a:latin typeface="Plus Jakarta Sans"/>
              <a:ea typeface="+mn-ea"/>
              <a:cs typeface="+mn-cs"/>
            </a:rPr>
            <a:t>Workbased</a:t>
          </a:r>
          <a:r>
            <a:rPr lang="en-GB" sz="2900" dirty="0">
              <a:solidFill>
                <a:srgbClr val="FFFFFF"/>
              </a:solidFill>
              <a:latin typeface="Plus Jakarta Sans"/>
              <a:ea typeface="+mn-ea"/>
              <a:cs typeface="+mn-cs"/>
            </a:rPr>
            <a:t> learning &amp; Apprenticeships</a:t>
          </a:r>
        </a:p>
      </dgm:t>
    </dgm:pt>
    <dgm:pt modelId="{FB5FE390-7F4B-4C6B-86FD-8B5B366F0438}" type="parTrans" cxnId="{E86B8FD1-CC7F-412B-8627-20859AE33C06}">
      <dgm:prSet/>
      <dgm:spPr/>
      <dgm:t>
        <a:bodyPr/>
        <a:lstStyle/>
        <a:p>
          <a:endParaRPr lang="en-US"/>
        </a:p>
      </dgm:t>
    </dgm:pt>
    <dgm:pt modelId="{CA121379-5012-4EB9-9C5F-F1E276B1AF99}" type="sibTrans" cxnId="{E86B8FD1-CC7F-412B-8627-20859AE33C06}">
      <dgm:prSet/>
      <dgm:spPr/>
      <dgm:t>
        <a:bodyPr/>
        <a:lstStyle/>
        <a:p>
          <a:endParaRPr lang="en-US"/>
        </a:p>
      </dgm:t>
    </dgm:pt>
    <dgm:pt modelId="{70C3AB06-7C15-45B0-BBAC-C4F0EFBC58B1}">
      <dgm:prSet/>
      <dgm:spPr/>
      <dgm:t>
        <a:bodyPr/>
        <a:lstStyle/>
        <a:p>
          <a:pPr algn="l">
            <a:lnSpc>
              <a:spcPct val="90000"/>
            </a:lnSpc>
          </a:pPr>
          <a:r>
            <a:rPr lang="en-GB" sz="2900">
              <a:solidFill>
                <a:srgbClr val="FFFFFF"/>
              </a:solidFill>
              <a:latin typeface="Plus Jakarta Sans" panose="020B0604030504040204"/>
              <a:ea typeface="+mn-ea"/>
              <a:cs typeface="+mn-cs"/>
            </a:rPr>
            <a:t>Deb Cooper Cunningham – Senior Standards Verifier Pharmacy</a:t>
          </a:r>
          <a:endParaRPr lang="en-US" sz="2900">
            <a:solidFill>
              <a:srgbClr val="FFFFFF"/>
            </a:solidFill>
            <a:latin typeface="Plus Jakarta Sans" panose="020B0604030504040204"/>
            <a:ea typeface="+mn-ea"/>
            <a:cs typeface="+mn-cs"/>
          </a:endParaRPr>
        </a:p>
      </dgm:t>
    </dgm:pt>
    <dgm:pt modelId="{8F2B1647-BEAB-4BBA-8482-59FE7EFB1071}" type="parTrans" cxnId="{FD7E0234-ED53-495F-837B-AC39DD96B1AF}">
      <dgm:prSet/>
      <dgm:spPr/>
      <dgm:t>
        <a:bodyPr/>
        <a:lstStyle/>
        <a:p>
          <a:endParaRPr lang="en-US"/>
        </a:p>
      </dgm:t>
    </dgm:pt>
    <dgm:pt modelId="{5847D38C-4573-451E-ACE4-2356A3C17D25}" type="sibTrans" cxnId="{FD7E0234-ED53-495F-837B-AC39DD96B1AF}">
      <dgm:prSet/>
      <dgm:spPr/>
      <dgm:t>
        <a:bodyPr/>
        <a:lstStyle/>
        <a:p>
          <a:endParaRPr lang="en-US"/>
        </a:p>
      </dgm:t>
    </dgm:pt>
    <dgm:pt modelId="{93E278FD-1D0B-44D5-85A7-7941A604784C}" type="pres">
      <dgm:prSet presAssocID="{E45CFFA5-D59E-4626-8DAD-153B848F8861}" presName="linear" presStyleCnt="0">
        <dgm:presLayoutVars>
          <dgm:animLvl val="lvl"/>
          <dgm:resizeHandles val="exact"/>
        </dgm:presLayoutVars>
      </dgm:prSet>
      <dgm:spPr/>
    </dgm:pt>
    <dgm:pt modelId="{39D78F8E-9B43-419B-B7CA-C645BF7C0EBF}" type="pres">
      <dgm:prSet presAssocID="{72E8AC79-FC4D-44F0-BCF0-955D9CA3AD05}" presName="parentText" presStyleLbl="node1" presStyleIdx="0" presStyleCnt="3">
        <dgm:presLayoutVars>
          <dgm:chMax val="0"/>
          <dgm:bulletEnabled val="1"/>
        </dgm:presLayoutVars>
      </dgm:prSet>
      <dgm:spPr/>
    </dgm:pt>
    <dgm:pt modelId="{D07A8E8E-408A-4CE4-9D43-65762DF2012C}" type="pres">
      <dgm:prSet presAssocID="{CA377E1B-4F09-46E8-A647-9CA399703196}" presName="spacer" presStyleCnt="0"/>
      <dgm:spPr/>
    </dgm:pt>
    <dgm:pt modelId="{4CB58AEC-B4A5-4473-9A8D-E904D70B382A}" type="pres">
      <dgm:prSet presAssocID="{218AE683-A2DD-441F-B284-DA8F890C282A}" presName="parentText" presStyleLbl="node1" presStyleIdx="1" presStyleCnt="3">
        <dgm:presLayoutVars>
          <dgm:chMax val="0"/>
          <dgm:bulletEnabled val="1"/>
        </dgm:presLayoutVars>
      </dgm:prSet>
      <dgm:spPr/>
    </dgm:pt>
    <dgm:pt modelId="{09656C40-8719-4EC7-9EDE-443590DBCB6F}" type="pres">
      <dgm:prSet presAssocID="{CA121379-5012-4EB9-9C5F-F1E276B1AF99}" presName="spacer" presStyleCnt="0"/>
      <dgm:spPr/>
    </dgm:pt>
    <dgm:pt modelId="{C8D6C3DB-AF13-40B5-9CC9-198D3EE49082}" type="pres">
      <dgm:prSet presAssocID="{70C3AB06-7C15-45B0-BBAC-C4F0EFBC58B1}" presName="parentText" presStyleLbl="node1" presStyleIdx="2" presStyleCnt="3">
        <dgm:presLayoutVars>
          <dgm:chMax val="0"/>
          <dgm:bulletEnabled val="1"/>
        </dgm:presLayoutVars>
      </dgm:prSet>
      <dgm:spPr/>
    </dgm:pt>
  </dgm:ptLst>
  <dgm:cxnLst>
    <dgm:cxn modelId="{FD7E0234-ED53-495F-837B-AC39DD96B1AF}" srcId="{E45CFFA5-D59E-4626-8DAD-153B848F8861}" destId="{70C3AB06-7C15-45B0-BBAC-C4F0EFBC58B1}" srcOrd="2" destOrd="0" parTransId="{8F2B1647-BEAB-4BBA-8482-59FE7EFB1071}" sibTransId="{5847D38C-4573-451E-ACE4-2356A3C17D25}"/>
    <dgm:cxn modelId="{9732DC5D-7CDF-41A3-8B09-5F8D44D62F2B}" type="presOf" srcId="{72E8AC79-FC4D-44F0-BCF0-955D9CA3AD05}" destId="{39D78F8E-9B43-419B-B7CA-C645BF7C0EBF}" srcOrd="0" destOrd="0" presId="urn:microsoft.com/office/officeart/2005/8/layout/vList2"/>
    <dgm:cxn modelId="{CFE14A83-F1BB-46BC-8B90-133D849D79E8}" type="presOf" srcId="{70C3AB06-7C15-45B0-BBAC-C4F0EFBC58B1}" destId="{C8D6C3DB-AF13-40B5-9CC9-198D3EE49082}" srcOrd="0" destOrd="0" presId="urn:microsoft.com/office/officeart/2005/8/layout/vList2"/>
    <dgm:cxn modelId="{E872D392-F7FB-4412-936A-C611430EE830}" srcId="{E45CFFA5-D59E-4626-8DAD-153B848F8861}" destId="{72E8AC79-FC4D-44F0-BCF0-955D9CA3AD05}" srcOrd="0" destOrd="0" parTransId="{38A367D0-6949-40F9-972F-C561B9C0C447}" sibTransId="{CA377E1B-4F09-46E8-A647-9CA399703196}"/>
    <dgm:cxn modelId="{ED8AFDB9-A2DA-49B1-8B4A-E13AE1C29079}" type="presOf" srcId="{E45CFFA5-D59E-4626-8DAD-153B848F8861}" destId="{93E278FD-1D0B-44D5-85A7-7941A604784C}" srcOrd="0" destOrd="0" presId="urn:microsoft.com/office/officeart/2005/8/layout/vList2"/>
    <dgm:cxn modelId="{E86B8FD1-CC7F-412B-8627-20859AE33C06}" srcId="{E45CFFA5-D59E-4626-8DAD-153B848F8861}" destId="{218AE683-A2DD-441F-B284-DA8F890C282A}" srcOrd="1" destOrd="0" parTransId="{FB5FE390-7F4B-4C6B-86FD-8B5B366F0438}" sibTransId="{CA121379-5012-4EB9-9C5F-F1E276B1AF99}"/>
    <dgm:cxn modelId="{8293FAF0-D3DC-4B2D-ABE7-81E813743763}" type="presOf" srcId="{218AE683-A2DD-441F-B284-DA8F890C282A}" destId="{4CB58AEC-B4A5-4473-9A8D-E904D70B382A}" srcOrd="0" destOrd="0" presId="urn:microsoft.com/office/officeart/2005/8/layout/vList2"/>
    <dgm:cxn modelId="{BF4EFA4C-E03B-492C-9C88-12BFD8F7A05E}" type="presParOf" srcId="{93E278FD-1D0B-44D5-85A7-7941A604784C}" destId="{39D78F8E-9B43-419B-B7CA-C645BF7C0EBF}" srcOrd="0" destOrd="0" presId="urn:microsoft.com/office/officeart/2005/8/layout/vList2"/>
    <dgm:cxn modelId="{1C1D1DE6-6AA7-4119-8314-80791CA18C1F}" type="presParOf" srcId="{93E278FD-1D0B-44D5-85A7-7941A604784C}" destId="{D07A8E8E-408A-4CE4-9D43-65762DF2012C}" srcOrd="1" destOrd="0" presId="urn:microsoft.com/office/officeart/2005/8/layout/vList2"/>
    <dgm:cxn modelId="{515871C2-31AF-40FE-9896-9136AA008916}" type="presParOf" srcId="{93E278FD-1D0B-44D5-85A7-7941A604784C}" destId="{4CB58AEC-B4A5-4473-9A8D-E904D70B382A}" srcOrd="2" destOrd="0" presId="urn:microsoft.com/office/officeart/2005/8/layout/vList2"/>
    <dgm:cxn modelId="{8F80FC7D-FE36-40C4-B25E-74B417870A6A}" type="presParOf" srcId="{93E278FD-1D0B-44D5-85A7-7941A604784C}" destId="{09656C40-8719-4EC7-9EDE-443590DBCB6F}" srcOrd="3" destOrd="0" presId="urn:microsoft.com/office/officeart/2005/8/layout/vList2"/>
    <dgm:cxn modelId="{55E5F107-6F6B-45CB-ABD8-38386396AD0A}" type="presParOf" srcId="{93E278FD-1D0B-44D5-85A7-7941A604784C}" destId="{C8D6C3DB-AF13-40B5-9CC9-198D3EE490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78F8E-9B43-419B-B7CA-C645BF7C0EBF}">
      <dsp:nvSpPr>
        <dsp:cNvPr id="0" name=""/>
        <dsp:cNvSpPr/>
      </dsp:nvSpPr>
      <dsp:spPr>
        <a:xfrm>
          <a:off x="0" y="30252"/>
          <a:ext cx="6551613" cy="16625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solidFill>
                <a:srgbClr val="FFFFFF"/>
              </a:solidFill>
              <a:latin typeface="Plus Jakarta Sans" panose="020B0604030504040204"/>
              <a:ea typeface="+mn-ea"/>
              <a:cs typeface="+mn-cs"/>
            </a:rPr>
            <a:t>Dionne Broughton -  Product Manager  Healthcare, Early Years and Education</a:t>
          </a:r>
          <a:endParaRPr lang="en-US" sz="2900" kern="1200">
            <a:solidFill>
              <a:srgbClr val="FFFFFF"/>
            </a:solidFill>
            <a:latin typeface="Plus Jakarta Sans" panose="020B0604030504040204"/>
            <a:ea typeface="+mn-ea"/>
            <a:cs typeface="+mn-cs"/>
          </a:endParaRPr>
        </a:p>
      </dsp:txBody>
      <dsp:txXfrm>
        <a:off x="81160" y="111412"/>
        <a:ext cx="6389293" cy="1500250"/>
      </dsp:txXfrm>
    </dsp:sp>
    <dsp:sp modelId="{4CB58AEC-B4A5-4473-9A8D-E904D70B382A}">
      <dsp:nvSpPr>
        <dsp:cNvPr id="0" name=""/>
        <dsp:cNvSpPr/>
      </dsp:nvSpPr>
      <dsp:spPr>
        <a:xfrm>
          <a:off x="0" y="1776342"/>
          <a:ext cx="6551613" cy="16625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GB" sz="2900" kern="1200" dirty="0">
              <a:solidFill>
                <a:srgbClr val="FFFFFF"/>
              </a:solidFill>
              <a:latin typeface="Plus Jakarta Sans"/>
              <a:ea typeface="+mn-ea"/>
              <a:cs typeface="+mn-cs"/>
            </a:rPr>
            <a:t>Michael Phun – Assessment Specialist- </a:t>
          </a:r>
          <a:r>
            <a:rPr lang="en-GB" sz="2900" kern="1200" dirty="0" err="1">
              <a:solidFill>
                <a:srgbClr val="FFFFFF"/>
              </a:solidFill>
              <a:latin typeface="Plus Jakarta Sans"/>
              <a:ea typeface="+mn-ea"/>
              <a:cs typeface="+mn-cs"/>
            </a:rPr>
            <a:t>Workbased</a:t>
          </a:r>
          <a:r>
            <a:rPr lang="en-GB" sz="2900" kern="1200" dirty="0">
              <a:solidFill>
                <a:srgbClr val="FFFFFF"/>
              </a:solidFill>
              <a:latin typeface="Plus Jakarta Sans"/>
              <a:ea typeface="+mn-ea"/>
              <a:cs typeface="+mn-cs"/>
            </a:rPr>
            <a:t> learning &amp; Apprenticeships</a:t>
          </a:r>
        </a:p>
      </dsp:txBody>
      <dsp:txXfrm>
        <a:off x="81160" y="1857502"/>
        <a:ext cx="6389293" cy="1500250"/>
      </dsp:txXfrm>
    </dsp:sp>
    <dsp:sp modelId="{C8D6C3DB-AF13-40B5-9CC9-198D3EE49082}">
      <dsp:nvSpPr>
        <dsp:cNvPr id="0" name=""/>
        <dsp:cNvSpPr/>
      </dsp:nvSpPr>
      <dsp:spPr>
        <a:xfrm>
          <a:off x="0" y="3522432"/>
          <a:ext cx="6551613" cy="16625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solidFill>
                <a:srgbClr val="FFFFFF"/>
              </a:solidFill>
              <a:latin typeface="Plus Jakarta Sans" panose="020B0604030504040204"/>
              <a:ea typeface="+mn-ea"/>
              <a:cs typeface="+mn-cs"/>
            </a:rPr>
            <a:t>Deb Cooper Cunningham – Senior Standards Verifier Pharmacy</a:t>
          </a:r>
          <a:endParaRPr lang="en-US" sz="2900" kern="1200">
            <a:solidFill>
              <a:srgbClr val="FFFFFF"/>
            </a:solidFill>
            <a:latin typeface="Plus Jakarta Sans" panose="020B0604030504040204"/>
            <a:ea typeface="+mn-ea"/>
            <a:cs typeface="+mn-cs"/>
          </a:endParaRPr>
        </a:p>
      </dsp:txBody>
      <dsp:txXfrm>
        <a:off x="81160" y="3603592"/>
        <a:ext cx="6389293" cy="1500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5A484E-2BD9-3CBE-C611-D3089AC1A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Plus Jakarta Sans Medium" pitchFamily="2" charset="0"/>
            </a:endParaRPr>
          </a:p>
        </p:txBody>
      </p:sp>
      <p:sp>
        <p:nvSpPr>
          <p:cNvPr id="3" name="Date Placeholder 2">
            <a:extLst>
              <a:ext uri="{FF2B5EF4-FFF2-40B4-BE49-F238E27FC236}">
                <a16:creationId xmlns:a16="http://schemas.microsoft.com/office/drawing/2014/main" id="{E4E7924C-FE91-B6B8-1539-895151714C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E41D17-B1DE-4F3D-8229-E6DD2286D408}" type="datetimeFigureOut">
              <a:rPr lang="en-US" smtClean="0">
                <a:latin typeface="Plus Jakarta Sans Medium" pitchFamily="2" charset="0"/>
              </a:rPr>
              <a:t>6/30/2026</a:t>
            </a:fld>
            <a:endParaRPr lang="en-US">
              <a:latin typeface="Plus Jakarta Sans Medium" pitchFamily="2" charset="0"/>
            </a:endParaRPr>
          </a:p>
        </p:txBody>
      </p:sp>
      <p:sp>
        <p:nvSpPr>
          <p:cNvPr id="4" name="Footer Placeholder 3">
            <a:extLst>
              <a:ext uri="{FF2B5EF4-FFF2-40B4-BE49-F238E27FC236}">
                <a16:creationId xmlns:a16="http://schemas.microsoft.com/office/drawing/2014/main" id="{83BB3357-0477-9C6D-6606-044FA160C4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Plus Jakarta Sans Medium" pitchFamily="2" charset="0"/>
            </a:endParaRPr>
          </a:p>
        </p:txBody>
      </p:sp>
      <p:sp>
        <p:nvSpPr>
          <p:cNvPr id="5" name="Slide Number Placeholder 4">
            <a:extLst>
              <a:ext uri="{FF2B5EF4-FFF2-40B4-BE49-F238E27FC236}">
                <a16:creationId xmlns:a16="http://schemas.microsoft.com/office/drawing/2014/main" id="{272A7606-B324-E325-4BFC-71A57E9DE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87F3D-D5D7-403E-A0DB-D0DC951FAB6E}" type="slidenum">
              <a:rPr lang="en-US" smtClean="0">
                <a:latin typeface="Plus Jakarta Sans Medium" pitchFamily="2" charset="0"/>
              </a:rPr>
              <a:t>‹#›</a:t>
            </a:fld>
            <a:endParaRPr lang="en-US">
              <a:latin typeface="Plus Jakarta Sans Medium" pitchFamily="2" charset="0"/>
            </a:endParaRPr>
          </a:p>
        </p:txBody>
      </p:sp>
    </p:spTree>
    <p:extLst>
      <p:ext uri="{BB962C8B-B14F-4D97-AF65-F5344CB8AC3E}">
        <p14:creationId xmlns:p14="http://schemas.microsoft.com/office/powerpoint/2010/main" val="16894646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lus Jakarta Sans Medium"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lus Jakarta Sans Medium" pitchFamily="2" charset="0"/>
              </a:defRPr>
            </a:lvl1pPr>
          </a:lstStyle>
          <a:p>
            <a:fld id="{2A9CD6B2-B732-FC41-A69E-62762D3FD565}" type="datetimeFigureOut">
              <a:rPr lang="en-US" smtClean="0"/>
              <a:pPr/>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lus Jakarta Sans Medium"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lus Jakarta Sans Medium" pitchFamily="2" charset="0"/>
              </a:defRPr>
            </a:lvl1pPr>
          </a:lstStyle>
          <a:p>
            <a:fld id="{654E6AB8-202A-7D41-9CBD-7C8AE42CF1A5}" type="slidenum">
              <a:rPr lang="en-US" smtClean="0"/>
              <a:pPr/>
              <a:t>‹#›</a:t>
            </a:fld>
            <a:endParaRPr lang="en-US"/>
          </a:p>
        </p:txBody>
      </p:sp>
    </p:spTree>
    <p:extLst>
      <p:ext uri="{BB962C8B-B14F-4D97-AF65-F5344CB8AC3E}">
        <p14:creationId xmlns:p14="http://schemas.microsoft.com/office/powerpoint/2010/main" val="96210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lus Jakarta Sans Medium" pitchFamily="2" charset="0"/>
        <a:ea typeface="+mn-ea"/>
        <a:cs typeface="+mn-cs"/>
      </a:defRPr>
    </a:lvl1pPr>
    <a:lvl2pPr marL="457200" algn="l" defTabSz="914400" rtl="0" eaLnBrk="1" latinLnBrk="0" hangingPunct="1">
      <a:defRPr sz="1200" kern="1200">
        <a:solidFill>
          <a:schemeClr val="tx1"/>
        </a:solidFill>
        <a:latin typeface="Plus Jakarta Sans Medium" pitchFamily="2" charset="0"/>
        <a:ea typeface="+mn-ea"/>
        <a:cs typeface="+mn-cs"/>
      </a:defRPr>
    </a:lvl2pPr>
    <a:lvl3pPr marL="914400" algn="l" defTabSz="914400" rtl="0" eaLnBrk="1" latinLnBrk="0" hangingPunct="1">
      <a:defRPr sz="1200" kern="1200">
        <a:solidFill>
          <a:schemeClr val="tx1"/>
        </a:solidFill>
        <a:latin typeface="Plus Jakarta Sans Medium" pitchFamily="2" charset="0"/>
        <a:ea typeface="+mn-ea"/>
        <a:cs typeface="+mn-cs"/>
      </a:defRPr>
    </a:lvl3pPr>
    <a:lvl4pPr marL="1371600" algn="l" defTabSz="914400" rtl="0" eaLnBrk="1" latinLnBrk="0" hangingPunct="1">
      <a:defRPr sz="1200" kern="1200">
        <a:solidFill>
          <a:schemeClr val="tx1"/>
        </a:solidFill>
        <a:latin typeface="Plus Jakarta Sans Medium" pitchFamily="2" charset="0"/>
        <a:ea typeface="+mn-ea"/>
        <a:cs typeface="+mn-cs"/>
      </a:defRPr>
    </a:lvl4pPr>
    <a:lvl5pPr marL="1828800" algn="l" defTabSz="914400" rtl="0" eaLnBrk="1" latinLnBrk="0" hangingPunct="1">
      <a:defRPr sz="1200" kern="1200">
        <a:solidFill>
          <a:schemeClr val="tx1"/>
        </a:solidFill>
        <a:latin typeface="Plus Jakarta Sans Medium"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hyperlink" Target="https://pearsoneducationinc.sharepoint.com/sites/PearsonBrandHub/" TargetMode="External"/><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emf"/><Relationship Id="rId2" Type="http://schemas.openxmlformats.org/officeDocument/2006/relationships/image" Target="../media/image21.jpeg"/><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Master" Target="../slideMasters/slideMaster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svg"/></Relationships>
</file>

<file path=ppt/slideLayouts/_rels/slideLayout72.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jpeg"/><Relationship Id="rId39" Type="http://schemas.openxmlformats.org/officeDocument/2006/relationships/image" Target="../media/image77.png"/><Relationship Id="rId21" Type="http://schemas.openxmlformats.org/officeDocument/2006/relationships/image" Target="../media/image59.png"/><Relationship Id="rId34" Type="http://schemas.openxmlformats.org/officeDocument/2006/relationships/image" Target="../media/image72.png"/><Relationship Id="rId42" Type="http://schemas.openxmlformats.org/officeDocument/2006/relationships/image" Target="../media/image80.png"/><Relationship Id="rId7" Type="http://schemas.openxmlformats.org/officeDocument/2006/relationships/image" Target="../media/image45.jpe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jpeg"/><Relationship Id="rId41"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44.jpe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8.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jpeg"/><Relationship Id="rId36" Type="http://schemas.openxmlformats.org/officeDocument/2006/relationships/image" Target="../media/image74.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jpeg"/><Relationship Id="rId30" Type="http://schemas.openxmlformats.org/officeDocument/2006/relationships/image" Target="../media/image68.png"/><Relationship Id="rId35" Type="http://schemas.openxmlformats.org/officeDocument/2006/relationships/image" Target="../media/image73.jpeg"/><Relationship Id="rId43" Type="http://schemas.openxmlformats.org/officeDocument/2006/relationships/image" Target="../media/image81.png"/><Relationship Id="rId8" Type="http://schemas.openxmlformats.org/officeDocument/2006/relationships/image" Target="../media/image46.png"/><Relationship Id="rId3" Type="http://schemas.openxmlformats.org/officeDocument/2006/relationships/image" Target="../media/image41.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38" Type="http://schemas.openxmlformats.org/officeDocument/2006/relationships/image" Target="../media/image7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2.png"/><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9" Type="http://schemas.openxmlformats.org/officeDocument/2006/relationships/image" Target="../media/image119.png"/><Relationship Id="rId21" Type="http://schemas.openxmlformats.org/officeDocument/2006/relationships/image" Target="../media/image101.png"/><Relationship Id="rId34" Type="http://schemas.openxmlformats.org/officeDocument/2006/relationships/image" Target="../media/image114.png"/><Relationship Id="rId42" Type="http://schemas.openxmlformats.org/officeDocument/2006/relationships/image" Target="../media/image122.png"/><Relationship Id="rId47" Type="http://schemas.openxmlformats.org/officeDocument/2006/relationships/image" Target="../media/image127.png"/><Relationship Id="rId50" Type="http://schemas.openxmlformats.org/officeDocument/2006/relationships/image" Target="../media/image130.png"/><Relationship Id="rId7" Type="http://schemas.openxmlformats.org/officeDocument/2006/relationships/image" Target="../media/image87.png"/><Relationship Id="rId2" Type="http://schemas.openxmlformats.org/officeDocument/2006/relationships/hyperlink" Target="https://pearsoneducationinc.sharepoint.com/sites/PearsonBrandHub/" TargetMode="External"/><Relationship Id="rId16" Type="http://schemas.openxmlformats.org/officeDocument/2006/relationships/image" Target="../media/image96.png"/><Relationship Id="rId29" Type="http://schemas.openxmlformats.org/officeDocument/2006/relationships/image" Target="../media/image109.png"/><Relationship Id="rId11" Type="http://schemas.openxmlformats.org/officeDocument/2006/relationships/image" Target="../media/image91.png"/><Relationship Id="rId24" Type="http://schemas.openxmlformats.org/officeDocument/2006/relationships/image" Target="../media/image104.png"/><Relationship Id="rId32" Type="http://schemas.openxmlformats.org/officeDocument/2006/relationships/image" Target="../media/image112.png"/><Relationship Id="rId37" Type="http://schemas.openxmlformats.org/officeDocument/2006/relationships/image" Target="../media/image117.png"/><Relationship Id="rId40" Type="http://schemas.openxmlformats.org/officeDocument/2006/relationships/image" Target="../media/image120.png"/><Relationship Id="rId45" Type="http://schemas.openxmlformats.org/officeDocument/2006/relationships/image" Target="../media/image125.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36" Type="http://schemas.openxmlformats.org/officeDocument/2006/relationships/image" Target="../media/image116.png"/><Relationship Id="rId49" Type="http://schemas.openxmlformats.org/officeDocument/2006/relationships/image" Target="../media/image129.png"/><Relationship Id="rId10" Type="http://schemas.openxmlformats.org/officeDocument/2006/relationships/image" Target="../media/image90.png"/><Relationship Id="rId19" Type="http://schemas.openxmlformats.org/officeDocument/2006/relationships/image" Target="../media/image99.png"/><Relationship Id="rId31" Type="http://schemas.openxmlformats.org/officeDocument/2006/relationships/image" Target="../media/image111.png"/><Relationship Id="rId44" Type="http://schemas.openxmlformats.org/officeDocument/2006/relationships/image" Target="../media/image124.png"/><Relationship Id="rId52" Type="http://schemas.openxmlformats.org/officeDocument/2006/relationships/image" Target="../media/image132.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 Id="rId30" Type="http://schemas.openxmlformats.org/officeDocument/2006/relationships/image" Target="../media/image110.png"/><Relationship Id="rId35" Type="http://schemas.openxmlformats.org/officeDocument/2006/relationships/image" Target="../media/image115.png"/><Relationship Id="rId43" Type="http://schemas.openxmlformats.org/officeDocument/2006/relationships/image" Target="../media/image123.png"/><Relationship Id="rId48" Type="http://schemas.openxmlformats.org/officeDocument/2006/relationships/image" Target="../media/image128.png"/><Relationship Id="rId8" Type="http://schemas.openxmlformats.org/officeDocument/2006/relationships/image" Target="../media/image88.png"/><Relationship Id="rId51" Type="http://schemas.openxmlformats.org/officeDocument/2006/relationships/image" Target="../media/image131.png"/><Relationship Id="rId3" Type="http://schemas.openxmlformats.org/officeDocument/2006/relationships/image" Target="../media/image83.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3.png"/><Relationship Id="rId38" Type="http://schemas.openxmlformats.org/officeDocument/2006/relationships/image" Target="../media/image118.png"/><Relationship Id="rId46" Type="http://schemas.openxmlformats.org/officeDocument/2006/relationships/image" Target="../media/image126.png"/><Relationship Id="rId20" Type="http://schemas.openxmlformats.org/officeDocument/2006/relationships/image" Target="../media/image100.png"/><Relationship Id="rId41"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86.png"/></Relationships>
</file>

<file path=ppt/slideLayouts/_rels/slideLayout78.xml.rels><?xml version="1.0" encoding="UTF-8" standalone="yes"?>
<Relationships xmlns="http://schemas.openxmlformats.org/package/2006/relationships"><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3.png"/><Relationship Id="rId39" Type="http://schemas.openxmlformats.org/officeDocument/2006/relationships/image" Target="../media/image166.png"/><Relationship Id="rId21" Type="http://schemas.openxmlformats.org/officeDocument/2006/relationships/image" Target="../media/image148.png"/><Relationship Id="rId34" Type="http://schemas.openxmlformats.org/officeDocument/2006/relationships/image" Target="../media/image161.png"/><Relationship Id="rId42" Type="http://schemas.openxmlformats.org/officeDocument/2006/relationships/image" Target="../media/image169.png"/><Relationship Id="rId47" Type="http://schemas.openxmlformats.org/officeDocument/2006/relationships/image" Target="../media/image174.png"/><Relationship Id="rId50" Type="http://schemas.openxmlformats.org/officeDocument/2006/relationships/image" Target="../media/image177.png"/><Relationship Id="rId7" Type="http://schemas.openxmlformats.org/officeDocument/2006/relationships/image" Target="../media/image134.png"/><Relationship Id="rId2" Type="http://schemas.openxmlformats.org/officeDocument/2006/relationships/hyperlink" Target="https://pearsoneducationinc.sharepoint.com/sites/PearsonBrandHub/" TargetMode="External"/><Relationship Id="rId16" Type="http://schemas.openxmlformats.org/officeDocument/2006/relationships/image" Target="../media/image143.png"/><Relationship Id="rId29" Type="http://schemas.openxmlformats.org/officeDocument/2006/relationships/image" Target="../media/image156.png"/><Relationship Id="rId11" Type="http://schemas.openxmlformats.org/officeDocument/2006/relationships/image" Target="../media/image138.png"/><Relationship Id="rId24" Type="http://schemas.openxmlformats.org/officeDocument/2006/relationships/image" Target="../media/image151.png"/><Relationship Id="rId32" Type="http://schemas.openxmlformats.org/officeDocument/2006/relationships/image" Target="../media/image159.png"/><Relationship Id="rId37" Type="http://schemas.openxmlformats.org/officeDocument/2006/relationships/image" Target="../media/image164.png"/><Relationship Id="rId40" Type="http://schemas.openxmlformats.org/officeDocument/2006/relationships/image" Target="../media/image167.png"/><Relationship Id="rId45" Type="http://schemas.openxmlformats.org/officeDocument/2006/relationships/image" Target="../media/image172.png"/><Relationship Id="rId5" Type="http://schemas.openxmlformats.org/officeDocument/2006/relationships/image" Target="../media/image85.png"/><Relationship Id="rId15" Type="http://schemas.openxmlformats.org/officeDocument/2006/relationships/image" Target="../media/image142.png"/><Relationship Id="rId23" Type="http://schemas.openxmlformats.org/officeDocument/2006/relationships/image" Target="../media/image150.png"/><Relationship Id="rId28" Type="http://schemas.openxmlformats.org/officeDocument/2006/relationships/image" Target="../media/image155.png"/><Relationship Id="rId36" Type="http://schemas.openxmlformats.org/officeDocument/2006/relationships/image" Target="../media/image163.png"/><Relationship Id="rId49" Type="http://schemas.openxmlformats.org/officeDocument/2006/relationships/image" Target="../media/image176.png"/><Relationship Id="rId10" Type="http://schemas.openxmlformats.org/officeDocument/2006/relationships/image" Target="../media/image137.png"/><Relationship Id="rId19" Type="http://schemas.openxmlformats.org/officeDocument/2006/relationships/image" Target="../media/image146.png"/><Relationship Id="rId31" Type="http://schemas.openxmlformats.org/officeDocument/2006/relationships/image" Target="../media/image158.png"/><Relationship Id="rId44" Type="http://schemas.openxmlformats.org/officeDocument/2006/relationships/image" Target="../media/image171.png"/><Relationship Id="rId52" Type="http://schemas.openxmlformats.org/officeDocument/2006/relationships/image" Target="../media/image179.png"/><Relationship Id="rId4" Type="http://schemas.openxmlformats.org/officeDocument/2006/relationships/image" Target="../media/image84.pn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image" Target="../media/image154.png"/><Relationship Id="rId30" Type="http://schemas.openxmlformats.org/officeDocument/2006/relationships/image" Target="../media/image157.png"/><Relationship Id="rId35" Type="http://schemas.openxmlformats.org/officeDocument/2006/relationships/image" Target="../media/image162.png"/><Relationship Id="rId43" Type="http://schemas.openxmlformats.org/officeDocument/2006/relationships/image" Target="../media/image170.png"/><Relationship Id="rId48" Type="http://schemas.openxmlformats.org/officeDocument/2006/relationships/image" Target="../media/image175.png"/><Relationship Id="rId8" Type="http://schemas.openxmlformats.org/officeDocument/2006/relationships/image" Target="../media/image135.png"/><Relationship Id="rId51" Type="http://schemas.openxmlformats.org/officeDocument/2006/relationships/image" Target="../media/image178.png"/><Relationship Id="rId3" Type="http://schemas.openxmlformats.org/officeDocument/2006/relationships/image" Target="../media/image83.pn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33" Type="http://schemas.openxmlformats.org/officeDocument/2006/relationships/image" Target="../media/image160.png"/><Relationship Id="rId38" Type="http://schemas.openxmlformats.org/officeDocument/2006/relationships/image" Target="../media/image165.png"/><Relationship Id="rId46" Type="http://schemas.openxmlformats.org/officeDocument/2006/relationships/image" Target="../media/image173.png"/><Relationship Id="rId20" Type="http://schemas.openxmlformats.org/officeDocument/2006/relationships/image" Target="../media/image147.png"/><Relationship Id="rId41" Type="http://schemas.openxmlformats.org/officeDocument/2006/relationships/image" Target="../media/image168.png"/><Relationship Id="rId1" Type="http://schemas.openxmlformats.org/officeDocument/2006/relationships/slideMaster" Target="../slideMasters/slideMaster1.xml"/><Relationship Id="rId6" Type="http://schemas.openxmlformats.org/officeDocument/2006/relationships/image" Target="../media/image133.png"/></Relationships>
</file>

<file path=ppt/slideLayouts/_rels/slideLayout79.xml.rels><?xml version="1.0" encoding="UTF-8" standalone="yes"?>
<Relationships xmlns="http://schemas.openxmlformats.org/package/2006/relationships"><Relationship Id="rId117" Type="http://schemas.openxmlformats.org/officeDocument/2006/relationships/image" Target="../media/image294.svg"/><Relationship Id="rId21" Type="http://schemas.openxmlformats.org/officeDocument/2006/relationships/image" Target="../media/image198.svg"/><Relationship Id="rId42" Type="http://schemas.openxmlformats.org/officeDocument/2006/relationships/image" Target="../media/image219.svg"/><Relationship Id="rId63" Type="http://schemas.openxmlformats.org/officeDocument/2006/relationships/image" Target="../media/image240.svg"/><Relationship Id="rId84" Type="http://schemas.openxmlformats.org/officeDocument/2006/relationships/image" Target="../media/image261.svg"/><Relationship Id="rId16" Type="http://schemas.openxmlformats.org/officeDocument/2006/relationships/image" Target="../media/image193.svg"/><Relationship Id="rId107" Type="http://schemas.openxmlformats.org/officeDocument/2006/relationships/image" Target="../media/image284.svg"/><Relationship Id="rId11" Type="http://schemas.openxmlformats.org/officeDocument/2006/relationships/image" Target="../media/image188.svg"/><Relationship Id="rId32" Type="http://schemas.openxmlformats.org/officeDocument/2006/relationships/image" Target="../media/image209.svg"/><Relationship Id="rId37" Type="http://schemas.openxmlformats.org/officeDocument/2006/relationships/image" Target="../media/image214.svg"/><Relationship Id="rId53" Type="http://schemas.openxmlformats.org/officeDocument/2006/relationships/image" Target="../media/image230.svg"/><Relationship Id="rId58" Type="http://schemas.openxmlformats.org/officeDocument/2006/relationships/image" Target="../media/image235.svg"/><Relationship Id="rId74" Type="http://schemas.openxmlformats.org/officeDocument/2006/relationships/image" Target="../media/image251.svg"/><Relationship Id="rId79" Type="http://schemas.openxmlformats.org/officeDocument/2006/relationships/image" Target="../media/image256.svg"/><Relationship Id="rId102" Type="http://schemas.openxmlformats.org/officeDocument/2006/relationships/image" Target="../media/image279.svg"/><Relationship Id="rId123" Type="http://schemas.openxmlformats.org/officeDocument/2006/relationships/image" Target="../media/image300.svg"/><Relationship Id="rId128" Type="http://schemas.openxmlformats.org/officeDocument/2006/relationships/image" Target="../media/image305.svg"/><Relationship Id="rId5" Type="http://schemas.openxmlformats.org/officeDocument/2006/relationships/image" Target="../media/image182.svg"/><Relationship Id="rId90" Type="http://schemas.openxmlformats.org/officeDocument/2006/relationships/image" Target="../media/image267.svg"/><Relationship Id="rId95" Type="http://schemas.openxmlformats.org/officeDocument/2006/relationships/image" Target="../media/image272.svg"/><Relationship Id="rId22" Type="http://schemas.openxmlformats.org/officeDocument/2006/relationships/image" Target="../media/image199.svg"/><Relationship Id="rId27" Type="http://schemas.openxmlformats.org/officeDocument/2006/relationships/image" Target="../media/image204.svg"/><Relationship Id="rId43" Type="http://schemas.openxmlformats.org/officeDocument/2006/relationships/image" Target="../media/image220.svg"/><Relationship Id="rId48" Type="http://schemas.openxmlformats.org/officeDocument/2006/relationships/image" Target="../media/image225.svg"/><Relationship Id="rId64" Type="http://schemas.openxmlformats.org/officeDocument/2006/relationships/image" Target="../media/image241.svg"/><Relationship Id="rId69" Type="http://schemas.openxmlformats.org/officeDocument/2006/relationships/image" Target="../media/image246.svg"/><Relationship Id="rId113" Type="http://schemas.openxmlformats.org/officeDocument/2006/relationships/image" Target="../media/image290.svg"/><Relationship Id="rId118" Type="http://schemas.openxmlformats.org/officeDocument/2006/relationships/image" Target="../media/image295.svg"/><Relationship Id="rId134" Type="http://schemas.openxmlformats.org/officeDocument/2006/relationships/image" Target="../media/image311.svg"/><Relationship Id="rId80" Type="http://schemas.openxmlformats.org/officeDocument/2006/relationships/image" Target="../media/image257.svg"/><Relationship Id="rId85" Type="http://schemas.openxmlformats.org/officeDocument/2006/relationships/image" Target="../media/image262.svg"/><Relationship Id="rId12" Type="http://schemas.openxmlformats.org/officeDocument/2006/relationships/image" Target="../media/image189.svg"/><Relationship Id="rId17" Type="http://schemas.openxmlformats.org/officeDocument/2006/relationships/image" Target="../media/image194.svg"/><Relationship Id="rId33" Type="http://schemas.openxmlformats.org/officeDocument/2006/relationships/image" Target="../media/image210.svg"/><Relationship Id="rId38" Type="http://schemas.openxmlformats.org/officeDocument/2006/relationships/image" Target="../media/image215.svg"/><Relationship Id="rId59" Type="http://schemas.openxmlformats.org/officeDocument/2006/relationships/image" Target="../media/image236.svg"/><Relationship Id="rId103" Type="http://schemas.openxmlformats.org/officeDocument/2006/relationships/image" Target="../media/image280.svg"/><Relationship Id="rId108" Type="http://schemas.openxmlformats.org/officeDocument/2006/relationships/image" Target="../media/image285.svg"/><Relationship Id="rId124" Type="http://schemas.openxmlformats.org/officeDocument/2006/relationships/image" Target="../media/image301.svg"/><Relationship Id="rId129" Type="http://schemas.openxmlformats.org/officeDocument/2006/relationships/image" Target="../media/image306.svg"/><Relationship Id="rId54" Type="http://schemas.openxmlformats.org/officeDocument/2006/relationships/image" Target="../media/image231.svg"/><Relationship Id="rId70" Type="http://schemas.openxmlformats.org/officeDocument/2006/relationships/image" Target="../media/image247.svg"/><Relationship Id="rId75" Type="http://schemas.openxmlformats.org/officeDocument/2006/relationships/image" Target="../media/image252.svg"/><Relationship Id="rId91" Type="http://schemas.openxmlformats.org/officeDocument/2006/relationships/image" Target="../media/image268.svg"/><Relationship Id="rId96" Type="http://schemas.openxmlformats.org/officeDocument/2006/relationships/image" Target="../media/image273.svg"/><Relationship Id="rId1" Type="http://schemas.openxmlformats.org/officeDocument/2006/relationships/slideMaster" Target="../slideMasters/slideMaster1.xml"/><Relationship Id="rId6" Type="http://schemas.openxmlformats.org/officeDocument/2006/relationships/image" Target="../media/image183.svg"/><Relationship Id="rId23" Type="http://schemas.openxmlformats.org/officeDocument/2006/relationships/image" Target="../media/image200.svg"/><Relationship Id="rId28" Type="http://schemas.openxmlformats.org/officeDocument/2006/relationships/image" Target="../media/image205.svg"/><Relationship Id="rId49" Type="http://schemas.openxmlformats.org/officeDocument/2006/relationships/image" Target="../media/image226.svg"/><Relationship Id="rId114" Type="http://schemas.openxmlformats.org/officeDocument/2006/relationships/image" Target="../media/image291.svg"/><Relationship Id="rId119" Type="http://schemas.openxmlformats.org/officeDocument/2006/relationships/image" Target="../media/image296.svg"/><Relationship Id="rId44" Type="http://schemas.openxmlformats.org/officeDocument/2006/relationships/image" Target="../media/image221.svg"/><Relationship Id="rId60" Type="http://schemas.openxmlformats.org/officeDocument/2006/relationships/image" Target="../media/image237.svg"/><Relationship Id="rId65" Type="http://schemas.openxmlformats.org/officeDocument/2006/relationships/image" Target="../media/image242.svg"/><Relationship Id="rId81" Type="http://schemas.openxmlformats.org/officeDocument/2006/relationships/image" Target="../media/image258.svg"/><Relationship Id="rId86" Type="http://schemas.openxmlformats.org/officeDocument/2006/relationships/image" Target="../media/image263.svg"/><Relationship Id="rId130" Type="http://schemas.openxmlformats.org/officeDocument/2006/relationships/image" Target="../media/image307.svg"/><Relationship Id="rId135" Type="http://schemas.openxmlformats.org/officeDocument/2006/relationships/image" Target="../media/image312.svg"/><Relationship Id="rId13" Type="http://schemas.openxmlformats.org/officeDocument/2006/relationships/image" Target="../media/image190.svg"/><Relationship Id="rId18" Type="http://schemas.openxmlformats.org/officeDocument/2006/relationships/image" Target="../media/image195.svg"/><Relationship Id="rId39" Type="http://schemas.openxmlformats.org/officeDocument/2006/relationships/image" Target="../media/image216.svg"/><Relationship Id="rId109" Type="http://schemas.openxmlformats.org/officeDocument/2006/relationships/image" Target="../media/image286.svg"/><Relationship Id="rId34" Type="http://schemas.openxmlformats.org/officeDocument/2006/relationships/image" Target="../media/image211.svg"/><Relationship Id="rId50" Type="http://schemas.openxmlformats.org/officeDocument/2006/relationships/image" Target="../media/image227.svg"/><Relationship Id="rId55" Type="http://schemas.openxmlformats.org/officeDocument/2006/relationships/image" Target="../media/image232.svg"/><Relationship Id="rId76" Type="http://schemas.openxmlformats.org/officeDocument/2006/relationships/image" Target="../media/image253.svg"/><Relationship Id="rId97" Type="http://schemas.openxmlformats.org/officeDocument/2006/relationships/image" Target="../media/image274.svg"/><Relationship Id="rId104" Type="http://schemas.openxmlformats.org/officeDocument/2006/relationships/image" Target="../media/image281.svg"/><Relationship Id="rId120" Type="http://schemas.openxmlformats.org/officeDocument/2006/relationships/image" Target="../media/image297.svg"/><Relationship Id="rId125" Type="http://schemas.openxmlformats.org/officeDocument/2006/relationships/image" Target="../media/image302.svg"/><Relationship Id="rId7" Type="http://schemas.openxmlformats.org/officeDocument/2006/relationships/image" Target="../media/image184.svg"/><Relationship Id="rId71" Type="http://schemas.openxmlformats.org/officeDocument/2006/relationships/image" Target="../media/image248.svg"/><Relationship Id="rId92" Type="http://schemas.openxmlformats.org/officeDocument/2006/relationships/image" Target="../media/image269.svg"/><Relationship Id="rId2" Type="http://schemas.openxmlformats.org/officeDocument/2006/relationships/image" Target="../media/image180.png"/><Relationship Id="rId29" Type="http://schemas.openxmlformats.org/officeDocument/2006/relationships/image" Target="../media/image206.svg"/><Relationship Id="rId24" Type="http://schemas.openxmlformats.org/officeDocument/2006/relationships/image" Target="../media/image201.svg"/><Relationship Id="rId40" Type="http://schemas.openxmlformats.org/officeDocument/2006/relationships/image" Target="../media/image217.svg"/><Relationship Id="rId45" Type="http://schemas.openxmlformats.org/officeDocument/2006/relationships/image" Target="../media/image222.svg"/><Relationship Id="rId66" Type="http://schemas.openxmlformats.org/officeDocument/2006/relationships/image" Target="../media/image243.svg"/><Relationship Id="rId87" Type="http://schemas.openxmlformats.org/officeDocument/2006/relationships/image" Target="../media/image264.svg"/><Relationship Id="rId110" Type="http://schemas.openxmlformats.org/officeDocument/2006/relationships/image" Target="../media/image287.svg"/><Relationship Id="rId115" Type="http://schemas.openxmlformats.org/officeDocument/2006/relationships/image" Target="../media/image292.svg"/><Relationship Id="rId131" Type="http://schemas.openxmlformats.org/officeDocument/2006/relationships/image" Target="../media/image308.svg"/><Relationship Id="rId61" Type="http://schemas.openxmlformats.org/officeDocument/2006/relationships/image" Target="../media/image238.svg"/><Relationship Id="rId82" Type="http://schemas.openxmlformats.org/officeDocument/2006/relationships/image" Target="../media/image259.svg"/><Relationship Id="rId19" Type="http://schemas.openxmlformats.org/officeDocument/2006/relationships/image" Target="../media/image196.svg"/><Relationship Id="rId14" Type="http://schemas.openxmlformats.org/officeDocument/2006/relationships/image" Target="../media/image191.svg"/><Relationship Id="rId30" Type="http://schemas.openxmlformats.org/officeDocument/2006/relationships/image" Target="../media/image207.svg"/><Relationship Id="rId35" Type="http://schemas.openxmlformats.org/officeDocument/2006/relationships/image" Target="../media/image212.svg"/><Relationship Id="rId56" Type="http://schemas.openxmlformats.org/officeDocument/2006/relationships/image" Target="../media/image233.svg"/><Relationship Id="rId77" Type="http://schemas.openxmlformats.org/officeDocument/2006/relationships/image" Target="../media/image254.svg"/><Relationship Id="rId100" Type="http://schemas.openxmlformats.org/officeDocument/2006/relationships/image" Target="../media/image277.svg"/><Relationship Id="rId105" Type="http://schemas.openxmlformats.org/officeDocument/2006/relationships/image" Target="../media/image282.svg"/><Relationship Id="rId126" Type="http://schemas.openxmlformats.org/officeDocument/2006/relationships/image" Target="../media/image303.svg"/><Relationship Id="rId8" Type="http://schemas.openxmlformats.org/officeDocument/2006/relationships/image" Target="../media/image185.svg"/><Relationship Id="rId51" Type="http://schemas.openxmlformats.org/officeDocument/2006/relationships/image" Target="../media/image228.svg"/><Relationship Id="rId72" Type="http://schemas.openxmlformats.org/officeDocument/2006/relationships/image" Target="../media/image249.svg"/><Relationship Id="rId93" Type="http://schemas.openxmlformats.org/officeDocument/2006/relationships/image" Target="../media/image270.svg"/><Relationship Id="rId98" Type="http://schemas.openxmlformats.org/officeDocument/2006/relationships/image" Target="../media/image275.svg"/><Relationship Id="rId121" Type="http://schemas.openxmlformats.org/officeDocument/2006/relationships/image" Target="../media/image298.svg"/><Relationship Id="rId3" Type="http://schemas.openxmlformats.org/officeDocument/2006/relationships/image" Target="../media/image181.svg"/><Relationship Id="rId25" Type="http://schemas.openxmlformats.org/officeDocument/2006/relationships/image" Target="../media/image202.svg"/><Relationship Id="rId46" Type="http://schemas.openxmlformats.org/officeDocument/2006/relationships/image" Target="../media/image223.svg"/><Relationship Id="rId67" Type="http://schemas.openxmlformats.org/officeDocument/2006/relationships/image" Target="../media/image244.svg"/><Relationship Id="rId116" Type="http://schemas.openxmlformats.org/officeDocument/2006/relationships/image" Target="../media/image293.svg"/><Relationship Id="rId20" Type="http://schemas.openxmlformats.org/officeDocument/2006/relationships/image" Target="../media/image197.svg"/><Relationship Id="rId41" Type="http://schemas.openxmlformats.org/officeDocument/2006/relationships/image" Target="../media/image218.svg"/><Relationship Id="rId62" Type="http://schemas.openxmlformats.org/officeDocument/2006/relationships/image" Target="../media/image239.svg"/><Relationship Id="rId83" Type="http://schemas.openxmlformats.org/officeDocument/2006/relationships/image" Target="../media/image260.svg"/><Relationship Id="rId88" Type="http://schemas.openxmlformats.org/officeDocument/2006/relationships/image" Target="../media/image265.svg"/><Relationship Id="rId111" Type="http://schemas.openxmlformats.org/officeDocument/2006/relationships/image" Target="../media/image288.svg"/><Relationship Id="rId132" Type="http://schemas.openxmlformats.org/officeDocument/2006/relationships/image" Target="../media/image309.svg"/><Relationship Id="rId15" Type="http://schemas.openxmlformats.org/officeDocument/2006/relationships/image" Target="../media/image192.svg"/><Relationship Id="rId36" Type="http://schemas.openxmlformats.org/officeDocument/2006/relationships/image" Target="../media/image213.svg"/><Relationship Id="rId57" Type="http://schemas.openxmlformats.org/officeDocument/2006/relationships/image" Target="../media/image234.svg"/><Relationship Id="rId106" Type="http://schemas.openxmlformats.org/officeDocument/2006/relationships/image" Target="../media/image283.svg"/><Relationship Id="rId127" Type="http://schemas.openxmlformats.org/officeDocument/2006/relationships/image" Target="../media/image304.svg"/><Relationship Id="rId10" Type="http://schemas.openxmlformats.org/officeDocument/2006/relationships/image" Target="../media/image187.svg"/><Relationship Id="rId31" Type="http://schemas.openxmlformats.org/officeDocument/2006/relationships/image" Target="../media/image208.svg"/><Relationship Id="rId52" Type="http://schemas.openxmlformats.org/officeDocument/2006/relationships/image" Target="../media/image229.svg"/><Relationship Id="rId73" Type="http://schemas.openxmlformats.org/officeDocument/2006/relationships/image" Target="../media/image250.svg"/><Relationship Id="rId78" Type="http://schemas.openxmlformats.org/officeDocument/2006/relationships/image" Target="../media/image255.svg"/><Relationship Id="rId94" Type="http://schemas.openxmlformats.org/officeDocument/2006/relationships/image" Target="../media/image271.svg"/><Relationship Id="rId99" Type="http://schemas.openxmlformats.org/officeDocument/2006/relationships/image" Target="../media/image276.svg"/><Relationship Id="rId101" Type="http://schemas.openxmlformats.org/officeDocument/2006/relationships/image" Target="../media/image278.svg"/><Relationship Id="rId122" Type="http://schemas.openxmlformats.org/officeDocument/2006/relationships/image" Target="../media/image299.svg"/><Relationship Id="rId4" Type="http://schemas.openxmlformats.org/officeDocument/2006/relationships/image" Target="../media/image34.svg"/><Relationship Id="rId9" Type="http://schemas.openxmlformats.org/officeDocument/2006/relationships/image" Target="../media/image186.svg"/><Relationship Id="rId26" Type="http://schemas.openxmlformats.org/officeDocument/2006/relationships/image" Target="../media/image203.svg"/><Relationship Id="rId47" Type="http://schemas.openxmlformats.org/officeDocument/2006/relationships/image" Target="../media/image224.svg"/><Relationship Id="rId68" Type="http://schemas.openxmlformats.org/officeDocument/2006/relationships/image" Target="../media/image245.svg"/><Relationship Id="rId89" Type="http://schemas.openxmlformats.org/officeDocument/2006/relationships/image" Target="../media/image266.svg"/><Relationship Id="rId112" Type="http://schemas.openxmlformats.org/officeDocument/2006/relationships/image" Target="../media/image289.svg"/><Relationship Id="rId133" Type="http://schemas.openxmlformats.org/officeDocument/2006/relationships/image" Target="../media/image3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14.png"/><Relationship Id="rId2" Type="http://schemas.openxmlformats.org/officeDocument/2006/relationships/image" Target="../media/image313.png"/><Relationship Id="rId1" Type="http://schemas.openxmlformats.org/officeDocument/2006/relationships/slideMaster" Target="../slideMasters/slideMaster1.xml"/><Relationship Id="rId5" Type="http://schemas.openxmlformats.org/officeDocument/2006/relationships/image" Target="../media/image316.png"/><Relationship Id="rId4" Type="http://schemas.openxmlformats.org/officeDocument/2006/relationships/image" Target="../media/image31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14.png"/><Relationship Id="rId2" Type="http://schemas.openxmlformats.org/officeDocument/2006/relationships/image" Target="../media/image313.png"/><Relationship Id="rId1" Type="http://schemas.openxmlformats.org/officeDocument/2006/relationships/slideMaster" Target="../slideMasters/slideMaster1.xml"/><Relationship Id="rId5" Type="http://schemas.openxmlformats.org/officeDocument/2006/relationships/image" Target="../media/image316.png"/><Relationship Id="rId4" Type="http://schemas.openxmlformats.org/officeDocument/2006/relationships/image" Target="../media/image31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18.png"/><Relationship Id="rId2" Type="http://schemas.openxmlformats.org/officeDocument/2006/relationships/image" Target="../media/image317.png"/><Relationship Id="rId1" Type="http://schemas.openxmlformats.org/officeDocument/2006/relationships/slideMaster" Target="../slideMasters/slideMaster1.xml"/><Relationship Id="rId4" Type="http://schemas.openxmlformats.org/officeDocument/2006/relationships/image" Target="../media/image31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Amethyst Dark">
    <p:bg>
      <p:bgRef idx="1001">
        <a:schemeClr val="bg2"/>
      </p:bgRef>
    </p:bg>
    <p:spTree>
      <p:nvGrpSpPr>
        <p:cNvPr id="1" name=""/>
        <p:cNvGrpSpPr/>
        <p:nvPr/>
      </p:nvGrpSpPr>
      <p:grpSpPr>
        <a:xfrm>
          <a:off x="0" y="0"/>
          <a:ext cx="0" cy="0"/>
          <a:chOff x="0" y="0"/>
          <a:chExt cx="0" cy="0"/>
        </a:xfrm>
      </p:grpSpPr>
      <p:pic>
        <p:nvPicPr>
          <p:cNvPr id="2" name="Graphic Waves">
            <a:extLst>
              <a:ext uri="{FF2B5EF4-FFF2-40B4-BE49-F238E27FC236}">
                <a16:creationId xmlns:a16="http://schemas.microsoft.com/office/drawing/2014/main" id="{DCC379B8-0966-0DD1-6B09-232B9987163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bwMode="auto">
          <a:xfrm>
            <a:off x="0" y="-1"/>
            <a:ext cx="12192000" cy="6858001"/>
          </a:xfrm>
          <a:prstGeom prst="rect">
            <a:avLst/>
          </a:prstGeom>
        </p:spPr>
      </p:pic>
      <p:sp>
        <p:nvSpPr>
          <p:cNvPr id="5" name="Title">
            <a:extLst>
              <a:ext uri="{FF2B5EF4-FFF2-40B4-BE49-F238E27FC236}">
                <a16:creationId xmlns:a16="http://schemas.microsoft.com/office/drawing/2014/main" id="{A9999ED2-B4EC-91C1-8870-112A583C2C2F}"/>
              </a:ext>
            </a:extLst>
          </p:cNvPr>
          <p:cNvSpPr>
            <a:spLocks noGrp="1"/>
          </p:cNvSpPr>
          <p:nvPr>
            <p:ph type="title" hasCustomPrompt="1"/>
          </p:nvPr>
        </p:nvSpPr>
        <p:spPr>
          <a:xfrm>
            <a:off x="0" y="-457200"/>
            <a:ext cx="12188952" cy="457200"/>
          </a:xfrm>
        </p:spPr>
        <p:txBody>
          <a:bodyPr/>
          <a:lstStyle>
            <a:lvl1pPr>
              <a:defRPr>
                <a:solidFill>
                  <a:schemeClr val="accent6"/>
                </a:solidFill>
              </a:defRPr>
            </a:lvl1pPr>
          </a:lstStyle>
          <a:p>
            <a:r>
              <a:rPr lang="en-US" noProof="0"/>
              <a:t>Insert offscreen slide title here</a:t>
            </a:r>
            <a:endParaRPr lang="en-US"/>
          </a:p>
        </p:txBody>
      </p:sp>
      <p:pic>
        <p:nvPicPr>
          <p:cNvPr id="4" name="Pearson Logo" descr="Pearson Logo">
            <a:extLst>
              <a:ext uri="{FF2B5EF4-FFF2-40B4-BE49-F238E27FC236}">
                <a16:creationId xmlns:a16="http://schemas.microsoft.com/office/drawing/2014/main" id="{E50B1C9F-D910-9F11-0CB0-95564F44BBFC}"/>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bwMode="auto">
          <a:xfrm>
            <a:off x="534621" y="2958745"/>
            <a:ext cx="4702542" cy="940510"/>
          </a:xfrm>
          <a:prstGeom prst="rect">
            <a:avLst/>
          </a:prstGeom>
        </p:spPr>
      </p:pic>
      <p:sp>
        <p:nvSpPr>
          <p:cNvPr id="13" name="Subtitle">
            <a:extLst>
              <a:ext uri="{FF2B5EF4-FFF2-40B4-BE49-F238E27FC236}">
                <a16:creationId xmlns:a16="http://schemas.microsoft.com/office/drawing/2014/main" id="{02262E5B-30DE-51B1-4D28-8D134EBCB723}"/>
              </a:ext>
            </a:extLst>
          </p:cNvPr>
          <p:cNvSpPr>
            <a:spLocks noGrp="1"/>
          </p:cNvSpPr>
          <p:nvPr>
            <p:ph type="body" sz="quarter" idx="13" hasCustomPrompt="1"/>
          </p:nvPr>
        </p:nvSpPr>
        <p:spPr bwMode="white">
          <a:xfrm>
            <a:off x="542925" y="5156200"/>
            <a:ext cx="4686299" cy="1154113"/>
          </a:xfrm>
        </p:spPr>
        <p:txBody>
          <a:bodyPr anchor="b"/>
          <a:lstStyle>
            <a:lvl1pPr marL="0" indent="0">
              <a:buNone/>
              <a:defRPr sz="1600"/>
            </a:lvl1pPr>
          </a:lstStyle>
          <a:p>
            <a:pPr lvl="0"/>
            <a:r>
              <a:rPr lang="en-US"/>
              <a:t>Optional subtitle content here</a:t>
            </a:r>
          </a:p>
        </p:txBody>
      </p:sp>
    </p:spTree>
    <p:extLst>
      <p:ext uri="{BB962C8B-B14F-4D97-AF65-F5344CB8AC3E}">
        <p14:creationId xmlns:p14="http://schemas.microsoft.com/office/powerpoint/2010/main" val="5032228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with Image">
    <p:bg>
      <p:bgPr>
        <a:solidFill>
          <a:srgbClr val="EDECF6"/>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a:xfrm>
            <a:off x="542924" y="1646237"/>
            <a:ext cx="6419088" cy="3187020"/>
          </a:xfrm>
        </p:spPr>
        <p:txBody>
          <a:bodyPr anchor="b"/>
          <a:lstStyle>
            <a:lvl1pPr algn="l">
              <a:defRPr sz="6000" b="1">
                <a:solidFill>
                  <a:srgbClr val="0D004D"/>
                </a:solidFill>
                <a:latin typeface="+mn-lt"/>
              </a:defRPr>
            </a:lvl1pPr>
          </a:lstStyle>
          <a:p>
            <a:r>
              <a:rPr lang="en-US" noProof="0"/>
              <a:t>Place title here, maximum three lines lorem</a:t>
            </a:r>
          </a:p>
        </p:txBody>
      </p:sp>
      <p:sp>
        <p:nvSpPr>
          <p:cNvPr id="3" name="Subtitle">
            <a:extLst>
              <a:ext uri="{FF2B5EF4-FFF2-40B4-BE49-F238E27FC236}">
                <a16:creationId xmlns:a16="http://schemas.microsoft.com/office/drawing/2014/main" id="{8879E363-BBA4-E8FB-32B0-B30CAED83B60}"/>
              </a:ext>
            </a:extLst>
          </p:cNvPr>
          <p:cNvSpPr>
            <a:spLocks noGrp="1"/>
          </p:cNvSpPr>
          <p:nvPr>
            <p:ph type="subTitle" idx="1" hasCustomPrompt="1"/>
          </p:nvPr>
        </p:nvSpPr>
        <p:spPr>
          <a:xfrm>
            <a:off x="542926" y="5212670"/>
            <a:ext cx="5484812" cy="1097643"/>
          </a:xfrm>
        </p:spPr>
        <p:txBody>
          <a:bodyPr anchor="b">
            <a:normAutofit/>
          </a:bodyPr>
          <a:lstStyle>
            <a:lvl1pPr marL="0" indent="0" algn="l">
              <a:spcBef>
                <a:spcPts val="0"/>
              </a:spcBef>
              <a:buNone/>
              <a:defRPr sz="1600">
                <a:solidFill>
                  <a:srgbClr val="0D00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subtitle here</a:t>
            </a:r>
          </a:p>
        </p:txBody>
      </p:sp>
    </p:spTree>
    <p:extLst>
      <p:ext uri="{BB962C8B-B14F-4D97-AF65-F5344CB8AC3E}">
        <p14:creationId xmlns:p14="http://schemas.microsoft.com/office/powerpoint/2010/main" val="20237970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ith Graphic Waves Amethyst Dark">
    <p:bg>
      <p:bgRef idx="1001">
        <a:schemeClr val="bg2"/>
      </p:bgRef>
    </p:bg>
    <p:spTree>
      <p:nvGrpSpPr>
        <p:cNvPr id="1" name=""/>
        <p:cNvGrpSpPr/>
        <p:nvPr/>
      </p:nvGrpSpPr>
      <p:grpSpPr>
        <a:xfrm>
          <a:off x="0" y="0"/>
          <a:ext cx="0" cy="0"/>
          <a:chOff x="0" y="0"/>
          <a:chExt cx="0" cy="0"/>
        </a:xfrm>
      </p:grpSpPr>
      <p:pic>
        <p:nvPicPr>
          <p:cNvPr id="11" name="Graphic Waves">
            <a:extLst>
              <a:ext uri="{FF2B5EF4-FFF2-40B4-BE49-F238E27FC236}">
                <a16:creationId xmlns:a16="http://schemas.microsoft.com/office/drawing/2014/main" id="{5997948A-E038-FCB1-BE36-0903359093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9" name="Section Number">
            <a:extLst>
              <a:ext uri="{FF2B5EF4-FFF2-40B4-BE49-F238E27FC236}">
                <a16:creationId xmlns:a16="http://schemas.microsoft.com/office/drawing/2014/main" id="{FCD94A32-78F2-A63D-7C24-AF6A53F37206}"/>
              </a:ext>
            </a:extLst>
          </p:cNvPr>
          <p:cNvSpPr>
            <a:spLocks noGrp="1"/>
          </p:cNvSpPr>
          <p:nvPr>
            <p:ph type="body" sz="quarter" idx="21" hasCustomPrompt="1"/>
          </p:nvPr>
        </p:nvSpPr>
        <p:spPr bwMode="gray">
          <a:xfrm>
            <a:off x="548639" y="548640"/>
            <a:ext cx="8287200" cy="792000"/>
          </a:xfrm>
        </p:spPr>
        <p:txBody>
          <a:bodyPr/>
          <a:lstStyle>
            <a:lvl1pPr marL="0" indent="0">
              <a:lnSpc>
                <a:spcPct val="90000"/>
              </a:lnSpc>
              <a:spcAft>
                <a:spcPts val="0"/>
              </a:spcAft>
              <a:buNone/>
              <a:defRPr sz="60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bwMode="gray">
          <a:xfrm>
            <a:off x="548639" y="1340640"/>
            <a:ext cx="8287385" cy="2674131"/>
          </a:xfrm>
        </p:spPr>
        <p:txBody>
          <a:bodyPr anchor="b"/>
          <a:lstStyle>
            <a:lvl1pPr>
              <a:defRPr sz="6000" b="1">
                <a:solidFill>
                  <a:schemeClr val="tx2"/>
                </a:solidFill>
                <a:latin typeface="+mn-lt"/>
              </a:defRPr>
            </a:lvl1pPr>
          </a:lstStyle>
          <a:p>
            <a:r>
              <a:rPr lang="en-US" noProof="0"/>
              <a:t>Place section title here lorem ipsum</a:t>
            </a:r>
          </a:p>
        </p:txBody>
      </p:sp>
      <p:sp>
        <p:nvSpPr>
          <p:cNvPr id="3" name="Text">
            <a:extLst>
              <a:ext uri="{FF2B5EF4-FFF2-40B4-BE49-F238E27FC236}">
                <a16:creationId xmlns:a16="http://schemas.microsoft.com/office/drawing/2014/main" id="{97D52407-3A49-208D-1DE9-9DEDE426D128}"/>
              </a:ext>
            </a:extLst>
          </p:cNvPr>
          <p:cNvSpPr>
            <a:spLocks noGrp="1"/>
          </p:cNvSpPr>
          <p:nvPr>
            <p:ph type="body" idx="1" hasCustomPrompt="1"/>
          </p:nvPr>
        </p:nvSpPr>
        <p:spPr bwMode="gray">
          <a:xfrm>
            <a:off x="548640" y="4541628"/>
            <a:ext cx="6414136" cy="1220997"/>
          </a:xfrm>
        </p:spPr>
        <p:txBody>
          <a:bodyPr anchor="t">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noProof="0"/>
              <a:t>Optional section details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gray"/>
        <p:txBody>
          <a:bodyPr/>
          <a:lstStyle>
            <a:lvl1pPr>
              <a:defRPr>
                <a:solidFill>
                  <a:srgbClr val="C1BFFF"/>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gray"/>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28132907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ith Graphic Waves Fuchsia Dark">
    <p:bg>
      <p:bgRef idx="1001">
        <a:schemeClr val="bg2"/>
      </p:bgRef>
    </p:bg>
    <p:spTree>
      <p:nvGrpSpPr>
        <p:cNvPr id="1" name=""/>
        <p:cNvGrpSpPr/>
        <p:nvPr/>
      </p:nvGrpSpPr>
      <p:grpSpPr>
        <a:xfrm>
          <a:off x="0" y="0"/>
          <a:ext cx="0" cy="0"/>
          <a:chOff x="0" y="0"/>
          <a:chExt cx="0" cy="0"/>
        </a:xfrm>
      </p:grpSpPr>
      <p:pic>
        <p:nvPicPr>
          <p:cNvPr id="7" name="Graphic Waves">
            <a:extLst>
              <a:ext uri="{FF2B5EF4-FFF2-40B4-BE49-F238E27FC236}">
                <a16:creationId xmlns:a16="http://schemas.microsoft.com/office/drawing/2014/main" id="{06B89F87-16D8-93B9-CB41-785CB9F4CE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9" name="Section Number">
            <a:extLst>
              <a:ext uri="{FF2B5EF4-FFF2-40B4-BE49-F238E27FC236}">
                <a16:creationId xmlns:a16="http://schemas.microsoft.com/office/drawing/2014/main" id="{FCD94A32-78F2-A63D-7C24-AF6A53F37206}"/>
              </a:ext>
            </a:extLst>
          </p:cNvPr>
          <p:cNvSpPr>
            <a:spLocks noGrp="1"/>
          </p:cNvSpPr>
          <p:nvPr>
            <p:ph type="body" sz="quarter" idx="21" hasCustomPrompt="1"/>
          </p:nvPr>
        </p:nvSpPr>
        <p:spPr bwMode="ltGray">
          <a:xfrm>
            <a:off x="548639" y="548641"/>
            <a:ext cx="8287200" cy="792000"/>
          </a:xfrm>
        </p:spPr>
        <p:txBody>
          <a:bodyPr/>
          <a:lstStyle>
            <a:lvl1pPr marL="0" indent="0">
              <a:lnSpc>
                <a:spcPct val="90000"/>
              </a:lnSpc>
              <a:spcAft>
                <a:spcPts val="0"/>
              </a:spcAft>
              <a:buNone/>
              <a:defRPr sz="6000">
                <a:solidFill>
                  <a:srgbClr val="DF41C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bwMode="ltGray">
          <a:xfrm>
            <a:off x="548639" y="1340641"/>
            <a:ext cx="8287385" cy="2674130"/>
          </a:xfrm>
        </p:spPr>
        <p:txBody>
          <a:bodyPr anchor="b"/>
          <a:lstStyle>
            <a:lvl1pPr>
              <a:defRPr sz="6000" b="1">
                <a:solidFill>
                  <a:schemeClr val="tx2"/>
                </a:solidFill>
                <a:latin typeface="+mn-lt"/>
              </a:defRPr>
            </a:lvl1pPr>
          </a:lstStyle>
          <a:p>
            <a:r>
              <a:rPr lang="en-US" noProof="0"/>
              <a:t>Place section title here lorem ipsum</a:t>
            </a:r>
          </a:p>
        </p:txBody>
      </p:sp>
      <p:sp>
        <p:nvSpPr>
          <p:cNvPr id="3" name="Text">
            <a:extLst>
              <a:ext uri="{FF2B5EF4-FFF2-40B4-BE49-F238E27FC236}">
                <a16:creationId xmlns:a16="http://schemas.microsoft.com/office/drawing/2014/main" id="{97D52407-3A49-208D-1DE9-9DEDE426D128}"/>
              </a:ext>
            </a:extLst>
          </p:cNvPr>
          <p:cNvSpPr>
            <a:spLocks noGrp="1"/>
          </p:cNvSpPr>
          <p:nvPr>
            <p:ph type="body" idx="1" hasCustomPrompt="1"/>
          </p:nvPr>
        </p:nvSpPr>
        <p:spPr bwMode="ltGray">
          <a:xfrm>
            <a:off x="548640" y="4541628"/>
            <a:ext cx="6414136" cy="1220997"/>
          </a:xfrm>
        </p:spPr>
        <p:txBody>
          <a:bodyPr anchor="t">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noProof="0"/>
              <a:t>Optional section details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ltGray"/>
        <p:txBody>
          <a:bodyPr/>
          <a:lstStyle>
            <a:lvl1pPr>
              <a:defRPr>
                <a:solidFill>
                  <a:srgbClr val="C1BFFF"/>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ltGray"/>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55870878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Graphic Waves Amber Dark">
    <p:bg>
      <p:bgRef idx="1001">
        <a:schemeClr val="bg2"/>
      </p:bgRef>
    </p:bg>
    <p:spTree>
      <p:nvGrpSpPr>
        <p:cNvPr id="1" name=""/>
        <p:cNvGrpSpPr/>
        <p:nvPr/>
      </p:nvGrpSpPr>
      <p:grpSpPr>
        <a:xfrm>
          <a:off x="0" y="0"/>
          <a:ext cx="0" cy="0"/>
          <a:chOff x="0" y="0"/>
          <a:chExt cx="0" cy="0"/>
        </a:xfrm>
      </p:grpSpPr>
      <p:pic>
        <p:nvPicPr>
          <p:cNvPr id="7" name="Graphic Waves">
            <a:extLst>
              <a:ext uri="{FF2B5EF4-FFF2-40B4-BE49-F238E27FC236}">
                <a16:creationId xmlns:a16="http://schemas.microsoft.com/office/drawing/2014/main" id="{0A569563-DF0A-5BE2-8E50-2505153230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9" name="Section Number">
            <a:extLst>
              <a:ext uri="{FF2B5EF4-FFF2-40B4-BE49-F238E27FC236}">
                <a16:creationId xmlns:a16="http://schemas.microsoft.com/office/drawing/2014/main" id="{FCD94A32-78F2-A63D-7C24-AF6A53F37206}"/>
              </a:ext>
            </a:extLst>
          </p:cNvPr>
          <p:cNvSpPr>
            <a:spLocks noGrp="1"/>
          </p:cNvSpPr>
          <p:nvPr>
            <p:ph type="body" sz="quarter" idx="21" hasCustomPrompt="1"/>
          </p:nvPr>
        </p:nvSpPr>
        <p:spPr bwMode="ltGray">
          <a:xfrm>
            <a:off x="548639" y="548641"/>
            <a:ext cx="8287200" cy="792000"/>
          </a:xfrm>
        </p:spPr>
        <p:txBody>
          <a:bodyPr/>
          <a:lstStyle>
            <a:lvl1pPr marL="0" indent="0">
              <a:lnSpc>
                <a:spcPct val="90000"/>
              </a:lnSpc>
              <a:spcAft>
                <a:spcPts val="0"/>
              </a:spcAft>
              <a:buNone/>
              <a:defRPr sz="6000">
                <a:solidFill>
                  <a:srgbClr val="FFCE00"/>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bwMode="ltGray">
          <a:xfrm>
            <a:off x="548639" y="1340641"/>
            <a:ext cx="8287385" cy="2674130"/>
          </a:xfrm>
        </p:spPr>
        <p:txBody>
          <a:bodyPr anchor="b"/>
          <a:lstStyle>
            <a:lvl1pPr>
              <a:defRPr sz="6000" b="1">
                <a:solidFill>
                  <a:schemeClr val="tx2"/>
                </a:solidFill>
                <a:latin typeface="+mn-lt"/>
              </a:defRPr>
            </a:lvl1pPr>
          </a:lstStyle>
          <a:p>
            <a:r>
              <a:rPr lang="en-US" noProof="0"/>
              <a:t>Place section title here lorem ipsum</a:t>
            </a:r>
          </a:p>
        </p:txBody>
      </p:sp>
      <p:sp>
        <p:nvSpPr>
          <p:cNvPr id="3" name="Text">
            <a:extLst>
              <a:ext uri="{FF2B5EF4-FFF2-40B4-BE49-F238E27FC236}">
                <a16:creationId xmlns:a16="http://schemas.microsoft.com/office/drawing/2014/main" id="{97D52407-3A49-208D-1DE9-9DEDE426D128}"/>
              </a:ext>
            </a:extLst>
          </p:cNvPr>
          <p:cNvSpPr>
            <a:spLocks noGrp="1"/>
          </p:cNvSpPr>
          <p:nvPr>
            <p:ph type="body" idx="1" hasCustomPrompt="1"/>
          </p:nvPr>
        </p:nvSpPr>
        <p:spPr bwMode="ltGray">
          <a:xfrm>
            <a:off x="548640" y="4541628"/>
            <a:ext cx="6414136" cy="1220997"/>
          </a:xfrm>
        </p:spPr>
        <p:txBody>
          <a:bodyPr anchor="t">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noProof="0"/>
              <a:t>Optional section details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ltGray"/>
        <p:txBody>
          <a:bodyPr/>
          <a:lstStyle>
            <a:lvl1pPr>
              <a:defRPr>
                <a:solidFill>
                  <a:srgbClr val="C1BFFF"/>
                </a:solidFill>
              </a:defRPr>
            </a:lvl1pPr>
          </a:lstStyle>
          <a:p>
            <a:r>
              <a:rPr lang="en-US" noProof="0" dirty="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ltGray"/>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21139926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Graphic Waves Turquoise Dark">
    <p:bg>
      <p:bgRef idx="1001">
        <a:schemeClr val="bg2"/>
      </p:bgRef>
    </p:bg>
    <p:spTree>
      <p:nvGrpSpPr>
        <p:cNvPr id="1" name=""/>
        <p:cNvGrpSpPr/>
        <p:nvPr/>
      </p:nvGrpSpPr>
      <p:grpSpPr>
        <a:xfrm>
          <a:off x="0" y="0"/>
          <a:ext cx="0" cy="0"/>
          <a:chOff x="0" y="0"/>
          <a:chExt cx="0" cy="0"/>
        </a:xfrm>
      </p:grpSpPr>
      <p:pic>
        <p:nvPicPr>
          <p:cNvPr id="7" name="Graphic Waves">
            <a:extLst>
              <a:ext uri="{FF2B5EF4-FFF2-40B4-BE49-F238E27FC236}">
                <a16:creationId xmlns:a16="http://schemas.microsoft.com/office/drawing/2014/main" id="{5EBFF7B9-25B5-4107-523D-BB596418CA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9" name="Section Number">
            <a:extLst>
              <a:ext uri="{FF2B5EF4-FFF2-40B4-BE49-F238E27FC236}">
                <a16:creationId xmlns:a16="http://schemas.microsoft.com/office/drawing/2014/main" id="{FCD94A32-78F2-A63D-7C24-AF6A53F37206}"/>
              </a:ext>
            </a:extLst>
          </p:cNvPr>
          <p:cNvSpPr>
            <a:spLocks noGrp="1"/>
          </p:cNvSpPr>
          <p:nvPr>
            <p:ph type="body" sz="quarter" idx="21" hasCustomPrompt="1"/>
          </p:nvPr>
        </p:nvSpPr>
        <p:spPr bwMode="ltGray">
          <a:xfrm>
            <a:off x="548639" y="548641"/>
            <a:ext cx="8287200" cy="792000"/>
          </a:xfrm>
        </p:spPr>
        <p:txBody>
          <a:bodyPr/>
          <a:lstStyle>
            <a:lvl1pPr marL="0" indent="0">
              <a:lnSpc>
                <a:spcPct val="90000"/>
              </a:lnSpc>
              <a:spcAft>
                <a:spcPts val="0"/>
              </a:spcAft>
              <a:buNone/>
              <a:defRPr sz="6000">
                <a:solidFill>
                  <a:srgbClr val="56E2E1"/>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dirty="0"/>
              <a:t>##</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bwMode="ltGray">
          <a:xfrm>
            <a:off x="548639" y="1344723"/>
            <a:ext cx="8287385" cy="2670048"/>
          </a:xfrm>
        </p:spPr>
        <p:txBody>
          <a:bodyPr anchor="b"/>
          <a:lstStyle>
            <a:lvl1pPr>
              <a:defRPr sz="6000" b="1">
                <a:solidFill>
                  <a:schemeClr val="tx2"/>
                </a:solidFill>
                <a:latin typeface="+mn-lt"/>
              </a:defRPr>
            </a:lvl1pPr>
          </a:lstStyle>
          <a:p>
            <a:r>
              <a:rPr lang="en-US" noProof="0"/>
              <a:t>Place section title here lorem ipsum</a:t>
            </a:r>
          </a:p>
        </p:txBody>
      </p:sp>
      <p:sp>
        <p:nvSpPr>
          <p:cNvPr id="3" name="Text">
            <a:extLst>
              <a:ext uri="{FF2B5EF4-FFF2-40B4-BE49-F238E27FC236}">
                <a16:creationId xmlns:a16="http://schemas.microsoft.com/office/drawing/2014/main" id="{97D52407-3A49-208D-1DE9-9DEDE426D128}"/>
              </a:ext>
            </a:extLst>
          </p:cNvPr>
          <p:cNvSpPr>
            <a:spLocks noGrp="1"/>
          </p:cNvSpPr>
          <p:nvPr>
            <p:ph type="body" idx="1" hasCustomPrompt="1"/>
          </p:nvPr>
        </p:nvSpPr>
        <p:spPr bwMode="ltGray">
          <a:xfrm>
            <a:off x="548640" y="4541628"/>
            <a:ext cx="6414136" cy="1220997"/>
          </a:xfrm>
        </p:spPr>
        <p:txBody>
          <a:bodyPr anchor="t">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noProof="0"/>
              <a:t>Optional section details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ltGray"/>
        <p:txBody>
          <a:bodyPr/>
          <a:lstStyle>
            <a:lvl1pPr>
              <a:defRPr>
                <a:solidFill>
                  <a:srgbClr val="C1BFFF"/>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ltGray"/>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99017764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Header with Graphic Waves Amethyst">
    <p:bg>
      <p:bgRef idx="1001">
        <a:schemeClr val="bg1"/>
      </p:bgRef>
    </p:bg>
    <p:spTree>
      <p:nvGrpSpPr>
        <p:cNvPr id="1" name=""/>
        <p:cNvGrpSpPr/>
        <p:nvPr/>
      </p:nvGrpSpPr>
      <p:grpSpPr>
        <a:xfrm>
          <a:off x="0" y="0"/>
          <a:ext cx="0" cy="0"/>
          <a:chOff x="0" y="0"/>
          <a:chExt cx="0" cy="0"/>
        </a:xfrm>
      </p:grpSpPr>
      <p:pic>
        <p:nvPicPr>
          <p:cNvPr id="10" name="Graphic Waves">
            <a:extLst>
              <a:ext uri="{FF2B5EF4-FFF2-40B4-BE49-F238E27FC236}">
                <a16:creationId xmlns:a16="http://schemas.microsoft.com/office/drawing/2014/main" id="{22EA634D-31CA-5693-2F00-2D8355911E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bwMode="gray">
          <a:xfrm>
            <a:off x="548639" y="548640"/>
            <a:ext cx="8287385" cy="3466131"/>
          </a:xfrm>
        </p:spPr>
        <p:txBody>
          <a:bodyPr anchor="b"/>
          <a:lstStyle>
            <a:lvl1pPr>
              <a:defRPr sz="6000" b="1">
                <a:solidFill>
                  <a:schemeClr val="tx2"/>
                </a:solidFill>
                <a:latin typeface="+mn-lt"/>
              </a:defRPr>
            </a:lvl1pPr>
          </a:lstStyle>
          <a:p>
            <a:r>
              <a:rPr lang="en-US" noProof="0"/>
              <a:t>Place subsection title here lorem ipsum</a:t>
            </a:r>
          </a:p>
        </p:txBody>
      </p:sp>
      <p:sp>
        <p:nvSpPr>
          <p:cNvPr id="3" name="Text">
            <a:extLst>
              <a:ext uri="{FF2B5EF4-FFF2-40B4-BE49-F238E27FC236}">
                <a16:creationId xmlns:a16="http://schemas.microsoft.com/office/drawing/2014/main" id="{97D52407-3A49-208D-1DE9-9DEDE426D128}"/>
              </a:ext>
            </a:extLst>
          </p:cNvPr>
          <p:cNvSpPr>
            <a:spLocks noGrp="1"/>
          </p:cNvSpPr>
          <p:nvPr>
            <p:ph type="body" idx="1" hasCustomPrompt="1"/>
          </p:nvPr>
        </p:nvSpPr>
        <p:spPr bwMode="gray">
          <a:xfrm>
            <a:off x="548640" y="4541628"/>
            <a:ext cx="6414136" cy="1220997"/>
          </a:xfrm>
        </p:spPr>
        <p:txBody>
          <a:bodyPr anchor="t">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noProof="0"/>
              <a:t>Optional subsection details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gray"/>
        <p:txBody>
          <a:bodyPr/>
          <a:lstStyle>
            <a:lvl1pPr>
              <a:defRPr>
                <a:solidFill>
                  <a:schemeClr val="tx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8267774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section Header with Graphic Waves Fuchsia">
    <p:bg>
      <p:bgRef idx="1001">
        <a:schemeClr val="bg1"/>
      </p:bgRef>
    </p:bg>
    <p:spTree>
      <p:nvGrpSpPr>
        <p:cNvPr id="1" name=""/>
        <p:cNvGrpSpPr/>
        <p:nvPr/>
      </p:nvGrpSpPr>
      <p:grpSpPr>
        <a:xfrm>
          <a:off x="0" y="0"/>
          <a:ext cx="0" cy="0"/>
          <a:chOff x="0" y="0"/>
          <a:chExt cx="0" cy="0"/>
        </a:xfrm>
      </p:grpSpPr>
      <p:pic>
        <p:nvPicPr>
          <p:cNvPr id="7" name="Graphic Waves">
            <a:extLst>
              <a:ext uri="{FF2B5EF4-FFF2-40B4-BE49-F238E27FC236}">
                <a16:creationId xmlns:a16="http://schemas.microsoft.com/office/drawing/2014/main" id="{5A3671E5-6CAB-36F7-E9D5-B8B9BB4922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a:xfrm>
            <a:off x="548639" y="548640"/>
            <a:ext cx="8287385" cy="3466131"/>
          </a:xfrm>
        </p:spPr>
        <p:txBody>
          <a:bodyPr anchor="b"/>
          <a:lstStyle>
            <a:lvl1pPr>
              <a:defRPr sz="6000" b="1">
                <a:solidFill>
                  <a:schemeClr val="tx2"/>
                </a:solidFill>
                <a:latin typeface="+mn-lt"/>
              </a:defRPr>
            </a:lvl1pPr>
          </a:lstStyle>
          <a:p>
            <a:r>
              <a:rPr lang="en-US" noProof="0"/>
              <a:t>Place subsection title here lorem ipsum</a:t>
            </a:r>
          </a:p>
        </p:txBody>
      </p:sp>
      <p:sp>
        <p:nvSpPr>
          <p:cNvPr id="3" name="Text">
            <a:extLst>
              <a:ext uri="{FF2B5EF4-FFF2-40B4-BE49-F238E27FC236}">
                <a16:creationId xmlns:a16="http://schemas.microsoft.com/office/drawing/2014/main" id="{97D52407-3A49-208D-1DE9-9DEDE426D128}"/>
              </a:ext>
            </a:extLst>
          </p:cNvPr>
          <p:cNvSpPr>
            <a:spLocks noGrp="1"/>
          </p:cNvSpPr>
          <p:nvPr>
            <p:ph type="body" idx="1" hasCustomPrompt="1"/>
          </p:nvPr>
        </p:nvSpPr>
        <p:spPr>
          <a:xfrm>
            <a:off x="548640" y="4541628"/>
            <a:ext cx="6414136" cy="1220997"/>
          </a:xfrm>
        </p:spPr>
        <p:txBody>
          <a:bodyPr anchor="t">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noProof="0"/>
              <a:t>Optional subsection details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p:txBody>
          <a:bodyPr/>
          <a:lstStyle>
            <a:lvl1pPr>
              <a:defRPr>
                <a:solidFill>
                  <a:schemeClr val="tx2"/>
                </a:solidFill>
              </a:defRPr>
            </a:lvl1pPr>
          </a:lstStyle>
          <a:p>
            <a:r>
              <a:rPr lang="en-US" noProof="0" dirty="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85976391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section Header with Graphic Waves Amber">
    <p:bg>
      <p:bgRef idx="1001">
        <a:schemeClr val="bg1"/>
      </p:bgRef>
    </p:bg>
    <p:spTree>
      <p:nvGrpSpPr>
        <p:cNvPr id="1" name=""/>
        <p:cNvGrpSpPr/>
        <p:nvPr/>
      </p:nvGrpSpPr>
      <p:grpSpPr>
        <a:xfrm>
          <a:off x="0" y="0"/>
          <a:ext cx="0" cy="0"/>
          <a:chOff x="0" y="0"/>
          <a:chExt cx="0" cy="0"/>
        </a:xfrm>
      </p:grpSpPr>
      <p:pic>
        <p:nvPicPr>
          <p:cNvPr id="8" name="Graphic Waves">
            <a:extLst>
              <a:ext uri="{FF2B5EF4-FFF2-40B4-BE49-F238E27FC236}">
                <a16:creationId xmlns:a16="http://schemas.microsoft.com/office/drawing/2014/main" id="{EE74D381-DF75-01D8-8E77-D9DDB8EDCC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a:xfrm>
            <a:off x="548639" y="548640"/>
            <a:ext cx="8287385" cy="3466131"/>
          </a:xfrm>
        </p:spPr>
        <p:txBody>
          <a:bodyPr anchor="b"/>
          <a:lstStyle>
            <a:lvl1pPr>
              <a:defRPr sz="6000" b="1">
                <a:solidFill>
                  <a:schemeClr val="tx2"/>
                </a:solidFill>
                <a:latin typeface="+mn-lt"/>
              </a:defRPr>
            </a:lvl1pPr>
          </a:lstStyle>
          <a:p>
            <a:r>
              <a:rPr lang="en-US" noProof="0"/>
              <a:t>Place subsection title here lorem ipsum</a:t>
            </a:r>
          </a:p>
        </p:txBody>
      </p:sp>
      <p:sp>
        <p:nvSpPr>
          <p:cNvPr id="3" name="Text">
            <a:extLst>
              <a:ext uri="{FF2B5EF4-FFF2-40B4-BE49-F238E27FC236}">
                <a16:creationId xmlns:a16="http://schemas.microsoft.com/office/drawing/2014/main" id="{97D52407-3A49-208D-1DE9-9DEDE426D128}"/>
              </a:ext>
            </a:extLst>
          </p:cNvPr>
          <p:cNvSpPr>
            <a:spLocks noGrp="1"/>
          </p:cNvSpPr>
          <p:nvPr>
            <p:ph type="body" idx="1" hasCustomPrompt="1"/>
          </p:nvPr>
        </p:nvSpPr>
        <p:spPr>
          <a:xfrm>
            <a:off x="548640" y="4541628"/>
            <a:ext cx="6414136" cy="1220997"/>
          </a:xfrm>
        </p:spPr>
        <p:txBody>
          <a:bodyPr anchor="t">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noProof="0"/>
              <a:t>Optional subsection details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p:txBody>
          <a:bodyPr/>
          <a:lstStyle>
            <a:lvl1pPr>
              <a:defRPr>
                <a:solidFill>
                  <a:schemeClr val="tx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42375508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 Header with Graphic Waves Turquoise">
    <p:bg>
      <p:bgRef idx="1001">
        <a:schemeClr val="bg1"/>
      </p:bgRef>
    </p:bg>
    <p:spTree>
      <p:nvGrpSpPr>
        <p:cNvPr id="1" name=""/>
        <p:cNvGrpSpPr/>
        <p:nvPr/>
      </p:nvGrpSpPr>
      <p:grpSpPr>
        <a:xfrm>
          <a:off x="0" y="0"/>
          <a:ext cx="0" cy="0"/>
          <a:chOff x="0" y="0"/>
          <a:chExt cx="0" cy="0"/>
        </a:xfrm>
      </p:grpSpPr>
      <p:pic>
        <p:nvPicPr>
          <p:cNvPr id="7" name="Graphic Waves">
            <a:extLst>
              <a:ext uri="{FF2B5EF4-FFF2-40B4-BE49-F238E27FC236}">
                <a16:creationId xmlns:a16="http://schemas.microsoft.com/office/drawing/2014/main" id="{A82B7F0E-E0CE-F4BD-6F07-67287409D7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a:xfrm>
            <a:off x="548639" y="548640"/>
            <a:ext cx="8287385" cy="3466131"/>
          </a:xfrm>
        </p:spPr>
        <p:txBody>
          <a:bodyPr anchor="b"/>
          <a:lstStyle>
            <a:lvl1pPr>
              <a:defRPr sz="6000" b="1">
                <a:solidFill>
                  <a:schemeClr val="tx2"/>
                </a:solidFill>
                <a:latin typeface="+mn-lt"/>
              </a:defRPr>
            </a:lvl1pPr>
          </a:lstStyle>
          <a:p>
            <a:r>
              <a:rPr lang="en-US" noProof="0"/>
              <a:t>Place subsection title here lorem ipsum</a:t>
            </a:r>
          </a:p>
        </p:txBody>
      </p:sp>
      <p:sp>
        <p:nvSpPr>
          <p:cNvPr id="3" name="Text">
            <a:extLst>
              <a:ext uri="{FF2B5EF4-FFF2-40B4-BE49-F238E27FC236}">
                <a16:creationId xmlns:a16="http://schemas.microsoft.com/office/drawing/2014/main" id="{97D52407-3A49-208D-1DE9-9DEDE426D128}"/>
              </a:ext>
            </a:extLst>
          </p:cNvPr>
          <p:cNvSpPr>
            <a:spLocks noGrp="1"/>
          </p:cNvSpPr>
          <p:nvPr>
            <p:ph type="body" idx="1" hasCustomPrompt="1"/>
          </p:nvPr>
        </p:nvSpPr>
        <p:spPr>
          <a:xfrm>
            <a:off x="548640" y="4541628"/>
            <a:ext cx="6414136" cy="1220997"/>
          </a:xfrm>
        </p:spPr>
        <p:txBody>
          <a:bodyPr anchor="t">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noProof="0"/>
              <a:t>Optional subsection details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p:txBody>
          <a:bodyPr/>
          <a:lstStyle>
            <a:lvl1pPr>
              <a:defRPr>
                <a:solidFill>
                  <a:schemeClr val="tx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414253453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x6 Dark A">
    <p:bg bwMode="gray">
      <p:bgRef idx="1001">
        <a:schemeClr val="bg2"/>
      </p:bgRef>
    </p:bg>
    <p:spTree>
      <p:nvGrpSpPr>
        <p:cNvPr id="1" name=""/>
        <p:cNvGrpSpPr/>
        <p:nvPr/>
      </p:nvGrpSpPr>
      <p:grpSpPr>
        <a:xfrm>
          <a:off x="0" y="0"/>
          <a:ext cx="0" cy="0"/>
          <a:chOff x="0" y="0"/>
          <a:chExt cx="0" cy="0"/>
        </a:xfrm>
      </p:grpSpPr>
      <p:sp>
        <p:nvSpPr>
          <p:cNvPr id="60" name="Section">
            <a:extLst>
              <a:ext uri="{FF2B5EF4-FFF2-40B4-BE49-F238E27FC236}">
                <a16:creationId xmlns:a16="http://schemas.microsoft.com/office/drawing/2014/main" id="{ED6C1FA2-EB4F-746D-C24E-3FEC7581974D}"/>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F04BA9BF-E500-53B9-8CC6-1FFBDB0A2FFD}"/>
              </a:ext>
            </a:extLst>
          </p:cNvPr>
          <p:cNvSpPr>
            <a:spLocks noGrp="1"/>
          </p:cNvSpPr>
          <p:nvPr>
            <p:ph type="title" hasCustomPrompt="1"/>
          </p:nvPr>
        </p:nvSpPr>
        <p:spPr bwMode="white">
          <a:xfrm>
            <a:off x="1343278" y="1037992"/>
            <a:ext cx="2802636" cy="819150"/>
          </a:xfrm>
        </p:spPr>
        <p:txBody>
          <a:bodyPr/>
          <a:lstStyle>
            <a:lvl1pPr>
              <a:defRPr sz="4000"/>
            </a:lvl1pPr>
          </a:lstStyle>
          <a:p>
            <a:r>
              <a:rPr lang="en-US" noProof="0"/>
              <a:t>Agenda</a:t>
            </a:r>
          </a:p>
        </p:txBody>
      </p:sp>
      <p:cxnSp>
        <p:nvCxnSpPr>
          <p:cNvPr id="30" name="Line 1">
            <a:extLst>
              <a:ext uri="{FF2B5EF4-FFF2-40B4-BE49-F238E27FC236}">
                <a16:creationId xmlns:a16="http://schemas.microsoft.com/office/drawing/2014/main" id="{C2DD892F-6AA6-73AA-D362-42B6853E2395}"/>
              </a:ext>
              <a:ext uri="{C183D7F6-B498-43B3-948B-1728B52AA6E4}">
                <adec:decorative xmlns:adec="http://schemas.microsoft.com/office/drawing/2017/decorative" val="1"/>
              </a:ext>
            </a:extLst>
          </p:cNvPr>
          <p:cNvCxnSpPr>
            <a:cxnSpLocks/>
          </p:cNvCxnSpPr>
          <p:nvPr userDrawn="1"/>
        </p:nvCxnSpPr>
        <p:spPr bwMode="white">
          <a:xfrm>
            <a:off x="2430534" y="2143009"/>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2" name="Number 1">
            <a:extLst>
              <a:ext uri="{FF2B5EF4-FFF2-40B4-BE49-F238E27FC236}">
                <a16:creationId xmlns:a16="http://schemas.microsoft.com/office/drawing/2014/main" id="{61F8C6E0-C459-C5D8-2315-952BB1E8F9E3}"/>
              </a:ext>
            </a:extLst>
          </p:cNvPr>
          <p:cNvSpPr>
            <a:spLocks noGrp="1"/>
          </p:cNvSpPr>
          <p:nvPr>
            <p:ph type="body" sz="quarter" idx="21" hasCustomPrompt="1"/>
          </p:nvPr>
        </p:nvSpPr>
        <p:spPr bwMode="white">
          <a:xfrm>
            <a:off x="2430778" y="2286509"/>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3" name="Agenda Item 1">
            <a:extLst>
              <a:ext uri="{FF2B5EF4-FFF2-40B4-BE49-F238E27FC236}">
                <a16:creationId xmlns:a16="http://schemas.microsoft.com/office/drawing/2014/main" id="{3729F58B-5EE4-DA31-85B6-89AB67B46FFE}"/>
              </a:ext>
            </a:extLst>
          </p:cNvPr>
          <p:cNvSpPr>
            <a:spLocks noGrp="1"/>
          </p:cNvSpPr>
          <p:nvPr>
            <p:ph type="body" sz="quarter" idx="15" hasCustomPrompt="1"/>
          </p:nvPr>
        </p:nvSpPr>
        <p:spPr bwMode="white">
          <a:xfrm>
            <a:off x="3512494" y="2416049"/>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1" name="Line 2">
            <a:extLst>
              <a:ext uri="{FF2B5EF4-FFF2-40B4-BE49-F238E27FC236}">
                <a16:creationId xmlns:a16="http://schemas.microsoft.com/office/drawing/2014/main" id="{95DA16EA-F947-1C8C-875B-5091D2996FF2}"/>
              </a:ext>
              <a:ext uri="{C183D7F6-B498-43B3-948B-1728B52AA6E4}">
                <adec:decorative xmlns:adec="http://schemas.microsoft.com/office/drawing/2017/decorative" val="1"/>
              </a:ext>
            </a:extLst>
          </p:cNvPr>
          <p:cNvCxnSpPr>
            <a:cxnSpLocks/>
          </p:cNvCxnSpPr>
          <p:nvPr userDrawn="1"/>
        </p:nvCxnSpPr>
        <p:spPr bwMode="white">
          <a:xfrm>
            <a:off x="2430534" y="3349548"/>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3" name="Number 2">
            <a:extLst>
              <a:ext uri="{FF2B5EF4-FFF2-40B4-BE49-F238E27FC236}">
                <a16:creationId xmlns:a16="http://schemas.microsoft.com/office/drawing/2014/main" id="{EE5B98F0-7396-A7D0-4BEC-3FB5489908E7}"/>
              </a:ext>
            </a:extLst>
          </p:cNvPr>
          <p:cNvSpPr>
            <a:spLocks noGrp="1"/>
          </p:cNvSpPr>
          <p:nvPr>
            <p:ph type="body" sz="quarter" idx="22" hasCustomPrompt="1"/>
          </p:nvPr>
        </p:nvSpPr>
        <p:spPr bwMode="white">
          <a:xfrm>
            <a:off x="2430778" y="3495896"/>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7" name="Agenda Item 2">
            <a:extLst>
              <a:ext uri="{FF2B5EF4-FFF2-40B4-BE49-F238E27FC236}">
                <a16:creationId xmlns:a16="http://schemas.microsoft.com/office/drawing/2014/main" id="{318E99D0-3DE9-539D-2310-DE9BF6232CFA}"/>
              </a:ext>
            </a:extLst>
          </p:cNvPr>
          <p:cNvSpPr>
            <a:spLocks noGrp="1"/>
          </p:cNvSpPr>
          <p:nvPr>
            <p:ph type="body" sz="quarter" idx="17" hasCustomPrompt="1"/>
          </p:nvPr>
        </p:nvSpPr>
        <p:spPr bwMode="white">
          <a:xfrm>
            <a:off x="3512494" y="3616421"/>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2" name="Line 3">
            <a:extLst>
              <a:ext uri="{FF2B5EF4-FFF2-40B4-BE49-F238E27FC236}">
                <a16:creationId xmlns:a16="http://schemas.microsoft.com/office/drawing/2014/main" id="{38CFA0BC-E5EA-860E-D373-F07D4C5E3770}"/>
              </a:ext>
              <a:ext uri="{C183D7F6-B498-43B3-948B-1728B52AA6E4}">
                <adec:decorative xmlns:adec="http://schemas.microsoft.com/office/drawing/2017/decorative" val="1"/>
              </a:ext>
            </a:extLst>
          </p:cNvPr>
          <p:cNvCxnSpPr>
            <a:cxnSpLocks/>
          </p:cNvCxnSpPr>
          <p:nvPr userDrawn="1"/>
        </p:nvCxnSpPr>
        <p:spPr bwMode="white">
          <a:xfrm>
            <a:off x="2430534" y="4556087"/>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4" name="Number 3">
            <a:extLst>
              <a:ext uri="{FF2B5EF4-FFF2-40B4-BE49-F238E27FC236}">
                <a16:creationId xmlns:a16="http://schemas.microsoft.com/office/drawing/2014/main" id="{AA7893B5-2902-7D29-BB67-AADC5122CC99}"/>
              </a:ext>
            </a:extLst>
          </p:cNvPr>
          <p:cNvSpPr>
            <a:spLocks noGrp="1"/>
          </p:cNvSpPr>
          <p:nvPr>
            <p:ph type="body" sz="quarter" idx="23" hasCustomPrompt="1"/>
          </p:nvPr>
        </p:nvSpPr>
        <p:spPr bwMode="white">
          <a:xfrm>
            <a:off x="2430778" y="4703131"/>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9" name="Agenda Item 3">
            <a:extLst>
              <a:ext uri="{FF2B5EF4-FFF2-40B4-BE49-F238E27FC236}">
                <a16:creationId xmlns:a16="http://schemas.microsoft.com/office/drawing/2014/main" id="{1BCF9068-87E5-5465-1BFC-E6F96CE5CDCB}"/>
              </a:ext>
            </a:extLst>
          </p:cNvPr>
          <p:cNvSpPr>
            <a:spLocks noGrp="1"/>
          </p:cNvSpPr>
          <p:nvPr>
            <p:ph type="body" sz="quarter" idx="19" hasCustomPrompt="1"/>
          </p:nvPr>
        </p:nvSpPr>
        <p:spPr bwMode="white">
          <a:xfrm>
            <a:off x="3512494" y="4830692"/>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3" name="Line 4">
            <a:extLst>
              <a:ext uri="{FF2B5EF4-FFF2-40B4-BE49-F238E27FC236}">
                <a16:creationId xmlns:a16="http://schemas.microsoft.com/office/drawing/2014/main" id="{A5D581C0-6E7E-9138-8A34-A33EA578304D}"/>
              </a:ext>
              <a:ext uri="{C183D7F6-B498-43B3-948B-1728B52AA6E4}">
                <adec:decorative xmlns:adec="http://schemas.microsoft.com/office/drawing/2017/decorative" val="1"/>
              </a:ext>
            </a:extLst>
          </p:cNvPr>
          <p:cNvCxnSpPr>
            <a:cxnSpLocks/>
          </p:cNvCxnSpPr>
          <p:nvPr userDrawn="1"/>
        </p:nvCxnSpPr>
        <p:spPr bwMode="white">
          <a:xfrm>
            <a:off x="2430534" y="5762625"/>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cxnSp>
        <p:nvCxnSpPr>
          <p:cNvPr id="34" name="Line 5">
            <a:extLst>
              <a:ext uri="{FF2B5EF4-FFF2-40B4-BE49-F238E27FC236}">
                <a16:creationId xmlns:a16="http://schemas.microsoft.com/office/drawing/2014/main" id="{4B4D5579-3682-A25D-07B7-42753BF9672E}"/>
              </a:ext>
              <a:ext uri="{C183D7F6-B498-43B3-948B-1728B52AA6E4}">
                <adec:decorative xmlns:adec="http://schemas.microsoft.com/office/drawing/2017/decorative" val="1"/>
              </a:ext>
            </a:extLst>
          </p:cNvPr>
          <p:cNvCxnSpPr>
            <a:cxnSpLocks/>
          </p:cNvCxnSpPr>
          <p:nvPr userDrawn="1"/>
        </p:nvCxnSpPr>
        <p:spPr bwMode="white">
          <a:xfrm>
            <a:off x="7105883" y="2143009"/>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5" name="Number 4">
            <a:extLst>
              <a:ext uri="{FF2B5EF4-FFF2-40B4-BE49-F238E27FC236}">
                <a16:creationId xmlns:a16="http://schemas.microsoft.com/office/drawing/2014/main" id="{69D6D5B3-25FB-1630-69AE-F67B3303C4A6}"/>
              </a:ext>
            </a:extLst>
          </p:cNvPr>
          <p:cNvSpPr>
            <a:spLocks noGrp="1"/>
          </p:cNvSpPr>
          <p:nvPr>
            <p:ph type="body" sz="quarter" idx="24" hasCustomPrompt="1"/>
          </p:nvPr>
        </p:nvSpPr>
        <p:spPr bwMode="white">
          <a:xfrm>
            <a:off x="7108198" y="2286509"/>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4" name="Agenda Item 4">
            <a:extLst>
              <a:ext uri="{FF2B5EF4-FFF2-40B4-BE49-F238E27FC236}">
                <a16:creationId xmlns:a16="http://schemas.microsoft.com/office/drawing/2014/main" id="{98DAA687-5AA1-DA96-FF33-97B0992132D3}"/>
              </a:ext>
            </a:extLst>
          </p:cNvPr>
          <p:cNvSpPr>
            <a:spLocks noGrp="1"/>
          </p:cNvSpPr>
          <p:nvPr>
            <p:ph type="body" sz="quarter" idx="16" hasCustomPrompt="1"/>
          </p:nvPr>
        </p:nvSpPr>
        <p:spPr bwMode="white">
          <a:xfrm>
            <a:off x="8205154" y="2416049"/>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5" name="Line 6">
            <a:extLst>
              <a:ext uri="{FF2B5EF4-FFF2-40B4-BE49-F238E27FC236}">
                <a16:creationId xmlns:a16="http://schemas.microsoft.com/office/drawing/2014/main" id="{D988BE76-817E-1E5E-F385-251A17640238}"/>
              </a:ext>
              <a:ext uri="{C183D7F6-B498-43B3-948B-1728B52AA6E4}">
                <adec:decorative xmlns:adec="http://schemas.microsoft.com/office/drawing/2017/decorative" val="1"/>
              </a:ext>
            </a:extLst>
          </p:cNvPr>
          <p:cNvCxnSpPr>
            <a:cxnSpLocks/>
          </p:cNvCxnSpPr>
          <p:nvPr userDrawn="1"/>
        </p:nvCxnSpPr>
        <p:spPr bwMode="white">
          <a:xfrm>
            <a:off x="7105883" y="3349548"/>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6" name="Number 5">
            <a:extLst>
              <a:ext uri="{FF2B5EF4-FFF2-40B4-BE49-F238E27FC236}">
                <a16:creationId xmlns:a16="http://schemas.microsoft.com/office/drawing/2014/main" id="{C88AACF1-C3AD-C0DD-8423-7EC6AA20A6CC}"/>
              </a:ext>
            </a:extLst>
          </p:cNvPr>
          <p:cNvSpPr>
            <a:spLocks noGrp="1"/>
          </p:cNvSpPr>
          <p:nvPr>
            <p:ph type="body" sz="quarter" idx="25" hasCustomPrompt="1"/>
          </p:nvPr>
        </p:nvSpPr>
        <p:spPr bwMode="white">
          <a:xfrm>
            <a:off x="7108198" y="3495896"/>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8" name="Agenda Item 5">
            <a:extLst>
              <a:ext uri="{FF2B5EF4-FFF2-40B4-BE49-F238E27FC236}">
                <a16:creationId xmlns:a16="http://schemas.microsoft.com/office/drawing/2014/main" id="{C3CE3FA2-C136-61EF-59B6-5A3F97657204}"/>
              </a:ext>
            </a:extLst>
          </p:cNvPr>
          <p:cNvSpPr>
            <a:spLocks noGrp="1"/>
          </p:cNvSpPr>
          <p:nvPr>
            <p:ph type="body" sz="quarter" idx="18" hasCustomPrompt="1"/>
          </p:nvPr>
        </p:nvSpPr>
        <p:spPr bwMode="white">
          <a:xfrm>
            <a:off x="8205154" y="3616421"/>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6" name="Line 7">
            <a:extLst>
              <a:ext uri="{FF2B5EF4-FFF2-40B4-BE49-F238E27FC236}">
                <a16:creationId xmlns:a16="http://schemas.microsoft.com/office/drawing/2014/main" id="{92998AC0-A552-1AF3-F173-2A563F3B5252}"/>
              </a:ext>
              <a:ext uri="{C183D7F6-B498-43B3-948B-1728B52AA6E4}">
                <adec:decorative xmlns:adec="http://schemas.microsoft.com/office/drawing/2017/decorative" val="1"/>
              </a:ext>
            </a:extLst>
          </p:cNvPr>
          <p:cNvCxnSpPr>
            <a:cxnSpLocks/>
          </p:cNvCxnSpPr>
          <p:nvPr userDrawn="1"/>
        </p:nvCxnSpPr>
        <p:spPr bwMode="white">
          <a:xfrm>
            <a:off x="7105883" y="4556086"/>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7" name="Number 6">
            <a:extLst>
              <a:ext uri="{FF2B5EF4-FFF2-40B4-BE49-F238E27FC236}">
                <a16:creationId xmlns:a16="http://schemas.microsoft.com/office/drawing/2014/main" id="{2B503F15-CA54-BE5C-5371-AB4DEBF926D0}"/>
              </a:ext>
            </a:extLst>
          </p:cNvPr>
          <p:cNvSpPr>
            <a:spLocks noGrp="1"/>
          </p:cNvSpPr>
          <p:nvPr>
            <p:ph type="body" sz="quarter" idx="26" hasCustomPrompt="1"/>
          </p:nvPr>
        </p:nvSpPr>
        <p:spPr bwMode="white">
          <a:xfrm>
            <a:off x="7108198" y="4703131"/>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50" name="Agenda Item 6">
            <a:extLst>
              <a:ext uri="{FF2B5EF4-FFF2-40B4-BE49-F238E27FC236}">
                <a16:creationId xmlns:a16="http://schemas.microsoft.com/office/drawing/2014/main" id="{BC3C5305-F189-9C35-DC53-63B9A2A81C4F}"/>
              </a:ext>
            </a:extLst>
          </p:cNvPr>
          <p:cNvSpPr>
            <a:spLocks noGrp="1"/>
          </p:cNvSpPr>
          <p:nvPr>
            <p:ph type="body" sz="quarter" idx="20" hasCustomPrompt="1"/>
          </p:nvPr>
        </p:nvSpPr>
        <p:spPr bwMode="white">
          <a:xfrm>
            <a:off x="8205154" y="4830692"/>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7" name="Line 8">
            <a:extLst>
              <a:ext uri="{FF2B5EF4-FFF2-40B4-BE49-F238E27FC236}">
                <a16:creationId xmlns:a16="http://schemas.microsoft.com/office/drawing/2014/main" id="{DA73E5C5-203A-DBE5-ABF8-04EDC584A412}"/>
              </a:ext>
              <a:ext uri="{C183D7F6-B498-43B3-948B-1728B52AA6E4}">
                <adec:decorative xmlns:adec="http://schemas.microsoft.com/office/drawing/2017/decorative" val="1"/>
              </a:ext>
            </a:extLst>
          </p:cNvPr>
          <p:cNvCxnSpPr>
            <a:cxnSpLocks/>
          </p:cNvCxnSpPr>
          <p:nvPr userDrawn="1"/>
        </p:nvCxnSpPr>
        <p:spPr bwMode="white">
          <a:xfrm>
            <a:off x="7105883" y="5762625"/>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 name="Footer">
            <a:extLst>
              <a:ext uri="{FF2B5EF4-FFF2-40B4-BE49-F238E27FC236}">
                <a16:creationId xmlns:a16="http://schemas.microsoft.com/office/drawing/2014/main" id="{1B175E1B-1989-9922-4C9F-4E917949A65F}"/>
              </a:ext>
            </a:extLst>
          </p:cNvPr>
          <p:cNvSpPr>
            <a:spLocks noGrp="1" noRot="1" noMove="1" noResize="1" noEditPoints="1" noAdjustHandles="1" noChangeArrowheads="1" noChangeShapeType="1"/>
          </p:cNvSpPr>
          <p:nvPr>
            <p:ph type="ftr" sz="quarter" idx="12"/>
          </p:nvPr>
        </p:nvSpPr>
        <p:spPr bwMode="white"/>
        <p:txBody>
          <a:bodyPr/>
          <a:lstStyle>
            <a:lvl1pPr>
              <a:defRPr>
                <a:solidFill>
                  <a:srgbClr val="C1BFFF"/>
                </a:solidFill>
              </a:defRPr>
            </a:lvl1pPr>
          </a:lstStyle>
          <a:p>
            <a:r>
              <a:rPr lang="en-US" noProof="0"/>
              <a:t>Copyright 2025 Pearson. All rights reserved.</a:t>
            </a:r>
          </a:p>
        </p:txBody>
      </p:sp>
      <p:sp>
        <p:nvSpPr>
          <p:cNvPr id="3" name="Slide Number">
            <a:extLst>
              <a:ext uri="{FF2B5EF4-FFF2-40B4-BE49-F238E27FC236}">
                <a16:creationId xmlns:a16="http://schemas.microsoft.com/office/drawing/2014/main" id="{7A3119BF-1EDA-C737-9ADD-5D50B765B874}"/>
              </a:ext>
            </a:extLst>
          </p:cNvPr>
          <p:cNvSpPr>
            <a:spLocks noGrp="1" noRot="1" noMove="1" noResize="1" noEditPoints="1" noAdjustHandles="1" noChangeArrowheads="1" noChangeShapeType="1"/>
          </p:cNvSpPr>
          <p:nvPr>
            <p:ph type="sldNum" sz="quarter" idx="10"/>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38321829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Turquoise Dark">
    <p:bg>
      <p:bgRef idx="1001">
        <a:schemeClr val="bg2"/>
      </p:bgRef>
    </p:bg>
    <p:spTree>
      <p:nvGrpSpPr>
        <p:cNvPr id="1" name=""/>
        <p:cNvGrpSpPr/>
        <p:nvPr/>
      </p:nvGrpSpPr>
      <p:grpSpPr>
        <a:xfrm>
          <a:off x="0" y="0"/>
          <a:ext cx="0" cy="0"/>
          <a:chOff x="0" y="0"/>
          <a:chExt cx="0" cy="0"/>
        </a:xfrm>
      </p:grpSpPr>
      <p:pic>
        <p:nvPicPr>
          <p:cNvPr id="4" name="Graphic Waves">
            <a:extLst>
              <a:ext uri="{FF2B5EF4-FFF2-40B4-BE49-F238E27FC236}">
                <a16:creationId xmlns:a16="http://schemas.microsoft.com/office/drawing/2014/main" id="{C710F831-4B37-EC2D-5B63-AA10EE7F36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itle">
            <a:extLst>
              <a:ext uri="{FF2B5EF4-FFF2-40B4-BE49-F238E27FC236}">
                <a16:creationId xmlns:a16="http://schemas.microsoft.com/office/drawing/2014/main" id="{42EC52E7-879D-D0A9-51DD-236E9F67E5ED}"/>
              </a:ext>
            </a:extLst>
          </p:cNvPr>
          <p:cNvSpPr>
            <a:spLocks noGrp="1"/>
          </p:cNvSpPr>
          <p:nvPr>
            <p:ph type="title" hasCustomPrompt="1"/>
          </p:nvPr>
        </p:nvSpPr>
        <p:spPr>
          <a:xfrm>
            <a:off x="0" y="-457200"/>
            <a:ext cx="12188952" cy="457200"/>
          </a:xfrm>
        </p:spPr>
        <p:txBody>
          <a:bodyPr/>
          <a:lstStyle>
            <a:lvl1pPr>
              <a:defRPr>
                <a:solidFill>
                  <a:schemeClr val="accent6"/>
                </a:solidFill>
              </a:defRPr>
            </a:lvl1pPr>
          </a:lstStyle>
          <a:p>
            <a:r>
              <a:rPr lang="en-US" noProof="0"/>
              <a:t>Insert offscreen slide title here</a:t>
            </a:r>
            <a:endParaRPr lang="en-US"/>
          </a:p>
        </p:txBody>
      </p:sp>
      <p:pic>
        <p:nvPicPr>
          <p:cNvPr id="5" name="Pearson Logo" descr="Pearson Logo">
            <a:extLst>
              <a:ext uri="{FF2B5EF4-FFF2-40B4-BE49-F238E27FC236}">
                <a16:creationId xmlns:a16="http://schemas.microsoft.com/office/drawing/2014/main" id="{EECE6084-039F-72B9-1558-FAA0E5B9E164}"/>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534621" y="2958745"/>
            <a:ext cx="4702542" cy="940510"/>
          </a:xfrm>
          <a:prstGeom prst="rect">
            <a:avLst/>
          </a:prstGeom>
        </p:spPr>
      </p:pic>
      <p:sp>
        <p:nvSpPr>
          <p:cNvPr id="13" name="Subtitle">
            <a:extLst>
              <a:ext uri="{FF2B5EF4-FFF2-40B4-BE49-F238E27FC236}">
                <a16:creationId xmlns:a16="http://schemas.microsoft.com/office/drawing/2014/main" id="{02262E5B-30DE-51B1-4D28-8D134EBCB723}"/>
              </a:ext>
            </a:extLst>
          </p:cNvPr>
          <p:cNvSpPr>
            <a:spLocks noGrp="1"/>
          </p:cNvSpPr>
          <p:nvPr>
            <p:ph type="body" sz="quarter" idx="13" hasCustomPrompt="1"/>
          </p:nvPr>
        </p:nvSpPr>
        <p:spPr bwMode="white">
          <a:xfrm>
            <a:off x="542926" y="5156200"/>
            <a:ext cx="4690872" cy="1154113"/>
          </a:xfrm>
        </p:spPr>
        <p:txBody>
          <a:bodyPr anchor="b"/>
          <a:lstStyle>
            <a:lvl1pPr marL="0" indent="0">
              <a:buNone/>
              <a:defRPr sz="1600"/>
            </a:lvl1pPr>
          </a:lstStyle>
          <a:p>
            <a:pPr lvl="0"/>
            <a:r>
              <a:rPr lang="en-US"/>
              <a:t>Optional subtitle content here</a:t>
            </a:r>
          </a:p>
        </p:txBody>
      </p:sp>
    </p:spTree>
    <p:extLst>
      <p:ext uri="{BB962C8B-B14F-4D97-AF65-F5344CB8AC3E}">
        <p14:creationId xmlns:p14="http://schemas.microsoft.com/office/powerpoint/2010/main" val="251594613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x6 Dark B">
    <p:bg bwMode="gray">
      <p:bgRef idx="1001">
        <a:schemeClr val="bg2"/>
      </p:bgRef>
    </p:bg>
    <p:spTree>
      <p:nvGrpSpPr>
        <p:cNvPr id="1" name=""/>
        <p:cNvGrpSpPr/>
        <p:nvPr/>
      </p:nvGrpSpPr>
      <p:grpSpPr>
        <a:xfrm>
          <a:off x="0" y="0"/>
          <a:ext cx="0" cy="0"/>
          <a:chOff x="0" y="0"/>
          <a:chExt cx="0" cy="0"/>
        </a:xfrm>
      </p:grpSpPr>
      <p:sp>
        <p:nvSpPr>
          <p:cNvPr id="60" name="Section">
            <a:extLst>
              <a:ext uri="{FF2B5EF4-FFF2-40B4-BE49-F238E27FC236}">
                <a16:creationId xmlns:a16="http://schemas.microsoft.com/office/drawing/2014/main" id="{ED6C1FA2-EB4F-746D-C24E-3FEC7581974D}"/>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4" name="Title">
            <a:extLst>
              <a:ext uri="{FF2B5EF4-FFF2-40B4-BE49-F238E27FC236}">
                <a16:creationId xmlns:a16="http://schemas.microsoft.com/office/drawing/2014/main" id="{C25A83DB-3BA8-94D2-B95A-781510A288F1}"/>
              </a:ext>
            </a:extLst>
          </p:cNvPr>
          <p:cNvSpPr>
            <a:spLocks noGrp="1"/>
          </p:cNvSpPr>
          <p:nvPr>
            <p:ph type="title" hasCustomPrompt="1"/>
          </p:nvPr>
        </p:nvSpPr>
        <p:spPr bwMode="white">
          <a:xfrm>
            <a:off x="550164" y="552450"/>
            <a:ext cx="2666111" cy="819150"/>
          </a:xfrm>
        </p:spPr>
        <p:txBody>
          <a:bodyPr/>
          <a:lstStyle>
            <a:lvl1pPr>
              <a:defRPr sz="4000"/>
            </a:lvl1pPr>
          </a:lstStyle>
          <a:p>
            <a:r>
              <a:rPr lang="en-US" noProof="0"/>
              <a:t>Agenda</a:t>
            </a:r>
          </a:p>
        </p:txBody>
      </p:sp>
      <p:cxnSp>
        <p:nvCxnSpPr>
          <p:cNvPr id="30" name="Line 1">
            <a:extLst>
              <a:ext uri="{FF2B5EF4-FFF2-40B4-BE49-F238E27FC236}">
                <a16:creationId xmlns:a16="http://schemas.microsoft.com/office/drawing/2014/main" id="{C2DD892F-6AA6-73AA-D362-42B6853E2395}"/>
              </a:ext>
              <a:ext uri="{C183D7F6-B498-43B3-948B-1728B52AA6E4}">
                <adec:decorative xmlns:adec="http://schemas.microsoft.com/office/drawing/2017/decorative" val="1"/>
              </a:ext>
            </a:extLst>
          </p:cNvPr>
          <p:cNvCxnSpPr>
            <a:cxnSpLocks/>
          </p:cNvCxnSpPr>
          <p:nvPr userDrawn="1"/>
        </p:nvCxnSpPr>
        <p:spPr bwMode="white">
          <a:xfrm>
            <a:off x="3382039" y="1371600"/>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2" name="Number 1">
            <a:extLst>
              <a:ext uri="{FF2B5EF4-FFF2-40B4-BE49-F238E27FC236}">
                <a16:creationId xmlns:a16="http://schemas.microsoft.com/office/drawing/2014/main" id="{61F8C6E0-C459-C5D8-2315-952BB1E8F9E3}"/>
              </a:ext>
            </a:extLst>
          </p:cNvPr>
          <p:cNvSpPr>
            <a:spLocks noGrp="1"/>
          </p:cNvSpPr>
          <p:nvPr>
            <p:ph type="body" sz="quarter" idx="21" hasCustomPrompt="1"/>
          </p:nvPr>
        </p:nvSpPr>
        <p:spPr bwMode="white">
          <a:xfrm>
            <a:off x="3382283" y="1515100"/>
            <a:ext cx="1209276" cy="830997"/>
          </a:xfrm>
        </p:spPr>
        <p:txBody>
          <a:bodyPr wrap="square">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3" name="Agenda Item 1">
            <a:extLst>
              <a:ext uri="{FF2B5EF4-FFF2-40B4-BE49-F238E27FC236}">
                <a16:creationId xmlns:a16="http://schemas.microsoft.com/office/drawing/2014/main" id="{3729F58B-5EE4-DA31-85B6-89AB67B46FFE}"/>
              </a:ext>
            </a:extLst>
          </p:cNvPr>
          <p:cNvSpPr>
            <a:spLocks noGrp="1"/>
          </p:cNvSpPr>
          <p:nvPr>
            <p:ph type="body" sz="quarter" idx="15" hasCustomPrompt="1"/>
          </p:nvPr>
        </p:nvSpPr>
        <p:spPr bwMode="white">
          <a:xfrm>
            <a:off x="4463999" y="1644640"/>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1" name="Line 2">
            <a:extLst>
              <a:ext uri="{FF2B5EF4-FFF2-40B4-BE49-F238E27FC236}">
                <a16:creationId xmlns:a16="http://schemas.microsoft.com/office/drawing/2014/main" id="{95DA16EA-F947-1C8C-875B-5091D2996FF2}"/>
              </a:ext>
              <a:ext uri="{C183D7F6-B498-43B3-948B-1728B52AA6E4}">
                <adec:decorative xmlns:adec="http://schemas.microsoft.com/office/drawing/2017/decorative" val="1"/>
              </a:ext>
            </a:extLst>
          </p:cNvPr>
          <p:cNvCxnSpPr>
            <a:cxnSpLocks/>
          </p:cNvCxnSpPr>
          <p:nvPr userDrawn="1"/>
        </p:nvCxnSpPr>
        <p:spPr bwMode="white">
          <a:xfrm>
            <a:off x="3382039" y="2578139"/>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3" name="Number 2">
            <a:extLst>
              <a:ext uri="{FF2B5EF4-FFF2-40B4-BE49-F238E27FC236}">
                <a16:creationId xmlns:a16="http://schemas.microsoft.com/office/drawing/2014/main" id="{EE5B98F0-7396-A7D0-4BEC-3FB5489908E7}"/>
              </a:ext>
            </a:extLst>
          </p:cNvPr>
          <p:cNvSpPr>
            <a:spLocks noGrp="1"/>
          </p:cNvSpPr>
          <p:nvPr>
            <p:ph type="body" sz="quarter" idx="22" hasCustomPrompt="1"/>
          </p:nvPr>
        </p:nvSpPr>
        <p:spPr bwMode="white">
          <a:xfrm>
            <a:off x="3382283" y="2724487"/>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7" name="Agenda Item 2">
            <a:extLst>
              <a:ext uri="{FF2B5EF4-FFF2-40B4-BE49-F238E27FC236}">
                <a16:creationId xmlns:a16="http://schemas.microsoft.com/office/drawing/2014/main" id="{318E99D0-3DE9-539D-2310-DE9BF6232CFA}"/>
              </a:ext>
            </a:extLst>
          </p:cNvPr>
          <p:cNvSpPr>
            <a:spLocks noGrp="1"/>
          </p:cNvSpPr>
          <p:nvPr>
            <p:ph type="body" sz="quarter" idx="17" hasCustomPrompt="1"/>
          </p:nvPr>
        </p:nvSpPr>
        <p:spPr bwMode="white">
          <a:xfrm>
            <a:off x="4463999" y="2845012"/>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2" name="Line 3">
            <a:extLst>
              <a:ext uri="{FF2B5EF4-FFF2-40B4-BE49-F238E27FC236}">
                <a16:creationId xmlns:a16="http://schemas.microsoft.com/office/drawing/2014/main" id="{38CFA0BC-E5EA-860E-D373-F07D4C5E3770}"/>
              </a:ext>
              <a:ext uri="{C183D7F6-B498-43B3-948B-1728B52AA6E4}">
                <adec:decorative xmlns:adec="http://schemas.microsoft.com/office/drawing/2017/decorative" val="1"/>
              </a:ext>
            </a:extLst>
          </p:cNvPr>
          <p:cNvCxnSpPr>
            <a:cxnSpLocks/>
          </p:cNvCxnSpPr>
          <p:nvPr userDrawn="1"/>
        </p:nvCxnSpPr>
        <p:spPr bwMode="white">
          <a:xfrm>
            <a:off x="3382039" y="3784678"/>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4" name="Number 3">
            <a:extLst>
              <a:ext uri="{FF2B5EF4-FFF2-40B4-BE49-F238E27FC236}">
                <a16:creationId xmlns:a16="http://schemas.microsoft.com/office/drawing/2014/main" id="{AA7893B5-2902-7D29-BB67-AADC5122CC99}"/>
              </a:ext>
            </a:extLst>
          </p:cNvPr>
          <p:cNvSpPr>
            <a:spLocks noGrp="1"/>
          </p:cNvSpPr>
          <p:nvPr>
            <p:ph type="body" sz="quarter" idx="23" hasCustomPrompt="1"/>
          </p:nvPr>
        </p:nvSpPr>
        <p:spPr bwMode="white">
          <a:xfrm>
            <a:off x="3382283" y="3931722"/>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9" name="Agenda Item 3">
            <a:extLst>
              <a:ext uri="{FF2B5EF4-FFF2-40B4-BE49-F238E27FC236}">
                <a16:creationId xmlns:a16="http://schemas.microsoft.com/office/drawing/2014/main" id="{1BCF9068-87E5-5465-1BFC-E6F96CE5CDCB}"/>
              </a:ext>
            </a:extLst>
          </p:cNvPr>
          <p:cNvSpPr>
            <a:spLocks noGrp="1"/>
          </p:cNvSpPr>
          <p:nvPr>
            <p:ph type="body" sz="quarter" idx="19" hasCustomPrompt="1"/>
          </p:nvPr>
        </p:nvSpPr>
        <p:spPr bwMode="white">
          <a:xfrm>
            <a:off x="4463999" y="4059283"/>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3" name="Line 4">
            <a:extLst>
              <a:ext uri="{FF2B5EF4-FFF2-40B4-BE49-F238E27FC236}">
                <a16:creationId xmlns:a16="http://schemas.microsoft.com/office/drawing/2014/main" id="{A5D581C0-6E7E-9138-8A34-A33EA578304D}"/>
              </a:ext>
              <a:ext uri="{C183D7F6-B498-43B3-948B-1728B52AA6E4}">
                <adec:decorative xmlns:adec="http://schemas.microsoft.com/office/drawing/2017/decorative" val="1"/>
              </a:ext>
            </a:extLst>
          </p:cNvPr>
          <p:cNvCxnSpPr>
            <a:cxnSpLocks/>
          </p:cNvCxnSpPr>
          <p:nvPr userDrawn="1"/>
        </p:nvCxnSpPr>
        <p:spPr bwMode="white">
          <a:xfrm>
            <a:off x="3382039" y="4991216"/>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cxnSp>
        <p:nvCxnSpPr>
          <p:cNvPr id="34" name="Line 5">
            <a:extLst>
              <a:ext uri="{FF2B5EF4-FFF2-40B4-BE49-F238E27FC236}">
                <a16:creationId xmlns:a16="http://schemas.microsoft.com/office/drawing/2014/main" id="{4B4D5579-3682-A25D-07B7-42753BF9672E}"/>
              </a:ext>
              <a:ext uri="{C183D7F6-B498-43B3-948B-1728B52AA6E4}">
                <adec:decorative xmlns:adec="http://schemas.microsoft.com/office/drawing/2017/decorative" val="1"/>
              </a:ext>
            </a:extLst>
          </p:cNvPr>
          <p:cNvCxnSpPr>
            <a:cxnSpLocks/>
          </p:cNvCxnSpPr>
          <p:nvPr userDrawn="1"/>
        </p:nvCxnSpPr>
        <p:spPr bwMode="white">
          <a:xfrm>
            <a:off x="8040688" y="2587337"/>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5" name="Number 4">
            <a:extLst>
              <a:ext uri="{FF2B5EF4-FFF2-40B4-BE49-F238E27FC236}">
                <a16:creationId xmlns:a16="http://schemas.microsoft.com/office/drawing/2014/main" id="{69D6D5B3-25FB-1630-69AE-F67B3303C4A6}"/>
              </a:ext>
            </a:extLst>
          </p:cNvPr>
          <p:cNvSpPr>
            <a:spLocks noGrp="1"/>
          </p:cNvSpPr>
          <p:nvPr>
            <p:ph type="body" sz="quarter" idx="24" hasCustomPrompt="1"/>
          </p:nvPr>
        </p:nvSpPr>
        <p:spPr bwMode="white">
          <a:xfrm>
            <a:off x="8043003" y="2730837"/>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4" name="Agenda Item 4">
            <a:extLst>
              <a:ext uri="{FF2B5EF4-FFF2-40B4-BE49-F238E27FC236}">
                <a16:creationId xmlns:a16="http://schemas.microsoft.com/office/drawing/2014/main" id="{98DAA687-5AA1-DA96-FF33-97B0992132D3}"/>
              </a:ext>
            </a:extLst>
          </p:cNvPr>
          <p:cNvSpPr>
            <a:spLocks noGrp="1"/>
          </p:cNvSpPr>
          <p:nvPr>
            <p:ph type="body" sz="quarter" idx="16" hasCustomPrompt="1"/>
          </p:nvPr>
        </p:nvSpPr>
        <p:spPr bwMode="white">
          <a:xfrm>
            <a:off x="9139959" y="2860377"/>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5" name="Line 6">
            <a:extLst>
              <a:ext uri="{FF2B5EF4-FFF2-40B4-BE49-F238E27FC236}">
                <a16:creationId xmlns:a16="http://schemas.microsoft.com/office/drawing/2014/main" id="{D988BE76-817E-1E5E-F385-251A17640238}"/>
              </a:ext>
              <a:ext uri="{C183D7F6-B498-43B3-948B-1728B52AA6E4}">
                <adec:decorative xmlns:adec="http://schemas.microsoft.com/office/drawing/2017/decorative" val="1"/>
              </a:ext>
            </a:extLst>
          </p:cNvPr>
          <p:cNvCxnSpPr>
            <a:cxnSpLocks/>
          </p:cNvCxnSpPr>
          <p:nvPr userDrawn="1"/>
        </p:nvCxnSpPr>
        <p:spPr bwMode="white">
          <a:xfrm>
            <a:off x="8040688" y="3793876"/>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6" name="Number 5">
            <a:extLst>
              <a:ext uri="{FF2B5EF4-FFF2-40B4-BE49-F238E27FC236}">
                <a16:creationId xmlns:a16="http://schemas.microsoft.com/office/drawing/2014/main" id="{C88AACF1-C3AD-C0DD-8423-7EC6AA20A6CC}"/>
              </a:ext>
            </a:extLst>
          </p:cNvPr>
          <p:cNvSpPr>
            <a:spLocks noGrp="1"/>
          </p:cNvSpPr>
          <p:nvPr>
            <p:ph type="body" sz="quarter" idx="25" hasCustomPrompt="1"/>
          </p:nvPr>
        </p:nvSpPr>
        <p:spPr bwMode="white">
          <a:xfrm>
            <a:off x="8043003" y="3940224"/>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48" name="Agenda Item 5">
            <a:extLst>
              <a:ext uri="{FF2B5EF4-FFF2-40B4-BE49-F238E27FC236}">
                <a16:creationId xmlns:a16="http://schemas.microsoft.com/office/drawing/2014/main" id="{C3CE3FA2-C136-61EF-59B6-5A3F97657204}"/>
              </a:ext>
            </a:extLst>
          </p:cNvPr>
          <p:cNvSpPr>
            <a:spLocks noGrp="1"/>
          </p:cNvSpPr>
          <p:nvPr>
            <p:ph type="body" sz="quarter" idx="18" hasCustomPrompt="1"/>
          </p:nvPr>
        </p:nvSpPr>
        <p:spPr bwMode="white">
          <a:xfrm>
            <a:off x="9139959" y="4060749"/>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6" name="Line 7">
            <a:extLst>
              <a:ext uri="{FF2B5EF4-FFF2-40B4-BE49-F238E27FC236}">
                <a16:creationId xmlns:a16="http://schemas.microsoft.com/office/drawing/2014/main" id="{92998AC0-A552-1AF3-F173-2A563F3B5252}"/>
              </a:ext>
              <a:ext uri="{C183D7F6-B498-43B3-948B-1728B52AA6E4}">
                <adec:decorative xmlns:adec="http://schemas.microsoft.com/office/drawing/2017/decorative" val="1"/>
              </a:ext>
            </a:extLst>
          </p:cNvPr>
          <p:cNvCxnSpPr>
            <a:cxnSpLocks/>
          </p:cNvCxnSpPr>
          <p:nvPr userDrawn="1"/>
        </p:nvCxnSpPr>
        <p:spPr bwMode="white">
          <a:xfrm>
            <a:off x="8040688" y="5000414"/>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7" name="Number 6">
            <a:extLst>
              <a:ext uri="{FF2B5EF4-FFF2-40B4-BE49-F238E27FC236}">
                <a16:creationId xmlns:a16="http://schemas.microsoft.com/office/drawing/2014/main" id="{2B503F15-CA54-BE5C-5371-AB4DEBF926D0}"/>
              </a:ext>
            </a:extLst>
          </p:cNvPr>
          <p:cNvSpPr>
            <a:spLocks noGrp="1"/>
          </p:cNvSpPr>
          <p:nvPr>
            <p:ph type="body" sz="quarter" idx="26" hasCustomPrompt="1"/>
          </p:nvPr>
        </p:nvSpPr>
        <p:spPr bwMode="white">
          <a:xfrm>
            <a:off x="8043003" y="5147459"/>
            <a:ext cx="1207008" cy="830997"/>
          </a:xfrm>
        </p:spPr>
        <p:txBody>
          <a:bodyPr>
            <a:noAutofit/>
          </a:bodyPr>
          <a:lstStyle>
            <a:lvl1pPr marL="0" indent="0">
              <a:spcAft>
                <a:spcPts val="0"/>
              </a:spcAft>
              <a:buNone/>
              <a:defRPr sz="5400">
                <a:solidFill>
                  <a:srgbClr val="C1BFFF"/>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sp>
        <p:nvSpPr>
          <p:cNvPr id="50" name="Agenda Item 6">
            <a:extLst>
              <a:ext uri="{FF2B5EF4-FFF2-40B4-BE49-F238E27FC236}">
                <a16:creationId xmlns:a16="http://schemas.microsoft.com/office/drawing/2014/main" id="{BC3C5305-F189-9C35-DC53-63B9A2A81C4F}"/>
              </a:ext>
            </a:extLst>
          </p:cNvPr>
          <p:cNvSpPr>
            <a:spLocks noGrp="1"/>
          </p:cNvSpPr>
          <p:nvPr>
            <p:ph type="body" sz="quarter" idx="20" hasCustomPrompt="1"/>
          </p:nvPr>
        </p:nvSpPr>
        <p:spPr bwMode="white">
          <a:xfrm>
            <a:off x="9139959" y="5275020"/>
            <a:ext cx="2494321" cy="711056"/>
          </a:xfrm>
        </p:spPr>
        <p:txBody>
          <a:bodyPr/>
          <a:lstStyle>
            <a:lvl1pPr marL="0" indent="0">
              <a:spcAft>
                <a:spcPts val="0"/>
              </a:spcAft>
              <a:buNone/>
              <a:defRPr sz="1400">
                <a:solidFill>
                  <a:schemeClr val="tx1"/>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agenda item here, </a:t>
            </a:r>
            <a:br>
              <a:rPr lang="en-US" noProof="0"/>
            </a:br>
            <a:r>
              <a:rPr lang="en-US" noProof="0"/>
              <a:t>maximum two lines</a:t>
            </a:r>
          </a:p>
        </p:txBody>
      </p:sp>
      <p:cxnSp>
        <p:nvCxnSpPr>
          <p:cNvPr id="37" name="Line 8">
            <a:extLst>
              <a:ext uri="{FF2B5EF4-FFF2-40B4-BE49-F238E27FC236}">
                <a16:creationId xmlns:a16="http://schemas.microsoft.com/office/drawing/2014/main" id="{DA73E5C5-203A-DBE5-ABF8-04EDC584A412}"/>
              </a:ext>
              <a:ext uri="{C183D7F6-B498-43B3-948B-1728B52AA6E4}">
                <adec:decorative xmlns:adec="http://schemas.microsoft.com/office/drawing/2017/decorative" val="1"/>
              </a:ext>
            </a:extLst>
          </p:cNvPr>
          <p:cNvCxnSpPr>
            <a:cxnSpLocks/>
          </p:cNvCxnSpPr>
          <p:nvPr userDrawn="1"/>
        </p:nvCxnSpPr>
        <p:spPr bwMode="white">
          <a:xfrm>
            <a:off x="8040688" y="6206953"/>
            <a:ext cx="359359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 name="Footer">
            <a:extLst>
              <a:ext uri="{FF2B5EF4-FFF2-40B4-BE49-F238E27FC236}">
                <a16:creationId xmlns:a16="http://schemas.microsoft.com/office/drawing/2014/main" id="{1B175E1B-1989-9922-4C9F-4E917949A65F}"/>
              </a:ext>
            </a:extLst>
          </p:cNvPr>
          <p:cNvSpPr>
            <a:spLocks noGrp="1" noRot="1" noMove="1" noResize="1" noEditPoints="1" noAdjustHandles="1" noChangeArrowheads="1" noChangeShapeType="1"/>
          </p:cNvSpPr>
          <p:nvPr>
            <p:ph type="ftr" sz="quarter" idx="12"/>
          </p:nvPr>
        </p:nvSpPr>
        <p:spPr bwMode="white"/>
        <p:txBody>
          <a:bodyPr/>
          <a:lstStyle>
            <a:lvl1pPr>
              <a:defRPr>
                <a:solidFill>
                  <a:srgbClr val="C1BFFF"/>
                </a:solidFill>
              </a:defRPr>
            </a:lvl1pPr>
          </a:lstStyle>
          <a:p>
            <a:r>
              <a:rPr lang="en-US" noProof="0"/>
              <a:t>Copyright 2025 Pearson. All rights reserved.</a:t>
            </a:r>
          </a:p>
        </p:txBody>
      </p:sp>
      <p:sp>
        <p:nvSpPr>
          <p:cNvPr id="3" name="Slide Number">
            <a:extLst>
              <a:ext uri="{FF2B5EF4-FFF2-40B4-BE49-F238E27FC236}">
                <a16:creationId xmlns:a16="http://schemas.microsoft.com/office/drawing/2014/main" id="{7A3119BF-1EDA-C737-9ADD-5D50B765B874}"/>
              </a:ext>
            </a:extLst>
          </p:cNvPr>
          <p:cNvSpPr>
            <a:spLocks noGrp="1" noRot="1" noMove="1" noResize="1" noEditPoints="1" noAdjustHandles="1" noChangeArrowheads="1" noChangeShapeType="1"/>
          </p:cNvSpPr>
          <p:nvPr>
            <p:ph type="sldNum" sz="quarter" idx="10"/>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343840744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x8">
    <p:bg bwMode="ltGray">
      <p:bgPr>
        <a:solidFill>
          <a:srgbClr val="C1BFFF"/>
        </a:solidFill>
        <a:effectLst/>
      </p:bgPr>
    </p:bg>
    <p:spTree>
      <p:nvGrpSpPr>
        <p:cNvPr id="1" name=""/>
        <p:cNvGrpSpPr/>
        <p:nvPr/>
      </p:nvGrpSpPr>
      <p:grpSpPr>
        <a:xfrm>
          <a:off x="0" y="0"/>
          <a:ext cx="0" cy="0"/>
          <a:chOff x="0" y="0"/>
          <a:chExt cx="0" cy="0"/>
        </a:xfrm>
      </p:grpSpPr>
      <p:sp>
        <p:nvSpPr>
          <p:cNvPr id="60" name="Section">
            <a:extLst>
              <a:ext uri="{FF2B5EF4-FFF2-40B4-BE49-F238E27FC236}">
                <a16:creationId xmlns:a16="http://schemas.microsoft.com/office/drawing/2014/main" id="{ED6C1FA2-EB4F-746D-C24E-3FEC7581974D}"/>
              </a:ext>
            </a:extLst>
          </p:cNvPr>
          <p:cNvSpPr>
            <a:spLocks noGrp="1"/>
          </p:cNvSpPr>
          <p:nvPr>
            <p:ph type="body" sz="quarter" idx="27" hasCustomPrompt="1"/>
          </p:nvPr>
        </p:nvSpPr>
        <p:spPr bwMode="auto">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F04BA9BF-E500-53B9-8CC6-1FFBDB0A2FFD}"/>
              </a:ext>
            </a:extLst>
          </p:cNvPr>
          <p:cNvSpPr>
            <a:spLocks noGrp="1"/>
          </p:cNvSpPr>
          <p:nvPr>
            <p:ph type="title" hasCustomPrompt="1"/>
          </p:nvPr>
        </p:nvSpPr>
        <p:spPr bwMode="auto">
          <a:xfrm>
            <a:off x="550164" y="552450"/>
            <a:ext cx="11091600" cy="819150"/>
          </a:xfrm>
        </p:spPr>
        <p:txBody>
          <a:bodyPr/>
          <a:lstStyle>
            <a:lvl1pPr>
              <a:defRPr/>
            </a:lvl1pPr>
          </a:lstStyle>
          <a:p>
            <a:r>
              <a:rPr lang="en-US" noProof="0"/>
              <a:t>Table of contents</a:t>
            </a:r>
          </a:p>
        </p:txBody>
      </p:sp>
      <p:sp>
        <p:nvSpPr>
          <p:cNvPr id="36" name="Number 1">
            <a:extLst>
              <a:ext uri="{FF2B5EF4-FFF2-40B4-BE49-F238E27FC236}">
                <a16:creationId xmlns:a16="http://schemas.microsoft.com/office/drawing/2014/main" id="{0B1C02AD-FA4C-C24F-6E99-EB53B5CB84CA}"/>
              </a:ext>
            </a:extLst>
          </p:cNvPr>
          <p:cNvSpPr>
            <a:spLocks noGrp="1"/>
          </p:cNvSpPr>
          <p:nvPr>
            <p:ph type="body" sz="quarter" idx="21" hasCustomPrompt="1"/>
          </p:nvPr>
        </p:nvSpPr>
        <p:spPr bwMode="auto">
          <a:xfrm>
            <a:off x="550164" y="1999538"/>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3" name="Line 1">
            <a:extLst>
              <a:ext uri="{FF2B5EF4-FFF2-40B4-BE49-F238E27FC236}">
                <a16:creationId xmlns:a16="http://schemas.microsoft.com/office/drawing/2014/main" id="{5044BA2F-C52B-3C26-CE8E-EC6E75603DE2}"/>
              </a:ext>
              <a:ext uri="{C183D7F6-B498-43B3-948B-1728B52AA6E4}">
                <adec:decorative xmlns:adec="http://schemas.microsoft.com/office/drawing/2017/decorative" val="1"/>
              </a:ext>
            </a:extLst>
          </p:cNvPr>
          <p:cNvCxnSpPr>
            <a:cxnSpLocks/>
          </p:cNvCxnSpPr>
          <p:nvPr userDrawn="1"/>
        </p:nvCxnSpPr>
        <p:spPr bwMode="black">
          <a:xfrm>
            <a:off x="550164" y="2330626"/>
            <a:ext cx="224028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33" name="Subhead 1">
            <a:extLst>
              <a:ext uri="{FF2B5EF4-FFF2-40B4-BE49-F238E27FC236}">
                <a16:creationId xmlns:a16="http://schemas.microsoft.com/office/drawing/2014/main" id="{D1AA6D73-0026-63CE-D799-DEC32A558554}"/>
              </a:ext>
            </a:extLst>
          </p:cNvPr>
          <p:cNvSpPr>
            <a:spLocks noGrp="1"/>
          </p:cNvSpPr>
          <p:nvPr>
            <p:ph type="body" sz="quarter" idx="15" hasCustomPrompt="1"/>
          </p:nvPr>
        </p:nvSpPr>
        <p:spPr bwMode="auto">
          <a:xfrm>
            <a:off x="550164" y="2588501"/>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34" name="Short Text 1">
            <a:extLst>
              <a:ext uri="{FF2B5EF4-FFF2-40B4-BE49-F238E27FC236}">
                <a16:creationId xmlns:a16="http://schemas.microsoft.com/office/drawing/2014/main" id="{86310A57-73CF-A7ED-C6EF-F0C6DD157494}"/>
              </a:ext>
            </a:extLst>
          </p:cNvPr>
          <p:cNvSpPr>
            <a:spLocks noGrp="1"/>
          </p:cNvSpPr>
          <p:nvPr>
            <p:ph type="body" sz="quarter" idx="28" hasCustomPrompt="1"/>
          </p:nvPr>
        </p:nvSpPr>
        <p:spPr bwMode="auto">
          <a:xfrm>
            <a:off x="550164" y="3165476"/>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62" name="Number 2">
            <a:extLst>
              <a:ext uri="{FF2B5EF4-FFF2-40B4-BE49-F238E27FC236}">
                <a16:creationId xmlns:a16="http://schemas.microsoft.com/office/drawing/2014/main" id="{45CC5686-17BA-8916-2786-52B87D862818}"/>
              </a:ext>
            </a:extLst>
          </p:cNvPr>
          <p:cNvSpPr>
            <a:spLocks noGrp="1"/>
          </p:cNvSpPr>
          <p:nvPr>
            <p:ph type="body" sz="quarter" idx="41" hasCustomPrompt="1"/>
          </p:nvPr>
        </p:nvSpPr>
        <p:spPr bwMode="auto">
          <a:xfrm>
            <a:off x="3501496" y="1999538"/>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0" name="Line 2">
            <a:extLst>
              <a:ext uri="{FF2B5EF4-FFF2-40B4-BE49-F238E27FC236}">
                <a16:creationId xmlns:a16="http://schemas.microsoft.com/office/drawing/2014/main" id="{5FE01678-FBA8-B39A-52B3-D6C139938256}"/>
              </a:ext>
              <a:ext uri="{C183D7F6-B498-43B3-948B-1728B52AA6E4}">
                <adec:decorative xmlns:adec="http://schemas.microsoft.com/office/drawing/2017/decorative" val="1"/>
              </a:ext>
            </a:extLst>
          </p:cNvPr>
          <p:cNvCxnSpPr>
            <a:cxnSpLocks/>
          </p:cNvCxnSpPr>
          <p:nvPr userDrawn="1"/>
        </p:nvCxnSpPr>
        <p:spPr bwMode="black">
          <a:xfrm>
            <a:off x="3501496" y="2330626"/>
            <a:ext cx="224028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5" name="Subhead 2">
            <a:extLst>
              <a:ext uri="{FF2B5EF4-FFF2-40B4-BE49-F238E27FC236}">
                <a16:creationId xmlns:a16="http://schemas.microsoft.com/office/drawing/2014/main" id="{442420B4-5B5F-67FA-F081-20277E59F5E4}"/>
              </a:ext>
            </a:extLst>
          </p:cNvPr>
          <p:cNvSpPr>
            <a:spLocks noGrp="1"/>
          </p:cNvSpPr>
          <p:nvPr>
            <p:ph type="body" sz="quarter" idx="35" hasCustomPrompt="1"/>
          </p:nvPr>
        </p:nvSpPr>
        <p:spPr bwMode="auto">
          <a:xfrm>
            <a:off x="3501496" y="2588501"/>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46" name="Short Text 2">
            <a:extLst>
              <a:ext uri="{FF2B5EF4-FFF2-40B4-BE49-F238E27FC236}">
                <a16:creationId xmlns:a16="http://schemas.microsoft.com/office/drawing/2014/main" id="{ECBBB430-C6F1-D2FA-C53F-E53DC4D11278}"/>
              </a:ext>
            </a:extLst>
          </p:cNvPr>
          <p:cNvSpPr>
            <a:spLocks noGrp="1"/>
          </p:cNvSpPr>
          <p:nvPr>
            <p:ph type="body" sz="quarter" idx="36" hasCustomPrompt="1"/>
          </p:nvPr>
        </p:nvSpPr>
        <p:spPr bwMode="auto">
          <a:xfrm>
            <a:off x="3501496" y="3165476"/>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71" name="Number 3">
            <a:extLst>
              <a:ext uri="{FF2B5EF4-FFF2-40B4-BE49-F238E27FC236}">
                <a16:creationId xmlns:a16="http://schemas.microsoft.com/office/drawing/2014/main" id="{1FDBD9F7-218A-2FD5-093B-A5BECC130420}"/>
              </a:ext>
            </a:extLst>
          </p:cNvPr>
          <p:cNvSpPr>
            <a:spLocks noGrp="1"/>
          </p:cNvSpPr>
          <p:nvPr>
            <p:ph type="body" sz="quarter" idx="50" hasCustomPrompt="1"/>
          </p:nvPr>
        </p:nvSpPr>
        <p:spPr bwMode="auto">
          <a:xfrm>
            <a:off x="6451981" y="1999538"/>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1" name="Line 3">
            <a:extLst>
              <a:ext uri="{FF2B5EF4-FFF2-40B4-BE49-F238E27FC236}">
                <a16:creationId xmlns:a16="http://schemas.microsoft.com/office/drawing/2014/main" id="{9CDC137E-EA4D-CFF6-AD8D-6C91F7246297}"/>
              </a:ext>
              <a:ext uri="{C183D7F6-B498-43B3-948B-1728B52AA6E4}">
                <adec:decorative xmlns:adec="http://schemas.microsoft.com/office/drawing/2017/decorative" val="1"/>
              </a:ext>
            </a:extLst>
          </p:cNvPr>
          <p:cNvCxnSpPr>
            <a:cxnSpLocks/>
          </p:cNvCxnSpPr>
          <p:nvPr userDrawn="1"/>
        </p:nvCxnSpPr>
        <p:spPr bwMode="black">
          <a:xfrm>
            <a:off x="6451981" y="2330626"/>
            <a:ext cx="224028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65" name="Subhead 3">
            <a:extLst>
              <a:ext uri="{FF2B5EF4-FFF2-40B4-BE49-F238E27FC236}">
                <a16:creationId xmlns:a16="http://schemas.microsoft.com/office/drawing/2014/main" id="{EF0F097B-D332-277B-7D3D-643915FE4F94}"/>
              </a:ext>
            </a:extLst>
          </p:cNvPr>
          <p:cNvSpPr>
            <a:spLocks noGrp="1"/>
          </p:cNvSpPr>
          <p:nvPr>
            <p:ph type="body" sz="quarter" idx="44" hasCustomPrompt="1"/>
          </p:nvPr>
        </p:nvSpPr>
        <p:spPr bwMode="auto">
          <a:xfrm>
            <a:off x="6451981" y="2588501"/>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66" name="Short Text 3">
            <a:extLst>
              <a:ext uri="{FF2B5EF4-FFF2-40B4-BE49-F238E27FC236}">
                <a16:creationId xmlns:a16="http://schemas.microsoft.com/office/drawing/2014/main" id="{AE2F77C8-E62D-02FF-E86E-41C0A822647F}"/>
              </a:ext>
            </a:extLst>
          </p:cNvPr>
          <p:cNvSpPr>
            <a:spLocks noGrp="1"/>
          </p:cNvSpPr>
          <p:nvPr>
            <p:ph type="body" sz="quarter" idx="45" hasCustomPrompt="1"/>
          </p:nvPr>
        </p:nvSpPr>
        <p:spPr bwMode="auto">
          <a:xfrm>
            <a:off x="6451981" y="3165476"/>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41" name="Number 4">
            <a:extLst>
              <a:ext uri="{FF2B5EF4-FFF2-40B4-BE49-F238E27FC236}">
                <a16:creationId xmlns:a16="http://schemas.microsoft.com/office/drawing/2014/main" id="{615E80DC-16BD-CDE7-64B8-843D416CFB3D}"/>
              </a:ext>
            </a:extLst>
          </p:cNvPr>
          <p:cNvSpPr>
            <a:spLocks noGrp="1"/>
          </p:cNvSpPr>
          <p:nvPr>
            <p:ph type="body" sz="quarter" idx="33" hasCustomPrompt="1"/>
          </p:nvPr>
        </p:nvSpPr>
        <p:spPr bwMode="auto">
          <a:xfrm>
            <a:off x="9404160" y="1999538"/>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2" name="Line 4">
            <a:extLst>
              <a:ext uri="{FF2B5EF4-FFF2-40B4-BE49-F238E27FC236}">
                <a16:creationId xmlns:a16="http://schemas.microsoft.com/office/drawing/2014/main" id="{171479E3-589D-4ED8-AA66-C7642BD547B5}"/>
              </a:ext>
              <a:ext uri="{C183D7F6-B498-43B3-948B-1728B52AA6E4}">
                <adec:decorative xmlns:adec="http://schemas.microsoft.com/office/drawing/2017/decorative" val="1"/>
              </a:ext>
            </a:extLst>
          </p:cNvPr>
          <p:cNvCxnSpPr>
            <a:cxnSpLocks/>
          </p:cNvCxnSpPr>
          <p:nvPr userDrawn="1"/>
        </p:nvCxnSpPr>
        <p:spPr bwMode="black">
          <a:xfrm>
            <a:off x="9404160" y="2330626"/>
            <a:ext cx="224028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37" name="Subhead 4">
            <a:extLst>
              <a:ext uri="{FF2B5EF4-FFF2-40B4-BE49-F238E27FC236}">
                <a16:creationId xmlns:a16="http://schemas.microsoft.com/office/drawing/2014/main" id="{77C9367F-CA51-A120-983C-A9C27E000F96}"/>
              </a:ext>
            </a:extLst>
          </p:cNvPr>
          <p:cNvSpPr>
            <a:spLocks noGrp="1"/>
          </p:cNvSpPr>
          <p:nvPr>
            <p:ph type="body" sz="quarter" idx="29" hasCustomPrompt="1"/>
          </p:nvPr>
        </p:nvSpPr>
        <p:spPr bwMode="auto">
          <a:xfrm>
            <a:off x="9404160" y="2588501"/>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38" name="Short Text 4">
            <a:extLst>
              <a:ext uri="{FF2B5EF4-FFF2-40B4-BE49-F238E27FC236}">
                <a16:creationId xmlns:a16="http://schemas.microsoft.com/office/drawing/2014/main" id="{FD9C10A5-3071-BD2A-A547-6BCD1364993A}"/>
              </a:ext>
            </a:extLst>
          </p:cNvPr>
          <p:cNvSpPr>
            <a:spLocks noGrp="1"/>
          </p:cNvSpPr>
          <p:nvPr>
            <p:ph type="body" sz="quarter" idx="30" hasCustomPrompt="1"/>
          </p:nvPr>
        </p:nvSpPr>
        <p:spPr bwMode="auto">
          <a:xfrm>
            <a:off x="9404160" y="3165476"/>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63" name="Number 5">
            <a:extLst>
              <a:ext uri="{FF2B5EF4-FFF2-40B4-BE49-F238E27FC236}">
                <a16:creationId xmlns:a16="http://schemas.microsoft.com/office/drawing/2014/main" id="{6CEC4652-F8E4-DCC3-5042-3E6C00557C07}"/>
              </a:ext>
            </a:extLst>
          </p:cNvPr>
          <p:cNvSpPr>
            <a:spLocks noGrp="1"/>
          </p:cNvSpPr>
          <p:nvPr>
            <p:ph type="body" sz="quarter" idx="42" hasCustomPrompt="1"/>
          </p:nvPr>
        </p:nvSpPr>
        <p:spPr bwMode="auto">
          <a:xfrm>
            <a:off x="550164" y="3885864"/>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6" name="Line 5">
            <a:extLst>
              <a:ext uri="{FF2B5EF4-FFF2-40B4-BE49-F238E27FC236}">
                <a16:creationId xmlns:a16="http://schemas.microsoft.com/office/drawing/2014/main" id="{C11BE140-798F-EA18-ED4E-B10F15765F80}"/>
              </a:ext>
              <a:ext uri="{C183D7F6-B498-43B3-948B-1728B52AA6E4}">
                <adec:decorative xmlns:adec="http://schemas.microsoft.com/office/drawing/2017/decorative" val="1"/>
              </a:ext>
            </a:extLst>
          </p:cNvPr>
          <p:cNvCxnSpPr>
            <a:cxnSpLocks/>
          </p:cNvCxnSpPr>
          <p:nvPr userDrawn="1"/>
        </p:nvCxnSpPr>
        <p:spPr bwMode="black">
          <a:xfrm>
            <a:off x="550164" y="4221934"/>
            <a:ext cx="224028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39" name="Subhead 5">
            <a:extLst>
              <a:ext uri="{FF2B5EF4-FFF2-40B4-BE49-F238E27FC236}">
                <a16:creationId xmlns:a16="http://schemas.microsoft.com/office/drawing/2014/main" id="{4623BCCD-1858-2D17-F397-830FE6308850}"/>
              </a:ext>
            </a:extLst>
          </p:cNvPr>
          <p:cNvSpPr>
            <a:spLocks noGrp="1"/>
          </p:cNvSpPr>
          <p:nvPr>
            <p:ph type="body" sz="quarter" idx="31" hasCustomPrompt="1"/>
          </p:nvPr>
        </p:nvSpPr>
        <p:spPr bwMode="auto">
          <a:xfrm>
            <a:off x="550164" y="4479022"/>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40" name="Short Text 5">
            <a:extLst>
              <a:ext uri="{FF2B5EF4-FFF2-40B4-BE49-F238E27FC236}">
                <a16:creationId xmlns:a16="http://schemas.microsoft.com/office/drawing/2014/main" id="{72576B02-37E1-57EC-27A1-BBA82EEE8E16}"/>
              </a:ext>
            </a:extLst>
          </p:cNvPr>
          <p:cNvSpPr>
            <a:spLocks noGrp="1"/>
          </p:cNvSpPr>
          <p:nvPr>
            <p:ph type="body" sz="quarter" idx="32" hasCustomPrompt="1"/>
          </p:nvPr>
        </p:nvSpPr>
        <p:spPr bwMode="auto">
          <a:xfrm>
            <a:off x="550164" y="5048794"/>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72" name="Number 6">
            <a:extLst>
              <a:ext uri="{FF2B5EF4-FFF2-40B4-BE49-F238E27FC236}">
                <a16:creationId xmlns:a16="http://schemas.microsoft.com/office/drawing/2014/main" id="{E7695A2A-397C-E98A-BE9B-6421FBB4399B}"/>
              </a:ext>
            </a:extLst>
          </p:cNvPr>
          <p:cNvSpPr>
            <a:spLocks noGrp="1"/>
          </p:cNvSpPr>
          <p:nvPr>
            <p:ph type="body" sz="quarter" idx="51" hasCustomPrompt="1"/>
          </p:nvPr>
        </p:nvSpPr>
        <p:spPr bwMode="auto">
          <a:xfrm>
            <a:off x="3501496" y="3885864"/>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7" name="Line 6">
            <a:extLst>
              <a:ext uri="{FF2B5EF4-FFF2-40B4-BE49-F238E27FC236}">
                <a16:creationId xmlns:a16="http://schemas.microsoft.com/office/drawing/2014/main" id="{C8326DF8-7E83-C86E-3948-2C0385153871}"/>
              </a:ext>
              <a:ext uri="{C183D7F6-B498-43B3-948B-1728B52AA6E4}">
                <adec:decorative xmlns:adec="http://schemas.microsoft.com/office/drawing/2017/decorative" val="1"/>
              </a:ext>
            </a:extLst>
          </p:cNvPr>
          <p:cNvCxnSpPr>
            <a:cxnSpLocks/>
          </p:cNvCxnSpPr>
          <p:nvPr userDrawn="1"/>
        </p:nvCxnSpPr>
        <p:spPr bwMode="black">
          <a:xfrm>
            <a:off x="3501496" y="4221934"/>
            <a:ext cx="224028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1" name="Subhead 6">
            <a:extLst>
              <a:ext uri="{FF2B5EF4-FFF2-40B4-BE49-F238E27FC236}">
                <a16:creationId xmlns:a16="http://schemas.microsoft.com/office/drawing/2014/main" id="{EA61756F-1DD6-BF19-A628-BB945CB8EFA7}"/>
              </a:ext>
            </a:extLst>
          </p:cNvPr>
          <p:cNvSpPr>
            <a:spLocks noGrp="1"/>
          </p:cNvSpPr>
          <p:nvPr>
            <p:ph type="body" sz="quarter" idx="37" hasCustomPrompt="1"/>
          </p:nvPr>
        </p:nvSpPr>
        <p:spPr bwMode="auto">
          <a:xfrm>
            <a:off x="3501496" y="4479022"/>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58" name="Short Text 6">
            <a:extLst>
              <a:ext uri="{FF2B5EF4-FFF2-40B4-BE49-F238E27FC236}">
                <a16:creationId xmlns:a16="http://schemas.microsoft.com/office/drawing/2014/main" id="{3F2A6ED5-CC2D-0A11-66EE-05FC16C61A74}"/>
              </a:ext>
            </a:extLst>
          </p:cNvPr>
          <p:cNvSpPr>
            <a:spLocks noGrp="1"/>
          </p:cNvSpPr>
          <p:nvPr>
            <p:ph type="body" sz="quarter" idx="38" hasCustomPrompt="1"/>
          </p:nvPr>
        </p:nvSpPr>
        <p:spPr bwMode="auto">
          <a:xfrm>
            <a:off x="3501496" y="5048794"/>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42" name="Number7">
            <a:extLst>
              <a:ext uri="{FF2B5EF4-FFF2-40B4-BE49-F238E27FC236}">
                <a16:creationId xmlns:a16="http://schemas.microsoft.com/office/drawing/2014/main" id="{8BB699EC-9BC7-773C-7D06-31E1446AD019}"/>
              </a:ext>
            </a:extLst>
          </p:cNvPr>
          <p:cNvSpPr>
            <a:spLocks noGrp="1"/>
          </p:cNvSpPr>
          <p:nvPr>
            <p:ph type="body" sz="quarter" idx="34" hasCustomPrompt="1"/>
          </p:nvPr>
        </p:nvSpPr>
        <p:spPr bwMode="auto">
          <a:xfrm>
            <a:off x="6451981" y="3885864"/>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8" name="Line 7">
            <a:extLst>
              <a:ext uri="{FF2B5EF4-FFF2-40B4-BE49-F238E27FC236}">
                <a16:creationId xmlns:a16="http://schemas.microsoft.com/office/drawing/2014/main" id="{11427453-C8E8-07B2-80D8-123A14FD1A29}"/>
              </a:ext>
              <a:ext uri="{C183D7F6-B498-43B3-948B-1728B52AA6E4}">
                <adec:decorative xmlns:adec="http://schemas.microsoft.com/office/drawing/2017/decorative" val="1"/>
              </a:ext>
            </a:extLst>
          </p:cNvPr>
          <p:cNvCxnSpPr>
            <a:cxnSpLocks/>
          </p:cNvCxnSpPr>
          <p:nvPr userDrawn="1"/>
        </p:nvCxnSpPr>
        <p:spPr bwMode="black">
          <a:xfrm>
            <a:off x="6451981" y="4221934"/>
            <a:ext cx="224028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9" name="Subhead 7">
            <a:extLst>
              <a:ext uri="{FF2B5EF4-FFF2-40B4-BE49-F238E27FC236}">
                <a16:creationId xmlns:a16="http://schemas.microsoft.com/office/drawing/2014/main" id="{7AA562EA-7075-34FC-F20D-5B43AEC4609E}"/>
              </a:ext>
            </a:extLst>
          </p:cNvPr>
          <p:cNvSpPr>
            <a:spLocks noGrp="1"/>
          </p:cNvSpPr>
          <p:nvPr>
            <p:ph type="body" sz="quarter" idx="39" hasCustomPrompt="1"/>
          </p:nvPr>
        </p:nvSpPr>
        <p:spPr bwMode="auto">
          <a:xfrm>
            <a:off x="6451981" y="4479022"/>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61" name="Short Text 7">
            <a:extLst>
              <a:ext uri="{FF2B5EF4-FFF2-40B4-BE49-F238E27FC236}">
                <a16:creationId xmlns:a16="http://schemas.microsoft.com/office/drawing/2014/main" id="{77B9FC63-B530-5B7B-4293-1B1E90FB5671}"/>
              </a:ext>
            </a:extLst>
          </p:cNvPr>
          <p:cNvSpPr>
            <a:spLocks noGrp="1"/>
          </p:cNvSpPr>
          <p:nvPr>
            <p:ph type="body" sz="quarter" idx="40" hasCustomPrompt="1"/>
          </p:nvPr>
        </p:nvSpPr>
        <p:spPr bwMode="auto">
          <a:xfrm>
            <a:off x="6451981" y="5048794"/>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64" name="Number 8">
            <a:extLst>
              <a:ext uri="{FF2B5EF4-FFF2-40B4-BE49-F238E27FC236}">
                <a16:creationId xmlns:a16="http://schemas.microsoft.com/office/drawing/2014/main" id="{64A36DE8-738E-45DD-263D-EB295D75A8B1}"/>
              </a:ext>
            </a:extLst>
          </p:cNvPr>
          <p:cNvSpPr>
            <a:spLocks noGrp="1"/>
          </p:cNvSpPr>
          <p:nvPr>
            <p:ph type="body" sz="quarter" idx="43" hasCustomPrompt="1"/>
          </p:nvPr>
        </p:nvSpPr>
        <p:spPr bwMode="auto">
          <a:xfrm>
            <a:off x="9404160" y="3885864"/>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9" name="Line 8">
            <a:extLst>
              <a:ext uri="{FF2B5EF4-FFF2-40B4-BE49-F238E27FC236}">
                <a16:creationId xmlns:a16="http://schemas.microsoft.com/office/drawing/2014/main" id="{342CCD25-C63E-93FA-45D0-3950C630A27C}"/>
              </a:ext>
              <a:ext uri="{C183D7F6-B498-43B3-948B-1728B52AA6E4}">
                <adec:decorative xmlns:adec="http://schemas.microsoft.com/office/drawing/2017/decorative" val="1"/>
              </a:ext>
            </a:extLst>
          </p:cNvPr>
          <p:cNvCxnSpPr>
            <a:cxnSpLocks/>
          </p:cNvCxnSpPr>
          <p:nvPr userDrawn="1"/>
        </p:nvCxnSpPr>
        <p:spPr bwMode="black">
          <a:xfrm>
            <a:off x="9404160" y="4221934"/>
            <a:ext cx="224028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67" name="Subhead 8">
            <a:extLst>
              <a:ext uri="{FF2B5EF4-FFF2-40B4-BE49-F238E27FC236}">
                <a16:creationId xmlns:a16="http://schemas.microsoft.com/office/drawing/2014/main" id="{A90C8954-2BDC-6BF3-495B-A8B70671FE90}"/>
              </a:ext>
            </a:extLst>
          </p:cNvPr>
          <p:cNvSpPr>
            <a:spLocks noGrp="1"/>
          </p:cNvSpPr>
          <p:nvPr>
            <p:ph type="body" sz="quarter" idx="46" hasCustomPrompt="1"/>
          </p:nvPr>
        </p:nvSpPr>
        <p:spPr bwMode="auto">
          <a:xfrm>
            <a:off x="9404160" y="4479022"/>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68" name="Short Text 8">
            <a:extLst>
              <a:ext uri="{FF2B5EF4-FFF2-40B4-BE49-F238E27FC236}">
                <a16:creationId xmlns:a16="http://schemas.microsoft.com/office/drawing/2014/main" id="{0F79250B-69DD-8189-5C9A-A07216F432FB}"/>
              </a:ext>
            </a:extLst>
          </p:cNvPr>
          <p:cNvSpPr>
            <a:spLocks noGrp="1"/>
          </p:cNvSpPr>
          <p:nvPr>
            <p:ph type="body" sz="quarter" idx="47" hasCustomPrompt="1"/>
          </p:nvPr>
        </p:nvSpPr>
        <p:spPr bwMode="auto">
          <a:xfrm>
            <a:off x="9404160" y="5048794"/>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5" name="Footer">
            <a:extLst>
              <a:ext uri="{FF2B5EF4-FFF2-40B4-BE49-F238E27FC236}">
                <a16:creationId xmlns:a16="http://schemas.microsoft.com/office/drawing/2014/main" id="{1B175E1B-1989-9922-4C9F-4E917949A65F}"/>
              </a:ext>
            </a:extLst>
          </p:cNvPr>
          <p:cNvSpPr>
            <a:spLocks noGrp="1" noRot="1" noMove="1" noResize="1" noEditPoints="1" noAdjustHandles="1" noChangeArrowheads="1" noChangeShapeType="1"/>
          </p:cNvSpPr>
          <p:nvPr>
            <p:ph type="ftr" sz="quarter" idx="12"/>
          </p:nvPr>
        </p:nvSpPr>
        <p:spPr bwMode="auto"/>
        <p:txBody>
          <a:bodyPr/>
          <a:lstStyle/>
          <a:p>
            <a:r>
              <a:rPr lang="en-US" noProof="0"/>
              <a:t>Copyright 2025 Pearson. All rights reserved.</a:t>
            </a:r>
          </a:p>
        </p:txBody>
      </p:sp>
      <p:sp>
        <p:nvSpPr>
          <p:cNvPr id="3" name="Slide Number">
            <a:extLst>
              <a:ext uri="{FF2B5EF4-FFF2-40B4-BE49-F238E27FC236}">
                <a16:creationId xmlns:a16="http://schemas.microsoft.com/office/drawing/2014/main" id="{7A3119BF-1EDA-C737-9ADD-5D50B765B874}"/>
              </a:ext>
            </a:extLst>
          </p:cNvPr>
          <p:cNvSpPr>
            <a:spLocks noGrp="1" noRot="1" noMove="1" noResize="1" noEditPoints="1" noAdjustHandles="1" noChangeArrowheads="1" noChangeShapeType="1"/>
          </p:cNvSpPr>
          <p:nvPr>
            <p:ph type="sldNum" sz="quarter" idx="10"/>
          </p:nvPr>
        </p:nvSpPr>
        <p:spPr bwMode="auto"/>
        <p:txBody>
          <a:body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232889567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x9">
    <p:bg bwMode="ltGray">
      <p:bgPr>
        <a:solidFill>
          <a:srgbClr val="C1BFFF"/>
        </a:solidFill>
        <a:effectLst/>
      </p:bgPr>
    </p:bg>
    <p:spTree>
      <p:nvGrpSpPr>
        <p:cNvPr id="1" name=""/>
        <p:cNvGrpSpPr/>
        <p:nvPr/>
      </p:nvGrpSpPr>
      <p:grpSpPr>
        <a:xfrm>
          <a:off x="0" y="0"/>
          <a:ext cx="0" cy="0"/>
          <a:chOff x="0" y="0"/>
          <a:chExt cx="0" cy="0"/>
        </a:xfrm>
      </p:grpSpPr>
      <p:sp>
        <p:nvSpPr>
          <p:cNvPr id="60" name="Section">
            <a:extLst>
              <a:ext uri="{FF2B5EF4-FFF2-40B4-BE49-F238E27FC236}">
                <a16:creationId xmlns:a16="http://schemas.microsoft.com/office/drawing/2014/main" id="{ED6C1FA2-EB4F-746D-C24E-3FEC7581974D}"/>
              </a:ext>
            </a:extLst>
          </p:cNvPr>
          <p:cNvSpPr>
            <a:spLocks noGrp="1"/>
          </p:cNvSpPr>
          <p:nvPr>
            <p:ph type="body" sz="quarter" idx="27" hasCustomPrompt="1"/>
          </p:nvPr>
        </p:nvSpPr>
        <p:spPr bwMode="auto">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F04BA9BF-E500-53B9-8CC6-1FFBDB0A2FFD}"/>
              </a:ext>
            </a:extLst>
          </p:cNvPr>
          <p:cNvSpPr>
            <a:spLocks noGrp="1"/>
          </p:cNvSpPr>
          <p:nvPr>
            <p:ph type="title" hasCustomPrompt="1"/>
          </p:nvPr>
        </p:nvSpPr>
        <p:spPr bwMode="auto">
          <a:xfrm>
            <a:off x="550164" y="552450"/>
            <a:ext cx="2666111" cy="819150"/>
          </a:xfrm>
        </p:spPr>
        <p:txBody>
          <a:bodyPr/>
          <a:lstStyle>
            <a:lvl1pPr>
              <a:defRPr/>
            </a:lvl1pPr>
          </a:lstStyle>
          <a:p>
            <a:r>
              <a:rPr lang="en-US" noProof="0"/>
              <a:t>Table of contents</a:t>
            </a:r>
          </a:p>
        </p:txBody>
      </p:sp>
      <p:sp>
        <p:nvSpPr>
          <p:cNvPr id="36" name="Number 1">
            <a:extLst>
              <a:ext uri="{FF2B5EF4-FFF2-40B4-BE49-F238E27FC236}">
                <a16:creationId xmlns:a16="http://schemas.microsoft.com/office/drawing/2014/main" id="{0B1C02AD-FA4C-C24F-6E99-EB53B5CB84CA}"/>
              </a:ext>
            </a:extLst>
          </p:cNvPr>
          <p:cNvSpPr>
            <a:spLocks noGrp="1"/>
          </p:cNvSpPr>
          <p:nvPr>
            <p:ph type="body" sz="quarter" idx="21" hasCustomPrompt="1"/>
          </p:nvPr>
        </p:nvSpPr>
        <p:spPr bwMode="auto">
          <a:xfrm>
            <a:off x="3352800" y="1366838"/>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6" name="Line 1">
            <a:extLst>
              <a:ext uri="{FF2B5EF4-FFF2-40B4-BE49-F238E27FC236}">
                <a16:creationId xmlns:a16="http://schemas.microsoft.com/office/drawing/2014/main" id="{28A05DAE-CEC1-3371-4667-4D5400536CCB}"/>
              </a:ext>
              <a:ext uri="{C183D7F6-B498-43B3-948B-1728B52AA6E4}">
                <adec:decorative xmlns:adec="http://schemas.microsoft.com/office/drawing/2017/decorative" val="1"/>
              </a:ext>
            </a:extLst>
          </p:cNvPr>
          <p:cNvCxnSpPr>
            <a:cxnSpLocks/>
          </p:cNvCxnSpPr>
          <p:nvPr userDrawn="1"/>
        </p:nvCxnSpPr>
        <p:spPr bwMode="black">
          <a:xfrm>
            <a:off x="3352800" y="1702094"/>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33" name="Subhead 1">
            <a:extLst>
              <a:ext uri="{FF2B5EF4-FFF2-40B4-BE49-F238E27FC236}">
                <a16:creationId xmlns:a16="http://schemas.microsoft.com/office/drawing/2014/main" id="{D1AA6D73-0026-63CE-D799-DEC32A558554}"/>
              </a:ext>
            </a:extLst>
          </p:cNvPr>
          <p:cNvSpPr>
            <a:spLocks noGrp="1"/>
          </p:cNvSpPr>
          <p:nvPr>
            <p:ph type="body" sz="quarter" idx="15" hasCustomPrompt="1"/>
          </p:nvPr>
        </p:nvSpPr>
        <p:spPr bwMode="auto">
          <a:xfrm>
            <a:off x="3352800" y="1859443"/>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34" name="Text 1">
            <a:extLst>
              <a:ext uri="{FF2B5EF4-FFF2-40B4-BE49-F238E27FC236}">
                <a16:creationId xmlns:a16="http://schemas.microsoft.com/office/drawing/2014/main" id="{86310A57-73CF-A7ED-C6EF-F0C6DD157494}"/>
              </a:ext>
            </a:extLst>
          </p:cNvPr>
          <p:cNvSpPr>
            <a:spLocks noGrp="1"/>
          </p:cNvSpPr>
          <p:nvPr>
            <p:ph type="body" sz="quarter" idx="28" hasCustomPrompt="1"/>
          </p:nvPr>
        </p:nvSpPr>
        <p:spPr bwMode="auto">
          <a:xfrm>
            <a:off x="3352800" y="2436418"/>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62" name="Number 2">
            <a:extLst>
              <a:ext uri="{FF2B5EF4-FFF2-40B4-BE49-F238E27FC236}">
                <a16:creationId xmlns:a16="http://schemas.microsoft.com/office/drawing/2014/main" id="{45CC5686-17BA-8916-2786-52B87D862818}"/>
              </a:ext>
            </a:extLst>
          </p:cNvPr>
          <p:cNvSpPr>
            <a:spLocks noGrp="1"/>
          </p:cNvSpPr>
          <p:nvPr>
            <p:ph type="body" sz="quarter" idx="41" hasCustomPrompt="1"/>
          </p:nvPr>
        </p:nvSpPr>
        <p:spPr bwMode="auto">
          <a:xfrm>
            <a:off x="6357979" y="1366838"/>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4" name="Line 2">
            <a:extLst>
              <a:ext uri="{FF2B5EF4-FFF2-40B4-BE49-F238E27FC236}">
                <a16:creationId xmlns:a16="http://schemas.microsoft.com/office/drawing/2014/main" id="{E0A2332D-DA04-42FD-403D-6567296D240F}"/>
              </a:ext>
              <a:ext uri="{C183D7F6-B498-43B3-948B-1728B52AA6E4}">
                <adec:decorative xmlns:adec="http://schemas.microsoft.com/office/drawing/2017/decorative" val="1"/>
              </a:ext>
            </a:extLst>
          </p:cNvPr>
          <p:cNvCxnSpPr>
            <a:cxnSpLocks/>
          </p:cNvCxnSpPr>
          <p:nvPr userDrawn="1"/>
        </p:nvCxnSpPr>
        <p:spPr bwMode="black">
          <a:xfrm>
            <a:off x="6357979" y="1702094"/>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5" name="Subhead 2">
            <a:extLst>
              <a:ext uri="{FF2B5EF4-FFF2-40B4-BE49-F238E27FC236}">
                <a16:creationId xmlns:a16="http://schemas.microsoft.com/office/drawing/2014/main" id="{442420B4-5B5F-67FA-F081-20277E59F5E4}"/>
              </a:ext>
            </a:extLst>
          </p:cNvPr>
          <p:cNvSpPr>
            <a:spLocks noGrp="1"/>
          </p:cNvSpPr>
          <p:nvPr>
            <p:ph type="body" sz="quarter" idx="35" hasCustomPrompt="1"/>
          </p:nvPr>
        </p:nvSpPr>
        <p:spPr bwMode="auto">
          <a:xfrm>
            <a:off x="6357979" y="1859443"/>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46" name="Text 2">
            <a:extLst>
              <a:ext uri="{FF2B5EF4-FFF2-40B4-BE49-F238E27FC236}">
                <a16:creationId xmlns:a16="http://schemas.microsoft.com/office/drawing/2014/main" id="{ECBBB430-C6F1-D2FA-C53F-E53DC4D11278}"/>
              </a:ext>
            </a:extLst>
          </p:cNvPr>
          <p:cNvSpPr>
            <a:spLocks noGrp="1"/>
          </p:cNvSpPr>
          <p:nvPr>
            <p:ph type="body" sz="quarter" idx="36" hasCustomPrompt="1"/>
          </p:nvPr>
        </p:nvSpPr>
        <p:spPr bwMode="auto">
          <a:xfrm>
            <a:off x="6357979" y="2436418"/>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71" name="Number 3">
            <a:extLst>
              <a:ext uri="{FF2B5EF4-FFF2-40B4-BE49-F238E27FC236}">
                <a16:creationId xmlns:a16="http://schemas.microsoft.com/office/drawing/2014/main" id="{1FDBD9F7-218A-2FD5-093B-A5BECC130420}"/>
              </a:ext>
            </a:extLst>
          </p:cNvPr>
          <p:cNvSpPr>
            <a:spLocks noGrp="1"/>
          </p:cNvSpPr>
          <p:nvPr>
            <p:ph type="body" sz="quarter" idx="50" hasCustomPrompt="1"/>
          </p:nvPr>
        </p:nvSpPr>
        <p:spPr bwMode="auto">
          <a:xfrm>
            <a:off x="9363158" y="1366838"/>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5" name="Line 3">
            <a:extLst>
              <a:ext uri="{FF2B5EF4-FFF2-40B4-BE49-F238E27FC236}">
                <a16:creationId xmlns:a16="http://schemas.microsoft.com/office/drawing/2014/main" id="{AC0800F2-AC72-8A6B-5FD3-4D17E9C3DD00}"/>
              </a:ext>
              <a:ext uri="{C183D7F6-B498-43B3-948B-1728B52AA6E4}">
                <adec:decorative xmlns:adec="http://schemas.microsoft.com/office/drawing/2017/decorative" val="1"/>
              </a:ext>
            </a:extLst>
          </p:cNvPr>
          <p:cNvCxnSpPr>
            <a:cxnSpLocks/>
          </p:cNvCxnSpPr>
          <p:nvPr userDrawn="1"/>
        </p:nvCxnSpPr>
        <p:spPr bwMode="black">
          <a:xfrm>
            <a:off x="9363158" y="1702094"/>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65" name="Subhead 3">
            <a:extLst>
              <a:ext uri="{FF2B5EF4-FFF2-40B4-BE49-F238E27FC236}">
                <a16:creationId xmlns:a16="http://schemas.microsoft.com/office/drawing/2014/main" id="{EF0F097B-D332-277B-7D3D-643915FE4F94}"/>
              </a:ext>
            </a:extLst>
          </p:cNvPr>
          <p:cNvSpPr>
            <a:spLocks noGrp="1"/>
          </p:cNvSpPr>
          <p:nvPr>
            <p:ph type="body" sz="quarter" idx="44" hasCustomPrompt="1"/>
          </p:nvPr>
        </p:nvSpPr>
        <p:spPr bwMode="auto">
          <a:xfrm>
            <a:off x="9363158" y="1859443"/>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66" name="Text 3">
            <a:extLst>
              <a:ext uri="{FF2B5EF4-FFF2-40B4-BE49-F238E27FC236}">
                <a16:creationId xmlns:a16="http://schemas.microsoft.com/office/drawing/2014/main" id="{AE2F77C8-E62D-02FF-E86E-41C0A822647F}"/>
              </a:ext>
            </a:extLst>
          </p:cNvPr>
          <p:cNvSpPr>
            <a:spLocks noGrp="1"/>
          </p:cNvSpPr>
          <p:nvPr>
            <p:ph type="body" sz="quarter" idx="45" hasCustomPrompt="1"/>
          </p:nvPr>
        </p:nvSpPr>
        <p:spPr bwMode="auto">
          <a:xfrm>
            <a:off x="9363158" y="2436418"/>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41" name="Number 4">
            <a:extLst>
              <a:ext uri="{FF2B5EF4-FFF2-40B4-BE49-F238E27FC236}">
                <a16:creationId xmlns:a16="http://schemas.microsoft.com/office/drawing/2014/main" id="{615E80DC-16BD-CDE7-64B8-843D416CFB3D}"/>
              </a:ext>
            </a:extLst>
          </p:cNvPr>
          <p:cNvSpPr>
            <a:spLocks noGrp="1"/>
          </p:cNvSpPr>
          <p:nvPr>
            <p:ph type="body" sz="quarter" idx="33" hasCustomPrompt="1"/>
          </p:nvPr>
        </p:nvSpPr>
        <p:spPr bwMode="auto">
          <a:xfrm>
            <a:off x="3352800" y="3032514"/>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9" name="Line 4">
            <a:extLst>
              <a:ext uri="{FF2B5EF4-FFF2-40B4-BE49-F238E27FC236}">
                <a16:creationId xmlns:a16="http://schemas.microsoft.com/office/drawing/2014/main" id="{B0217E4B-12CF-7FA9-0CBB-F6575EFBE9F7}"/>
              </a:ext>
              <a:ext uri="{C183D7F6-B498-43B3-948B-1728B52AA6E4}">
                <adec:decorative xmlns:adec="http://schemas.microsoft.com/office/drawing/2017/decorative" val="1"/>
              </a:ext>
            </a:extLst>
          </p:cNvPr>
          <p:cNvCxnSpPr>
            <a:cxnSpLocks/>
          </p:cNvCxnSpPr>
          <p:nvPr userDrawn="1"/>
        </p:nvCxnSpPr>
        <p:spPr bwMode="black">
          <a:xfrm>
            <a:off x="3352800" y="3367771"/>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37" name="Subhead 4">
            <a:extLst>
              <a:ext uri="{FF2B5EF4-FFF2-40B4-BE49-F238E27FC236}">
                <a16:creationId xmlns:a16="http://schemas.microsoft.com/office/drawing/2014/main" id="{77C9367F-CA51-A120-983C-A9C27E000F96}"/>
              </a:ext>
            </a:extLst>
          </p:cNvPr>
          <p:cNvSpPr>
            <a:spLocks noGrp="1"/>
          </p:cNvSpPr>
          <p:nvPr>
            <p:ph type="body" sz="quarter" idx="29" hasCustomPrompt="1"/>
          </p:nvPr>
        </p:nvSpPr>
        <p:spPr bwMode="auto">
          <a:xfrm>
            <a:off x="3352800" y="3525590"/>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38" name="Text 4">
            <a:extLst>
              <a:ext uri="{FF2B5EF4-FFF2-40B4-BE49-F238E27FC236}">
                <a16:creationId xmlns:a16="http://schemas.microsoft.com/office/drawing/2014/main" id="{FD9C10A5-3071-BD2A-A547-6BCD1364993A}"/>
              </a:ext>
            </a:extLst>
          </p:cNvPr>
          <p:cNvSpPr>
            <a:spLocks noGrp="1"/>
          </p:cNvSpPr>
          <p:nvPr>
            <p:ph type="body" sz="quarter" idx="30" hasCustomPrompt="1"/>
          </p:nvPr>
        </p:nvSpPr>
        <p:spPr bwMode="auto">
          <a:xfrm>
            <a:off x="3352800" y="4102565"/>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63" name="Number 5">
            <a:extLst>
              <a:ext uri="{FF2B5EF4-FFF2-40B4-BE49-F238E27FC236}">
                <a16:creationId xmlns:a16="http://schemas.microsoft.com/office/drawing/2014/main" id="{6CEC4652-F8E4-DCC3-5042-3E6C00557C07}"/>
              </a:ext>
            </a:extLst>
          </p:cNvPr>
          <p:cNvSpPr>
            <a:spLocks noGrp="1"/>
          </p:cNvSpPr>
          <p:nvPr>
            <p:ph type="body" sz="quarter" idx="42" hasCustomPrompt="1"/>
          </p:nvPr>
        </p:nvSpPr>
        <p:spPr bwMode="auto">
          <a:xfrm>
            <a:off x="6357979" y="3032514"/>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7" name="Line 5">
            <a:extLst>
              <a:ext uri="{FF2B5EF4-FFF2-40B4-BE49-F238E27FC236}">
                <a16:creationId xmlns:a16="http://schemas.microsoft.com/office/drawing/2014/main" id="{3CA945CD-ED59-EC7C-03D8-DDFD66884308}"/>
              </a:ext>
              <a:ext uri="{C183D7F6-B498-43B3-948B-1728B52AA6E4}">
                <adec:decorative xmlns:adec="http://schemas.microsoft.com/office/drawing/2017/decorative" val="1"/>
              </a:ext>
            </a:extLst>
          </p:cNvPr>
          <p:cNvCxnSpPr>
            <a:cxnSpLocks/>
          </p:cNvCxnSpPr>
          <p:nvPr userDrawn="1"/>
        </p:nvCxnSpPr>
        <p:spPr bwMode="black">
          <a:xfrm>
            <a:off x="6357979" y="3367771"/>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39" name="Subhead 5">
            <a:extLst>
              <a:ext uri="{FF2B5EF4-FFF2-40B4-BE49-F238E27FC236}">
                <a16:creationId xmlns:a16="http://schemas.microsoft.com/office/drawing/2014/main" id="{4623BCCD-1858-2D17-F397-830FE6308850}"/>
              </a:ext>
            </a:extLst>
          </p:cNvPr>
          <p:cNvSpPr>
            <a:spLocks noGrp="1"/>
          </p:cNvSpPr>
          <p:nvPr>
            <p:ph type="body" sz="quarter" idx="31" hasCustomPrompt="1"/>
          </p:nvPr>
        </p:nvSpPr>
        <p:spPr bwMode="auto">
          <a:xfrm>
            <a:off x="6357979" y="3525590"/>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40" name="Text 5">
            <a:extLst>
              <a:ext uri="{FF2B5EF4-FFF2-40B4-BE49-F238E27FC236}">
                <a16:creationId xmlns:a16="http://schemas.microsoft.com/office/drawing/2014/main" id="{72576B02-37E1-57EC-27A1-BBA82EEE8E16}"/>
              </a:ext>
            </a:extLst>
          </p:cNvPr>
          <p:cNvSpPr>
            <a:spLocks noGrp="1"/>
          </p:cNvSpPr>
          <p:nvPr>
            <p:ph type="body" sz="quarter" idx="32" hasCustomPrompt="1"/>
          </p:nvPr>
        </p:nvSpPr>
        <p:spPr bwMode="auto">
          <a:xfrm>
            <a:off x="6357979" y="4102565"/>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72" name="Number 6">
            <a:extLst>
              <a:ext uri="{FF2B5EF4-FFF2-40B4-BE49-F238E27FC236}">
                <a16:creationId xmlns:a16="http://schemas.microsoft.com/office/drawing/2014/main" id="{E7695A2A-397C-E98A-BE9B-6421FBB4399B}"/>
              </a:ext>
            </a:extLst>
          </p:cNvPr>
          <p:cNvSpPr>
            <a:spLocks noGrp="1"/>
          </p:cNvSpPr>
          <p:nvPr>
            <p:ph type="body" sz="quarter" idx="51" hasCustomPrompt="1"/>
          </p:nvPr>
        </p:nvSpPr>
        <p:spPr bwMode="auto">
          <a:xfrm>
            <a:off x="9363158" y="3032514"/>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18" name="Line 6">
            <a:extLst>
              <a:ext uri="{FF2B5EF4-FFF2-40B4-BE49-F238E27FC236}">
                <a16:creationId xmlns:a16="http://schemas.microsoft.com/office/drawing/2014/main" id="{8B7F294F-AAAD-ACA5-9644-9934F169D5E2}"/>
              </a:ext>
              <a:ext uri="{C183D7F6-B498-43B3-948B-1728B52AA6E4}">
                <adec:decorative xmlns:adec="http://schemas.microsoft.com/office/drawing/2017/decorative" val="1"/>
              </a:ext>
            </a:extLst>
          </p:cNvPr>
          <p:cNvCxnSpPr>
            <a:cxnSpLocks/>
          </p:cNvCxnSpPr>
          <p:nvPr userDrawn="1"/>
        </p:nvCxnSpPr>
        <p:spPr bwMode="black">
          <a:xfrm>
            <a:off x="9363158" y="3367771"/>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1" name="Subhead 6">
            <a:extLst>
              <a:ext uri="{FF2B5EF4-FFF2-40B4-BE49-F238E27FC236}">
                <a16:creationId xmlns:a16="http://schemas.microsoft.com/office/drawing/2014/main" id="{EA61756F-1DD6-BF19-A628-BB945CB8EFA7}"/>
              </a:ext>
            </a:extLst>
          </p:cNvPr>
          <p:cNvSpPr>
            <a:spLocks noGrp="1"/>
          </p:cNvSpPr>
          <p:nvPr>
            <p:ph type="body" sz="quarter" idx="37" hasCustomPrompt="1"/>
          </p:nvPr>
        </p:nvSpPr>
        <p:spPr bwMode="auto">
          <a:xfrm>
            <a:off x="9363158" y="3525590"/>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58" name="Text 6">
            <a:extLst>
              <a:ext uri="{FF2B5EF4-FFF2-40B4-BE49-F238E27FC236}">
                <a16:creationId xmlns:a16="http://schemas.microsoft.com/office/drawing/2014/main" id="{3F2A6ED5-CC2D-0A11-66EE-05FC16C61A74}"/>
              </a:ext>
            </a:extLst>
          </p:cNvPr>
          <p:cNvSpPr>
            <a:spLocks noGrp="1"/>
          </p:cNvSpPr>
          <p:nvPr>
            <p:ph type="body" sz="quarter" idx="38" hasCustomPrompt="1"/>
          </p:nvPr>
        </p:nvSpPr>
        <p:spPr bwMode="auto">
          <a:xfrm>
            <a:off x="9363158" y="4102565"/>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52" name="Number 7">
            <a:extLst>
              <a:ext uri="{FF2B5EF4-FFF2-40B4-BE49-F238E27FC236}">
                <a16:creationId xmlns:a16="http://schemas.microsoft.com/office/drawing/2014/main" id="{4189D947-D6B1-4CEE-119E-BA765F8BEAAD}"/>
              </a:ext>
            </a:extLst>
          </p:cNvPr>
          <p:cNvSpPr>
            <a:spLocks noGrp="1"/>
          </p:cNvSpPr>
          <p:nvPr>
            <p:ph type="body" sz="quarter" idx="56" hasCustomPrompt="1"/>
          </p:nvPr>
        </p:nvSpPr>
        <p:spPr bwMode="auto">
          <a:xfrm>
            <a:off x="3352800" y="4706717"/>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70" name="Line 7">
            <a:extLst>
              <a:ext uri="{FF2B5EF4-FFF2-40B4-BE49-F238E27FC236}">
                <a16:creationId xmlns:a16="http://schemas.microsoft.com/office/drawing/2014/main" id="{26A63E74-AE7D-1EF6-1017-17C6C71472FB}"/>
              </a:ext>
              <a:ext uri="{C183D7F6-B498-43B3-948B-1728B52AA6E4}">
                <adec:decorative xmlns:adec="http://schemas.microsoft.com/office/drawing/2017/decorative" val="1"/>
              </a:ext>
            </a:extLst>
          </p:cNvPr>
          <p:cNvCxnSpPr>
            <a:cxnSpLocks/>
          </p:cNvCxnSpPr>
          <p:nvPr userDrawn="1"/>
        </p:nvCxnSpPr>
        <p:spPr bwMode="black">
          <a:xfrm>
            <a:off x="3352800" y="5041974"/>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7" name="Subhead 7">
            <a:extLst>
              <a:ext uri="{FF2B5EF4-FFF2-40B4-BE49-F238E27FC236}">
                <a16:creationId xmlns:a16="http://schemas.microsoft.com/office/drawing/2014/main" id="{DB5D8759-7E3D-32C0-1CEB-7D67CA610E61}"/>
              </a:ext>
            </a:extLst>
          </p:cNvPr>
          <p:cNvSpPr>
            <a:spLocks noGrp="1"/>
          </p:cNvSpPr>
          <p:nvPr>
            <p:ph type="body" sz="quarter" idx="52" hasCustomPrompt="1"/>
          </p:nvPr>
        </p:nvSpPr>
        <p:spPr bwMode="auto">
          <a:xfrm>
            <a:off x="3352800" y="5199793"/>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48" name="Text 7">
            <a:extLst>
              <a:ext uri="{FF2B5EF4-FFF2-40B4-BE49-F238E27FC236}">
                <a16:creationId xmlns:a16="http://schemas.microsoft.com/office/drawing/2014/main" id="{73B37971-6C8C-58D9-E739-9A451054A597}"/>
              </a:ext>
            </a:extLst>
          </p:cNvPr>
          <p:cNvSpPr>
            <a:spLocks noGrp="1"/>
          </p:cNvSpPr>
          <p:nvPr>
            <p:ph type="body" sz="quarter" idx="53" hasCustomPrompt="1"/>
          </p:nvPr>
        </p:nvSpPr>
        <p:spPr bwMode="auto">
          <a:xfrm>
            <a:off x="3352800" y="5776768"/>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55" name="Number 8">
            <a:extLst>
              <a:ext uri="{FF2B5EF4-FFF2-40B4-BE49-F238E27FC236}">
                <a16:creationId xmlns:a16="http://schemas.microsoft.com/office/drawing/2014/main" id="{A29A77AD-A618-1EDC-7B09-12A95CD9F8EC}"/>
              </a:ext>
            </a:extLst>
          </p:cNvPr>
          <p:cNvSpPr>
            <a:spLocks noGrp="1"/>
          </p:cNvSpPr>
          <p:nvPr>
            <p:ph type="body" sz="quarter" idx="59" hasCustomPrompt="1"/>
          </p:nvPr>
        </p:nvSpPr>
        <p:spPr bwMode="auto">
          <a:xfrm>
            <a:off x="6357979" y="4706717"/>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57" name="Line 8">
            <a:extLst>
              <a:ext uri="{FF2B5EF4-FFF2-40B4-BE49-F238E27FC236}">
                <a16:creationId xmlns:a16="http://schemas.microsoft.com/office/drawing/2014/main" id="{CDC26D80-B2C7-3F01-B512-E9D31768779F}"/>
              </a:ext>
              <a:ext uri="{C183D7F6-B498-43B3-948B-1728B52AA6E4}">
                <adec:decorative xmlns:adec="http://schemas.microsoft.com/office/drawing/2017/decorative" val="1"/>
              </a:ext>
            </a:extLst>
          </p:cNvPr>
          <p:cNvCxnSpPr>
            <a:cxnSpLocks/>
          </p:cNvCxnSpPr>
          <p:nvPr userDrawn="1"/>
        </p:nvCxnSpPr>
        <p:spPr bwMode="black">
          <a:xfrm>
            <a:off x="6357979" y="5041974"/>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9" name="Subhead 8">
            <a:extLst>
              <a:ext uri="{FF2B5EF4-FFF2-40B4-BE49-F238E27FC236}">
                <a16:creationId xmlns:a16="http://schemas.microsoft.com/office/drawing/2014/main" id="{2608EC8D-12E6-50D0-29CD-B502B8390479}"/>
              </a:ext>
            </a:extLst>
          </p:cNvPr>
          <p:cNvSpPr>
            <a:spLocks noGrp="1"/>
          </p:cNvSpPr>
          <p:nvPr>
            <p:ph type="body" sz="quarter" idx="54" hasCustomPrompt="1"/>
          </p:nvPr>
        </p:nvSpPr>
        <p:spPr bwMode="auto">
          <a:xfrm>
            <a:off x="6357979" y="5199793"/>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50" name="Text 8">
            <a:extLst>
              <a:ext uri="{FF2B5EF4-FFF2-40B4-BE49-F238E27FC236}">
                <a16:creationId xmlns:a16="http://schemas.microsoft.com/office/drawing/2014/main" id="{8D3E4D97-ED2D-7B52-E3CF-F64400A8906E}"/>
              </a:ext>
            </a:extLst>
          </p:cNvPr>
          <p:cNvSpPr>
            <a:spLocks noGrp="1"/>
          </p:cNvSpPr>
          <p:nvPr>
            <p:ph type="body" sz="quarter" idx="55" hasCustomPrompt="1"/>
          </p:nvPr>
        </p:nvSpPr>
        <p:spPr bwMode="auto">
          <a:xfrm>
            <a:off x="6357979" y="5776768"/>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56" name="Number 9">
            <a:extLst>
              <a:ext uri="{FF2B5EF4-FFF2-40B4-BE49-F238E27FC236}">
                <a16:creationId xmlns:a16="http://schemas.microsoft.com/office/drawing/2014/main" id="{79A23773-B446-B6A6-B25D-EABF7F9F1A57}"/>
              </a:ext>
            </a:extLst>
          </p:cNvPr>
          <p:cNvSpPr>
            <a:spLocks noGrp="1"/>
          </p:cNvSpPr>
          <p:nvPr>
            <p:ph type="body" sz="quarter" idx="60" hasCustomPrompt="1"/>
          </p:nvPr>
        </p:nvSpPr>
        <p:spPr bwMode="auto">
          <a:xfrm>
            <a:off x="9363158" y="4706717"/>
            <a:ext cx="457200" cy="277200"/>
          </a:xfrm>
        </p:spPr>
        <p:txBody>
          <a:bodyPr/>
          <a:lstStyle>
            <a:lvl1pPr marL="0" indent="0">
              <a:spcAft>
                <a:spcPts val="0"/>
              </a:spcAft>
              <a:buNone/>
              <a:defRPr sz="1800">
                <a:solidFill>
                  <a:srgbClr val="0D004D"/>
                </a:solidFill>
                <a:latin typeface="+mj-lt"/>
              </a:defRPr>
            </a:lvl1pPr>
            <a:lvl2pPr>
              <a:spcAft>
                <a:spcPts val="0"/>
              </a:spcAft>
              <a:defRPr/>
            </a:lvl2pPr>
            <a:lvl3pPr>
              <a:spcAft>
                <a:spcPts val="0"/>
              </a:spcAft>
              <a:defRPr/>
            </a:lvl3pPr>
            <a:lvl4pPr>
              <a:spcAft>
                <a:spcPts val="0"/>
              </a:spcAft>
              <a:defRPr/>
            </a:lvl4pPr>
            <a:lvl5pPr>
              <a:spcAft>
                <a:spcPts val="0"/>
              </a:spcAft>
              <a:defRPr/>
            </a:lvl5pPr>
          </a:lstStyle>
          <a:p>
            <a:pPr lvl="0"/>
            <a:r>
              <a:rPr lang="en-US" noProof="0"/>
              <a:t>##</a:t>
            </a:r>
          </a:p>
        </p:txBody>
      </p:sp>
      <p:cxnSp>
        <p:nvCxnSpPr>
          <p:cNvPr id="69" name="Line 9">
            <a:extLst>
              <a:ext uri="{FF2B5EF4-FFF2-40B4-BE49-F238E27FC236}">
                <a16:creationId xmlns:a16="http://schemas.microsoft.com/office/drawing/2014/main" id="{9E49BE79-9125-CEE7-9B78-02AA0DE28D04}"/>
              </a:ext>
              <a:ext uri="{C183D7F6-B498-43B3-948B-1728B52AA6E4}">
                <adec:decorative xmlns:adec="http://schemas.microsoft.com/office/drawing/2017/decorative" val="1"/>
              </a:ext>
            </a:extLst>
          </p:cNvPr>
          <p:cNvCxnSpPr>
            <a:cxnSpLocks/>
          </p:cNvCxnSpPr>
          <p:nvPr userDrawn="1"/>
        </p:nvCxnSpPr>
        <p:spPr bwMode="black">
          <a:xfrm>
            <a:off x="9363158" y="5041974"/>
            <a:ext cx="2281154"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3" name="Subhead 9">
            <a:extLst>
              <a:ext uri="{FF2B5EF4-FFF2-40B4-BE49-F238E27FC236}">
                <a16:creationId xmlns:a16="http://schemas.microsoft.com/office/drawing/2014/main" id="{62F89698-AE38-2C2C-B07E-58B4BA0CB5C1}"/>
              </a:ext>
            </a:extLst>
          </p:cNvPr>
          <p:cNvSpPr>
            <a:spLocks noGrp="1"/>
          </p:cNvSpPr>
          <p:nvPr>
            <p:ph type="body" sz="quarter" idx="57" hasCustomPrompt="1"/>
          </p:nvPr>
        </p:nvSpPr>
        <p:spPr bwMode="auto">
          <a:xfrm>
            <a:off x="9363158" y="5199793"/>
            <a:ext cx="2239200" cy="454928"/>
          </a:xfrm>
        </p:spPr>
        <p:txBody>
          <a:bodyPr/>
          <a:lstStyle>
            <a:lvl1pPr marL="0" indent="0">
              <a:spcAft>
                <a:spcPts val="0"/>
              </a:spcAft>
              <a:buNone/>
              <a:defRPr sz="1400">
                <a:solidFill>
                  <a:srgbClr val="0D004D"/>
                </a:solidFill>
                <a:latin typeface="Plus Jakarta Sans Medium" pitchFamily="2" charset="0"/>
                <a:cs typeface="Plus Jakarta Sans Medium"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Place section title here, maximum two lines</a:t>
            </a:r>
          </a:p>
        </p:txBody>
      </p:sp>
      <p:sp>
        <p:nvSpPr>
          <p:cNvPr id="54" name="Text 9">
            <a:extLst>
              <a:ext uri="{FF2B5EF4-FFF2-40B4-BE49-F238E27FC236}">
                <a16:creationId xmlns:a16="http://schemas.microsoft.com/office/drawing/2014/main" id="{10CBEA40-6061-8ACD-F64F-2CE0ADF6DD2E}"/>
              </a:ext>
            </a:extLst>
          </p:cNvPr>
          <p:cNvSpPr>
            <a:spLocks noGrp="1"/>
          </p:cNvSpPr>
          <p:nvPr>
            <p:ph type="body" sz="quarter" idx="58" hasCustomPrompt="1"/>
          </p:nvPr>
        </p:nvSpPr>
        <p:spPr bwMode="auto">
          <a:xfrm>
            <a:off x="9363158" y="5776768"/>
            <a:ext cx="2239200" cy="266400"/>
          </a:xfrm>
        </p:spPr>
        <p:txBody>
          <a:bodyPr/>
          <a:lstStyle>
            <a:lvl1pPr marL="0" indent="0">
              <a:spcAft>
                <a:spcPts val="0"/>
              </a:spcAft>
              <a:buNone/>
              <a:defRPr sz="1000">
                <a:solidFill>
                  <a:srgbClr val="0D004D"/>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Optional details here</a:t>
            </a:r>
          </a:p>
        </p:txBody>
      </p:sp>
      <p:sp>
        <p:nvSpPr>
          <p:cNvPr id="5" name="Footer Placeholder 4">
            <a:extLst>
              <a:ext uri="{FF2B5EF4-FFF2-40B4-BE49-F238E27FC236}">
                <a16:creationId xmlns:a16="http://schemas.microsoft.com/office/drawing/2014/main" id="{1B175E1B-1989-9922-4C9F-4E917949A65F}"/>
              </a:ext>
            </a:extLst>
          </p:cNvPr>
          <p:cNvSpPr>
            <a:spLocks noGrp="1" noRot="1" noMove="1" noResize="1" noEditPoints="1" noAdjustHandles="1" noChangeArrowheads="1" noChangeShapeType="1"/>
          </p:cNvSpPr>
          <p:nvPr>
            <p:ph type="ftr" sz="quarter" idx="12"/>
          </p:nvPr>
        </p:nvSpPr>
        <p:spPr bwMode="auto"/>
        <p:txBody>
          <a:bodyPr/>
          <a:lstStyle/>
          <a:p>
            <a:r>
              <a:rPr lang="en-US" noProof="0"/>
              <a:t>Copyright 2025 Pearson. All rights reserved.</a:t>
            </a:r>
          </a:p>
        </p:txBody>
      </p:sp>
      <p:sp>
        <p:nvSpPr>
          <p:cNvPr id="3" name="Slide Number Placeholder 2">
            <a:extLst>
              <a:ext uri="{FF2B5EF4-FFF2-40B4-BE49-F238E27FC236}">
                <a16:creationId xmlns:a16="http://schemas.microsoft.com/office/drawing/2014/main" id="{7A3119BF-1EDA-C737-9ADD-5D50B765B874}"/>
              </a:ext>
            </a:extLst>
          </p:cNvPr>
          <p:cNvSpPr>
            <a:spLocks noGrp="1" noRot="1" noMove="1" noResize="1" noEditPoints="1" noAdjustHandles="1" noChangeArrowheads="1" noChangeShapeType="1"/>
          </p:cNvSpPr>
          <p:nvPr>
            <p:ph type="sldNum" sz="quarter" idx="10"/>
          </p:nvPr>
        </p:nvSpPr>
        <p:spPr bwMode="auto"/>
        <p:txBody>
          <a:body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5901187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Statement Center with Graphic Waves Dark">
    <p:bg>
      <p:bgRef idx="1001">
        <a:schemeClr val="bg2"/>
      </p:bgRef>
    </p:bg>
    <p:spTree>
      <p:nvGrpSpPr>
        <p:cNvPr id="1" name=""/>
        <p:cNvGrpSpPr/>
        <p:nvPr/>
      </p:nvGrpSpPr>
      <p:grpSpPr>
        <a:xfrm>
          <a:off x="0" y="0"/>
          <a:ext cx="0" cy="0"/>
          <a:chOff x="0" y="0"/>
          <a:chExt cx="0" cy="0"/>
        </a:xfrm>
      </p:grpSpPr>
      <p:pic>
        <p:nvPicPr>
          <p:cNvPr id="8" name="Graphic Waves">
            <a:extLst>
              <a:ext uri="{FF2B5EF4-FFF2-40B4-BE49-F238E27FC236}">
                <a16:creationId xmlns:a16="http://schemas.microsoft.com/office/drawing/2014/main" id="{FEB9DA5B-0AEE-2611-BA2F-676C1821F8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7" y="0"/>
            <a:ext cx="12193473" cy="6858000"/>
          </a:xfrm>
          <a:prstGeom prst="rect">
            <a:avLst/>
          </a:prstGeom>
        </p:spPr>
      </p:pic>
      <p:sp>
        <p:nvSpPr>
          <p:cNvPr id="7" name="Section">
            <a:extLst>
              <a:ext uri="{FF2B5EF4-FFF2-40B4-BE49-F238E27FC236}">
                <a16:creationId xmlns:a16="http://schemas.microsoft.com/office/drawing/2014/main" id="{5C187443-A92A-0149-1F5A-935F6C773F65}"/>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3" name="Title">
            <a:extLst>
              <a:ext uri="{FF2B5EF4-FFF2-40B4-BE49-F238E27FC236}">
                <a16:creationId xmlns:a16="http://schemas.microsoft.com/office/drawing/2014/main" id="{0DB1031E-B455-7C96-2F2E-31B84195045A}"/>
              </a:ext>
            </a:extLst>
          </p:cNvPr>
          <p:cNvSpPr>
            <a:spLocks noGrp="1"/>
          </p:cNvSpPr>
          <p:nvPr>
            <p:ph type="title" hasCustomPrompt="1"/>
          </p:nvPr>
        </p:nvSpPr>
        <p:spPr bwMode="black">
          <a:xfrm>
            <a:off x="-6" y="-457200"/>
            <a:ext cx="12192005" cy="457200"/>
          </a:xfrm>
        </p:spPr>
        <p:txBody>
          <a:bodyPr anchor="t" anchorCtr="0"/>
          <a:lstStyle>
            <a:lvl1pPr algn="l">
              <a:defRPr sz="3200" b="1">
                <a:solidFill>
                  <a:schemeClr val="accent6"/>
                </a:solidFill>
                <a:latin typeface="+mj-lt"/>
              </a:defRPr>
            </a:lvl1pPr>
          </a:lstStyle>
          <a:p>
            <a:r>
              <a:rPr lang="en-US" noProof="0"/>
              <a:t>Insert offscreen slide title here</a:t>
            </a:r>
          </a:p>
        </p:txBody>
      </p:sp>
      <p:sp>
        <p:nvSpPr>
          <p:cNvPr id="4" name="Key Statement">
            <a:extLst>
              <a:ext uri="{FF2B5EF4-FFF2-40B4-BE49-F238E27FC236}">
                <a16:creationId xmlns:a16="http://schemas.microsoft.com/office/drawing/2014/main" id="{DF59F518-A58A-DA4E-D000-B06F38F5731E}"/>
              </a:ext>
            </a:extLst>
          </p:cNvPr>
          <p:cNvSpPr>
            <a:spLocks noGrp="1"/>
          </p:cNvSpPr>
          <p:nvPr>
            <p:ph type="body" sz="quarter" idx="28" hasCustomPrompt="1"/>
          </p:nvPr>
        </p:nvSpPr>
        <p:spPr bwMode="white">
          <a:xfrm>
            <a:off x="550863" y="1368425"/>
            <a:ext cx="11091862" cy="2060575"/>
          </a:xfrm>
        </p:spPr>
        <p:txBody>
          <a:bodyPr anchor="t"/>
          <a:lstStyle>
            <a:lvl1pPr marL="0" indent="0" algn="ctr">
              <a:lnSpc>
                <a:spcPct val="90000"/>
              </a:lnSpc>
              <a:spcAft>
                <a:spcPts val="0"/>
              </a:spcAft>
              <a:buNone/>
              <a:defRPr sz="6000" b="1"/>
            </a:lvl1pPr>
            <a:lvl2pPr marL="232200" indent="0">
              <a:buNone/>
              <a:defRPr/>
            </a:lvl2pPr>
            <a:lvl3pPr marL="462600" indent="0">
              <a:buNone/>
              <a:defRPr/>
            </a:lvl3pPr>
            <a:lvl4pPr marL="693000" indent="0">
              <a:buNone/>
              <a:defRPr/>
            </a:lvl4pPr>
            <a:lvl5pPr marL="923400" indent="0">
              <a:buNone/>
              <a:defRPr/>
            </a:lvl5pPr>
          </a:lstStyle>
          <a:p>
            <a:pPr lvl="0"/>
            <a:r>
              <a:rPr lang="en-US" dirty="0"/>
              <a:t>Place key statement here, lorem ipsum dolor sit </a:t>
            </a:r>
            <a:r>
              <a:rPr lang="en-US" dirty="0" err="1"/>
              <a:t>amet</a:t>
            </a:r>
            <a:r>
              <a:rPr lang="en-US" dirty="0"/>
              <a:t>.</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white"/>
        <p:txBody>
          <a:bodyPr/>
          <a:lstStyle>
            <a:lvl1pPr>
              <a:defRPr>
                <a:solidFill>
                  <a:schemeClr val="tx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white"/>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240115713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Statement Center with Graphic Waves">
    <p:bg>
      <p:bgRef idx="1001">
        <a:schemeClr val="bg1"/>
      </p:bgRef>
    </p:bg>
    <p:spTree>
      <p:nvGrpSpPr>
        <p:cNvPr id="1" name=""/>
        <p:cNvGrpSpPr/>
        <p:nvPr/>
      </p:nvGrpSpPr>
      <p:grpSpPr>
        <a:xfrm>
          <a:off x="0" y="0"/>
          <a:ext cx="0" cy="0"/>
          <a:chOff x="0" y="0"/>
          <a:chExt cx="0" cy="0"/>
        </a:xfrm>
      </p:grpSpPr>
      <p:pic>
        <p:nvPicPr>
          <p:cNvPr id="11" name="Graphic Waves">
            <a:extLst>
              <a:ext uri="{FF2B5EF4-FFF2-40B4-BE49-F238E27FC236}">
                <a16:creationId xmlns:a16="http://schemas.microsoft.com/office/drawing/2014/main" id="{B2EE3A11-5D69-EC16-D71B-41EE797440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88951" cy="6855456"/>
          </a:xfrm>
          <a:prstGeom prst="rect">
            <a:avLst/>
          </a:prstGeom>
        </p:spPr>
      </p:pic>
      <p:sp>
        <p:nvSpPr>
          <p:cNvPr id="7" name="Section">
            <a:extLst>
              <a:ext uri="{FF2B5EF4-FFF2-40B4-BE49-F238E27FC236}">
                <a16:creationId xmlns:a16="http://schemas.microsoft.com/office/drawing/2014/main" id="{225F523C-3CEF-C713-D3C1-A384BCBAED37}"/>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a:xfrm>
            <a:off x="0" y="-457200"/>
            <a:ext cx="12188952" cy="457200"/>
          </a:xfrm>
        </p:spPr>
        <p:txBody>
          <a:bodyPr anchor="t" anchorCtr="0"/>
          <a:lstStyle>
            <a:lvl1pPr algn="l">
              <a:defRPr sz="3200" b="1">
                <a:solidFill>
                  <a:schemeClr val="accent6"/>
                </a:solidFill>
                <a:latin typeface="+mj-lt"/>
              </a:defRPr>
            </a:lvl1pPr>
          </a:lstStyle>
          <a:p>
            <a:r>
              <a:rPr lang="en-US" noProof="0"/>
              <a:t>Insert offscreen slide title here</a:t>
            </a:r>
          </a:p>
        </p:txBody>
      </p:sp>
      <p:sp>
        <p:nvSpPr>
          <p:cNvPr id="3" name="Key Statement">
            <a:extLst>
              <a:ext uri="{FF2B5EF4-FFF2-40B4-BE49-F238E27FC236}">
                <a16:creationId xmlns:a16="http://schemas.microsoft.com/office/drawing/2014/main" id="{AEEEBC68-CD64-A2F0-8E7D-7276F35536BC}"/>
              </a:ext>
            </a:extLst>
          </p:cNvPr>
          <p:cNvSpPr>
            <a:spLocks noGrp="1"/>
          </p:cNvSpPr>
          <p:nvPr>
            <p:ph type="body" sz="quarter" idx="28" hasCustomPrompt="1"/>
          </p:nvPr>
        </p:nvSpPr>
        <p:spPr>
          <a:xfrm>
            <a:off x="550863" y="1368425"/>
            <a:ext cx="11091862" cy="2060575"/>
          </a:xfrm>
        </p:spPr>
        <p:txBody>
          <a:bodyPr anchor="t"/>
          <a:lstStyle>
            <a:lvl1pPr marL="0" indent="0" algn="ctr">
              <a:lnSpc>
                <a:spcPct val="90000"/>
              </a:lnSpc>
              <a:spcAft>
                <a:spcPts val="0"/>
              </a:spcAft>
              <a:buNone/>
              <a:defRPr sz="6000" b="1"/>
            </a:lvl1pPr>
            <a:lvl2pPr marL="232200" indent="0">
              <a:buNone/>
              <a:defRPr/>
            </a:lvl2pPr>
            <a:lvl3pPr marL="462600" indent="0">
              <a:buNone/>
              <a:defRPr/>
            </a:lvl3pPr>
            <a:lvl4pPr marL="693000" indent="0">
              <a:buNone/>
              <a:defRPr/>
            </a:lvl4pPr>
            <a:lvl5pPr marL="923400" indent="0">
              <a:buNone/>
              <a:defRPr/>
            </a:lvl5pPr>
          </a:lstStyle>
          <a:p>
            <a:pPr lvl="0"/>
            <a:r>
              <a:rPr lang="en-US"/>
              <a:t>Place key statement here, lorem ipsum dolor sit </a:t>
            </a:r>
            <a:r>
              <a:rPr lang="en-US" err="1"/>
              <a:t>amet</a:t>
            </a:r>
            <a:r>
              <a:rPr lang="en-US"/>
              <a:t>.</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white"/>
        <p:txBody>
          <a:bodyPr/>
          <a:lstStyle>
            <a:lvl1pPr>
              <a:defRPr>
                <a:solidFill>
                  <a:schemeClr val="bg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white"/>
        <p:txBody>
          <a:bodyPr/>
          <a:lstStyle>
            <a:lvl1pPr>
              <a:defRPr>
                <a:solidFill>
                  <a:schemeClr val="bg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41545655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Statement Left with Line Waves Dark">
    <p:bg bwMode="gray">
      <p:bgRef idx="1001">
        <a:schemeClr val="bg2"/>
      </p:bgRef>
    </p:bg>
    <p:spTree>
      <p:nvGrpSpPr>
        <p:cNvPr id="1" name=""/>
        <p:cNvGrpSpPr/>
        <p:nvPr/>
      </p:nvGrpSpPr>
      <p:grpSpPr>
        <a:xfrm>
          <a:off x="0" y="0"/>
          <a:ext cx="0" cy="0"/>
          <a:chOff x="0" y="0"/>
          <a:chExt cx="0" cy="0"/>
        </a:xfrm>
      </p:grpSpPr>
      <p:sp>
        <p:nvSpPr>
          <p:cNvPr id="9" name="Line Waves">
            <a:extLst>
              <a:ext uri="{FF2B5EF4-FFF2-40B4-BE49-F238E27FC236}">
                <a16:creationId xmlns:a16="http://schemas.microsoft.com/office/drawing/2014/main" id="{3D9BCF7C-88DD-1B88-1F50-E770BF3BCF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blackGray">
          <a:xfrm>
            <a:off x="6155506"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0D004D"/>
              </a:gs>
              <a:gs pos="100000">
                <a:srgbClr val="512EAB"/>
              </a:gs>
            </a:gsLst>
            <a:lin ang="0" scaled="1"/>
            <a:tileRect/>
          </a:gradFill>
          <a:ln w="20455" cap="flat">
            <a:noFill/>
            <a:prstDash val="solid"/>
            <a:miter/>
          </a:ln>
        </p:spPr>
        <p:txBody>
          <a:bodyPr wrap="square" rtlCol="0" anchor="ctr">
            <a:noAutofit/>
          </a:bodyPr>
          <a:lstStyle/>
          <a:p>
            <a:endParaRPr lang="en-US" noProof="0"/>
          </a:p>
        </p:txBody>
      </p:sp>
      <p:sp>
        <p:nvSpPr>
          <p:cNvPr id="7" name="Section">
            <a:extLst>
              <a:ext uri="{FF2B5EF4-FFF2-40B4-BE49-F238E27FC236}">
                <a16:creationId xmlns:a16="http://schemas.microsoft.com/office/drawing/2014/main" id="{135B03E3-4DB4-023A-A1D2-99D24E329189}"/>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bwMode="black">
          <a:xfrm>
            <a:off x="0" y="-457200"/>
            <a:ext cx="12188952" cy="457200"/>
          </a:xfrm>
        </p:spPr>
        <p:txBody>
          <a:bodyPr anchor="t" anchorCtr="0"/>
          <a:lstStyle>
            <a:lvl1pPr>
              <a:defRPr sz="3200" b="1">
                <a:solidFill>
                  <a:schemeClr val="accent6"/>
                </a:solidFill>
                <a:latin typeface="+mj-lt"/>
              </a:defRPr>
            </a:lvl1pPr>
          </a:lstStyle>
          <a:p>
            <a:r>
              <a:rPr lang="en-US" noProof="0"/>
              <a:t>Insert offscreen slide title here</a:t>
            </a:r>
          </a:p>
        </p:txBody>
      </p:sp>
      <p:sp>
        <p:nvSpPr>
          <p:cNvPr id="3" name="Key Statement">
            <a:extLst>
              <a:ext uri="{FF2B5EF4-FFF2-40B4-BE49-F238E27FC236}">
                <a16:creationId xmlns:a16="http://schemas.microsoft.com/office/drawing/2014/main" id="{69F57BCC-95EF-9C53-BEC2-D8958DAB408C}"/>
              </a:ext>
            </a:extLst>
          </p:cNvPr>
          <p:cNvSpPr>
            <a:spLocks noGrp="1"/>
          </p:cNvSpPr>
          <p:nvPr>
            <p:ph type="body" sz="quarter" idx="28" hasCustomPrompt="1"/>
          </p:nvPr>
        </p:nvSpPr>
        <p:spPr bwMode="white">
          <a:xfrm>
            <a:off x="557186" y="1094819"/>
            <a:ext cx="6412611" cy="4668361"/>
          </a:xfrm>
        </p:spPr>
        <p:txBody>
          <a:bodyPr anchor="ctr"/>
          <a:lstStyle>
            <a:lvl1pPr marL="0" indent="0" algn="l">
              <a:lnSpc>
                <a:spcPct val="90000"/>
              </a:lnSpc>
              <a:spcAft>
                <a:spcPts val="0"/>
              </a:spcAft>
              <a:buNone/>
              <a:defRPr sz="6000" b="1"/>
            </a:lvl1pPr>
            <a:lvl2pPr marL="232200" indent="0">
              <a:buNone/>
              <a:defRPr/>
            </a:lvl2pPr>
            <a:lvl3pPr marL="462600" indent="0">
              <a:buNone/>
              <a:defRPr/>
            </a:lvl3pPr>
            <a:lvl4pPr marL="693000" indent="0">
              <a:buNone/>
              <a:defRPr/>
            </a:lvl4pPr>
            <a:lvl5pPr marL="923400" indent="0">
              <a:buNone/>
              <a:defRPr/>
            </a:lvl5pPr>
          </a:lstStyle>
          <a:p>
            <a:pPr lvl="0"/>
            <a:r>
              <a:rPr lang="en-US"/>
              <a:t>Place key statement here, lorem ipsum dolor sit </a:t>
            </a:r>
            <a:r>
              <a:rPr lang="en-US" err="1"/>
              <a:t>amet</a:t>
            </a:r>
            <a:r>
              <a:rPr lang="en-US"/>
              <a:t>.</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351782706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tatement Left with Line Waves">
    <p:bg bwMode="ltGray">
      <p:bgPr>
        <a:solidFill>
          <a:srgbClr val="EDECF6"/>
        </a:solidFill>
        <a:effectLst/>
      </p:bgPr>
    </p:bg>
    <p:spTree>
      <p:nvGrpSpPr>
        <p:cNvPr id="1" name=""/>
        <p:cNvGrpSpPr/>
        <p:nvPr/>
      </p:nvGrpSpPr>
      <p:grpSpPr>
        <a:xfrm>
          <a:off x="0" y="0"/>
          <a:ext cx="0" cy="0"/>
          <a:chOff x="0" y="0"/>
          <a:chExt cx="0" cy="0"/>
        </a:xfrm>
      </p:grpSpPr>
      <p:sp>
        <p:nvSpPr>
          <p:cNvPr id="7" name="Line Waves">
            <a:extLst>
              <a:ext uri="{FF2B5EF4-FFF2-40B4-BE49-F238E27FC236}">
                <a16:creationId xmlns:a16="http://schemas.microsoft.com/office/drawing/2014/main" id="{911A2453-AC41-EE81-E953-43830E68389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ltGray">
          <a:xfrm>
            <a:off x="6155506"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p>
            <a:endParaRPr lang="en-US" noProof="0"/>
          </a:p>
        </p:txBody>
      </p:sp>
      <p:sp>
        <p:nvSpPr>
          <p:cNvPr id="8" name="Section">
            <a:extLst>
              <a:ext uri="{FF2B5EF4-FFF2-40B4-BE49-F238E27FC236}">
                <a16:creationId xmlns:a16="http://schemas.microsoft.com/office/drawing/2014/main" id="{470E1DC5-5C96-413C-A65D-593E2DC5A489}"/>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a:xfrm>
            <a:off x="0" y="-457200"/>
            <a:ext cx="12188952" cy="457200"/>
          </a:xfrm>
        </p:spPr>
        <p:txBody>
          <a:bodyPr anchor="t" anchorCtr="0"/>
          <a:lstStyle>
            <a:lvl1pPr>
              <a:defRPr sz="3200" b="1">
                <a:solidFill>
                  <a:schemeClr val="accent6"/>
                </a:solidFill>
                <a:latin typeface="+mj-lt"/>
              </a:defRPr>
            </a:lvl1pPr>
          </a:lstStyle>
          <a:p>
            <a:r>
              <a:rPr lang="en-US" noProof="0"/>
              <a:t>Insert offscreen slide title here</a:t>
            </a:r>
          </a:p>
        </p:txBody>
      </p:sp>
      <p:sp>
        <p:nvSpPr>
          <p:cNvPr id="3" name="Key Statement">
            <a:extLst>
              <a:ext uri="{FF2B5EF4-FFF2-40B4-BE49-F238E27FC236}">
                <a16:creationId xmlns:a16="http://schemas.microsoft.com/office/drawing/2014/main" id="{2A559805-1316-9942-C597-186EB6A2AE19}"/>
              </a:ext>
            </a:extLst>
          </p:cNvPr>
          <p:cNvSpPr>
            <a:spLocks noGrp="1"/>
          </p:cNvSpPr>
          <p:nvPr>
            <p:ph type="body" sz="quarter" idx="28" hasCustomPrompt="1"/>
          </p:nvPr>
        </p:nvSpPr>
        <p:spPr>
          <a:xfrm>
            <a:off x="557186" y="1094819"/>
            <a:ext cx="6412611" cy="4668361"/>
          </a:xfrm>
        </p:spPr>
        <p:txBody>
          <a:bodyPr anchor="ctr"/>
          <a:lstStyle>
            <a:lvl1pPr marL="0" indent="0" algn="l">
              <a:lnSpc>
                <a:spcPct val="90000"/>
              </a:lnSpc>
              <a:spcAft>
                <a:spcPts val="0"/>
              </a:spcAft>
              <a:buNone/>
              <a:defRPr sz="6000" b="1"/>
            </a:lvl1pPr>
            <a:lvl2pPr marL="232200" indent="0">
              <a:buNone/>
              <a:defRPr/>
            </a:lvl2pPr>
            <a:lvl3pPr marL="462600" indent="0">
              <a:buNone/>
              <a:defRPr/>
            </a:lvl3pPr>
            <a:lvl4pPr marL="693000" indent="0">
              <a:buNone/>
              <a:defRPr/>
            </a:lvl4pPr>
            <a:lvl5pPr marL="923400" indent="0">
              <a:buNone/>
              <a:defRPr/>
            </a:lvl5pPr>
          </a:lstStyle>
          <a:p>
            <a:pPr lvl="0"/>
            <a:r>
              <a:rPr lang="en-US"/>
              <a:t>Place key statement here, lorem ipsum dolor sit </a:t>
            </a:r>
            <a:r>
              <a:rPr lang="en-US" err="1"/>
              <a:t>amet</a:t>
            </a:r>
            <a:r>
              <a:rPr lang="en-US"/>
              <a:t>.</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p:txBody>
          <a:bodyPr/>
          <a:lstStyle>
            <a:lvl1pPr>
              <a:defRPr>
                <a:solidFill>
                  <a:schemeClr val="tx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8740001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with Graphic Waves Dark">
    <p:bg>
      <p:bgRef idx="1001">
        <a:schemeClr val="bg2"/>
      </p:bgRef>
    </p:bg>
    <p:spTree>
      <p:nvGrpSpPr>
        <p:cNvPr id="1" name=""/>
        <p:cNvGrpSpPr/>
        <p:nvPr/>
      </p:nvGrpSpPr>
      <p:grpSpPr>
        <a:xfrm>
          <a:off x="0" y="0"/>
          <a:ext cx="0" cy="0"/>
          <a:chOff x="0" y="0"/>
          <a:chExt cx="0" cy="0"/>
        </a:xfrm>
      </p:grpSpPr>
      <p:pic>
        <p:nvPicPr>
          <p:cNvPr id="4" name="Graphic Waves">
            <a:extLst>
              <a:ext uri="{FF2B5EF4-FFF2-40B4-BE49-F238E27FC236}">
                <a16:creationId xmlns:a16="http://schemas.microsoft.com/office/drawing/2014/main" id="{CCA7042F-28E2-2129-E967-4932A38798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16200000">
            <a:off x="2667000" y="-2667002"/>
            <a:ext cx="6858000" cy="12192004"/>
          </a:xfrm>
          <a:prstGeom prst="rect">
            <a:avLst/>
          </a:prstGeom>
        </p:spPr>
      </p:pic>
      <p:sp>
        <p:nvSpPr>
          <p:cNvPr id="10" name="Section">
            <a:extLst>
              <a:ext uri="{FF2B5EF4-FFF2-40B4-BE49-F238E27FC236}">
                <a16:creationId xmlns:a16="http://schemas.microsoft.com/office/drawing/2014/main" id="{7A98FF3F-F8CB-7C27-50B7-FE4C4266ACD4}"/>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bwMode="black">
          <a:xfrm>
            <a:off x="0" y="-456570"/>
            <a:ext cx="12188952" cy="457200"/>
          </a:xfrm>
        </p:spPr>
        <p:txBody>
          <a:bodyPr anchor="t" anchorCtr="0"/>
          <a:lstStyle>
            <a:lvl1pPr algn="l">
              <a:lnSpc>
                <a:spcPct val="90000"/>
              </a:lnSpc>
              <a:defRPr sz="3200" b="0">
                <a:solidFill>
                  <a:schemeClr val="accent6"/>
                </a:solidFill>
                <a:latin typeface="+mj-lt"/>
              </a:defRPr>
            </a:lvl1pPr>
          </a:lstStyle>
          <a:p>
            <a:r>
              <a:rPr lang="en-US" noProof="0"/>
              <a:t>Insert offscreen slide title here</a:t>
            </a:r>
          </a:p>
        </p:txBody>
      </p:sp>
      <p:sp>
        <p:nvSpPr>
          <p:cNvPr id="8" name="Quotation">
            <a:extLst>
              <a:ext uri="{FF2B5EF4-FFF2-40B4-BE49-F238E27FC236}">
                <a16:creationId xmlns:a16="http://schemas.microsoft.com/office/drawing/2014/main" id="{AA8CFC57-6A39-8366-FD92-96053F244A6B}"/>
              </a:ext>
            </a:extLst>
          </p:cNvPr>
          <p:cNvSpPr>
            <a:spLocks noGrp="1"/>
          </p:cNvSpPr>
          <p:nvPr>
            <p:ph type="body" sz="quarter" idx="28" hasCustomPrompt="1"/>
          </p:nvPr>
        </p:nvSpPr>
        <p:spPr bwMode="white">
          <a:xfrm>
            <a:off x="547687" y="1593873"/>
            <a:ext cx="11095037" cy="1798638"/>
          </a:xfrm>
        </p:spPr>
        <p:txBody>
          <a:bodyPr anchor="ctr"/>
          <a:lstStyle>
            <a:lvl1pPr marL="0" indent="0" algn="ctr">
              <a:lnSpc>
                <a:spcPct val="90000"/>
              </a:lnSpc>
              <a:spcAft>
                <a:spcPts val="0"/>
              </a:spcAft>
              <a:buNone/>
              <a:defRPr sz="3200" b="1"/>
            </a:lvl1pPr>
            <a:lvl2pPr marL="232200" indent="0">
              <a:buNone/>
              <a:defRPr sz="3200" b="1"/>
            </a:lvl2pPr>
            <a:lvl3pPr marL="462600" indent="0">
              <a:buNone/>
              <a:defRPr sz="3200" b="1"/>
            </a:lvl3pPr>
            <a:lvl4pPr marL="693000" indent="0">
              <a:buNone/>
              <a:defRPr sz="3200" b="1"/>
            </a:lvl4pPr>
            <a:lvl5pPr marL="923400" indent="0">
              <a:buNone/>
              <a:defRPr sz="3200" b="1"/>
            </a:lvl5pPr>
          </a:lstStyle>
          <a:p>
            <a:pPr lvl="0"/>
            <a:r>
              <a:rPr lang="en-US"/>
              <a:t>“Place long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Attribution">
            <a:extLst>
              <a:ext uri="{FF2B5EF4-FFF2-40B4-BE49-F238E27FC236}">
                <a16:creationId xmlns:a16="http://schemas.microsoft.com/office/drawing/2014/main" id="{DFFA56DC-5F04-AAE6-4C12-20A6D2CF243A}"/>
              </a:ext>
            </a:extLst>
          </p:cNvPr>
          <p:cNvSpPr>
            <a:spLocks noGrp="1"/>
          </p:cNvSpPr>
          <p:nvPr>
            <p:ph type="body" sz="quarter" idx="13" hasCustomPrompt="1"/>
          </p:nvPr>
        </p:nvSpPr>
        <p:spPr bwMode="white">
          <a:xfrm>
            <a:off x="3219450" y="3657600"/>
            <a:ext cx="5753100" cy="571500"/>
          </a:xfrm>
        </p:spPr>
        <p:txBody>
          <a:bodyPr anchor="t" anchorCtr="0"/>
          <a:lstStyle>
            <a:lvl1pPr marL="0" indent="0" algn="ctr">
              <a:spcAft>
                <a:spcPts val="0"/>
              </a:spcAft>
              <a:buNone/>
              <a:defRPr/>
            </a:lvl1pPr>
          </a:lstStyle>
          <a:p>
            <a:pPr lvl="0"/>
            <a:r>
              <a:rPr lang="en-US" noProof="0" err="1"/>
              <a:t>Firstname</a:t>
            </a:r>
            <a:r>
              <a:rPr lang="en-US" noProof="0"/>
              <a:t> </a:t>
            </a:r>
            <a:r>
              <a:rPr lang="en-US" noProof="0" err="1"/>
              <a:t>Lastname</a:t>
            </a:r>
            <a:br>
              <a:rPr lang="en-US" noProof="0"/>
            </a:br>
            <a:r>
              <a:rPr lang="en-US" noProof="0"/>
              <a:t>Role, Company</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white"/>
        <p:txBody>
          <a:bodyPr/>
          <a:lstStyle>
            <a:lvl1pPr>
              <a:defRPr>
                <a:solidFill>
                  <a:schemeClr val="tx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white"/>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40736495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ith Image Placeholder A">
    <p:bg bwMode="gray">
      <p:bgPr>
        <a:solidFill>
          <a:srgbClr val="512EAB"/>
        </a:solidFill>
        <a:effectLst/>
      </p:bgPr>
    </p:bg>
    <p:spTree>
      <p:nvGrpSpPr>
        <p:cNvPr id="1" name=""/>
        <p:cNvGrpSpPr/>
        <p:nvPr/>
      </p:nvGrpSpPr>
      <p:grpSpPr>
        <a:xfrm>
          <a:off x="0" y="0"/>
          <a:ext cx="0" cy="0"/>
          <a:chOff x="0" y="0"/>
          <a:chExt cx="0" cy="0"/>
        </a:xfrm>
      </p:grpSpPr>
      <p:sp>
        <p:nvSpPr>
          <p:cNvPr id="10" name="Section">
            <a:extLst>
              <a:ext uri="{FF2B5EF4-FFF2-40B4-BE49-F238E27FC236}">
                <a16:creationId xmlns:a16="http://schemas.microsoft.com/office/drawing/2014/main" id="{F5ED7468-9F48-BAC3-D05A-C2C6A664F085}"/>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EDECF6"/>
                </a:solidFill>
              </a:defRPr>
            </a:lvl1pPr>
          </a:lstStyle>
          <a:p>
            <a:pPr lvl="0"/>
            <a:r>
              <a:rPr lang="en-US" noProof="0"/>
              <a:t>Section title</a:t>
            </a:r>
          </a:p>
        </p:txBody>
      </p:sp>
      <p:sp>
        <p:nvSpPr>
          <p:cNvPr id="2" name="Title">
            <a:extLst>
              <a:ext uri="{FF2B5EF4-FFF2-40B4-BE49-F238E27FC236}">
                <a16:creationId xmlns:a16="http://schemas.microsoft.com/office/drawing/2014/main" id="{E113FFA6-9595-1E30-ED76-C513EFDE2F10}"/>
              </a:ext>
            </a:extLst>
          </p:cNvPr>
          <p:cNvSpPr>
            <a:spLocks noGrp="1"/>
          </p:cNvSpPr>
          <p:nvPr>
            <p:ph type="title" hasCustomPrompt="1"/>
          </p:nvPr>
        </p:nvSpPr>
        <p:spPr bwMode="black">
          <a:xfrm>
            <a:off x="0" y="-457200"/>
            <a:ext cx="12188952" cy="457200"/>
          </a:xfrm>
        </p:spPr>
        <p:txBody>
          <a:bodyPr anchor="t" anchorCtr="0">
            <a:noAutofit/>
          </a:bodyPr>
          <a:lstStyle>
            <a:lvl1pPr marL="226800" indent="-228600" algn="l">
              <a:lnSpc>
                <a:spcPct val="90000"/>
              </a:lnSpc>
              <a:defRPr sz="3200" b="0">
                <a:solidFill>
                  <a:schemeClr val="accent6"/>
                </a:solidFill>
                <a:latin typeface="+mj-lt"/>
              </a:defRPr>
            </a:lvl1pPr>
          </a:lstStyle>
          <a:p>
            <a:r>
              <a:rPr lang="en-US" noProof="0"/>
              <a:t>Insert offscreen slide title here</a:t>
            </a:r>
          </a:p>
        </p:txBody>
      </p:sp>
      <p:sp>
        <p:nvSpPr>
          <p:cNvPr id="7" name="Quotation">
            <a:extLst>
              <a:ext uri="{FF2B5EF4-FFF2-40B4-BE49-F238E27FC236}">
                <a16:creationId xmlns:a16="http://schemas.microsoft.com/office/drawing/2014/main" id="{8767CF8E-3E88-7156-7054-7C8CD80AD342}"/>
              </a:ext>
              <a:ext uri="{C183D7F6-B498-43B3-948B-1728B52AA6E4}">
                <adec:decorative xmlns:adec="http://schemas.microsoft.com/office/drawing/2017/decorative" val="0"/>
              </a:ext>
            </a:extLst>
          </p:cNvPr>
          <p:cNvSpPr>
            <a:spLocks noGrp="1"/>
          </p:cNvSpPr>
          <p:nvPr>
            <p:ph type="body" sz="quarter" idx="29" hasCustomPrompt="1"/>
          </p:nvPr>
        </p:nvSpPr>
        <p:spPr bwMode="white">
          <a:xfrm>
            <a:off x="312738" y="1960563"/>
            <a:ext cx="5711825" cy="2933700"/>
          </a:xfrm>
        </p:spPr>
        <p:txBody>
          <a:bodyPr/>
          <a:lstStyle>
            <a:lvl1pPr marL="228600" indent="-228600">
              <a:lnSpc>
                <a:spcPct val="90000"/>
              </a:lnSpc>
              <a:spcAft>
                <a:spcPts val="0"/>
              </a:spcAft>
              <a:buNone/>
              <a:defRPr sz="3200" b="1">
                <a:latin typeface="+mn-lt"/>
              </a:defRPr>
            </a:lvl1pPr>
          </a:lstStyle>
          <a:p>
            <a:pPr lvl="0"/>
            <a:r>
              <a:rPr lang="en-US" sz="3200"/>
              <a:t>“Place long quote here, lorem ipsum dolor sit </a:t>
            </a:r>
            <a:r>
              <a:rPr lang="en-US" sz="3200" err="1"/>
              <a:t>amet</a:t>
            </a:r>
            <a:r>
              <a:rPr lang="en-US" sz="3200"/>
              <a:t>, </a:t>
            </a:r>
            <a:r>
              <a:rPr lang="en-US" sz="3200" err="1"/>
              <a:t>consectetur</a:t>
            </a:r>
            <a:r>
              <a:rPr lang="en-US" sz="3200"/>
              <a:t> </a:t>
            </a:r>
            <a:r>
              <a:rPr lang="en-US" sz="3200" err="1"/>
              <a:t>adipiscing</a:t>
            </a:r>
            <a:r>
              <a:rPr lang="en-US" sz="3200"/>
              <a:t> </a:t>
            </a:r>
            <a:r>
              <a:rPr lang="en-US" sz="3200" err="1"/>
              <a:t>elit</a:t>
            </a:r>
            <a:r>
              <a:rPr lang="en-US" sz="3200"/>
              <a:t>, sed do </a:t>
            </a:r>
            <a:r>
              <a:rPr lang="en-US" sz="3200" err="1"/>
              <a:t>eiusmod</a:t>
            </a:r>
            <a:r>
              <a:rPr lang="en-US" sz="3200"/>
              <a:t> </a:t>
            </a:r>
            <a:r>
              <a:rPr lang="en-US" sz="3200" err="1"/>
              <a:t>tempor</a:t>
            </a:r>
            <a:r>
              <a:rPr lang="en-US" sz="3200"/>
              <a:t> </a:t>
            </a:r>
            <a:r>
              <a:rPr lang="en-US" sz="3200" err="1"/>
              <a:t>incididunt</a:t>
            </a:r>
            <a:r>
              <a:rPr lang="en-US" sz="3200"/>
              <a:t> </a:t>
            </a:r>
            <a:r>
              <a:rPr lang="en-US" sz="3200" err="1"/>
              <a:t>ut</a:t>
            </a:r>
            <a:r>
              <a:rPr lang="en-US" sz="3200"/>
              <a:t> labore et dolore magna </a:t>
            </a:r>
            <a:r>
              <a:rPr lang="en-US" sz="3200" err="1"/>
              <a:t>aliqua</a:t>
            </a:r>
            <a:r>
              <a:rPr lang="en-US" sz="3200"/>
              <a:t>.”</a:t>
            </a:r>
          </a:p>
        </p:txBody>
      </p:sp>
      <p:sp>
        <p:nvSpPr>
          <p:cNvPr id="11" name="Attribution">
            <a:extLst>
              <a:ext uri="{FF2B5EF4-FFF2-40B4-BE49-F238E27FC236}">
                <a16:creationId xmlns:a16="http://schemas.microsoft.com/office/drawing/2014/main" id="{79113399-D790-C8DB-ED59-5A5DFCEA1024}"/>
              </a:ext>
            </a:extLst>
          </p:cNvPr>
          <p:cNvSpPr>
            <a:spLocks noGrp="1"/>
          </p:cNvSpPr>
          <p:nvPr>
            <p:ph type="body" sz="quarter" idx="13" hasCustomPrompt="1"/>
          </p:nvPr>
        </p:nvSpPr>
        <p:spPr bwMode="white">
          <a:xfrm>
            <a:off x="550164" y="4952625"/>
            <a:ext cx="5474399" cy="810000"/>
          </a:xfrm>
        </p:spPr>
        <p:txBody>
          <a:bodyPr anchor="ctr" anchorCtr="0"/>
          <a:lstStyle>
            <a:lvl1pPr marL="0" indent="0" algn="l">
              <a:spcAft>
                <a:spcPts val="0"/>
              </a:spcAft>
              <a:buNone/>
              <a:defRPr/>
            </a:lvl1pPr>
          </a:lstStyle>
          <a:p>
            <a:pPr lvl="0"/>
            <a:r>
              <a:rPr lang="en-US" noProof="0" err="1"/>
              <a:t>Firstname</a:t>
            </a:r>
            <a:r>
              <a:rPr lang="en-US" noProof="0"/>
              <a:t> </a:t>
            </a:r>
            <a:r>
              <a:rPr lang="en-US" noProof="0" err="1"/>
              <a:t>Lastname</a:t>
            </a:r>
            <a:br>
              <a:rPr lang="en-US" noProof="0"/>
            </a:br>
            <a:r>
              <a:rPr lang="en-US" noProof="0"/>
              <a:t>Role, Company</a:t>
            </a:r>
          </a:p>
        </p:txBody>
      </p:sp>
      <p:sp>
        <p:nvSpPr>
          <p:cNvPr id="15" name="Picture">
            <a:extLst>
              <a:ext uri="{FF2B5EF4-FFF2-40B4-BE49-F238E27FC236}">
                <a16:creationId xmlns:a16="http://schemas.microsoft.com/office/drawing/2014/main" id="{36B3ED32-3A90-084B-54E1-99AF8245C0E9}"/>
              </a:ext>
              <a:ext uri="{C183D7F6-B498-43B3-948B-1728B52AA6E4}">
                <adec:decorative xmlns:adec="http://schemas.microsoft.com/office/drawing/2017/decorative" val="1"/>
              </a:ext>
            </a:extLst>
          </p:cNvPr>
          <p:cNvSpPr>
            <a:spLocks noGrp="1"/>
          </p:cNvSpPr>
          <p:nvPr>
            <p:ph type="pic" sz="quarter" idx="28" hasCustomPrompt="1"/>
          </p:nvPr>
        </p:nvSpPr>
        <p:spPr bwMode="white">
          <a:xfrm>
            <a:off x="6959822" y="546099"/>
            <a:ext cx="4684969" cy="5775960"/>
          </a:xfrm>
          <a:custGeom>
            <a:avLst/>
            <a:gdLst>
              <a:gd name="connsiteX0" fmla="*/ 155419 w 4684969"/>
              <a:gd name="connsiteY0" fmla="*/ 0 h 5775960"/>
              <a:gd name="connsiteX1" fmla="*/ 4532504 w 4684969"/>
              <a:gd name="connsiteY1" fmla="*/ 0 h 5775960"/>
              <a:gd name="connsiteX2" fmla="*/ 4684969 w 4684969"/>
              <a:gd name="connsiteY2" fmla="*/ 152465 h 5775960"/>
              <a:gd name="connsiteX3" fmla="*/ 4684969 w 4684969"/>
              <a:gd name="connsiteY3" fmla="*/ 1255551 h 5775960"/>
              <a:gd name="connsiteX4" fmla="*/ 4684969 w 4684969"/>
              <a:gd name="connsiteY4" fmla="*/ 2625686 h 5775960"/>
              <a:gd name="connsiteX5" fmla="*/ 4684969 w 4684969"/>
              <a:gd name="connsiteY5" fmla="*/ 3728772 h 5775960"/>
              <a:gd name="connsiteX6" fmla="*/ 4682015 w 4684969"/>
              <a:gd name="connsiteY6" fmla="*/ 3743404 h 5775960"/>
              <a:gd name="connsiteX7" fmla="*/ 4682015 w 4684969"/>
              <a:gd name="connsiteY7" fmla="*/ 5623495 h 5775960"/>
              <a:gd name="connsiteX8" fmla="*/ 4529550 w 4684969"/>
              <a:gd name="connsiteY8" fmla="*/ 5775960 h 5775960"/>
              <a:gd name="connsiteX9" fmla="*/ 152465 w 4684969"/>
              <a:gd name="connsiteY9" fmla="*/ 5775960 h 5775960"/>
              <a:gd name="connsiteX10" fmla="*/ 0 w 4684969"/>
              <a:gd name="connsiteY10" fmla="*/ 5623495 h 5775960"/>
              <a:gd name="connsiteX11" fmla="*/ 0 w 4684969"/>
              <a:gd name="connsiteY11" fmla="*/ 3150274 h 5775960"/>
              <a:gd name="connsiteX12" fmla="*/ 2954 w 4684969"/>
              <a:gd name="connsiteY12" fmla="*/ 3135643 h 5775960"/>
              <a:gd name="connsiteX13" fmla="*/ 2954 w 4684969"/>
              <a:gd name="connsiteY13" fmla="*/ 2625686 h 5775960"/>
              <a:gd name="connsiteX14" fmla="*/ 2954 w 4684969"/>
              <a:gd name="connsiteY14" fmla="*/ 1255551 h 5775960"/>
              <a:gd name="connsiteX15" fmla="*/ 2954 w 4684969"/>
              <a:gd name="connsiteY15" fmla="*/ 152465 h 5775960"/>
              <a:gd name="connsiteX16" fmla="*/ 155419 w 4684969"/>
              <a:gd name="connsiteY16" fmla="*/ 0 h 57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4969" h="5775960">
                <a:moveTo>
                  <a:pt x="155419" y="0"/>
                </a:moveTo>
                <a:lnTo>
                  <a:pt x="4532504" y="0"/>
                </a:lnTo>
                <a:cubicBezTo>
                  <a:pt x="4616708" y="0"/>
                  <a:pt x="4684969" y="68261"/>
                  <a:pt x="4684969" y="152465"/>
                </a:cubicBezTo>
                <a:lnTo>
                  <a:pt x="4684969" y="1255551"/>
                </a:lnTo>
                <a:lnTo>
                  <a:pt x="4684969" y="2625686"/>
                </a:lnTo>
                <a:lnTo>
                  <a:pt x="4684969" y="3728772"/>
                </a:lnTo>
                <a:lnTo>
                  <a:pt x="4682015" y="3743404"/>
                </a:lnTo>
                <a:lnTo>
                  <a:pt x="4682015" y="5623495"/>
                </a:lnTo>
                <a:cubicBezTo>
                  <a:pt x="4682015" y="5707699"/>
                  <a:pt x="4613754" y="5775960"/>
                  <a:pt x="4529550" y="5775960"/>
                </a:cubicBezTo>
                <a:lnTo>
                  <a:pt x="152465" y="5775960"/>
                </a:lnTo>
                <a:cubicBezTo>
                  <a:pt x="68261" y="5775960"/>
                  <a:pt x="0" y="5707699"/>
                  <a:pt x="0" y="5623495"/>
                </a:cubicBezTo>
                <a:lnTo>
                  <a:pt x="0" y="3150274"/>
                </a:lnTo>
                <a:lnTo>
                  <a:pt x="2954" y="3135643"/>
                </a:lnTo>
                <a:lnTo>
                  <a:pt x="2954" y="2625686"/>
                </a:lnTo>
                <a:lnTo>
                  <a:pt x="2954" y="1255551"/>
                </a:lnTo>
                <a:lnTo>
                  <a:pt x="2954" y="152465"/>
                </a:lnTo>
                <a:cubicBezTo>
                  <a:pt x="2954" y="68261"/>
                  <a:pt x="71215" y="0"/>
                  <a:pt x="155419" y="0"/>
                </a:cubicBezTo>
                <a:close/>
              </a:path>
            </a:pathLst>
          </a:custGeom>
        </p:spPr>
        <p:txBody>
          <a:bodyPr wrap="square" tIns="91440" anchor="t" anchorCtr="0">
            <a:noAutofit/>
          </a:bodyPr>
          <a:lstStyle>
            <a:lvl1pPr marL="0" indent="0" algn="ctr">
              <a:buNone/>
              <a:defRPr sz="1400"/>
            </a:lvl1pPr>
          </a:lstStyle>
          <a:p>
            <a:r>
              <a:rPr lang="en-US" noProof="0" dirty="0"/>
              <a:t>Add picture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bwMode="white"/>
        <p:txBody>
          <a:bodyPr/>
          <a:lstStyle>
            <a:lvl1pPr>
              <a:defRPr>
                <a:solidFill>
                  <a:schemeClr val="tx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bwMode="white"/>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229139467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with Image Placeholder B">
    <p:bg bwMode="ltGray">
      <p:bgPr>
        <a:solidFill>
          <a:srgbClr val="EDECF6"/>
        </a:solidFill>
        <a:effectLst/>
      </p:bgPr>
    </p:bg>
    <p:spTree>
      <p:nvGrpSpPr>
        <p:cNvPr id="1" name=""/>
        <p:cNvGrpSpPr/>
        <p:nvPr/>
      </p:nvGrpSpPr>
      <p:grpSpPr>
        <a:xfrm>
          <a:off x="0" y="0"/>
          <a:ext cx="0" cy="0"/>
          <a:chOff x="0" y="0"/>
          <a:chExt cx="0" cy="0"/>
        </a:xfrm>
      </p:grpSpPr>
      <p:sp>
        <p:nvSpPr>
          <p:cNvPr id="10" name="Section">
            <a:extLst>
              <a:ext uri="{FF2B5EF4-FFF2-40B4-BE49-F238E27FC236}">
                <a16:creationId xmlns:a16="http://schemas.microsoft.com/office/drawing/2014/main" id="{F5ED7468-9F48-BAC3-D05A-C2C6A664F085}"/>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3" name="Title">
            <a:extLst>
              <a:ext uri="{FF2B5EF4-FFF2-40B4-BE49-F238E27FC236}">
                <a16:creationId xmlns:a16="http://schemas.microsoft.com/office/drawing/2014/main" id="{33BC2E0A-9664-422E-3A3E-C7CD752CA6D2}"/>
              </a:ext>
            </a:extLst>
          </p:cNvPr>
          <p:cNvSpPr>
            <a:spLocks noGrp="1"/>
          </p:cNvSpPr>
          <p:nvPr>
            <p:ph type="title" hasCustomPrompt="1"/>
          </p:nvPr>
        </p:nvSpPr>
        <p:spPr bwMode="black">
          <a:xfrm>
            <a:off x="0" y="-457200"/>
            <a:ext cx="12188952" cy="457200"/>
          </a:xfrm>
        </p:spPr>
        <p:txBody>
          <a:bodyPr anchor="t" anchorCtr="0">
            <a:noAutofit/>
          </a:bodyPr>
          <a:lstStyle>
            <a:lvl1pPr marL="226800" indent="-228600" algn="l">
              <a:lnSpc>
                <a:spcPct val="90000"/>
              </a:lnSpc>
              <a:defRPr sz="3200" b="0">
                <a:solidFill>
                  <a:schemeClr val="accent6"/>
                </a:solidFill>
                <a:latin typeface="+mj-lt"/>
              </a:defRPr>
            </a:lvl1pPr>
          </a:lstStyle>
          <a:p>
            <a:r>
              <a:rPr lang="en-US" noProof="0"/>
              <a:t>Insert offscreen slide title here</a:t>
            </a:r>
          </a:p>
        </p:txBody>
      </p:sp>
      <p:sp>
        <p:nvSpPr>
          <p:cNvPr id="8" name="Quotation">
            <a:extLst>
              <a:ext uri="{FF2B5EF4-FFF2-40B4-BE49-F238E27FC236}">
                <a16:creationId xmlns:a16="http://schemas.microsoft.com/office/drawing/2014/main" id="{BBEF9890-75BC-5C24-5AA0-A82B0C4C3E37}"/>
              </a:ext>
            </a:extLst>
          </p:cNvPr>
          <p:cNvSpPr>
            <a:spLocks noGrp="1"/>
          </p:cNvSpPr>
          <p:nvPr>
            <p:ph type="body" sz="quarter" idx="30" hasCustomPrompt="1"/>
          </p:nvPr>
        </p:nvSpPr>
        <p:spPr>
          <a:xfrm>
            <a:off x="312738" y="1962150"/>
            <a:ext cx="5711825" cy="2932113"/>
          </a:xfrm>
        </p:spPr>
        <p:txBody>
          <a:bodyPr/>
          <a:lstStyle>
            <a:lvl1pPr marL="228600" indent="-228600">
              <a:lnSpc>
                <a:spcPct val="90000"/>
              </a:lnSpc>
              <a:buNone/>
              <a:defRPr sz="3200" b="1"/>
            </a:lvl1pPr>
          </a:lstStyle>
          <a:p>
            <a:pPr lvl="0"/>
            <a:r>
              <a:rPr lang="en-US"/>
              <a:t>“Place long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Attribution">
            <a:extLst>
              <a:ext uri="{FF2B5EF4-FFF2-40B4-BE49-F238E27FC236}">
                <a16:creationId xmlns:a16="http://schemas.microsoft.com/office/drawing/2014/main" id="{79113399-D790-C8DB-ED59-5A5DFCEA1024}"/>
              </a:ext>
            </a:extLst>
          </p:cNvPr>
          <p:cNvSpPr>
            <a:spLocks noGrp="1"/>
          </p:cNvSpPr>
          <p:nvPr>
            <p:ph type="body" sz="quarter" idx="13" hasCustomPrompt="1"/>
          </p:nvPr>
        </p:nvSpPr>
        <p:spPr>
          <a:xfrm>
            <a:off x="550164" y="4952625"/>
            <a:ext cx="5474399" cy="810000"/>
          </a:xfrm>
        </p:spPr>
        <p:txBody>
          <a:bodyPr anchor="ctr" anchorCtr="0"/>
          <a:lstStyle>
            <a:lvl1pPr marL="0" indent="0" algn="l">
              <a:spcAft>
                <a:spcPts val="0"/>
              </a:spcAft>
              <a:buNone/>
              <a:defRPr/>
            </a:lvl1pPr>
          </a:lstStyle>
          <a:p>
            <a:pPr lvl="0"/>
            <a:r>
              <a:rPr lang="en-US" noProof="0" err="1"/>
              <a:t>Firstname</a:t>
            </a:r>
            <a:r>
              <a:rPr lang="en-US" noProof="0"/>
              <a:t> </a:t>
            </a:r>
            <a:r>
              <a:rPr lang="en-US" noProof="0" err="1"/>
              <a:t>Lastname</a:t>
            </a:r>
            <a:br>
              <a:rPr lang="en-US" noProof="0"/>
            </a:br>
            <a:r>
              <a:rPr lang="en-US" noProof="0"/>
              <a:t>Role, Company</a:t>
            </a:r>
          </a:p>
        </p:txBody>
      </p:sp>
      <p:sp>
        <p:nvSpPr>
          <p:cNvPr id="4" name="Picture">
            <a:extLst>
              <a:ext uri="{FF2B5EF4-FFF2-40B4-BE49-F238E27FC236}">
                <a16:creationId xmlns:a16="http://schemas.microsoft.com/office/drawing/2014/main" id="{B69B57BA-F7E0-AF21-28BE-CC52D57EA390}"/>
              </a:ext>
              <a:ext uri="{C183D7F6-B498-43B3-948B-1728B52AA6E4}">
                <adec:decorative xmlns:adec="http://schemas.microsoft.com/office/drawing/2017/decorative" val="1"/>
              </a:ext>
            </a:extLst>
          </p:cNvPr>
          <p:cNvSpPr>
            <a:spLocks noGrp="1"/>
          </p:cNvSpPr>
          <p:nvPr>
            <p:ph type="pic" sz="quarter" idx="28" hasCustomPrompt="1"/>
          </p:nvPr>
        </p:nvSpPr>
        <p:spPr>
          <a:xfrm>
            <a:off x="6959822" y="546099"/>
            <a:ext cx="4684969" cy="5775960"/>
          </a:xfrm>
          <a:custGeom>
            <a:avLst/>
            <a:gdLst>
              <a:gd name="connsiteX0" fmla="*/ 155419 w 4684969"/>
              <a:gd name="connsiteY0" fmla="*/ 0 h 5775960"/>
              <a:gd name="connsiteX1" fmla="*/ 4532504 w 4684969"/>
              <a:gd name="connsiteY1" fmla="*/ 0 h 5775960"/>
              <a:gd name="connsiteX2" fmla="*/ 4684969 w 4684969"/>
              <a:gd name="connsiteY2" fmla="*/ 152465 h 5775960"/>
              <a:gd name="connsiteX3" fmla="*/ 4684969 w 4684969"/>
              <a:gd name="connsiteY3" fmla="*/ 1255551 h 5775960"/>
              <a:gd name="connsiteX4" fmla="*/ 4684969 w 4684969"/>
              <a:gd name="connsiteY4" fmla="*/ 2625686 h 5775960"/>
              <a:gd name="connsiteX5" fmla="*/ 4684969 w 4684969"/>
              <a:gd name="connsiteY5" fmla="*/ 3728772 h 5775960"/>
              <a:gd name="connsiteX6" fmla="*/ 4682015 w 4684969"/>
              <a:gd name="connsiteY6" fmla="*/ 3743404 h 5775960"/>
              <a:gd name="connsiteX7" fmla="*/ 4682015 w 4684969"/>
              <a:gd name="connsiteY7" fmla="*/ 5623495 h 5775960"/>
              <a:gd name="connsiteX8" fmla="*/ 4529550 w 4684969"/>
              <a:gd name="connsiteY8" fmla="*/ 5775960 h 5775960"/>
              <a:gd name="connsiteX9" fmla="*/ 152465 w 4684969"/>
              <a:gd name="connsiteY9" fmla="*/ 5775960 h 5775960"/>
              <a:gd name="connsiteX10" fmla="*/ 0 w 4684969"/>
              <a:gd name="connsiteY10" fmla="*/ 5623495 h 5775960"/>
              <a:gd name="connsiteX11" fmla="*/ 0 w 4684969"/>
              <a:gd name="connsiteY11" fmla="*/ 3150274 h 5775960"/>
              <a:gd name="connsiteX12" fmla="*/ 2954 w 4684969"/>
              <a:gd name="connsiteY12" fmla="*/ 3135643 h 5775960"/>
              <a:gd name="connsiteX13" fmla="*/ 2954 w 4684969"/>
              <a:gd name="connsiteY13" fmla="*/ 2625686 h 5775960"/>
              <a:gd name="connsiteX14" fmla="*/ 2954 w 4684969"/>
              <a:gd name="connsiteY14" fmla="*/ 1255551 h 5775960"/>
              <a:gd name="connsiteX15" fmla="*/ 2954 w 4684969"/>
              <a:gd name="connsiteY15" fmla="*/ 152465 h 5775960"/>
              <a:gd name="connsiteX16" fmla="*/ 155419 w 4684969"/>
              <a:gd name="connsiteY16" fmla="*/ 0 h 57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4969" h="5775960">
                <a:moveTo>
                  <a:pt x="155419" y="0"/>
                </a:moveTo>
                <a:lnTo>
                  <a:pt x="4532504" y="0"/>
                </a:lnTo>
                <a:cubicBezTo>
                  <a:pt x="4616708" y="0"/>
                  <a:pt x="4684969" y="68261"/>
                  <a:pt x="4684969" y="152465"/>
                </a:cubicBezTo>
                <a:lnTo>
                  <a:pt x="4684969" y="1255551"/>
                </a:lnTo>
                <a:lnTo>
                  <a:pt x="4684969" y="2625686"/>
                </a:lnTo>
                <a:lnTo>
                  <a:pt x="4684969" y="3728772"/>
                </a:lnTo>
                <a:lnTo>
                  <a:pt x="4682015" y="3743404"/>
                </a:lnTo>
                <a:lnTo>
                  <a:pt x="4682015" y="5623495"/>
                </a:lnTo>
                <a:cubicBezTo>
                  <a:pt x="4682015" y="5707699"/>
                  <a:pt x="4613754" y="5775960"/>
                  <a:pt x="4529550" y="5775960"/>
                </a:cubicBezTo>
                <a:lnTo>
                  <a:pt x="152465" y="5775960"/>
                </a:lnTo>
                <a:cubicBezTo>
                  <a:pt x="68261" y="5775960"/>
                  <a:pt x="0" y="5707699"/>
                  <a:pt x="0" y="5623495"/>
                </a:cubicBezTo>
                <a:lnTo>
                  <a:pt x="0" y="3150274"/>
                </a:lnTo>
                <a:lnTo>
                  <a:pt x="2954" y="3135643"/>
                </a:lnTo>
                <a:lnTo>
                  <a:pt x="2954" y="2625686"/>
                </a:lnTo>
                <a:lnTo>
                  <a:pt x="2954" y="1255551"/>
                </a:lnTo>
                <a:lnTo>
                  <a:pt x="2954" y="152465"/>
                </a:lnTo>
                <a:cubicBezTo>
                  <a:pt x="2954" y="68261"/>
                  <a:pt x="71215" y="0"/>
                  <a:pt x="155419" y="0"/>
                </a:cubicBezTo>
                <a:close/>
              </a:path>
            </a:pathLst>
          </a:custGeom>
        </p:spPr>
        <p:txBody>
          <a:bodyPr wrap="square" tIns="91440" anchor="t" anchorCtr="0">
            <a:noAutofit/>
          </a:bodyPr>
          <a:lstStyle>
            <a:lvl1pPr marL="0" indent="0" algn="ctr">
              <a:spcAft>
                <a:spcPts val="0"/>
              </a:spcAft>
              <a:buNone/>
              <a:defRPr sz="1400"/>
            </a:lvl1pPr>
          </a:lstStyle>
          <a:p>
            <a:r>
              <a:rPr lang="en-US" noProof="0"/>
              <a:t>Add picture here</a:t>
            </a:r>
          </a:p>
        </p:txBody>
      </p:sp>
      <p:sp>
        <p:nvSpPr>
          <p:cNvPr id="5" name="Footer">
            <a:extLst>
              <a:ext uri="{FF2B5EF4-FFF2-40B4-BE49-F238E27FC236}">
                <a16:creationId xmlns:a16="http://schemas.microsoft.com/office/drawing/2014/main" id="{1E524CCA-7C46-4DEA-B730-32ED3CEA7274}"/>
              </a:ext>
            </a:extLst>
          </p:cNvPr>
          <p:cNvSpPr>
            <a:spLocks noGrp="1" noRot="1" noMove="1" noResize="1" noEditPoints="1" noAdjustHandles="1" noChangeArrowheads="1" noChangeShapeType="1"/>
          </p:cNvSpPr>
          <p:nvPr>
            <p:ph type="ftr" sz="quarter" idx="11"/>
          </p:nvPr>
        </p:nvSpPr>
        <p:spPr/>
        <p:txBody>
          <a:bodyPr/>
          <a:lstStyle>
            <a:lvl1pPr>
              <a:defRPr>
                <a:solidFill>
                  <a:schemeClr val="tx2"/>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F57F0963-D31B-514C-DDF5-CA9BD8863768}"/>
              </a:ext>
            </a:extLst>
          </p:cNvPr>
          <p:cNvSpPr>
            <a:spLocks noGrp="1" noRot="1" noMove="1" noResize="1" noEditPoints="1" noAdjustHandles="1" noChangeArrowheads="1" noChangeShapeType="1"/>
          </p:cNvSpPr>
          <p:nvPr>
            <p:ph type="sldNum" sz="quarter" idx="12"/>
          </p:nvPr>
        </p:nvSpPr>
        <p:spPr/>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8089459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Graphic Waves Amethyst Dark">
    <p:bg>
      <p:bgRef idx="1001">
        <a:schemeClr val="bg2"/>
      </p:bgRef>
    </p:bg>
    <p:spTree>
      <p:nvGrpSpPr>
        <p:cNvPr id="1" name=""/>
        <p:cNvGrpSpPr/>
        <p:nvPr/>
      </p:nvGrpSpPr>
      <p:grpSpPr>
        <a:xfrm>
          <a:off x="0" y="0"/>
          <a:ext cx="0" cy="0"/>
          <a:chOff x="0" y="0"/>
          <a:chExt cx="0" cy="0"/>
        </a:xfrm>
      </p:grpSpPr>
      <p:pic>
        <p:nvPicPr>
          <p:cNvPr id="6" name="Graphic Waves">
            <a:extLst>
              <a:ext uri="{FF2B5EF4-FFF2-40B4-BE49-F238E27FC236}">
                <a16:creationId xmlns:a16="http://schemas.microsoft.com/office/drawing/2014/main" id="{CE0A9257-0313-8E9A-C1F8-2FAB594DD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pic>
        <p:nvPicPr>
          <p:cNvPr id="4" name="Pearson Logo" descr="Pearson Logo">
            <a:extLst>
              <a:ext uri="{FF2B5EF4-FFF2-40B4-BE49-F238E27FC236}">
                <a16:creationId xmlns:a16="http://schemas.microsoft.com/office/drawing/2014/main" id="{79B16B61-0AF6-DDCA-536F-D4CEF209623B}"/>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544512" y="552450"/>
            <a:ext cx="2276856" cy="455371"/>
          </a:xfrm>
          <a:prstGeom prst="rect">
            <a:avLst/>
          </a:prstGeom>
        </p:spPr>
      </p:pic>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bwMode="white">
          <a:xfrm>
            <a:off x="542923" y="1646237"/>
            <a:ext cx="6419852" cy="3187020"/>
          </a:xfrm>
        </p:spPr>
        <p:txBody>
          <a:bodyPr anchor="b"/>
          <a:lstStyle>
            <a:lvl1pPr algn="l">
              <a:defRPr sz="6000" b="1">
                <a:solidFill>
                  <a:schemeClr val="tx2"/>
                </a:solidFill>
                <a:latin typeface="+mn-lt"/>
              </a:defRPr>
            </a:lvl1pPr>
          </a:lstStyle>
          <a:p>
            <a:r>
              <a:rPr lang="en-US" noProof="0"/>
              <a:t>Place title here, maximum three lines lorem</a:t>
            </a:r>
          </a:p>
        </p:txBody>
      </p:sp>
      <p:sp>
        <p:nvSpPr>
          <p:cNvPr id="3" name="Subtitle">
            <a:extLst>
              <a:ext uri="{FF2B5EF4-FFF2-40B4-BE49-F238E27FC236}">
                <a16:creationId xmlns:a16="http://schemas.microsoft.com/office/drawing/2014/main" id="{8879E363-BBA4-E8FB-32B0-B30CAED83B60}"/>
              </a:ext>
            </a:extLst>
          </p:cNvPr>
          <p:cNvSpPr>
            <a:spLocks noGrp="1"/>
          </p:cNvSpPr>
          <p:nvPr>
            <p:ph type="subTitle" idx="1" hasCustomPrompt="1"/>
          </p:nvPr>
        </p:nvSpPr>
        <p:spPr bwMode="white">
          <a:xfrm>
            <a:off x="542926" y="5212670"/>
            <a:ext cx="5484812" cy="1097643"/>
          </a:xfrm>
        </p:spPr>
        <p:txBody>
          <a:bodyPr anchor="b">
            <a:normAutofit/>
          </a:bodyPr>
          <a:lstStyle>
            <a:lvl1pPr marL="0" indent="0" algn="l">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subtitle here</a:t>
            </a:r>
          </a:p>
        </p:txBody>
      </p:sp>
    </p:spTree>
    <p:extLst>
      <p:ext uri="{BB962C8B-B14F-4D97-AF65-F5344CB8AC3E}">
        <p14:creationId xmlns:p14="http://schemas.microsoft.com/office/powerpoint/2010/main" val="286078395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solidFill>
          <a:srgbClr val="EDECF6"/>
        </a:solidFill>
        <a:effectLst/>
      </p:bgPr>
    </p:bg>
    <p:spTree>
      <p:nvGrpSpPr>
        <p:cNvPr id="1" name=""/>
        <p:cNvGrpSpPr/>
        <p:nvPr/>
      </p:nvGrpSpPr>
      <p:grpSpPr>
        <a:xfrm>
          <a:off x="0" y="0"/>
          <a:ext cx="0" cy="0"/>
          <a:chOff x="0" y="0"/>
          <a:chExt cx="0" cy="0"/>
        </a:xfrm>
      </p:grpSpPr>
      <p:sp>
        <p:nvSpPr>
          <p:cNvPr id="7" name="Section">
            <a:extLst>
              <a:ext uri="{FF2B5EF4-FFF2-40B4-BE49-F238E27FC236}">
                <a16:creationId xmlns:a16="http://schemas.microsoft.com/office/drawing/2014/main" id="{51008C76-10DB-547B-4449-87B5BDB90F4F}"/>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a:xfrm>
            <a:off x="550164" y="552450"/>
            <a:ext cx="11091672" cy="819150"/>
          </a:xfrm>
        </p:spPr>
        <p:txBody>
          <a:bodyPr/>
          <a:lstStyle>
            <a:lvl1pPr>
              <a:defRPr/>
            </a:lvl1pPr>
          </a:lstStyle>
          <a:p>
            <a:r>
              <a:rPr lang="en-US" noProof="0"/>
              <a:t>Place headline here</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3366922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Dark">
    <p:bg bwMode="gray">
      <p:bgRef idx="1001">
        <a:schemeClr val="bg2"/>
      </p:bgRef>
    </p:bg>
    <p:spTree>
      <p:nvGrpSpPr>
        <p:cNvPr id="1" name=""/>
        <p:cNvGrpSpPr/>
        <p:nvPr/>
      </p:nvGrpSpPr>
      <p:grpSpPr>
        <a:xfrm>
          <a:off x="0" y="0"/>
          <a:ext cx="0" cy="0"/>
          <a:chOff x="0" y="0"/>
          <a:chExt cx="0" cy="0"/>
        </a:xfrm>
      </p:grpSpPr>
      <p:sp>
        <p:nvSpPr>
          <p:cNvPr id="6" name="Section">
            <a:extLst>
              <a:ext uri="{FF2B5EF4-FFF2-40B4-BE49-F238E27FC236}">
                <a16:creationId xmlns:a16="http://schemas.microsoft.com/office/drawing/2014/main" id="{C3F5BB9A-EE45-B960-B743-E16FDB97B4E6}"/>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bwMode="white">
          <a:xfrm>
            <a:off x="550164" y="552450"/>
            <a:ext cx="11091672" cy="819150"/>
          </a:xfrm>
        </p:spPr>
        <p:txBody>
          <a:bodyPr/>
          <a:lstStyle>
            <a:lvl1pPr>
              <a:defRPr>
                <a:solidFill>
                  <a:schemeClr val="tx2"/>
                </a:solidFill>
              </a:defRPr>
            </a:lvl1pPr>
          </a:lstStyle>
          <a:p>
            <a:r>
              <a:rPr lang="en-US" noProof="0"/>
              <a:t>Place headline here</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57598792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ption Only">
    <p:bg bwMode="ltGray">
      <p:bgPr>
        <a:solidFill>
          <a:srgbClr val="EDECF6"/>
        </a:solidFill>
        <a:effectLst/>
      </p:bgPr>
    </p:bg>
    <p:spTree>
      <p:nvGrpSpPr>
        <p:cNvPr id="1" name=""/>
        <p:cNvGrpSpPr/>
        <p:nvPr/>
      </p:nvGrpSpPr>
      <p:grpSpPr>
        <a:xfrm>
          <a:off x="0" y="0"/>
          <a:ext cx="0" cy="0"/>
          <a:chOff x="0" y="0"/>
          <a:chExt cx="0" cy="0"/>
        </a:xfrm>
      </p:grpSpPr>
      <p:sp>
        <p:nvSpPr>
          <p:cNvPr id="7" name="Section">
            <a:extLst>
              <a:ext uri="{FF2B5EF4-FFF2-40B4-BE49-F238E27FC236}">
                <a16:creationId xmlns:a16="http://schemas.microsoft.com/office/drawing/2014/main" id="{51008C76-10DB-547B-4449-87B5BDB90F4F}"/>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a:xfrm>
            <a:off x="550164" y="1060704"/>
            <a:ext cx="3611880" cy="1700784"/>
          </a:xfrm>
        </p:spPr>
        <p:txBody>
          <a:bodyPr/>
          <a:lstStyle/>
          <a:p>
            <a:r>
              <a:rPr lang="en-US" noProof="0"/>
              <a:t>Place headline here</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4241249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ption Only Dark A">
    <p:bg bwMode="gray">
      <p:bgRef idx="1001">
        <a:schemeClr val="bg2"/>
      </p:bgRef>
    </p:bg>
    <p:spTree>
      <p:nvGrpSpPr>
        <p:cNvPr id="1" name=""/>
        <p:cNvGrpSpPr/>
        <p:nvPr/>
      </p:nvGrpSpPr>
      <p:grpSpPr>
        <a:xfrm>
          <a:off x="0" y="0"/>
          <a:ext cx="0" cy="0"/>
          <a:chOff x="0" y="0"/>
          <a:chExt cx="0" cy="0"/>
        </a:xfrm>
      </p:grpSpPr>
      <p:sp>
        <p:nvSpPr>
          <p:cNvPr id="6" name="Section">
            <a:extLst>
              <a:ext uri="{FF2B5EF4-FFF2-40B4-BE49-F238E27FC236}">
                <a16:creationId xmlns:a16="http://schemas.microsoft.com/office/drawing/2014/main" id="{C3F5BB9A-EE45-B960-B743-E16FDB97B4E6}"/>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bwMode="white">
          <a:xfrm>
            <a:off x="550164" y="1060704"/>
            <a:ext cx="5614416" cy="1700784"/>
          </a:xfrm>
        </p:spPr>
        <p:txBody>
          <a:bodyPr/>
          <a:lstStyle>
            <a:lvl1pPr>
              <a:defRPr sz="3200">
                <a:solidFill>
                  <a:schemeClr val="tx2"/>
                </a:solidFill>
              </a:defRPr>
            </a:lvl1pPr>
          </a:lstStyle>
          <a:p>
            <a:r>
              <a:rPr lang="en-US" noProof="0"/>
              <a:t>Place headline here</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21521503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ption Only Dark B">
    <p:bg bwMode="gray">
      <p:bgRef idx="1001">
        <a:schemeClr val="bg2"/>
      </p:bgRef>
    </p:bg>
    <p:spTree>
      <p:nvGrpSpPr>
        <p:cNvPr id="1" name=""/>
        <p:cNvGrpSpPr/>
        <p:nvPr/>
      </p:nvGrpSpPr>
      <p:grpSpPr>
        <a:xfrm>
          <a:off x="0" y="0"/>
          <a:ext cx="0" cy="0"/>
          <a:chOff x="0" y="0"/>
          <a:chExt cx="0" cy="0"/>
        </a:xfrm>
      </p:grpSpPr>
      <p:sp>
        <p:nvSpPr>
          <p:cNvPr id="6" name="Section">
            <a:extLst>
              <a:ext uri="{FF2B5EF4-FFF2-40B4-BE49-F238E27FC236}">
                <a16:creationId xmlns:a16="http://schemas.microsoft.com/office/drawing/2014/main" id="{C3F5BB9A-EE45-B960-B743-E16FDB97B4E6}"/>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bwMode="white">
          <a:xfrm>
            <a:off x="550164" y="1060704"/>
            <a:ext cx="3611880" cy="1700784"/>
          </a:xfrm>
        </p:spPr>
        <p:txBody>
          <a:bodyPr/>
          <a:lstStyle>
            <a:lvl1pPr>
              <a:defRPr sz="4000">
                <a:solidFill>
                  <a:schemeClr val="tx2"/>
                </a:solidFill>
              </a:defRPr>
            </a:lvl1pPr>
          </a:lstStyle>
          <a:p>
            <a:r>
              <a:rPr lang="en-US" noProof="0" dirty="0"/>
              <a:t>Place headline here</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294158309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8" name="Section">
            <a:extLst>
              <a:ext uri="{FF2B5EF4-FFF2-40B4-BE49-F238E27FC236}">
                <a16:creationId xmlns:a16="http://schemas.microsoft.com/office/drawing/2014/main" id="{1198415D-8549-B0A2-B49C-4DD0F7B93F3F}"/>
              </a:ext>
            </a:extLst>
          </p:cNvPr>
          <p:cNvSpPr>
            <a:spLocks noGrp="1"/>
          </p:cNvSpPr>
          <p:nvPr>
            <p:ph type="body" sz="quarter" idx="27" hasCustomPrompt="1"/>
          </p:nvPr>
        </p:nvSpPr>
        <p:spPr bwMode="black">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58E6F1EA-6CF7-3128-DEA7-11609358DF4C}"/>
              </a:ext>
            </a:extLst>
          </p:cNvPr>
          <p:cNvSpPr>
            <a:spLocks noGrp="1"/>
          </p:cNvSpPr>
          <p:nvPr>
            <p:ph type="title" hasCustomPrompt="1"/>
          </p:nvPr>
        </p:nvSpPr>
        <p:spPr bwMode="black"/>
        <p:txBody>
          <a:bodyPr/>
          <a:lstStyle/>
          <a:p>
            <a:r>
              <a:rPr lang="en-US" noProof="0"/>
              <a:t>Place headline here</a:t>
            </a:r>
          </a:p>
        </p:txBody>
      </p:sp>
      <p:sp>
        <p:nvSpPr>
          <p:cNvPr id="3" name="Content">
            <a:extLst>
              <a:ext uri="{FF2B5EF4-FFF2-40B4-BE49-F238E27FC236}">
                <a16:creationId xmlns:a16="http://schemas.microsoft.com/office/drawing/2014/main" id="{6D28ED81-2168-60B7-3C56-6C4C72659C6F}"/>
              </a:ext>
            </a:extLst>
          </p:cNvPr>
          <p:cNvSpPr>
            <a:spLocks noGrp="1"/>
          </p:cNvSpPr>
          <p:nvPr>
            <p:ph idx="1"/>
          </p:nvPr>
        </p:nvSpPr>
        <p:spPr bwMode="black">
          <a:xfrm>
            <a:off x="550164" y="1918336"/>
            <a:ext cx="11091672" cy="3844800"/>
          </a:xfrm>
        </p:spPr>
        <p:txBody>
          <a:bodyPr/>
          <a:lstStyle>
            <a:lvl1pPr marL="0" indent="0">
              <a:buNone/>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ource">
            <a:extLst>
              <a:ext uri="{FF2B5EF4-FFF2-40B4-BE49-F238E27FC236}">
                <a16:creationId xmlns:a16="http://schemas.microsoft.com/office/drawing/2014/main" id="{CAE04B0A-33E1-1409-5B92-0FF8FB4CFAFF}"/>
              </a:ext>
            </a:extLst>
          </p:cNvPr>
          <p:cNvSpPr>
            <a:spLocks noGrp="1"/>
          </p:cNvSpPr>
          <p:nvPr>
            <p:ph type="body" sz="quarter" idx="14" hasCustomPrompt="1"/>
          </p:nvPr>
        </p:nvSpPr>
        <p:spPr bwMode="black">
          <a:xfrm>
            <a:off x="550164" y="5761354"/>
            <a:ext cx="3607200" cy="547200"/>
          </a:xfrm>
        </p:spPr>
        <p:txBody>
          <a:bodyPr anchor="b" anchorCtr="0">
            <a:noAutofit/>
          </a:bodyPr>
          <a:lstStyle>
            <a:lvl1pPr marL="0" indent="0">
              <a:spcAft>
                <a:spcPts val="0"/>
              </a:spcAft>
              <a:buNone/>
              <a:defRPr sz="800"/>
            </a:lvl1pPr>
            <a:lvl2pPr>
              <a:defRPr sz="800"/>
            </a:lvl2pPr>
            <a:lvl3pPr>
              <a:defRPr sz="800"/>
            </a:lvl3pPr>
            <a:lvl4pPr>
              <a:defRPr sz="800"/>
            </a:lvl4pPr>
            <a:lvl5pPr>
              <a:defRPr sz="800"/>
            </a:lvl5pPr>
          </a:lstStyle>
          <a:p>
            <a:pPr lvl="0"/>
            <a:r>
              <a:rPr lang="en-US" noProof="0"/>
              <a:t>Place source here</a:t>
            </a:r>
          </a:p>
        </p:txBody>
      </p:sp>
      <p:sp>
        <p:nvSpPr>
          <p:cNvPr id="5" name="Footer">
            <a:extLst>
              <a:ext uri="{FF2B5EF4-FFF2-40B4-BE49-F238E27FC236}">
                <a16:creationId xmlns:a16="http://schemas.microsoft.com/office/drawing/2014/main" id="{D007B727-0350-AD0A-1586-6864D574169A}"/>
              </a:ext>
            </a:extLst>
          </p:cNvPr>
          <p:cNvSpPr>
            <a:spLocks noGrp="1" noRot="1" noMove="1" noResize="1" noEditPoints="1" noAdjustHandles="1" noChangeArrowheads="1" noChangeShapeType="1"/>
          </p:cNvSpPr>
          <p:nvPr>
            <p:ph type="ftr" sz="quarter" idx="11"/>
          </p:nvPr>
        </p:nvSpPr>
        <p:spPr bwMode="black"/>
        <p:txBody>
          <a:bodyPr/>
          <a:lstStyle/>
          <a:p>
            <a:r>
              <a:rPr lang="en-US" noProof="0"/>
              <a:t>Copyright 2025 Pearson. All rights reserved.</a:t>
            </a:r>
          </a:p>
        </p:txBody>
      </p:sp>
      <p:sp>
        <p:nvSpPr>
          <p:cNvPr id="6" name="Slide Number">
            <a:extLst>
              <a:ext uri="{FF2B5EF4-FFF2-40B4-BE49-F238E27FC236}">
                <a16:creationId xmlns:a16="http://schemas.microsoft.com/office/drawing/2014/main" id="{C4A7025A-0CAE-0E7A-FDD4-0253E11554E0}"/>
              </a:ext>
            </a:extLst>
          </p:cNvPr>
          <p:cNvSpPr>
            <a:spLocks noGrp="1" noRot="1" noMove="1" noResize="1" noEditPoints="1" noAdjustHandles="1" noChangeArrowheads="1" noChangeShapeType="1"/>
          </p:cNvSpPr>
          <p:nvPr>
            <p:ph type="sldNum" sz="quarter" idx="12"/>
          </p:nvPr>
        </p:nvSpPr>
        <p:spPr bwMode="black"/>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4055344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Dark">
    <p:bg bwMode="gray">
      <p:bgRef idx="1001">
        <a:schemeClr val="bg2"/>
      </p:bgRef>
    </p:bg>
    <p:spTree>
      <p:nvGrpSpPr>
        <p:cNvPr id="1" name=""/>
        <p:cNvGrpSpPr/>
        <p:nvPr/>
      </p:nvGrpSpPr>
      <p:grpSpPr>
        <a:xfrm>
          <a:off x="0" y="0"/>
          <a:ext cx="0" cy="0"/>
          <a:chOff x="0" y="0"/>
          <a:chExt cx="0" cy="0"/>
        </a:xfrm>
      </p:grpSpPr>
      <p:sp>
        <p:nvSpPr>
          <p:cNvPr id="8" name="Section">
            <a:extLst>
              <a:ext uri="{FF2B5EF4-FFF2-40B4-BE49-F238E27FC236}">
                <a16:creationId xmlns:a16="http://schemas.microsoft.com/office/drawing/2014/main" id="{1198415D-8549-B0A2-B49C-4DD0F7B93F3F}"/>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58E6F1EA-6CF7-3128-DEA7-11609358DF4C}"/>
              </a:ext>
            </a:extLst>
          </p:cNvPr>
          <p:cNvSpPr>
            <a:spLocks noGrp="1"/>
          </p:cNvSpPr>
          <p:nvPr>
            <p:ph type="title" hasCustomPrompt="1"/>
          </p:nvPr>
        </p:nvSpPr>
        <p:spPr bwMode="white"/>
        <p:txBody>
          <a:bodyPr/>
          <a:lstStyle/>
          <a:p>
            <a:r>
              <a:rPr lang="en-US" noProof="0"/>
              <a:t>Place headline here</a:t>
            </a:r>
          </a:p>
        </p:txBody>
      </p:sp>
      <p:sp>
        <p:nvSpPr>
          <p:cNvPr id="3" name="Content">
            <a:extLst>
              <a:ext uri="{FF2B5EF4-FFF2-40B4-BE49-F238E27FC236}">
                <a16:creationId xmlns:a16="http://schemas.microsoft.com/office/drawing/2014/main" id="{6D28ED81-2168-60B7-3C56-6C4C72659C6F}"/>
              </a:ext>
            </a:extLst>
          </p:cNvPr>
          <p:cNvSpPr>
            <a:spLocks noGrp="1"/>
          </p:cNvSpPr>
          <p:nvPr>
            <p:ph idx="1"/>
          </p:nvPr>
        </p:nvSpPr>
        <p:spPr bwMode="white">
          <a:xfrm>
            <a:off x="550164" y="1918336"/>
            <a:ext cx="11091672" cy="384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ource">
            <a:extLst>
              <a:ext uri="{FF2B5EF4-FFF2-40B4-BE49-F238E27FC236}">
                <a16:creationId xmlns:a16="http://schemas.microsoft.com/office/drawing/2014/main" id="{CAE04B0A-33E1-1409-5B92-0FF8FB4CFAFF}"/>
              </a:ext>
            </a:extLst>
          </p:cNvPr>
          <p:cNvSpPr>
            <a:spLocks noGrp="1"/>
          </p:cNvSpPr>
          <p:nvPr>
            <p:ph type="body" sz="quarter" idx="14" hasCustomPrompt="1"/>
          </p:nvPr>
        </p:nvSpPr>
        <p:spPr bwMode="white">
          <a:xfrm>
            <a:off x="550164" y="5761354"/>
            <a:ext cx="3607200" cy="547200"/>
          </a:xfrm>
        </p:spPr>
        <p:txBody>
          <a:bodyPr anchor="b" anchorCtr="0">
            <a:noAutofit/>
          </a:bodyPr>
          <a:lstStyle>
            <a:lvl1pPr marL="0" indent="0">
              <a:spcAft>
                <a:spcPts val="0"/>
              </a:spcAft>
              <a:buNone/>
              <a:defRPr sz="800"/>
            </a:lvl1pPr>
            <a:lvl2pPr>
              <a:defRPr sz="800"/>
            </a:lvl2pPr>
            <a:lvl3pPr>
              <a:defRPr sz="800"/>
            </a:lvl3pPr>
            <a:lvl4pPr>
              <a:defRPr sz="800"/>
            </a:lvl4pPr>
            <a:lvl5pPr>
              <a:defRPr sz="800"/>
            </a:lvl5pPr>
          </a:lstStyle>
          <a:p>
            <a:pPr lvl="0"/>
            <a:r>
              <a:rPr lang="en-US" noProof="0"/>
              <a:t>Place source here</a:t>
            </a:r>
          </a:p>
        </p:txBody>
      </p:sp>
      <p:sp>
        <p:nvSpPr>
          <p:cNvPr id="5" name="Footer">
            <a:extLst>
              <a:ext uri="{FF2B5EF4-FFF2-40B4-BE49-F238E27FC236}">
                <a16:creationId xmlns:a16="http://schemas.microsoft.com/office/drawing/2014/main" id="{D007B727-0350-AD0A-1586-6864D574169A}"/>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6" name="Slide Number">
            <a:extLst>
              <a:ext uri="{FF2B5EF4-FFF2-40B4-BE49-F238E27FC236}">
                <a16:creationId xmlns:a16="http://schemas.microsoft.com/office/drawing/2014/main" id="{C4A7025A-0CAE-0E7A-FDD4-0253E11554E0}"/>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46929499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bg bwMode="ltGray">
      <p:bgRef idx="1001">
        <a:schemeClr val="bg1"/>
      </p:bgRef>
    </p:bg>
    <p:spTree>
      <p:nvGrpSpPr>
        <p:cNvPr id="1" name=""/>
        <p:cNvGrpSpPr/>
        <p:nvPr/>
      </p:nvGrpSpPr>
      <p:grpSpPr>
        <a:xfrm>
          <a:off x="0" y="0"/>
          <a:ext cx="0" cy="0"/>
          <a:chOff x="0" y="0"/>
          <a:chExt cx="0" cy="0"/>
        </a:xfrm>
      </p:grpSpPr>
      <p:sp>
        <p:nvSpPr>
          <p:cNvPr id="8" name="Section">
            <a:extLst>
              <a:ext uri="{FF2B5EF4-FFF2-40B4-BE49-F238E27FC236}">
                <a16:creationId xmlns:a16="http://schemas.microsoft.com/office/drawing/2014/main" id="{1198415D-8549-B0A2-B49C-4DD0F7B93F3F}"/>
              </a:ext>
            </a:extLst>
          </p:cNvPr>
          <p:cNvSpPr>
            <a:spLocks noGrp="1"/>
          </p:cNvSpPr>
          <p:nvPr>
            <p:ph type="body" sz="quarter" idx="27" hasCustomPrompt="1"/>
          </p:nvPr>
        </p:nvSpPr>
        <p:spPr bwMode="black">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58E6F1EA-6CF7-3128-DEA7-11609358DF4C}"/>
              </a:ext>
            </a:extLst>
          </p:cNvPr>
          <p:cNvSpPr>
            <a:spLocks noGrp="1"/>
          </p:cNvSpPr>
          <p:nvPr>
            <p:ph type="title" hasCustomPrompt="1"/>
          </p:nvPr>
        </p:nvSpPr>
        <p:spPr bwMode="black">
          <a:xfrm>
            <a:off x="550164" y="552450"/>
            <a:ext cx="11091672" cy="819150"/>
          </a:xfrm>
        </p:spPr>
        <p:txBody>
          <a:bodyPr/>
          <a:lstStyle/>
          <a:p>
            <a:r>
              <a:rPr lang="en-US" noProof="0"/>
              <a:t>Place headline here</a:t>
            </a:r>
          </a:p>
        </p:txBody>
      </p:sp>
      <p:sp>
        <p:nvSpPr>
          <p:cNvPr id="9" name="Subhead 1">
            <a:extLst>
              <a:ext uri="{FF2B5EF4-FFF2-40B4-BE49-F238E27FC236}">
                <a16:creationId xmlns:a16="http://schemas.microsoft.com/office/drawing/2014/main" id="{07EAE08C-E86C-DE1B-AA27-8CE1AC9C3F1B}"/>
              </a:ext>
            </a:extLst>
          </p:cNvPr>
          <p:cNvSpPr>
            <a:spLocks noGrp="1"/>
          </p:cNvSpPr>
          <p:nvPr>
            <p:ph type="body" idx="29" hasCustomPrompt="1"/>
          </p:nvPr>
        </p:nvSpPr>
        <p:spPr bwMode="gray">
          <a:xfrm>
            <a:off x="550164" y="1918336"/>
            <a:ext cx="5148072" cy="402336"/>
          </a:xfrm>
        </p:spPr>
        <p:txBody>
          <a:bodyPr anchor="t" anchorCtr="0"/>
          <a:lstStyle>
            <a:lvl1pPr marL="0" indent="0">
              <a:spcAft>
                <a:spcPts val="0"/>
              </a:spcAft>
              <a:buNone/>
              <a:defRPr sz="1600" b="0">
                <a:solidFill>
                  <a:srgbClr val="0D0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a:t>
            </a:r>
          </a:p>
        </p:txBody>
      </p:sp>
      <p:sp>
        <p:nvSpPr>
          <p:cNvPr id="3" name="Content 1">
            <a:extLst>
              <a:ext uri="{FF2B5EF4-FFF2-40B4-BE49-F238E27FC236}">
                <a16:creationId xmlns:a16="http://schemas.microsoft.com/office/drawing/2014/main" id="{6D28ED81-2168-60B7-3C56-6C4C72659C6F}"/>
              </a:ext>
            </a:extLst>
          </p:cNvPr>
          <p:cNvSpPr>
            <a:spLocks noGrp="1"/>
          </p:cNvSpPr>
          <p:nvPr>
            <p:ph idx="1"/>
          </p:nvPr>
        </p:nvSpPr>
        <p:spPr bwMode="black">
          <a:xfrm>
            <a:off x="550164" y="2324991"/>
            <a:ext cx="5148072" cy="3438144"/>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ubhead 2">
            <a:extLst>
              <a:ext uri="{FF2B5EF4-FFF2-40B4-BE49-F238E27FC236}">
                <a16:creationId xmlns:a16="http://schemas.microsoft.com/office/drawing/2014/main" id="{A727872E-DF2F-7764-CD07-F1FB20D810BF}"/>
              </a:ext>
            </a:extLst>
          </p:cNvPr>
          <p:cNvSpPr>
            <a:spLocks noGrp="1"/>
          </p:cNvSpPr>
          <p:nvPr>
            <p:ph type="body" idx="30" hasCustomPrompt="1"/>
          </p:nvPr>
        </p:nvSpPr>
        <p:spPr bwMode="gray">
          <a:xfrm>
            <a:off x="6493764" y="1918336"/>
            <a:ext cx="5148072" cy="402336"/>
          </a:xfrm>
        </p:spPr>
        <p:txBody>
          <a:bodyPr anchor="t" anchorCtr="0"/>
          <a:lstStyle>
            <a:lvl1pPr marL="0" indent="0">
              <a:spcAft>
                <a:spcPts val="0"/>
              </a:spcAft>
              <a:buNone/>
              <a:defRPr sz="1600" b="0">
                <a:solidFill>
                  <a:srgbClr val="0D0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a:t>
            </a:r>
          </a:p>
        </p:txBody>
      </p:sp>
      <p:sp>
        <p:nvSpPr>
          <p:cNvPr id="4" name="Content 2">
            <a:extLst>
              <a:ext uri="{FF2B5EF4-FFF2-40B4-BE49-F238E27FC236}">
                <a16:creationId xmlns:a16="http://schemas.microsoft.com/office/drawing/2014/main" id="{BA46652D-59D0-2597-E788-FF03D2F1B8AE}"/>
              </a:ext>
            </a:extLst>
          </p:cNvPr>
          <p:cNvSpPr>
            <a:spLocks noGrp="1"/>
          </p:cNvSpPr>
          <p:nvPr>
            <p:ph idx="28"/>
          </p:nvPr>
        </p:nvSpPr>
        <p:spPr bwMode="black">
          <a:xfrm>
            <a:off x="6493764" y="2324991"/>
            <a:ext cx="5148072" cy="3438144"/>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ource">
            <a:extLst>
              <a:ext uri="{FF2B5EF4-FFF2-40B4-BE49-F238E27FC236}">
                <a16:creationId xmlns:a16="http://schemas.microsoft.com/office/drawing/2014/main" id="{CAE04B0A-33E1-1409-5B92-0FF8FB4CFAFF}"/>
              </a:ext>
            </a:extLst>
          </p:cNvPr>
          <p:cNvSpPr>
            <a:spLocks noGrp="1"/>
          </p:cNvSpPr>
          <p:nvPr>
            <p:ph type="body" sz="quarter" idx="14" hasCustomPrompt="1"/>
          </p:nvPr>
        </p:nvSpPr>
        <p:spPr bwMode="black">
          <a:xfrm>
            <a:off x="550164" y="5761354"/>
            <a:ext cx="3607200" cy="547200"/>
          </a:xfrm>
        </p:spPr>
        <p:txBody>
          <a:bodyPr anchor="b" anchorCtr="0">
            <a:noAutofit/>
          </a:bodyPr>
          <a:lstStyle>
            <a:lvl1pPr marL="0" indent="0">
              <a:spcAft>
                <a:spcPts val="0"/>
              </a:spcAft>
              <a:buNone/>
              <a:defRPr sz="800"/>
            </a:lvl1pPr>
            <a:lvl2pPr>
              <a:defRPr sz="800"/>
            </a:lvl2pPr>
            <a:lvl3pPr>
              <a:defRPr sz="800"/>
            </a:lvl3pPr>
            <a:lvl4pPr>
              <a:defRPr sz="800"/>
            </a:lvl4pPr>
            <a:lvl5pPr>
              <a:defRPr sz="800"/>
            </a:lvl5pPr>
          </a:lstStyle>
          <a:p>
            <a:pPr lvl="0"/>
            <a:r>
              <a:rPr lang="en-US" noProof="0"/>
              <a:t>Place source here</a:t>
            </a:r>
          </a:p>
        </p:txBody>
      </p:sp>
      <p:sp>
        <p:nvSpPr>
          <p:cNvPr id="5" name="Footer">
            <a:extLst>
              <a:ext uri="{FF2B5EF4-FFF2-40B4-BE49-F238E27FC236}">
                <a16:creationId xmlns:a16="http://schemas.microsoft.com/office/drawing/2014/main" id="{D007B727-0350-AD0A-1586-6864D574169A}"/>
              </a:ext>
            </a:extLst>
          </p:cNvPr>
          <p:cNvSpPr>
            <a:spLocks noGrp="1" noRot="1" noMove="1" noResize="1" noEditPoints="1" noAdjustHandles="1" noChangeArrowheads="1" noChangeShapeType="1"/>
          </p:cNvSpPr>
          <p:nvPr>
            <p:ph type="ftr" sz="quarter" idx="11"/>
          </p:nvPr>
        </p:nvSpPr>
        <p:spPr bwMode="black"/>
        <p:txBody>
          <a:bodyPr/>
          <a:lstStyle/>
          <a:p>
            <a:r>
              <a:rPr lang="en-US" noProof="0"/>
              <a:t>Copyright 2025 Pearson. All rights reserved.</a:t>
            </a:r>
          </a:p>
        </p:txBody>
      </p:sp>
      <p:sp>
        <p:nvSpPr>
          <p:cNvPr id="6" name="Slide Number">
            <a:extLst>
              <a:ext uri="{FF2B5EF4-FFF2-40B4-BE49-F238E27FC236}">
                <a16:creationId xmlns:a16="http://schemas.microsoft.com/office/drawing/2014/main" id="{C4A7025A-0CAE-0E7A-FDD4-0253E11554E0}"/>
              </a:ext>
            </a:extLst>
          </p:cNvPr>
          <p:cNvSpPr>
            <a:spLocks noGrp="1" noRot="1" noMove="1" noResize="1" noEditPoints="1" noAdjustHandles="1" noChangeArrowheads="1" noChangeShapeType="1"/>
          </p:cNvSpPr>
          <p:nvPr>
            <p:ph type="sldNum" sz="quarter" idx="12"/>
          </p:nvPr>
        </p:nvSpPr>
        <p:spPr bwMode="black"/>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3935787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2 Col">
    <p:bg bwMode="ltGray">
      <p:bgPr>
        <a:solidFill>
          <a:srgbClr val="EDECF6"/>
        </a:solidFill>
        <a:effectLst/>
      </p:bgPr>
    </p:bg>
    <p:spTree>
      <p:nvGrpSpPr>
        <p:cNvPr id="1" name=""/>
        <p:cNvGrpSpPr/>
        <p:nvPr/>
      </p:nvGrpSpPr>
      <p:grpSpPr>
        <a:xfrm>
          <a:off x="0" y="0"/>
          <a:ext cx="0" cy="0"/>
          <a:chOff x="0" y="0"/>
          <a:chExt cx="0" cy="0"/>
        </a:xfrm>
      </p:grpSpPr>
      <p:sp>
        <p:nvSpPr>
          <p:cNvPr id="12" name="Section">
            <a:extLst>
              <a:ext uri="{FF2B5EF4-FFF2-40B4-BE49-F238E27FC236}">
                <a16:creationId xmlns:a16="http://schemas.microsoft.com/office/drawing/2014/main" id="{A34E4C6B-5D79-B45A-E43E-64E148A689AA}"/>
              </a:ext>
            </a:extLst>
          </p:cNvPr>
          <p:cNvSpPr>
            <a:spLocks noGrp="1"/>
          </p:cNvSpPr>
          <p:nvPr>
            <p:ph type="body" sz="quarter" idx="27" hasCustomPrompt="1"/>
          </p:nvPr>
        </p:nvSpPr>
        <p:spPr bwMode="auto">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bwMode="auto">
          <a:xfrm>
            <a:off x="550164" y="1370209"/>
            <a:ext cx="3605276" cy="2046885"/>
          </a:xfrm>
        </p:spPr>
        <p:txBody>
          <a:bodyPr/>
          <a:lstStyle>
            <a:lvl1pPr>
              <a:defRPr/>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br>
              <a:rPr lang="en-US" noProof="0"/>
            </a:br>
            <a:endParaRPr lang="en-US" noProof="0"/>
          </a:p>
        </p:txBody>
      </p:sp>
      <p:sp>
        <p:nvSpPr>
          <p:cNvPr id="3" name="Subhead 1">
            <a:extLst>
              <a:ext uri="{FF2B5EF4-FFF2-40B4-BE49-F238E27FC236}">
                <a16:creationId xmlns:a16="http://schemas.microsoft.com/office/drawing/2014/main" id="{1D8D160B-6BB7-235F-B8C9-392F2A862DC3}"/>
              </a:ext>
            </a:extLst>
          </p:cNvPr>
          <p:cNvSpPr>
            <a:spLocks noGrp="1"/>
          </p:cNvSpPr>
          <p:nvPr>
            <p:ph type="body" idx="1" hasCustomPrompt="1"/>
          </p:nvPr>
        </p:nvSpPr>
        <p:spPr bwMode="auto">
          <a:xfrm>
            <a:off x="5229198" y="1370209"/>
            <a:ext cx="2798790" cy="548285"/>
          </a:xfrm>
        </p:spPr>
        <p:txBody>
          <a:bodyPr anchor="t" anchorCtr="0"/>
          <a:lstStyle>
            <a:lvl1pPr marL="0" indent="0">
              <a:spcAft>
                <a:spcPts val="0"/>
              </a:spcAft>
              <a:buNone/>
              <a:defRPr sz="1600" b="0">
                <a:solidFill>
                  <a:srgbClr val="512EAB"/>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a:t>
            </a:r>
          </a:p>
        </p:txBody>
      </p:sp>
      <p:sp>
        <p:nvSpPr>
          <p:cNvPr id="14" name="Text 1">
            <a:extLst>
              <a:ext uri="{FF2B5EF4-FFF2-40B4-BE49-F238E27FC236}">
                <a16:creationId xmlns:a16="http://schemas.microsoft.com/office/drawing/2014/main" id="{77F77711-B0B4-D754-EE55-C42626C53CE0}"/>
              </a:ext>
            </a:extLst>
          </p:cNvPr>
          <p:cNvSpPr>
            <a:spLocks noGrp="1"/>
          </p:cNvSpPr>
          <p:nvPr>
            <p:ph type="body" sz="quarter" idx="29"/>
          </p:nvPr>
        </p:nvSpPr>
        <p:spPr bwMode="auto">
          <a:xfrm>
            <a:off x="5229924" y="2108200"/>
            <a:ext cx="2798064" cy="3118104"/>
          </a:xfrm>
        </p:spPr>
        <p:txBody>
          <a:bodyPr/>
          <a:lstStyle>
            <a:lvl1pPr marL="0" indent="0">
              <a:buFont typeface="Plus Jakarta Sans" pitchFamily="2" charset="0"/>
              <a:buNone/>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5" name="Straight Connector 1">
            <a:extLst>
              <a:ext uri="{FF2B5EF4-FFF2-40B4-BE49-F238E27FC236}">
                <a16:creationId xmlns:a16="http://schemas.microsoft.com/office/drawing/2014/main" id="{42CCE2CB-C2F1-C23D-5038-0F0F96F10CB4}"/>
              </a:ext>
              <a:ext uri="{C183D7F6-B498-43B3-948B-1728B52AA6E4}">
                <adec:decorative xmlns:adec="http://schemas.microsoft.com/office/drawing/2017/decorative" val="1"/>
              </a:ext>
            </a:extLst>
          </p:cNvPr>
          <p:cNvCxnSpPr>
            <a:cxnSpLocks/>
          </p:cNvCxnSpPr>
          <p:nvPr userDrawn="1"/>
        </p:nvCxnSpPr>
        <p:spPr bwMode="black">
          <a:xfrm>
            <a:off x="5229198" y="5762625"/>
            <a:ext cx="280800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2" name="Subhead 2">
            <a:extLst>
              <a:ext uri="{FF2B5EF4-FFF2-40B4-BE49-F238E27FC236}">
                <a16:creationId xmlns:a16="http://schemas.microsoft.com/office/drawing/2014/main" id="{12DD4D0C-231A-A197-B394-0D844D72DDF7}"/>
              </a:ext>
            </a:extLst>
          </p:cNvPr>
          <p:cNvSpPr>
            <a:spLocks noGrp="1"/>
          </p:cNvSpPr>
          <p:nvPr>
            <p:ph type="body" idx="13" hasCustomPrompt="1"/>
          </p:nvPr>
        </p:nvSpPr>
        <p:spPr bwMode="auto">
          <a:xfrm>
            <a:off x="8836025" y="1370209"/>
            <a:ext cx="2798790" cy="548285"/>
          </a:xfrm>
        </p:spPr>
        <p:txBody>
          <a:bodyPr anchor="t" anchorCtr="0"/>
          <a:lstStyle>
            <a:lvl1pPr marL="0" indent="0">
              <a:spcAft>
                <a:spcPts val="0"/>
              </a:spcAft>
              <a:buNone/>
              <a:defRPr sz="1600" b="0">
                <a:solidFill>
                  <a:srgbClr val="512EAB"/>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a:t>
            </a:r>
          </a:p>
        </p:txBody>
      </p:sp>
      <p:sp>
        <p:nvSpPr>
          <p:cNvPr id="15" name="Text 2">
            <a:extLst>
              <a:ext uri="{FF2B5EF4-FFF2-40B4-BE49-F238E27FC236}">
                <a16:creationId xmlns:a16="http://schemas.microsoft.com/office/drawing/2014/main" id="{301A2659-47C6-F860-230D-57CD888618C9}"/>
              </a:ext>
            </a:extLst>
          </p:cNvPr>
          <p:cNvSpPr>
            <a:spLocks noGrp="1"/>
          </p:cNvSpPr>
          <p:nvPr>
            <p:ph type="body" sz="quarter" idx="30"/>
          </p:nvPr>
        </p:nvSpPr>
        <p:spPr bwMode="auto">
          <a:xfrm>
            <a:off x="8836751" y="2108200"/>
            <a:ext cx="2798064" cy="3118104"/>
          </a:xfrm>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2">
            <a:extLst>
              <a:ext uri="{FF2B5EF4-FFF2-40B4-BE49-F238E27FC236}">
                <a16:creationId xmlns:a16="http://schemas.microsoft.com/office/drawing/2014/main" id="{804BE8F5-7759-8837-7CFF-9934B51864A3}"/>
              </a:ext>
              <a:ext uri="{C183D7F6-B498-43B3-948B-1728B52AA6E4}">
                <adec:decorative xmlns:adec="http://schemas.microsoft.com/office/drawing/2017/decorative" val="1"/>
              </a:ext>
            </a:extLst>
          </p:cNvPr>
          <p:cNvCxnSpPr>
            <a:cxnSpLocks/>
          </p:cNvCxnSpPr>
          <p:nvPr userDrawn="1"/>
        </p:nvCxnSpPr>
        <p:spPr bwMode="black">
          <a:xfrm>
            <a:off x="8823298" y="5762625"/>
            <a:ext cx="280800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3" name="Source">
            <a:extLst>
              <a:ext uri="{FF2B5EF4-FFF2-40B4-BE49-F238E27FC236}">
                <a16:creationId xmlns:a16="http://schemas.microsoft.com/office/drawing/2014/main" id="{F282657E-E1F3-2CB7-0B06-06559C9DE77B}"/>
              </a:ext>
            </a:extLst>
          </p:cNvPr>
          <p:cNvSpPr>
            <a:spLocks noGrp="1"/>
          </p:cNvSpPr>
          <p:nvPr>
            <p:ph type="body" sz="quarter" idx="28" hasCustomPrompt="1"/>
          </p:nvPr>
        </p:nvSpPr>
        <p:spPr bwMode="auto">
          <a:xfrm>
            <a:off x="550164" y="5761354"/>
            <a:ext cx="3607200" cy="547200"/>
          </a:xfrm>
        </p:spPr>
        <p:txBody>
          <a:bodyPr anchor="b" anchorCtr="0">
            <a:noAutofit/>
          </a:bodyPr>
          <a:lstStyle>
            <a:lvl1pPr marL="0" indent="0">
              <a:spcAft>
                <a:spcPts val="0"/>
              </a:spcAft>
              <a:buNone/>
              <a:defRPr sz="800"/>
            </a:lvl1pPr>
            <a:lvl2pPr>
              <a:defRPr sz="800"/>
            </a:lvl2pPr>
            <a:lvl3pPr>
              <a:defRPr sz="800"/>
            </a:lvl3pPr>
            <a:lvl4pPr>
              <a:defRPr sz="800"/>
            </a:lvl4pPr>
            <a:lvl5pPr>
              <a:defRPr sz="800"/>
            </a:lvl5pPr>
          </a:lstStyle>
          <a:p>
            <a:pPr lvl="0"/>
            <a:r>
              <a:rPr lang="en-US" noProof="0"/>
              <a:t>Place source here</a:t>
            </a:r>
          </a:p>
        </p:txBody>
      </p: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bwMode="auto"/>
        <p:txBody>
          <a:body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bwMode="auto">
          <a:xfrm>
            <a:off x="9908540" y="6439710"/>
            <a:ext cx="1734820" cy="418290"/>
          </a:xfrm>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491465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3 Col Dark">
    <p:bg bwMode="gray">
      <p:bgRef idx="1001">
        <a:schemeClr val="bg2"/>
      </p:bgRef>
    </p:bg>
    <p:spTree>
      <p:nvGrpSpPr>
        <p:cNvPr id="1" name=""/>
        <p:cNvGrpSpPr/>
        <p:nvPr/>
      </p:nvGrpSpPr>
      <p:grpSpPr>
        <a:xfrm>
          <a:off x="0" y="0"/>
          <a:ext cx="0" cy="0"/>
          <a:chOff x="0" y="0"/>
          <a:chExt cx="0" cy="0"/>
        </a:xfrm>
      </p:grpSpPr>
      <p:sp>
        <p:nvSpPr>
          <p:cNvPr id="2" name="Section">
            <a:extLst>
              <a:ext uri="{FF2B5EF4-FFF2-40B4-BE49-F238E27FC236}">
                <a16:creationId xmlns:a16="http://schemas.microsoft.com/office/drawing/2014/main" id="{B46011D7-D3D9-E78A-4E0E-EE1A5B247FC2}"/>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lang="en-US" sz="1000" kern="1200" cap="all" baseline="0" dirty="0">
                <a:solidFill>
                  <a:srgbClr val="C1BFFF"/>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bwMode="ltGray">
          <a:xfrm>
            <a:off x="550164" y="552450"/>
            <a:ext cx="11091672" cy="819150"/>
          </a:xfrm>
        </p:spPr>
        <p:txBody>
          <a:bodyPr/>
          <a:lstStyle/>
          <a:p>
            <a:r>
              <a:rPr lang="en-US" noProof="0"/>
              <a:t>Place headline here</a:t>
            </a:r>
          </a:p>
        </p:txBody>
      </p:sp>
      <p:sp>
        <p:nvSpPr>
          <p:cNvPr id="37" name="Rounded Rectangle 1">
            <a:extLst>
              <a:ext uri="{FF2B5EF4-FFF2-40B4-BE49-F238E27FC236}">
                <a16:creationId xmlns:a16="http://schemas.microsoft.com/office/drawing/2014/main" id="{5909B440-61AA-0210-17DC-D511F7E0FB15}"/>
              </a:ext>
              <a:ext uri="{C183D7F6-B498-43B3-948B-1728B52AA6E4}">
                <adec:decorative xmlns:adec="http://schemas.microsoft.com/office/drawing/2017/decorative" val="1"/>
              </a:ext>
            </a:extLst>
          </p:cNvPr>
          <p:cNvSpPr/>
          <p:nvPr userDrawn="1"/>
        </p:nvSpPr>
        <p:spPr bwMode="ltGray">
          <a:xfrm>
            <a:off x="550164" y="1644648"/>
            <a:ext cx="3428347" cy="4391757"/>
          </a:xfrm>
          <a:prstGeom prst="roundRect">
            <a:avLst>
              <a:gd name="adj" fmla="val 4887"/>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noProof="0">
              <a:solidFill>
                <a:srgbClr val="FFFFFF"/>
              </a:solidFill>
              <a:latin typeface="Plus Jakarta Sans Medium" panose="020B0604030504040204"/>
            </a:endParaRPr>
          </a:p>
        </p:txBody>
      </p:sp>
      <p:sp>
        <p:nvSpPr>
          <p:cNvPr id="42" name="Subhead 1">
            <a:extLst>
              <a:ext uri="{FF2B5EF4-FFF2-40B4-BE49-F238E27FC236}">
                <a16:creationId xmlns:a16="http://schemas.microsoft.com/office/drawing/2014/main" id="{5D7DE015-F779-D7DF-38B5-B232433543E3}"/>
              </a:ext>
            </a:extLst>
          </p:cNvPr>
          <p:cNvSpPr>
            <a:spLocks noGrp="1"/>
          </p:cNvSpPr>
          <p:nvPr>
            <p:ph type="body" sz="quarter" idx="16" hasCustomPrompt="1"/>
          </p:nvPr>
        </p:nvSpPr>
        <p:spPr bwMode="white">
          <a:xfrm>
            <a:off x="823764" y="1917698"/>
            <a:ext cx="2880000" cy="295688"/>
          </a:xfrm>
          <a:noFill/>
        </p:spPr>
        <p:txBody>
          <a:bodyPr/>
          <a:lstStyle>
            <a:lvl1pPr marL="0" indent="0">
              <a:buNone/>
              <a:defRPr sz="1200" b="0" cap="all" baseline="0">
                <a:solidFill>
                  <a:schemeClr val="tx1"/>
                </a:solidFill>
                <a:latin typeface="+mn-lt"/>
                <a:cs typeface="Plus Jakarta Sans Medium" pitchFamily="2"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SUBHEAD</a:t>
            </a:r>
          </a:p>
        </p:txBody>
      </p:sp>
      <p:sp>
        <p:nvSpPr>
          <p:cNvPr id="40" name="Description 1">
            <a:extLst>
              <a:ext uri="{FF2B5EF4-FFF2-40B4-BE49-F238E27FC236}">
                <a16:creationId xmlns:a16="http://schemas.microsoft.com/office/drawing/2014/main" id="{200DDE1B-BD22-FFF3-B49F-A0CFC2E212C8}"/>
              </a:ext>
            </a:extLst>
          </p:cNvPr>
          <p:cNvSpPr>
            <a:spLocks noGrp="1"/>
          </p:cNvSpPr>
          <p:nvPr>
            <p:ph type="body" idx="1" hasCustomPrompt="1"/>
          </p:nvPr>
        </p:nvSpPr>
        <p:spPr bwMode="white">
          <a:xfrm>
            <a:off x="824620" y="2213386"/>
            <a:ext cx="2880000" cy="1286599"/>
          </a:xfrm>
          <a:noFill/>
        </p:spPr>
        <p:txBody>
          <a:bodyPr anchor="t" anchorCtr="0"/>
          <a:lstStyle>
            <a:lvl1pPr marL="0" indent="0">
              <a:spcAft>
                <a:spcPts val="0"/>
              </a:spcAft>
              <a:buNone/>
              <a:defRPr sz="16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long subhead here</a:t>
            </a:r>
          </a:p>
        </p:txBody>
      </p:sp>
      <p:sp>
        <p:nvSpPr>
          <p:cNvPr id="41" name="Text 1">
            <a:extLst>
              <a:ext uri="{FF2B5EF4-FFF2-40B4-BE49-F238E27FC236}">
                <a16:creationId xmlns:a16="http://schemas.microsoft.com/office/drawing/2014/main" id="{5076CBFB-6431-4165-78BC-8CD0FD4AE1AC}"/>
              </a:ext>
            </a:extLst>
          </p:cNvPr>
          <p:cNvSpPr>
            <a:spLocks noGrp="1"/>
          </p:cNvSpPr>
          <p:nvPr>
            <p:ph type="body" sz="quarter" idx="15"/>
          </p:nvPr>
        </p:nvSpPr>
        <p:spPr bwMode="white">
          <a:xfrm>
            <a:off x="823764" y="3499986"/>
            <a:ext cx="2880000" cy="2262640"/>
          </a:xfrm>
          <a:noFill/>
        </p:spPr>
        <p:txBody>
          <a:bodyPr/>
          <a:lstStyle>
            <a:lvl1pPr marL="0" indent="0">
              <a:buNone/>
              <a:defRPr sz="1200">
                <a:solidFill>
                  <a:schemeClr val="tx1"/>
                </a:solidFill>
                <a:latin typeface="+mn-lt"/>
                <a:cs typeface="Plus Jakarta Sans Medium" pitchFamily="2" charset="0"/>
              </a:defRPr>
            </a:lvl1pPr>
            <a:lvl2pPr>
              <a:defRPr sz="1200">
                <a:solidFill>
                  <a:schemeClr val="tx1"/>
                </a:solidFill>
                <a:latin typeface="+mn-lt"/>
                <a:cs typeface="Plus Jakarta Sans Medium" pitchFamily="2" charset="0"/>
              </a:defRPr>
            </a:lvl2pPr>
            <a:lvl3pPr>
              <a:defRPr sz="1200">
                <a:solidFill>
                  <a:schemeClr val="tx1"/>
                </a:solidFill>
                <a:latin typeface="+mn-lt"/>
                <a:cs typeface="Plus Jakarta Sans Medium" pitchFamily="2" charset="0"/>
              </a:defRPr>
            </a:lvl3pPr>
            <a:lvl4pPr>
              <a:defRPr sz="1200">
                <a:solidFill>
                  <a:schemeClr val="tx1"/>
                </a:solidFill>
                <a:latin typeface="+mn-lt"/>
                <a:cs typeface="Plus Jakarta Sans Medium" pitchFamily="2" charset="0"/>
              </a:defRPr>
            </a:lvl4pPr>
            <a:lvl5pPr>
              <a:defRPr sz="1200">
                <a:solidFill>
                  <a:schemeClr val="tx1"/>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Rounded Rectangle 2">
            <a:extLst>
              <a:ext uri="{FF2B5EF4-FFF2-40B4-BE49-F238E27FC236}">
                <a16:creationId xmlns:a16="http://schemas.microsoft.com/office/drawing/2014/main" id="{FECC1F57-F297-B7E9-B4B1-811C1527B09A}"/>
              </a:ext>
              <a:ext uri="{C183D7F6-B498-43B3-948B-1728B52AA6E4}">
                <adec:decorative xmlns:adec="http://schemas.microsoft.com/office/drawing/2017/decorative" val="1"/>
              </a:ext>
            </a:extLst>
          </p:cNvPr>
          <p:cNvSpPr/>
          <p:nvPr userDrawn="1"/>
        </p:nvSpPr>
        <p:spPr bwMode="ltGray">
          <a:xfrm>
            <a:off x="4381826" y="1644648"/>
            <a:ext cx="3428347" cy="4391757"/>
          </a:xfrm>
          <a:prstGeom prst="roundRect">
            <a:avLst>
              <a:gd name="adj" fmla="val 4887"/>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noProof="0">
              <a:solidFill>
                <a:srgbClr val="FFFFFF"/>
              </a:solidFill>
              <a:latin typeface="Plus Jakarta Sans Medium" panose="020B0604030504040204"/>
            </a:endParaRPr>
          </a:p>
        </p:txBody>
      </p:sp>
      <p:sp>
        <p:nvSpPr>
          <p:cNvPr id="48" name="Subhead 2">
            <a:extLst>
              <a:ext uri="{FF2B5EF4-FFF2-40B4-BE49-F238E27FC236}">
                <a16:creationId xmlns:a16="http://schemas.microsoft.com/office/drawing/2014/main" id="{EBB6A4C3-F20C-97B6-A6E2-7FE2F60C625B}"/>
              </a:ext>
            </a:extLst>
          </p:cNvPr>
          <p:cNvSpPr>
            <a:spLocks noGrp="1"/>
          </p:cNvSpPr>
          <p:nvPr>
            <p:ph type="body" sz="quarter" idx="19" hasCustomPrompt="1"/>
          </p:nvPr>
        </p:nvSpPr>
        <p:spPr bwMode="white">
          <a:xfrm>
            <a:off x="4655426" y="1917698"/>
            <a:ext cx="2880000" cy="295688"/>
          </a:xfrm>
          <a:noFill/>
        </p:spPr>
        <p:txBody>
          <a:bodyPr/>
          <a:lstStyle>
            <a:lvl1pPr marL="0" indent="0">
              <a:buNone/>
              <a:defRPr sz="1200" b="0" cap="all" baseline="0">
                <a:solidFill>
                  <a:schemeClr val="tx1"/>
                </a:solidFill>
                <a:latin typeface="+mn-lt"/>
                <a:cs typeface="Plus Jakarta Sans Medium" pitchFamily="2"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SUBHEAD</a:t>
            </a:r>
          </a:p>
        </p:txBody>
      </p:sp>
      <p:sp>
        <p:nvSpPr>
          <p:cNvPr id="46" name="Description 2">
            <a:extLst>
              <a:ext uri="{FF2B5EF4-FFF2-40B4-BE49-F238E27FC236}">
                <a16:creationId xmlns:a16="http://schemas.microsoft.com/office/drawing/2014/main" id="{F47F8685-5701-1F62-373B-06DF4BA775FC}"/>
              </a:ext>
            </a:extLst>
          </p:cNvPr>
          <p:cNvSpPr>
            <a:spLocks noGrp="1"/>
          </p:cNvSpPr>
          <p:nvPr>
            <p:ph type="body" idx="17" hasCustomPrompt="1"/>
          </p:nvPr>
        </p:nvSpPr>
        <p:spPr bwMode="white">
          <a:xfrm>
            <a:off x="4656282" y="2213386"/>
            <a:ext cx="2880000" cy="1286599"/>
          </a:xfrm>
          <a:noFill/>
        </p:spPr>
        <p:txBody>
          <a:bodyPr anchor="t" anchorCtr="0"/>
          <a:lstStyle>
            <a:lvl1pPr marL="0" indent="0">
              <a:spcAft>
                <a:spcPts val="0"/>
              </a:spcAft>
              <a:buNone/>
              <a:defRPr sz="16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long subhead here</a:t>
            </a:r>
          </a:p>
        </p:txBody>
      </p:sp>
      <p:sp>
        <p:nvSpPr>
          <p:cNvPr id="47" name="Text 2">
            <a:extLst>
              <a:ext uri="{FF2B5EF4-FFF2-40B4-BE49-F238E27FC236}">
                <a16:creationId xmlns:a16="http://schemas.microsoft.com/office/drawing/2014/main" id="{BE7C743A-BCC0-336E-7A19-A4EE4A53B95F}"/>
              </a:ext>
            </a:extLst>
          </p:cNvPr>
          <p:cNvSpPr>
            <a:spLocks noGrp="1"/>
          </p:cNvSpPr>
          <p:nvPr>
            <p:ph type="body" sz="quarter" idx="18"/>
          </p:nvPr>
        </p:nvSpPr>
        <p:spPr bwMode="white">
          <a:xfrm>
            <a:off x="4655426" y="3499986"/>
            <a:ext cx="2880000" cy="2262640"/>
          </a:xfrm>
          <a:noFill/>
        </p:spPr>
        <p:txBody>
          <a:bodyPr/>
          <a:lstStyle>
            <a:lvl1pPr marL="0" indent="0">
              <a:buNone/>
              <a:defRPr sz="1200">
                <a:solidFill>
                  <a:schemeClr val="tx1"/>
                </a:solidFill>
                <a:latin typeface="+mn-lt"/>
                <a:cs typeface="Plus Jakarta Sans Medium" pitchFamily="2" charset="0"/>
              </a:defRPr>
            </a:lvl1pPr>
            <a:lvl2pPr>
              <a:defRPr sz="1200">
                <a:solidFill>
                  <a:schemeClr val="tx1"/>
                </a:solidFill>
                <a:latin typeface="+mn-lt"/>
                <a:cs typeface="Plus Jakarta Sans Medium" pitchFamily="2" charset="0"/>
              </a:defRPr>
            </a:lvl2pPr>
            <a:lvl3pPr>
              <a:defRPr sz="1200">
                <a:solidFill>
                  <a:schemeClr val="tx1"/>
                </a:solidFill>
                <a:latin typeface="+mn-lt"/>
                <a:cs typeface="Plus Jakarta Sans Medium" pitchFamily="2" charset="0"/>
              </a:defRPr>
            </a:lvl3pPr>
            <a:lvl4pPr>
              <a:defRPr sz="1200">
                <a:solidFill>
                  <a:schemeClr val="tx1"/>
                </a:solidFill>
                <a:latin typeface="+mn-lt"/>
                <a:cs typeface="Plus Jakarta Sans Medium" pitchFamily="2" charset="0"/>
              </a:defRPr>
            </a:lvl4pPr>
            <a:lvl5pPr>
              <a:defRPr sz="1200">
                <a:solidFill>
                  <a:schemeClr val="tx1"/>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 name="Rounded Rectangle 3">
            <a:extLst>
              <a:ext uri="{FF2B5EF4-FFF2-40B4-BE49-F238E27FC236}">
                <a16:creationId xmlns:a16="http://schemas.microsoft.com/office/drawing/2014/main" id="{F45E6F95-6C2F-4D9B-38E5-49EDD7646354}"/>
              </a:ext>
              <a:ext uri="{C183D7F6-B498-43B3-948B-1728B52AA6E4}">
                <adec:decorative xmlns:adec="http://schemas.microsoft.com/office/drawing/2017/decorative" val="1"/>
              </a:ext>
            </a:extLst>
          </p:cNvPr>
          <p:cNvSpPr/>
          <p:nvPr userDrawn="1"/>
        </p:nvSpPr>
        <p:spPr bwMode="ltGray">
          <a:xfrm>
            <a:off x="8213489" y="1644648"/>
            <a:ext cx="3428347" cy="4391757"/>
          </a:xfrm>
          <a:prstGeom prst="roundRect">
            <a:avLst>
              <a:gd name="adj" fmla="val 4887"/>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noProof="0">
              <a:solidFill>
                <a:srgbClr val="FFFFFF"/>
              </a:solidFill>
              <a:latin typeface="Plus Jakarta Sans Medium" panose="020B0604030504040204"/>
            </a:endParaRPr>
          </a:p>
        </p:txBody>
      </p:sp>
      <p:sp>
        <p:nvSpPr>
          <p:cNvPr id="51" name="Subhead 3">
            <a:extLst>
              <a:ext uri="{FF2B5EF4-FFF2-40B4-BE49-F238E27FC236}">
                <a16:creationId xmlns:a16="http://schemas.microsoft.com/office/drawing/2014/main" id="{5A1FB4BC-6AF4-B4B9-1A86-51C3E2DA5795}"/>
              </a:ext>
            </a:extLst>
          </p:cNvPr>
          <p:cNvSpPr>
            <a:spLocks noGrp="1"/>
          </p:cNvSpPr>
          <p:nvPr>
            <p:ph type="body" sz="quarter" idx="22" hasCustomPrompt="1"/>
          </p:nvPr>
        </p:nvSpPr>
        <p:spPr bwMode="white">
          <a:xfrm>
            <a:off x="8487089" y="1917698"/>
            <a:ext cx="2880000" cy="295688"/>
          </a:xfrm>
          <a:noFill/>
        </p:spPr>
        <p:txBody>
          <a:bodyPr/>
          <a:lstStyle>
            <a:lvl1pPr marL="0" indent="0">
              <a:buNone/>
              <a:defRPr sz="1200" b="0" cap="all" baseline="0">
                <a:solidFill>
                  <a:schemeClr val="tx1"/>
                </a:solidFill>
                <a:latin typeface="+mn-lt"/>
                <a:cs typeface="Plus Jakarta Sans Medium" pitchFamily="2"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SUBHEAD</a:t>
            </a:r>
          </a:p>
        </p:txBody>
      </p:sp>
      <p:sp>
        <p:nvSpPr>
          <p:cNvPr id="49" name="Description 3">
            <a:extLst>
              <a:ext uri="{FF2B5EF4-FFF2-40B4-BE49-F238E27FC236}">
                <a16:creationId xmlns:a16="http://schemas.microsoft.com/office/drawing/2014/main" id="{4DC1BED2-6693-F56C-FF2D-6E6FC1A4CE61}"/>
              </a:ext>
            </a:extLst>
          </p:cNvPr>
          <p:cNvSpPr>
            <a:spLocks noGrp="1"/>
          </p:cNvSpPr>
          <p:nvPr>
            <p:ph type="body" idx="20" hasCustomPrompt="1"/>
          </p:nvPr>
        </p:nvSpPr>
        <p:spPr bwMode="white">
          <a:xfrm>
            <a:off x="8487945" y="2213386"/>
            <a:ext cx="2880000" cy="1286599"/>
          </a:xfrm>
          <a:noFill/>
        </p:spPr>
        <p:txBody>
          <a:bodyPr anchor="t" anchorCtr="0"/>
          <a:lstStyle>
            <a:lvl1pPr marL="0" indent="0">
              <a:spcAft>
                <a:spcPts val="0"/>
              </a:spcAft>
              <a:buNone/>
              <a:defRPr sz="16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long subhead here</a:t>
            </a:r>
          </a:p>
        </p:txBody>
      </p:sp>
      <p:sp>
        <p:nvSpPr>
          <p:cNvPr id="50" name="Text 3">
            <a:extLst>
              <a:ext uri="{FF2B5EF4-FFF2-40B4-BE49-F238E27FC236}">
                <a16:creationId xmlns:a16="http://schemas.microsoft.com/office/drawing/2014/main" id="{09237A8C-DCDD-DC0E-AA67-A5786935C66E}"/>
              </a:ext>
            </a:extLst>
          </p:cNvPr>
          <p:cNvSpPr>
            <a:spLocks noGrp="1"/>
          </p:cNvSpPr>
          <p:nvPr>
            <p:ph type="body" sz="quarter" idx="21"/>
          </p:nvPr>
        </p:nvSpPr>
        <p:spPr bwMode="white">
          <a:xfrm>
            <a:off x="8487089" y="3499986"/>
            <a:ext cx="2880000" cy="2262640"/>
          </a:xfrm>
          <a:noFill/>
        </p:spPr>
        <p:txBody>
          <a:bodyPr/>
          <a:lstStyle>
            <a:lvl1pPr marL="0" indent="0">
              <a:buNone/>
              <a:defRPr sz="1200">
                <a:solidFill>
                  <a:schemeClr val="tx1"/>
                </a:solidFill>
                <a:latin typeface="+mn-lt"/>
                <a:cs typeface="Plus Jakarta Sans Medium" pitchFamily="2" charset="0"/>
              </a:defRPr>
            </a:lvl1pPr>
            <a:lvl2pPr>
              <a:defRPr sz="1200">
                <a:solidFill>
                  <a:schemeClr val="tx1"/>
                </a:solidFill>
                <a:latin typeface="+mn-lt"/>
                <a:cs typeface="Plus Jakarta Sans Medium" pitchFamily="2" charset="0"/>
              </a:defRPr>
            </a:lvl2pPr>
            <a:lvl3pPr>
              <a:defRPr sz="1200">
                <a:solidFill>
                  <a:schemeClr val="tx1"/>
                </a:solidFill>
                <a:latin typeface="+mn-lt"/>
                <a:cs typeface="Plus Jakarta Sans Medium" pitchFamily="2" charset="0"/>
              </a:defRPr>
            </a:lvl3pPr>
            <a:lvl4pPr>
              <a:defRPr sz="1200">
                <a:solidFill>
                  <a:schemeClr val="tx1"/>
                </a:solidFill>
                <a:latin typeface="+mn-lt"/>
                <a:cs typeface="Plus Jakarta Sans Medium" pitchFamily="2" charset="0"/>
              </a:defRPr>
            </a:lvl4pPr>
            <a:lvl5pPr>
              <a:defRPr sz="1200">
                <a:solidFill>
                  <a:schemeClr val="tx1"/>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bwMode="ltGray"/>
        <p:txBody>
          <a:bodyPr/>
          <a:lstStyle>
            <a:lvl1pPr>
              <a:defRPr>
                <a:solidFill>
                  <a:srgbClr val="C1BFFF"/>
                </a:solidFill>
              </a:defRPr>
            </a:lvl1p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bwMode="ltGray">
          <a:xfrm>
            <a:off x="9908540" y="6439710"/>
            <a:ext cx="1734820" cy="418290"/>
          </a:xfrm>
        </p:spPr>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34211525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Graphic Waves Amethyst">
    <p:bg>
      <p:bgRef idx="1001">
        <a:schemeClr val="bg1"/>
      </p:bgRef>
    </p:bg>
    <p:spTree>
      <p:nvGrpSpPr>
        <p:cNvPr id="1" name=""/>
        <p:cNvGrpSpPr/>
        <p:nvPr/>
      </p:nvGrpSpPr>
      <p:grpSpPr>
        <a:xfrm>
          <a:off x="0" y="0"/>
          <a:ext cx="0" cy="0"/>
          <a:chOff x="0" y="0"/>
          <a:chExt cx="0" cy="0"/>
        </a:xfrm>
      </p:grpSpPr>
      <p:pic>
        <p:nvPicPr>
          <p:cNvPr id="7" name="Graphic Waves">
            <a:extLst>
              <a:ext uri="{FF2B5EF4-FFF2-40B4-BE49-F238E27FC236}">
                <a16:creationId xmlns:a16="http://schemas.microsoft.com/office/drawing/2014/main" id="{7ABB399A-5DF9-1E9C-7261-553D83F24D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pic>
        <p:nvPicPr>
          <p:cNvPr id="5" name="Pearson Logo" descr="Pearson Logo">
            <a:extLst>
              <a:ext uri="{FF2B5EF4-FFF2-40B4-BE49-F238E27FC236}">
                <a16:creationId xmlns:a16="http://schemas.microsoft.com/office/drawing/2014/main" id="{160A7F97-6209-F156-D033-087C9B50EAE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544512" y="552450"/>
            <a:ext cx="2276856" cy="455371"/>
          </a:xfrm>
          <a:prstGeom prst="rect">
            <a:avLst/>
          </a:prstGeom>
        </p:spPr>
      </p:pic>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a:xfrm>
            <a:off x="542924" y="1646237"/>
            <a:ext cx="6419088" cy="3187020"/>
          </a:xfrm>
        </p:spPr>
        <p:txBody>
          <a:bodyPr anchor="b"/>
          <a:lstStyle>
            <a:lvl1pPr algn="l">
              <a:defRPr sz="6000" b="1">
                <a:solidFill>
                  <a:schemeClr val="tx2"/>
                </a:solidFill>
                <a:latin typeface="+mn-lt"/>
              </a:defRPr>
            </a:lvl1pPr>
          </a:lstStyle>
          <a:p>
            <a:r>
              <a:rPr lang="en-US" noProof="0" dirty="0"/>
              <a:t>Place title here, maximum three lines lorem</a:t>
            </a:r>
          </a:p>
        </p:txBody>
      </p:sp>
      <p:sp>
        <p:nvSpPr>
          <p:cNvPr id="3" name="Subtitle">
            <a:extLst>
              <a:ext uri="{FF2B5EF4-FFF2-40B4-BE49-F238E27FC236}">
                <a16:creationId xmlns:a16="http://schemas.microsoft.com/office/drawing/2014/main" id="{8879E363-BBA4-E8FB-32B0-B30CAED83B60}"/>
              </a:ext>
            </a:extLst>
          </p:cNvPr>
          <p:cNvSpPr>
            <a:spLocks noGrp="1"/>
          </p:cNvSpPr>
          <p:nvPr>
            <p:ph type="subTitle" idx="1" hasCustomPrompt="1"/>
          </p:nvPr>
        </p:nvSpPr>
        <p:spPr>
          <a:xfrm>
            <a:off x="542926" y="5212670"/>
            <a:ext cx="5484812" cy="1097643"/>
          </a:xfrm>
        </p:spPr>
        <p:txBody>
          <a:bodyPr anchor="b">
            <a:normAutofit/>
          </a:bodyPr>
          <a:lstStyle>
            <a:lvl1pPr marL="0" indent="0" algn="l">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subtitle here</a:t>
            </a:r>
          </a:p>
        </p:txBody>
      </p:sp>
    </p:spTree>
    <p:extLst>
      <p:ext uri="{BB962C8B-B14F-4D97-AF65-F5344CB8AC3E}">
        <p14:creationId xmlns:p14="http://schemas.microsoft.com/office/powerpoint/2010/main" val="223387786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3 Col Dark with image">
    <p:bg bwMode="gray">
      <p:bgRef idx="1001">
        <a:schemeClr val="bg2"/>
      </p:bgRef>
    </p:bg>
    <p:spTree>
      <p:nvGrpSpPr>
        <p:cNvPr id="1" name=""/>
        <p:cNvGrpSpPr/>
        <p:nvPr/>
      </p:nvGrpSpPr>
      <p:grpSpPr>
        <a:xfrm>
          <a:off x="0" y="0"/>
          <a:ext cx="0" cy="0"/>
          <a:chOff x="0" y="0"/>
          <a:chExt cx="0" cy="0"/>
        </a:xfrm>
      </p:grpSpPr>
      <p:sp>
        <p:nvSpPr>
          <p:cNvPr id="2" name="Section">
            <a:extLst>
              <a:ext uri="{FF2B5EF4-FFF2-40B4-BE49-F238E27FC236}">
                <a16:creationId xmlns:a16="http://schemas.microsoft.com/office/drawing/2014/main" id="{B46011D7-D3D9-E78A-4E0E-EE1A5B247FC2}"/>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lang="en-US" sz="1000" kern="1200" cap="all" baseline="0" dirty="0">
                <a:solidFill>
                  <a:srgbClr val="C1BFFF"/>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bwMode="ltGray">
          <a:xfrm>
            <a:off x="550164" y="552450"/>
            <a:ext cx="11091672" cy="819150"/>
          </a:xfrm>
        </p:spPr>
        <p:txBody>
          <a:bodyPr/>
          <a:lstStyle/>
          <a:p>
            <a:r>
              <a:rPr lang="en-US" noProof="0"/>
              <a:t>Place headline here</a:t>
            </a:r>
          </a:p>
        </p:txBody>
      </p:sp>
      <p:sp>
        <p:nvSpPr>
          <p:cNvPr id="37" name="Rounded Rectangle 1">
            <a:extLst>
              <a:ext uri="{FF2B5EF4-FFF2-40B4-BE49-F238E27FC236}">
                <a16:creationId xmlns:a16="http://schemas.microsoft.com/office/drawing/2014/main" id="{5909B440-61AA-0210-17DC-D511F7E0FB15}"/>
              </a:ext>
              <a:ext uri="{C183D7F6-B498-43B3-948B-1728B52AA6E4}">
                <adec:decorative xmlns:adec="http://schemas.microsoft.com/office/drawing/2017/decorative" val="1"/>
              </a:ext>
            </a:extLst>
          </p:cNvPr>
          <p:cNvSpPr/>
          <p:nvPr userDrawn="1"/>
        </p:nvSpPr>
        <p:spPr bwMode="ltGray">
          <a:xfrm>
            <a:off x="550164" y="1644648"/>
            <a:ext cx="3428347" cy="4391757"/>
          </a:xfrm>
          <a:prstGeom prst="roundRect">
            <a:avLst>
              <a:gd name="adj" fmla="val 4887"/>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noProof="0">
              <a:solidFill>
                <a:srgbClr val="FFFFFF"/>
              </a:solidFill>
              <a:latin typeface="Plus Jakarta Sans Medium" panose="020B0604030504040204"/>
            </a:endParaRPr>
          </a:p>
        </p:txBody>
      </p:sp>
      <p:sp>
        <p:nvSpPr>
          <p:cNvPr id="40" name="Heading 1">
            <a:extLst>
              <a:ext uri="{FF2B5EF4-FFF2-40B4-BE49-F238E27FC236}">
                <a16:creationId xmlns:a16="http://schemas.microsoft.com/office/drawing/2014/main" id="{200DDE1B-BD22-FFF3-B49F-A0CFC2E212C8}"/>
              </a:ext>
            </a:extLst>
          </p:cNvPr>
          <p:cNvSpPr>
            <a:spLocks noGrp="1"/>
          </p:cNvSpPr>
          <p:nvPr>
            <p:ph type="body" idx="1" hasCustomPrompt="1"/>
          </p:nvPr>
        </p:nvSpPr>
        <p:spPr bwMode="white">
          <a:xfrm>
            <a:off x="824620" y="1917699"/>
            <a:ext cx="2880000" cy="516582"/>
          </a:xfrm>
          <a:noFill/>
        </p:spPr>
        <p:txBody>
          <a:bodyPr anchor="t" anchorCtr="0"/>
          <a:lstStyle>
            <a:lvl1pPr marL="0" indent="0">
              <a:spcAft>
                <a:spcPts val="0"/>
              </a:spcAft>
              <a:buNone/>
              <a:defRPr sz="1600" b="0">
                <a:solidFill>
                  <a:srgbClr val="56E2E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heading here</a:t>
            </a:r>
          </a:p>
        </p:txBody>
      </p:sp>
      <p:sp>
        <p:nvSpPr>
          <p:cNvPr id="41" name="Text 1">
            <a:extLst>
              <a:ext uri="{FF2B5EF4-FFF2-40B4-BE49-F238E27FC236}">
                <a16:creationId xmlns:a16="http://schemas.microsoft.com/office/drawing/2014/main" id="{5076CBFB-6431-4165-78BC-8CD0FD4AE1AC}"/>
              </a:ext>
            </a:extLst>
          </p:cNvPr>
          <p:cNvSpPr>
            <a:spLocks noGrp="1"/>
          </p:cNvSpPr>
          <p:nvPr>
            <p:ph type="body" sz="quarter" idx="15"/>
          </p:nvPr>
        </p:nvSpPr>
        <p:spPr bwMode="white">
          <a:xfrm>
            <a:off x="823764" y="2493073"/>
            <a:ext cx="2880000" cy="1773797"/>
          </a:xfrm>
          <a:noFill/>
        </p:spPr>
        <p:txBody>
          <a:bodyPr/>
          <a:lstStyle>
            <a:lvl1pPr marL="0" indent="0">
              <a:buNone/>
              <a:defRPr sz="1200">
                <a:solidFill>
                  <a:schemeClr val="tx1"/>
                </a:solidFill>
                <a:latin typeface="+mn-lt"/>
                <a:cs typeface="Plus Jakarta Sans Medium" pitchFamily="2" charset="0"/>
              </a:defRPr>
            </a:lvl1pPr>
            <a:lvl2pPr>
              <a:defRPr sz="1200">
                <a:solidFill>
                  <a:schemeClr val="tx1"/>
                </a:solidFill>
                <a:latin typeface="+mn-lt"/>
                <a:cs typeface="Plus Jakarta Sans Medium" pitchFamily="2" charset="0"/>
              </a:defRPr>
            </a:lvl2pPr>
            <a:lvl3pPr>
              <a:defRPr sz="1200">
                <a:solidFill>
                  <a:schemeClr val="tx1"/>
                </a:solidFill>
                <a:latin typeface="+mn-lt"/>
                <a:cs typeface="Plus Jakarta Sans Medium" pitchFamily="2" charset="0"/>
              </a:defRPr>
            </a:lvl3pPr>
            <a:lvl4pPr>
              <a:defRPr sz="1200">
                <a:solidFill>
                  <a:schemeClr val="tx1"/>
                </a:solidFill>
                <a:latin typeface="+mn-lt"/>
                <a:cs typeface="Plus Jakarta Sans Medium" pitchFamily="2" charset="0"/>
              </a:defRPr>
            </a:lvl4pPr>
            <a:lvl5pPr>
              <a:defRPr sz="1200">
                <a:solidFill>
                  <a:schemeClr val="tx1"/>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Picture Placeholder 1">
            <a:extLst>
              <a:ext uri="{FF2B5EF4-FFF2-40B4-BE49-F238E27FC236}">
                <a16:creationId xmlns:a16="http://schemas.microsoft.com/office/drawing/2014/main" id="{A5A05700-1B7C-4F67-ADD5-438E2F068614}"/>
              </a:ext>
            </a:extLst>
          </p:cNvPr>
          <p:cNvSpPr>
            <a:spLocks noGrp="1"/>
          </p:cNvSpPr>
          <p:nvPr>
            <p:ph type="pic" sz="quarter" idx="49" hasCustomPrompt="1"/>
          </p:nvPr>
        </p:nvSpPr>
        <p:spPr>
          <a:xfrm>
            <a:off x="553428" y="4359675"/>
            <a:ext cx="3416400" cy="1671477"/>
          </a:xfrm>
          <a:prstGeom prst="round2SameRect">
            <a:avLst>
              <a:gd name="adj1" fmla="val 0"/>
              <a:gd name="adj2" fmla="val 9619"/>
            </a:avLst>
          </a:prstGeom>
          <a:solidFill>
            <a:srgbClr val="C1BFFF"/>
          </a:solidFill>
        </p:spPr>
        <p:txBody>
          <a:bodyPr tIns="90000"/>
          <a:lstStyle>
            <a:lvl1pPr algn="ctr">
              <a:defRPr sz="1400">
                <a:solidFill>
                  <a:srgbClr val="0D004D"/>
                </a:solidFill>
              </a:defRPr>
            </a:lvl1pPr>
          </a:lstStyle>
          <a:p>
            <a:r>
              <a:rPr lang="en-US" dirty="0"/>
              <a:t>Add picture here</a:t>
            </a:r>
          </a:p>
        </p:txBody>
      </p:sp>
      <p:sp>
        <p:nvSpPr>
          <p:cNvPr id="38" name="Rounded Rectangle 2">
            <a:extLst>
              <a:ext uri="{FF2B5EF4-FFF2-40B4-BE49-F238E27FC236}">
                <a16:creationId xmlns:a16="http://schemas.microsoft.com/office/drawing/2014/main" id="{FECC1F57-F297-B7E9-B4B1-811C1527B09A}"/>
              </a:ext>
              <a:ext uri="{C183D7F6-B498-43B3-948B-1728B52AA6E4}">
                <adec:decorative xmlns:adec="http://schemas.microsoft.com/office/drawing/2017/decorative" val="1"/>
              </a:ext>
            </a:extLst>
          </p:cNvPr>
          <p:cNvSpPr/>
          <p:nvPr userDrawn="1"/>
        </p:nvSpPr>
        <p:spPr bwMode="ltGray">
          <a:xfrm>
            <a:off x="4381826" y="1644648"/>
            <a:ext cx="3428347" cy="4391757"/>
          </a:xfrm>
          <a:prstGeom prst="roundRect">
            <a:avLst>
              <a:gd name="adj" fmla="val 4887"/>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noProof="0">
              <a:solidFill>
                <a:srgbClr val="FFFFFF"/>
              </a:solidFill>
              <a:latin typeface="Plus Jakarta Sans Medium" panose="020B0604030504040204"/>
            </a:endParaRPr>
          </a:p>
        </p:txBody>
      </p:sp>
      <p:sp>
        <p:nvSpPr>
          <p:cNvPr id="46" name="Heading 2">
            <a:extLst>
              <a:ext uri="{FF2B5EF4-FFF2-40B4-BE49-F238E27FC236}">
                <a16:creationId xmlns:a16="http://schemas.microsoft.com/office/drawing/2014/main" id="{F47F8685-5701-1F62-373B-06DF4BA775FC}"/>
              </a:ext>
            </a:extLst>
          </p:cNvPr>
          <p:cNvSpPr>
            <a:spLocks noGrp="1"/>
          </p:cNvSpPr>
          <p:nvPr>
            <p:ph type="body" idx="17" hasCustomPrompt="1"/>
          </p:nvPr>
        </p:nvSpPr>
        <p:spPr bwMode="white">
          <a:xfrm>
            <a:off x="4656282" y="1917700"/>
            <a:ext cx="2880000" cy="516582"/>
          </a:xfrm>
          <a:noFill/>
        </p:spPr>
        <p:txBody>
          <a:bodyPr anchor="t" anchorCtr="0"/>
          <a:lstStyle>
            <a:lvl1pPr marL="0" indent="0">
              <a:spcAft>
                <a:spcPts val="0"/>
              </a:spcAft>
              <a:buNone/>
              <a:defRPr sz="1600" b="0">
                <a:solidFill>
                  <a:srgbClr val="56E2E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heading here</a:t>
            </a:r>
          </a:p>
        </p:txBody>
      </p:sp>
      <p:sp>
        <p:nvSpPr>
          <p:cNvPr id="47" name="Text 2">
            <a:extLst>
              <a:ext uri="{FF2B5EF4-FFF2-40B4-BE49-F238E27FC236}">
                <a16:creationId xmlns:a16="http://schemas.microsoft.com/office/drawing/2014/main" id="{BE7C743A-BCC0-336E-7A19-A4EE4A53B95F}"/>
              </a:ext>
            </a:extLst>
          </p:cNvPr>
          <p:cNvSpPr>
            <a:spLocks noGrp="1"/>
          </p:cNvSpPr>
          <p:nvPr>
            <p:ph type="body" sz="quarter" idx="18"/>
          </p:nvPr>
        </p:nvSpPr>
        <p:spPr bwMode="white">
          <a:xfrm>
            <a:off x="4655426" y="2493073"/>
            <a:ext cx="2880000" cy="1773797"/>
          </a:xfrm>
          <a:noFill/>
        </p:spPr>
        <p:txBody>
          <a:bodyPr/>
          <a:lstStyle>
            <a:lvl1pPr marL="0" indent="0">
              <a:buNone/>
              <a:defRPr sz="1200">
                <a:solidFill>
                  <a:schemeClr val="tx1"/>
                </a:solidFill>
                <a:latin typeface="+mn-lt"/>
                <a:cs typeface="Plus Jakarta Sans Medium" pitchFamily="2" charset="0"/>
              </a:defRPr>
            </a:lvl1pPr>
            <a:lvl2pPr>
              <a:defRPr sz="1200">
                <a:solidFill>
                  <a:schemeClr val="tx1"/>
                </a:solidFill>
                <a:latin typeface="+mn-lt"/>
                <a:cs typeface="Plus Jakarta Sans Medium" pitchFamily="2" charset="0"/>
              </a:defRPr>
            </a:lvl2pPr>
            <a:lvl3pPr>
              <a:defRPr sz="1200">
                <a:solidFill>
                  <a:schemeClr val="tx1"/>
                </a:solidFill>
                <a:latin typeface="+mn-lt"/>
                <a:cs typeface="Plus Jakarta Sans Medium" pitchFamily="2" charset="0"/>
              </a:defRPr>
            </a:lvl3pPr>
            <a:lvl4pPr>
              <a:defRPr sz="1200">
                <a:solidFill>
                  <a:schemeClr val="tx1"/>
                </a:solidFill>
                <a:latin typeface="+mn-lt"/>
                <a:cs typeface="Plus Jakarta Sans Medium" pitchFamily="2" charset="0"/>
              </a:defRPr>
            </a:lvl4pPr>
            <a:lvl5pPr>
              <a:defRPr sz="1200">
                <a:solidFill>
                  <a:schemeClr val="tx1"/>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2">
            <a:extLst>
              <a:ext uri="{FF2B5EF4-FFF2-40B4-BE49-F238E27FC236}">
                <a16:creationId xmlns:a16="http://schemas.microsoft.com/office/drawing/2014/main" id="{B17821AA-7062-3F1D-FE87-C65CCE1828AD}"/>
              </a:ext>
            </a:extLst>
          </p:cNvPr>
          <p:cNvSpPr>
            <a:spLocks noGrp="1"/>
          </p:cNvSpPr>
          <p:nvPr>
            <p:ph type="pic" sz="quarter" idx="50" hasCustomPrompt="1"/>
          </p:nvPr>
        </p:nvSpPr>
        <p:spPr>
          <a:xfrm>
            <a:off x="4387799" y="4359675"/>
            <a:ext cx="3416400" cy="1671477"/>
          </a:xfrm>
          <a:prstGeom prst="round2SameRect">
            <a:avLst>
              <a:gd name="adj1" fmla="val 0"/>
              <a:gd name="adj2" fmla="val 9619"/>
            </a:avLst>
          </a:prstGeom>
          <a:solidFill>
            <a:srgbClr val="C1BFFF"/>
          </a:solidFill>
        </p:spPr>
        <p:txBody>
          <a:bodyPr tIns="90000"/>
          <a:lstStyle>
            <a:lvl1pPr algn="ctr">
              <a:defRPr sz="1400">
                <a:solidFill>
                  <a:srgbClr val="0D004D"/>
                </a:solidFill>
              </a:defRPr>
            </a:lvl1pPr>
          </a:lstStyle>
          <a:p>
            <a:r>
              <a:rPr lang="en-US"/>
              <a:t>Add picture here</a:t>
            </a:r>
          </a:p>
        </p:txBody>
      </p:sp>
      <p:sp>
        <p:nvSpPr>
          <p:cNvPr id="39" name="Rounded Rectangle 3">
            <a:extLst>
              <a:ext uri="{FF2B5EF4-FFF2-40B4-BE49-F238E27FC236}">
                <a16:creationId xmlns:a16="http://schemas.microsoft.com/office/drawing/2014/main" id="{F45E6F95-6C2F-4D9B-38E5-49EDD7646354}"/>
              </a:ext>
              <a:ext uri="{C183D7F6-B498-43B3-948B-1728B52AA6E4}">
                <adec:decorative xmlns:adec="http://schemas.microsoft.com/office/drawing/2017/decorative" val="1"/>
              </a:ext>
            </a:extLst>
          </p:cNvPr>
          <p:cNvSpPr/>
          <p:nvPr userDrawn="1"/>
        </p:nvSpPr>
        <p:spPr bwMode="ltGray">
          <a:xfrm>
            <a:off x="8213489" y="1644648"/>
            <a:ext cx="3428347" cy="4391757"/>
          </a:xfrm>
          <a:prstGeom prst="roundRect">
            <a:avLst>
              <a:gd name="adj" fmla="val 4887"/>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noProof="0">
              <a:solidFill>
                <a:srgbClr val="FFFFFF"/>
              </a:solidFill>
              <a:latin typeface="Plus Jakarta Sans Medium" panose="020B0604030504040204"/>
            </a:endParaRPr>
          </a:p>
        </p:txBody>
      </p:sp>
      <p:sp>
        <p:nvSpPr>
          <p:cNvPr id="49" name="Heading 3">
            <a:extLst>
              <a:ext uri="{FF2B5EF4-FFF2-40B4-BE49-F238E27FC236}">
                <a16:creationId xmlns:a16="http://schemas.microsoft.com/office/drawing/2014/main" id="{4DC1BED2-6693-F56C-FF2D-6E6FC1A4CE61}"/>
              </a:ext>
            </a:extLst>
          </p:cNvPr>
          <p:cNvSpPr>
            <a:spLocks noGrp="1"/>
          </p:cNvSpPr>
          <p:nvPr>
            <p:ph type="body" idx="20" hasCustomPrompt="1"/>
          </p:nvPr>
        </p:nvSpPr>
        <p:spPr bwMode="white">
          <a:xfrm>
            <a:off x="8487945" y="1917700"/>
            <a:ext cx="2880000" cy="516582"/>
          </a:xfrm>
          <a:noFill/>
        </p:spPr>
        <p:txBody>
          <a:bodyPr anchor="t" anchorCtr="0"/>
          <a:lstStyle>
            <a:lvl1pPr marL="0" indent="0">
              <a:spcAft>
                <a:spcPts val="0"/>
              </a:spcAft>
              <a:buNone/>
              <a:defRPr sz="1600" b="0">
                <a:solidFill>
                  <a:srgbClr val="56E2E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heading here</a:t>
            </a:r>
          </a:p>
        </p:txBody>
      </p:sp>
      <p:sp>
        <p:nvSpPr>
          <p:cNvPr id="50" name="Text 3">
            <a:extLst>
              <a:ext uri="{FF2B5EF4-FFF2-40B4-BE49-F238E27FC236}">
                <a16:creationId xmlns:a16="http://schemas.microsoft.com/office/drawing/2014/main" id="{09237A8C-DCDD-DC0E-AA67-A5786935C66E}"/>
              </a:ext>
            </a:extLst>
          </p:cNvPr>
          <p:cNvSpPr>
            <a:spLocks noGrp="1"/>
          </p:cNvSpPr>
          <p:nvPr>
            <p:ph type="body" sz="quarter" idx="21"/>
          </p:nvPr>
        </p:nvSpPr>
        <p:spPr bwMode="white">
          <a:xfrm>
            <a:off x="8487089" y="2493073"/>
            <a:ext cx="2880000" cy="1773797"/>
          </a:xfrm>
          <a:noFill/>
        </p:spPr>
        <p:txBody>
          <a:bodyPr/>
          <a:lstStyle>
            <a:lvl1pPr marL="0" indent="0">
              <a:buNone/>
              <a:defRPr sz="1200">
                <a:solidFill>
                  <a:schemeClr val="tx1"/>
                </a:solidFill>
                <a:latin typeface="+mn-lt"/>
                <a:cs typeface="Plus Jakarta Sans Medium" pitchFamily="2" charset="0"/>
              </a:defRPr>
            </a:lvl1pPr>
            <a:lvl2pPr>
              <a:defRPr sz="1200">
                <a:solidFill>
                  <a:schemeClr val="tx1"/>
                </a:solidFill>
                <a:latin typeface="+mn-lt"/>
                <a:cs typeface="Plus Jakarta Sans Medium" pitchFamily="2" charset="0"/>
              </a:defRPr>
            </a:lvl2pPr>
            <a:lvl3pPr>
              <a:defRPr sz="1200">
                <a:solidFill>
                  <a:schemeClr val="tx1"/>
                </a:solidFill>
                <a:latin typeface="+mn-lt"/>
                <a:cs typeface="Plus Jakarta Sans Medium" pitchFamily="2" charset="0"/>
              </a:defRPr>
            </a:lvl3pPr>
            <a:lvl4pPr>
              <a:defRPr sz="1200">
                <a:solidFill>
                  <a:schemeClr val="tx1"/>
                </a:solidFill>
                <a:latin typeface="+mn-lt"/>
                <a:cs typeface="Plus Jakarta Sans Medium" pitchFamily="2" charset="0"/>
              </a:defRPr>
            </a:lvl4pPr>
            <a:lvl5pPr>
              <a:defRPr sz="1200">
                <a:solidFill>
                  <a:schemeClr val="tx1"/>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3">
            <a:extLst>
              <a:ext uri="{FF2B5EF4-FFF2-40B4-BE49-F238E27FC236}">
                <a16:creationId xmlns:a16="http://schemas.microsoft.com/office/drawing/2014/main" id="{A6FEC4D0-0034-6E30-E28F-F3353A531274}"/>
              </a:ext>
            </a:extLst>
          </p:cNvPr>
          <p:cNvSpPr>
            <a:spLocks noGrp="1"/>
          </p:cNvSpPr>
          <p:nvPr>
            <p:ph type="pic" sz="quarter" idx="51" hasCustomPrompt="1"/>
          </p:nvPr>
        </p:nvSpPr>
        <p:spPr>
          <a:xfrm>
            <a:off x="8219462" y="4359675"/>
            <a:ext cx="3416400" cy="1671477"/>
          </a:xfrm>
          <a:prstGeom prst="round2SameRect">
            <a:avLst>
              <a:gd name="adj1" fmla="val 0"/>
              <a:gd name="adj2" fmla="val 9619"/>
            </a:avLst>
          </a:prstGeom>
          <a:solidFill>
            <a:srgbClr val="C1BFFF"/>
          </a:solidFill>
        </p:spPr>
        <p:txBody>
          <a:bodyPr tIns="90000"/>
          <a:lstStyle>
            <a:lvl1pPr algn="ctr">
              <a:defRPr sz="1400">
                <a:solidFill>
                  <a:srgbClr val="0D004D"/>
                </a:solidFill>
              </a:defRPr>
            </a:lvl1pPr>
          </a:lstStyle>
          <a:p>
            <a:r>
              <a:rPr lang="en-US"/>
              <a:t>Add picture here</a:t>
            </a:r>
          </a:p>
        </p:txBody>
      </p: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bwMode="ltGray"/>
        <p:txBody>
          <a:bodyPr/>
          <a:lstStyle>
            <a:lvl1pPr>
              <a:defRPr>
                <a:solidFill>
                  <a:srgbClr val="C1BFFF"/>
                </a:solidFill>
              </a:defRPr>
            </a:lvl1p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bwMode="ltGray">
          <a:xfrm>
            <a:off x="9908540" y="6439710"/>
            <a:ext cx="1734820" cy="418290"/>
          </a:xfrm>
        </p:spPr>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335720325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3 Col">
    <p:bg bwMode="ltGray">
      <p:bgPr>
        <a:solidFill>
          <a:srgbClr val="EDECF6"/>
        </a:solidFill>
        <a:effectLst/>
      </p:bgPr>
    </p:bg>
    <p:spTree>
      <p:nvGrpSpPr>
        <p:cNvPr id="1" name=""/>
        <p:cNvGrpSpPr/>
        <p:nvPr/>
      </p:nvGrpSpPr>
      <p:grpSpPr>
        <a:xfrm>
          <a:off x="0" y="0"/>
          <a:ext cx="0" cy="0"/>
          <a:chOff x="0" y="0"/>
          <a:chExt cx="0" cy="0"/>
        </a:xfrm>
      </p:grpSpPr>
      <p:sp>
        <p:nvSpPr>
          <p:cNvPr id="2" name="Section">
            <a:extLst>
              <a:ext uri="{FF2B5EF4-FFF2-40B4-BE49-F238E27FC236}">
                <a16:creationId xmlns:a16="http://schemas.microsoft.com/office/drawing/2014/main" id="{B46011D7-D3D9-E78A-4E0E-EE1A5B247FC2}"/>
              </a:ext>
            </a:extLst>
          </p:cNvPr>
          <p:cNvSpPr>
            <a:spLocks noGrp="1"/>
          </p:cNvSpPr>
          <p:nvPr>
            <p:ph type="body" sz="quarter" idx="27" hasCustomPrompt="1"/>
          </p:nvPr>
        </p:nvSpPr>
        <p:spPr bwMode="gray">
          <a:xfrm>
            <a:off x="550164" y="0"/>
            <a:ext cx="3607200" cy="547200"/>
          </a:xfrm>
        </p:spPr>
        <p:txBody>
          <a:bodyPr anchor="ctr" anchorCtr="0"/>
          <a:lstStyle>
            <a:lvl1pPr marL="0" indent="0">
              <a:spcAft>
                <a:spcPts val="0"/>
              </a:spcAft>
              <a:buNone/>
              <a:defRPr lang="en-US" sz="1000" kern="1200" cap="all" baseline="0" dirty="0">
                <a:solidFill>
                  <a:srgbClr val="512EAB"/>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bwMode="gray">
          <a:xfrm>
            <a:off x="550164" y="552450"/>
            <a:ext cx="11091672" cy="819150"/>
          </a:xfrm>
        </p:spPr>
        <p:txBody>
          <a:bodyPr/>
          <a:lstStyle/>
          <a:p>
            <a:r>
              <a:rPr lang="en-US" noProof="0"/>
              <a:t>Place headline here</a:t>
            </a:r>
          </a:p>
        </p:txBody>
      </p:sp>
      <p:sp>
        <p:nvSpPr>
          <p:cNvPr id="4" name="Rounded Rectangle 1">
            <a:extLst>
              <a:ext uri="{FF2B5EF4-FFF2-40B4-BE49-F238E27FC236}">
                <a16:creationId xmlns:a16="http://schemas.microsoft.com/office/drawing/2014/main" id="{3ADF9686-3955-45BC-803C-08C23156E943}"/>
              </a:ext>
              <a:ext uri="{C183D7F6-B498-43B3-948B-1728B52AA6E4}">
                <adec:decorative xmlns:adec="http://schemas.microsoft.com/office/drawing/2017/decorative" val="1"/>
              </a:ext>
            </a:extLst>
          </p:cNvPr>
          <p:cNvSpPr/>
          <p:nvPr userDrawn="1"/>
        </p:nvSpPr>
        <p:spPr bwMode="gray">
          <a:xfrm>
            <a:off x="550164" y="1644648"/>
            <a:ext cx="3428347" cy="4391757"/>
          </a:xfrm>
          <a:prstGeom prst="roundRect">
            <a:avLst>
              <a:gd name="adj" fmla="val 5109"/>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2" name="Subhead 1">
            <a:extLst>
              <a:ext uri="{FF2B5EF4-FFF2-40B4-BE49-F238E27FC236}">
                <a16:creationId xmlns:a16="http://schemas.microsoft.com/office/drawing/2014/main" id="{5D7DE015-F779-D7DF-38B5-B232433543E3}"/>
              </a:ext>
            </a:extLst>
          </p:cNvPr>
          <p:cNvSpPr>
            <a:spLocks noGrp="1"/>
          </p:cNvSpPr>
          <p:nvPr>
            <p:ph type="body" sz="quarter" idx="16" hasCustomPrompt="1"/>
          </p:nvPr>
        </p:nvSpPr>
        <p:spPr bwMode="gray">
          <a:xfrm>
            <a:off x="823764" y="1917698"/>
            <a:ext cx="2881147" cy="295688"/>
          </a:xfrm>
        </p:spPr>
        <p:txBody>
          <a:bodyPr/>
          <a:lstStyle>
            <a:lvl1pPr marL="0" indent="0">
              <a:buNone/>
              <a:defRPr sz="1200" b="0" cap="all" baseline="0">
                <a:solidFill>
                  <a:srgbClr val="0D004D"/>
                </a:solidFill>
                <a:latin typeface="+mn-lt"/>
                <a:cs typeface="Plus Jakarta Sans Medium" pitchFamily="2"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SUBHEAD</a:t>
            </a:r>
          </a:p>
        </p:txBody>
      </p:sp>
      <p:sp>
        <p:nvSpPr>
          <p:cNvPr id="40" name="Description 1">
            <a:extLst>
              <a:ext uri="{FF2B5EF4-FFF2-40B4-BE49-F238E27FC236}">
                <a16:creationId xmlns:a16="http://schemas.microsoft.com/office/drawing/2014/main" id="{200DDE1B-BD22-FFF3-B49F-A0CFC2E212C8}"/>
              </a:ext>
            </a:extLst>
          </p:cNvPr>
          <p:cNvSpPr>
            <a:spLocks noGrp="1"/>
          </p:cNvSpPr>
          <p:nvPr>
            <p:ph type="body" idx="1" hasCustomPrompt="1"/>
          </p:nvPr>
        </p:nvSpPr>
        <p:spPr bwMode="gray">
          <a:xfrm>
            <a:off x="824620" y="2213386"/>
            <a:ext cx="2879434" cy="1286599"/>
          </a:xfrm>
        </p:spPr>
        <p:txBody>
          <a:bodyPr anchor="t" anchorCtr="0"/>
          <a:lstStyle>
            <a:lvl1pPr marL="0" indent="0">
              <a:spcAft>
                <a:spcPts val="0"/>
              </a:spcAft>
              <a:buNone/>
              <a:defRPr sz="1600" b="0">
                <a:solidFill>
                  <a:srgbClr val="0D0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long subhead here</a:t>
            </a:r>
          </a:p>
        </p:txBody>
      </p:sp>
      <p:sp>
        <p:nvSpPr>
          <p:cNvPr id="41" name="Text 1">
            <a:extLst>
              <a:ext uri="{FF2B5EF4-FFF2-40B4-BE49-F238E27FC236}">
                <a16:creationId xmlns:a16="http://schemas.microsoft.com/office/drawing/2014/main" id="{5076CBFB-6431-4165-78BC-8CD0FD4AE1AC}"/>
              </a:ext>
            </a:extLst>
          </p:cNvPr>
          <p:cNvSpPr>
            <a:spLocks noGrp="1"/>
          </p:cNvSpPr>
          <p:nvPr>
            <p:ph type="body" sz="quarter" idx="15"/>
          </p:nvPr>
        </p:nvSpPr>
        <p:spPr bwMode="gray">
          <a:xfrm>
            <a:off x="823764" y="3499986"/>
            <a:ext cx="2881147" cy="2262640"/>
          </a:xfrm>
        </p:spPr>
        <p:txBody>
          <a:bodyPr/>
          <a:lstStyle>
            <a:lvl1pPr marL="0" indent="0">
              <a:buNone/>
              <a:defRPr sz="1200">
                <a:solidFill>
                  <a:srgbClr val="0D004D"/>
                </a:solidFill>
                <a:latin typeface="+mn-lt"/>
                <a:cs typeface="Plus Jakarta Sans Medium" pitchFamily="2" charset="0"/>
              </a:defRPr>
            </a:lvl1pPr>
            <a:lvl2pPr>
              <a:defRPr sz="1200">
                <a:solidFill>
                  <a:srgbClr val="0D004D"/>
                </a:solidFill>
                <a:latin typeface="+mn-lt"/>
                <a:cs typeface="Plus Jakarta Sans Medium" pitchFamily="2" charset="0"/>
              </a:defRPr>
            </a:lvl2pPr>
            <a:lvl3pPr>
              <a:defRPr sz="1200">
                <a:solidFill>
                  <a:srgbClr val="0D004D"/>
                </a:solidFill>
                <a:latin typeface="+mn-lt"/>
                <a:cs typeface="Plus Jakarta Sans Medium" pitchFamily="2" charset="0"/>
              </a:defRPr>
            </a:lvl3pPr>
            <a:lvl4pPr>
              <a:defRPr sz="1200">
                <a:solidFill>
                  <a:srgbClr val="0D004D"/>
                </a:solidFill>
                <a:latin typeface="+mn-lt"/>
                <a:cs typeface="Plus Jakarta Sans Medium" pitchFamily="2" charset="0"/>
              </a:defRPr>
            </a:lvl4pPr>
            <a:lvl5pPr>
              <a:defRPr sz="1200">
                <a:solidFill>
                  <a:srgbClr val="0D004D"/>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ounded Rectangle 2">
            <a:extLst>
              <a:ext uri="{FF2B5EF4-FFF2-40B4-BE49-F238E27FC236}">
                <a16:creationId xmlns:a16="http://schemas.microsoft.com/office/drawing/2014/main" id="{2BFAB769-0302-A0F4-0B4E-E933B063A704}"/>
              </a:ext>
              <a:ext uri="{C183D7F6-B498-43B3-948B-1728B52AA6E4}">
                <adec:decorative xmlns:adec="http://schemas.microsoft.com/office/drawing/2017/decorative" val="1"/>
              </a:ext>
            </a:extLst>
          </p:cNvPr>
          <p:cNvSpPr/>
          <p:nvPr userDrawn="1"/>
        </p:nvSpPr>
        <p:spPr bwMode="gray">
          <a:xfrm>
            <a:off x="4382271" y="1644648"/>
            <a:ext cx="3428347" cy="4391757"/>
          </a:xfrm>
          <a:prstGeom prst="roundRect">
            <a:avLst>
              <a:gd name="adj" fmla="val 5109"/>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8" name="Subhead 2">
            <a:extLst>
              <a:ext uri="{FF2B5EF4-FFF2-40B4-BE49-F238E27FC236}">
                <a16:creationId xmlns:a16="http://schemas.microsoft.com/office/drawing/2014/main" id="{EBB6A4C3-F20C-97B6-A6E2-7FE2F60C625B}"/>
              </a:ext>
              <a:ext uri="{C183D7F6-B498-43B3-948B-1728B52AA6E4}">
                <adec:decorative xmlns:adec="http://schemas.microsoft.com/office/drawing/2017/decorative" val="0"/>
              </a:ext>
            </a:extLst>
          </p:cNvPr>
          <p:cNvSpPr>
            <a:spLocks noGrp="1"/>
          </p:cNvSpPr>
          <p:nvPr>
            <p:ph type="body" sz="quarter" idx="19" hasCustomPrompt="1"/>
          </p:nvPr>
        </p:nvSpPr>
        <p:spPr bwMode="gray">
          <a:xfrm>
            <a:off x="4655426" y="1917698"/>
            <a:ext cx="2881147" cy="295688"/>
          </a:xfrm>
        </p:spPr>
        <p:txBody>
          <a:bodyPr/>
          <a:lstStyle>
            <a:lvl1pPr marL="0" indent="0">
              <a:buNone/>
              <a:defRPr sz="1200" b="0" cap="all" baseline="0">
                <a:solidFill>
                  <a:srgbClr val="0D004D"/>
                </a:solidFill>
                <a:latin typeface="+mn-lt"/>
                <a:cs typeface="Plus Jakarta Sans Medium" pitchFamily="2"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SUBHEAD</a:t>
            </a:r>
          </a:p>
        </p:txBody>
      </p:sp>
      <p:sp>
        <p:nvSpPr>
          <p:cNvPr id="46" name="Description 2">
            <a:extLst>
              <a:ext uri="{FF2B5EF4-FFF2-40B4-BE49-F238E27FC236}">
                <a16:creationId xmlns:a16="http://schemas.microsoft.com/office/drawing/2014/main" id="{F47F8685-5701-1F62-373B-06DF4BA775FC}"/>
              </a:ext>
            </a:extLst>
          </p:cNvPr>
          <p:cNvSpPr>
            <a:spLocks noGrp="1"/>
          </p:cNvSpPr>
          <p:nvPr>
            <p:ph type="body" idx="17" hasCustomPrompt="1"/>
          </p:nvPr>
        </p:nvSpPr>
        <p:spPr bwMode="gray">
          <a:xfrm>
            <a:off x="4656282" y="2213386"/>
            <a:ext cx="2879434" cy="1286599"/>
          </a:xfrm>
        </p:spPr>
        <p:txBody>
          <a:bodyPr anchor="t" anchorCtr="0"/>
          <a:lstStyle>
            <a:lvl1pPr marL="0" indent="0">
              <a:spcAft>
                <a:spcPts val="0"/>
              </a:spcAft>
              <a:buNone/>
              <a:defRPr sz="1600" b="0">
                <a:solidFill>
                  <a:srgbClr val="0D0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long subhead here</a:t>
            </a:r>
          </a:p>
        </p:txBody>
      </p:sp>
      <p:sp>
        <p:nvSpPr>
          <p:cNvPr id="47" name="Text 3">
            <a:extLst>
              <a:ext uri="{FF2B5EF4-FFF2-40B4-BE49-F238E27FC236}">
                <a16:creationId xmlns:a16="http://schemas.microsoft.com/office/drawing/2014/main" id="{BE7C743A-BCC0-336E-7A19-A4EE4A53B95F}"/>
              </a:ext>
            </a:extLst>
          </p:cNvPr>
          <p:cNvSpPr>
            <a:spLocks noGrp="1"/>
          </p:cNvSpPr>
          <p:nvPr>
            <p:ph type="body" sz="quarter" idx="18"/>
          </p:nvPr>
        </p:nvSpPr>
        <p:spPr bwMode="gray">
          <a:xfrm>
            <a:off x="4655426" y="3499986"/>
            <a:ext cx="2881147" cy="2262640"/>
          </a:xfrm>
        </p:spPr>
        <p:txBody>
          <a:bodyPr/>
          <a:lstStyle>
            <a:lvl1pPr marL="0" indent="0">
              <a:buNone/>
              <a:defRPr sz="1200">
                <a:solidFill>
                  <a:srgbClr val="0D004D"/>
                </a:solidFill>
                <a:latin typeface="+mn-lt"/>
                <a:cs typeface="Plus Jakarta Sans Medium" pitchFamily="2" charset="0"/>
              </a:defRPr>
            </a:lvl1pPr>
            <a:lvl2pPr>
              <a:defRPr sz="1200">
                <a:solidFill>
                  <a:srgbClr val="0D004D"/>
                </a:solidFill>
                <a:latin typeface="+mn-lt"/>
                <a:cs typeface="Plus Jakarta Sans Medium" pitchFamily="2" charset="0"/>
              </a:defRPr>
            </a:lvl2pPr>
            <a:lvl3pPr>
              <a:defRPr sz="1200">
                <a:solidFill>
                  <a:srgbClr val="0D004D"/>
                </a:solidFill>
                <a:latin typeface="+mn-lt"/>
                <a:cs typeface="Plus Jakarta Sans Medium" pitchFamily="2" charset="0"/>
              </a:defRPr>
            </a:lvl3pPr>
            <a:lvl4pPr>
              <a:defRPr sz="1200">
                <a:solidFill>
                  <a:srgbClr val="0D004D"/>
                </a:solidFill>
                <a:latin typeface="+mn-lt"/>
                <a:cs typeface="Plus Jakarta Sans Medium" pitchFamily="2" charset="0"/>
              </a:defRPr>
            </a:lvl4pPr>
            <a:lvl5pPr>
              <a:defRPr sz="1200">
                <a:solidFill>
                  <a:srgbClr val="0D004D"/>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Rounded Rectangle 3">
            <a:extLst>
              <a:ext uri="{FF2B5EF4-FFF2-40B4-BE49-F238E27FC236}">
                <a16:creationId xmlns:a16="http://schemas.microsoft.com/office/drawing/2014/main" id="{21B29E7D-1997-B853-9D90-E1307B9773AB}"/>
              </a:ext>
              <a:ext uri="{C183D7F6-B498-43B3-948B-1728B52AA6E4}">
                <adec:decorative xmlns:adec="http://schemas.microsoft.com/office/drawing/2017/decorative" val="1"/>
              </a:ext>
            </a:extLst>
          </p:cNvPr>
          <p:cNvSpPr/>
          <p:nvPr userDrawn="1"/>
        </p:nvSpPr>
        <p:spPr bwMode="gray">
          <a:xfrm>
            <a:off x="8214378" y="1644648"/>
            <a:ext cx="3428347" cy="4391757"/>
          </a:xfrm>
          <a:prstGeom prst="roundRect">
            <a:avLst>
              <a:gd name="adj" fmla="val 5109"/>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1" name="Subhead 3">
            <a:extLst>
              <a:ext uri="{FF2B5EF4-FFF2-40B4-BE49-F238E27FC236}">
                <a16:creationId xmlns:a16="http://schemas.microsoft.com/office/drawing/2014/main" id="{5A1FB4BC-6AF4-B4B9-1A86-51C3E2DA5795}"/>
              </a:ext>
            </a:extLst>
          </p:cNvPr>
          <p:cNvSpPr>
            <a:spLocks noGrp="1"/>
          </p:cNvSpPr>
          <p:nvPr>
            <p:ph type="body" sz="quarter" idx="22" hasCustomPrompt="1"/>
          </p:nvPr>
        </p:nvSpPr>
        <p:spPr bwMode="gray">
          <a:xfrm>
            <a:off x="8487089" y="1917698"/>
            <a:ext cx="2881147" cy="295688"/>
          </a:xfrm>
        </p:spPr>
        <p:txBody>
          <a:bodyPr/>
          <a:lstStyle>
            <a:lvl1pPr marL="0" indent="0">
              <a:buNone/>
              <a:defRPr sz="1200" b="0" cap="all" baseline="0">
                <a:solidFill>
                  <a:srgbClr val="0D004D"/>
                </a:solidFill>
                <a:latin typeface="+mn-lt"/>
                <a:cs typeface="Plus Jakarta Sans Medium" pitchFamily="2"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SUBHEAD</a:t>
            </a:r>
          </a:p>
        </p:txBody>
      </p:sp>
      <p:sp>
        <p:nvSpPr>
          <p:cNvPr id="49" name="Description 3">
            <a:extLst>
              <a:ext uri="{FF2B5EF4-FFF2-40B4-BE49-F238E27FC236}">
                <a16:creationId xmlns:a16="http://schemas.microsoft.com/office/drawing/2014/main" id="{4DC1BED2-6693-F56C-FF2D-6E6FC1A4CE61}"/>
              </a:ext>
            </a:extLst>
          </p:cNvPr>
          <p:cNvSpPr>
            <a:spLocks noGrp="1"/>
          </p:cNvSpPr>
          <p:nvPr>
            <p:ph type="body" idx="20" hasCustomPrompt="1"/>
          </p:nvPr>
        </p:nvSpPr>
        <p:spPr bwMode="gray">
          <a:xfrm>
            <a:off x="8487945" y="2213386"/>
            <a:ext cx="2879434" cy="1286599"/>
          </a:xfrm>
        </p:spPr>
        <p:txBody>
          <a:bodyPr anchor="t" anchorCtr="0"/>
          <a:lstStyle>
            <a:lvl1pPr marL="0" indent="0">
              <a:spcAft>
                <a:spcPts val="0"/>
              </a:spcAft>
              <a:buNone/>
              <a:defRPr sz="1600" b="0">
                <a:solidFill>
                  <a:srgbClr val="0D0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long subhead here</a:t>
            </a:r>
          </a:p>
        </p:txBody>
      </p:sp>
      <p:sp>
        <p:nvSpPr>
          <p:cNvPr id="50" name="Text 3">
            <a:extLst>
              <a:ext uri="{FF2B5EF4-FFF2-40B4-BE49-F238E27FC236}">
                <a16:creationId xmlns:a16="http://schemas.microsoft.com/office/drawing/2014/main" id="{09237A8C-DCDD-DC0E-AA67-A5786935C66E}"/>
              </a:ext>
            </a:extLst>
          </p:cNvPr>
          <p:cNvSpPr>
            <a:spLocks noGrp="1"/>
          </p:cNvSpPr>
          <p:nvPr>
            <p:ph type="body" sz="quarter" idx="21"/>
          </p:nvPr>
        </p:nvSpPr>
        <p:spPr bwMode="gray">
          <a:xfrm>
            <a:off x="8487089" y="3499986"/>
            <a:ext cx="2881147" cy="2262640"/>
          </a:xfrm>
        </p:spPr>
        <p:txBody>
          <a:bodyPr/>
          <a:lstStyle>
            <a:lvl1pPr marL="0" indent="0">
              <a:buNone/>
              <a:defRPr sz="1200">
                <a:solidFill>
                  <a:srgbClr val="0D004D"/>
                </a:solidFill>
                <a:latin typeface="+mn-lt"/>
                <a:cs typeface="Plus Jakarta Sans Medium" pitchFamily="2" charset="0"/>
              </a:defRPr>
            </a:lvl1pPr>
            <a:lvl2pPr>
              <a:defRPr sz="1200">
                <a:solidFill>
                  <a:srgbClr val="0D004D"/>
                </a:solidFill>
                <a:latin typeface="+mn-lt"/>
                <a:cs typeface="Plus Jakarta Sans Medium" pitchFamily="2" charset="0"/>
              </a:defRPr>
            </a:lvl2pPr>
            <a:lvl3pPr>
              <a:defRPr sz="1200">
                <a:solidFill>
                  <a:srgbClr val="0D004D"/>
                </a:solidFill>
                <a:latin typeface="+mn-lt"/>
                <a:cs typeface="Plus Jakarta Sans Medium" pitchFamily="2" charset="0"/>
              </a:defRPr>
            </a:lvl3pPr>
            <a:lvl4pPr>
              <a:defRPr sz="1200">
                <a:solidFill>
                  <a:srgbClr val="0D004D"/>
                </a:solidFill>
                <a:latin typeface="+mn-lt"/>
                <a:cs typeface="Plus Jakarta Sans Medium" pitchFamily="2" charset="0"/>
              </a:defRPr>
            </a:lvl4pPr>
            <a:lvl5pPr>
              <a:defRPr sz="1200">
                <a:solidFill>
                  <a:srgbClr val="0D004D"/>
                </a:solidFill>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bwMode="gray"/>
        <p:txBody>
          <a:body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bwMode="gray">
          <a:xfrm>
            <a:off x="9908540" y="6439710"/>
            <a:ext cx="1734820" cy="418290"/>
          </a:xfrm>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194225948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4 Col Dark">
    <p:bg bwMode="gray">
      <p:bgRef idx="1001">
        <a:schemeClr val="bg2"/>
      </p:bgRef>
    </p:bg>
    <p:spTree>
      <p:nvGrpSpPr>
        <p:cNvPr id="1" name=""/>
        <p:cNvGrpSpPr/>
        <p:nvPr/>
      </p:nvGrpSpPr>
      <p:grpSpPr>
        <a:xfrm>
          <a:off x="0" y="0"/>
          <a:ext cx="0" cy="0"/>
          <a:chOff x="0" y="0"/>
          <a:chExt cx="0" cy="0"/>
        </a:xfrm>
      </p:grpSpPr>
      <p:sp>
        <p:nvSpPr>
          <p:cNvPr id="2" name="Section">
            <a:extLst>
              <a:ext uri="{FF2B5EF4-FFF2-40B4-BE49-F238E27FC236}">
                <a16:creationId xmlns:a16="http://schemas.microsoft.com/office/drawing/2014/main" id="{87858275-290A-1A42-0258-580F6B69CC31}"/>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lang="en-US" sz="1000" kern="1200" cap="all" baseline="0" dirty="0">
                <a:solidFill>
                  <a:srgbClr val="C1BFFF"/>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bwMode="gray">
          <a:xfrm>
            <a:off x="550164" y="552450"/>
            <a:ext cx="11091672" cy="819150"/>
          </a:xfrm>
        </p:spPr>
        <p:txBody>
          <a:bodyPr/>
          <a:lstStyle/>
          <a:p>
            <a:r>
              <a:rPr lang="en-US" noProof="0"/>
              <a:t>Place headline here</a:t>
            </a:r>
          </a:p>
        </p:txBody>
      </p:sp>
      <p:sp>
        <p:nvSpPr>
          <p:cNvPr id="4" name="Rounded Rectangle 1">
            <a:extLst>
              <a:ext uri="{FF2B5EF4-FFF2-40B4-BE49-F238E27FC236}">
                <a16:creationId xmlns:a16="http://schemas.microsoft.com/office/drawing/2014/main" id="{94DFA5BF-639B-17EA-4DE2-4F29D784FEC2}"/>
              </a:ext>
              <a:ext uri="{C183D7F6-B498-43B3-948B-1728B52AA6E4}">
                <adec:decorative xmlns:adec="http://schemas.microsoft.com/office/drawing/2017/decorative" val="1"/>
              </a:ext>
            </a:extLst>
          </p:cNvPr>
          <p:cNvSpPr/>
          <p:nvPr userDrawn="1"/>
        </p:nvSpPr>
        <p:spPr bwMode="gray">
          <a:xfrm>
            <a:off x="550163" y="2003531"/>
            <a:ext cx="2485021" cy="3759093"/>
          </a:xfrm>
          <a:prstGeom prst="roundRect">
            <a:avLst>
              <a:gd name="adj" fmla="val 7419"/>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3" name="Subhead 1">
            <a:extLst>
              <a:ext uri="{FF2B5EF4-FFF2-40B4-BE49-F238E27FC236}">
                <a16:creationId xmlns:a16="http://schemas.microsoft.com/office/drawing/2014/main" id="{1D8D160B-6BB7-235F-B8C9-392F2A862DC3}"/>
              </a:ext>
            </a:extLst>
          </p:cNvPr>
          <p:cNvSpPr>
            <a:spLocks noGrp="1"/>
          </p:cNvSpPr>
          <p:nvPr>
            <p:ph type="body" idx="1" hasCustomPrompt="1"/>
          </p:nvPr>
        </p:nvSpPr>
        <p:spPr bwMode="white">
          <a:xfrm>
            <a:off x="801660" y="2214882"/>
            <a:ext cx="1982026" cy="493487"/>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 </a:t>
            </a:r>
            <a:br>
              <a:rPr lang="en-US" noProof="0"/>
            </a:br>
            <a:r>
              <a:rPr lang="en-US" noProof="0"/>
              <a:t>lorem ipsum</a:t>
            </a:r>
          </a:p>
        </p:txBody>
      </p:sp>
      <p:sp>
        <p:nvSpPr>
          <p:cNvPr id="13" name="Text 1">
            <a:extLst>
              <a:ext uri="{FF2B5EF4-FFF2-40B4-BE49-F238E27FC236}">
                <a16:creationId xmlns:a16="http://schemas.microsoft.com/office/drawing/2014/main" id="{DC257629-1D3C-76AF-80D7-B0D5FA453164}"/>
              </a:ext>
            </a:extLst>
          </p:cNvPr>
          <p:cNvSpPr>
            <a:spLocks noGrp="1"/>
          </p:cNvSpPr>
          <p:nvPr>
            <p:ph type="body" sz="quarter" idx="15"/>
          </p:nvPr>
        </p:nvSpPr>
        <p:spPr bwMode="white">
          <a:xfrm>
            <a:off x="801660" y="2941570"/>
            <a:ext cx="1982026" cy="2558082"/>
          </a:xfrm>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ounded Rectangle 2">
            <a:extLst>
              <a:ext uri="{FF2B5EF4-FFF2-40B4-BE49-F238E27FC236}">
                <a16:creationId xmlns:a16="http://schemas.microsoft.com/office/drawing/2014/main" id="{30F163AE-4F60-F493-8F01-DC771E586076}"/>
              </a:ext>
              <a:ext uri="{C183D7F6-B498-43B3-948B-1728B52AA6E4}">
                <adec:decorative xmlns:adec="http://schemas.microsoft.com/office/drawing/2017/decorative" val="1"/>
              </a:ext>
            </a:extLst>
          </p:cNvPr>
          <p:cNvSpPr/>
          <p:nvPr userDrawn="1"/>
        </p:nvSpPr>
        <p:spPr bwMode="gray">
          <a:xfrm>
            <a:off x="3419873" y="2003531"/>
            <a:ext cx="2485021" cy="3759093"/>
          </a:xfrm>
          <a:prstGeom prst="roundRect">
            <a:avLst>
              <a:gd name="adj" fmla="val 7419"/>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5" name="Subhead 2">
            <a:extLst>
              <a:ext uri="{FF2B5EF4-FFF2-40B4-BE49-F238E27FC236}">
                <a16:creationId xmlns:a16="http://schemas.microsoft.com/office/drawing/2014/main" id="{514BA597-FAA5-F1F5-2969-E85FF4DFEF64}"/>
              </a:ext>
            </a:extLst>
          </p:cNvPr>
          <p:cNvSpPr>
            <a:spLocks noGrp="1"/>
          </p:cNvSpPr>
          <p:nvPr>
            <p:ph type="body" idx="17" hasCustomPrompt="1"/>
          </p:nvPr>
        </p:nvSpPr>
        <p:spPr bwMode="white">
          <a:xfrm>
            <a:off x="3671370" y="2214882"/>
            <a:ext cx="1982026" cy="493487"/>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 </a:t>
            </a:r>
            <a:br>
              <a:rPr lang="en-US" noProof="0"/>
            </a:br>
            <a:r>
              <a:rPr lang="en-US" noProof="0"/>
              <a:t>lorem ipsum</a:t>
            </a:r>
          </a:p>
        </p:txBody>
      </p:sp>
      <p:sp>
        <p:nvSpPr>
          <p:cNvPr id="28" name="Text 2">
            <a:extLst>
              <a:ext uri="{FF2B5EF4-FFF2-40B4-BE49-F238E27FC236}">
                <a16:creationId xmlns:a16="http://schemas.microsoft.com/office/drawing/2014/main" id="{29D25143-E669-CD69-1A42-D567809E088F}"/>
              </a:ext>
            </a:extLst>
          </p:cNvPr>
          <p:cNvSpPr>
            <a:spLocks noGrp="1"/>
          </p:cNvSpPr>
          <p:nvPr>
            <p:ph type="body" sz="quarter" idx="20"/>
          </p:nvPr>
        </p:nvSpPr>
        <p:spPr bwMode="white">
          <a:xfrm>
            <a:off x="3671370" y="2941570"/>
            <a:ext cx="1982026" cy="2558082"/>
          </a:xfrm>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ounded Rectangle 3">
            <a:extLst>
              <a:ext uri="{FF2B5EF4-FFF2-40B4-BE49-F238E27FC236}">
                <a16:creationId xmlns:a16="http://schemas.microsoft.com/office/drawing/2014/main" id="{55942230-235B-510C-60F3-A308C7C46539}"/>
              </a:ext>
              <a:ext uri="{C183D7F6-B498-43B3-948B-1728B52AA6E4}">
                <adec:decorative xmlns:adec="http://schemas.microsoft.com/office/drawing/2017/decorative" val="1"/>
              </a:ext>
            </a:extLst>
          </p:cNvPr>
          <p:cNvSpPr/>
          <p:nvPr userDrawn="1"/>
        </p:nvSpPr>
        <p:spPr bwMode="gray">
          <a:xfrm>
            <a:off x="6289582" y="2003531"/>
            <a:ext cx="2485021" cy="3759093"/>
          </a:xfrm>
          <a:prstGeom prst="roundRect">
            <a:avLst>
              <a:gd name="adj" fmla="val 7419"/>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6" name="Subhead 3">
            <a:extLst>
              <a:ext uri="{FF2B5EF4-FFF2-40B4-BE49-F238E27FC236}">
                <a16:creationId xmlns:a16="http://schemas.microsoft.com/office/drawing/2014/main" id="{D75C3222-F3D8-F918-DE1C-5E2734078C58}"/>
              </a:ext>
            </a:extLst>
          </p:cNvPr>
          <p:cNvSpPr>
            <a:spLocks noGrp="1"/>
          </p:cNvSpPr>
          <p:nvPr>
            <p:ph type="body" idx="18" hasCustomPrompt="1"/>
          </p:nvPr>
        </p:nvSpPr>
        <p:spPr bwMode="white">
          <a:xfrm>
            <a:off x="6541079" y="2214882"/>
            <a:ext cx="1982026" cy="493487"/>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 </a:t>
            </a:r>
            <a:br>
              <a:rPr lang="en-US" noProof="0"/>
            </a:br>
            <a:r>
              <a:rPr lang="en-US" noProof="0"/>
              <a:t>lorem ipsum</a:t>
            </a:r>
          </a:p>
        </p:txBody>
      </p:sp>
      <p:sp>
        <p:nvSpPr>
          <p:cNvPr id="29" name="Text 3">
            <a:extLst>
              <a:ext uri="{FF2B5EF4-FFF2-40B4-BE49-F238E27FC236}">
                <a16:creationId xmlns:a16="http://schemas.microsoft.com/office/drawing/2014/main" id="{D745CBBD-A271-85EF-3D79-339C7A34A45F}"/>
              </a:ext>
            </a:extLst>
          </p:cNvPr>
          <p:cNvSpPr>
            <a:spLocks noGrp="1"/>
          </p:cNvSpPr>
          <p:nvPr>
            <p:ph type="body" sz="quarter" idx="21"/>
          </p:nvPr>
        </p:nvSpPr>
        <p:spPr bwMode="white">
          <a:xfrm>
            <a:off x="6541079" y="2941570"/>
            <a:ext cx="1982026" cy="2558082"/>
          </a:xfrm>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ounded Rectangle 4">
            <a:extLst>
              <a:ext uri="{FF2B5EF4-FFF2-40B4-BE49-F238E27FC236}">
                <a16:creationId xmlns:a16="http://schemas.microsoft.com/office/drawing/2014/main" id="{F93B6AB1-11F2-03BD-08F1-6CCAC81C103E}"/>
              </a:ext>
              <a:ext uri="{C183D7F6-B498-43B3-948B-1728B52AA6E4}">
                <adec:decorative xmlns:adec="http://schemas.microsoft.com/office/drawing/2017/decorative" val="1"/>
              </a:ext>
            </a:extLst>
          </p:cNvPr>
          <p:cNvSpPr/>
          <p:nvPr userDrawn="1"/>
        </p:nvSpPr>
        <p:spPr bwMode="gray">
          <a:xfrm>
            <a:off x="9159292" y="2003531"/>
            <a:ext cx="2485021" cy="3759093"/>
          </a:xfrm>
          <a:prstGeom prst="roundRect">
            <a:avLst>
              <a:gd name="adj" fmla="val 7419"/>
            </a:avLst>
          </a:prstGeom>
          <a:no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7" name="Subhead 4">
            <a:extLst>
              <a:ext uri="{FF2B5EF4-FFF2-40B4-BE49-F238E27FC236}">
                <a16:creationId xmlns:a16="http://schemas.microsoft.com/office/drawing/2014/main" id="{BEFD4D07-55D5-4CF2-A527-34DDBD72AC5B}"/>
              </a:ext>
            </a:extLst>
          </p:cNvPr>
          <p:cNvSpPr>
            <a:spLocks noGrp="1"/>
          </p:cNvSpPr>
          <p:nvPr>
            <p:ph type="body" idx="19" hasCustomPrompt="1"/>
          </p:nvPr>
        </p:nvSpPr>
        <p:spPr bwMode="white">
          <a:xfrm>
            <a:off x="9410789" y="2214882"/>
            <a:ext cx="1982026" cy="493487"/>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 </a:t>
            </a:r>
            <a:br>
              <a:rPr lang="en-US" noProof="0"/>
            </a:br>
            <a:r>
              <a:rPr lang="en-US" noProof="0"/>
              <a:t>lorem ipsum</a:t>
            </a:r>
          </a:p>
        </p:txBody>
      </p:sp>
      <p:sp>
        <p:nvSpPr>
          <p:cNvPr id="30" name="Text 4">
            <a:extLst>
              <a:ext uri="{FF2B5EF4-FFF2-40B4-BE49-F238E27FC236}">
                <a16:creationId xmlns:a16="http://schemas.microsoft.com/office/drawing/2014/main" id="{49ECFA26-933A-52B8-47C9-B192BDAE78A4}"/>
              </a:ext>
            </a:extLst>
          </p:cNvPr>
          <p:cNvSpPr>
            <a:spLocks noGrp="1"/>
          </p:cNvSpPr>
          <p:nvPr>
            <p:ph type="body" sz="quarter" idx="22"/>
          </p:nvPr>
        </p:nvSpPr>
        <p:spPr bwMode="white">
          <a:xfrm>
            <a:off x="9410789" y="2941570"/>
            <a:ext cx="1982026" cy="2558082"/>
          </a:xfrm>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bwMode="gray"/>
        <p:txBody>
          <a:bodyPr/>
          <a:lstStyle>
            <a:lvl1pPr>
              <a:defRPr>
                <a:solidFill>
                  <a:srgbClr val="C1BFFF"/>
                </a:solidFill>
              </a:defRPr>
            </a:lvl1p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bwMode="gray">
          <a:xfrm>
            <a:off x="9908540" y="6439710"/>
            <a:ext cx="1734820" cy="418290"/>
          </a:xfrm>
        </p:spPr>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70462508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oter Only with Graphic Waves Dark">
    <p:bg>
      <p:bgRef idx="1001">
        <a:schemeClr val="bg2"/>
      </p:bgRef>
    </p:bg>
    <p:spTree>
      <p:nvGrpSpPr>
        <p:cNvPr id="1" name=""/>
        <p:cNvGrpSpPr/>
        <p:nvPr/>
      </p:nvGrpSpPr>
      <p:grpSpPr>
        <a:xfrm>
          <a:off x="0" y="0"/>
          <a:ext cx="0" cy="0"/>
          <a:chOff x="0" y="0"/>
          <a:chExt cx="0" cy="0"/>
        </a:xfrm>
      </p:grpSpPr>
      <p:pic>
        <p:nvPicPr>
          <p:cNvPr id="10" name="Graphic Waves">
            <a:extLst>
              <a:ext uri="{FF2B5EF4-FFF2-40B4-BE49-F238E27FC236}">
                <a16:creationId xmlns:a16="http://schemas.microsoft.com/office/drawing/2014/main" id="{384E1635-052A-7DD7-99CB-D5CB8988E1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829"/>
            <a:ext cx="12192000" cy="6857172"/>
          </a:xfrm>
          <a:prstGeom prst="rect">
            <a:avLst/>
          </a:prstGeom>
        </p:spPr>
      </p:pic>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bwMode="black">
          <a:xfrm>
            <a:off x="3048" y="-457200"/>
            <a:ext cx="12188952" cy="457200"/>
          </a:xfrm>
        </p:spPr>
        <p:txBody>
          <a:bodyPr/>
          <a:lstStyle>
            <a:lvl1pPr>
              <a:defRPr>
                <a:solidFill>
                  <a:schemeClr val="accent6"/>
                </a:solidFill>
              </a:defRPr>
            </a:lvl1pPr>
          </a:lstStyle>
          <a:p>
            <a:r>
              <a:rPr lang="en-US" noProof="0"/>
              <a:t>Insert offscreen slide title here</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white"/>
        <p:txBody>
          <a:bodyPr/>
          <a:lstStyle>
            <a:lvl1pPr>
              <a:defRPr>
                <a:solidFill>
                  <a:schemeClr val="tx2"/>
                </a:solidFill>
              </a:defRPr>
            </a:lvl1pPr>
          </a:lstStyle>
          <a:p>
            <a:r>
              <a:rPr lang="en-US" noProof="0" dirty="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white"/>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78249932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 and Text x3 Horizontal Dark">
    <p:bg>
      <p:bgRef idx="1001">
        <a:schemeClr val="bg2"/>
      </p:bgRef>
    </p:bg>
    <p:spTree>
      <p:nvGrpSpPr>
        <p:cNvPr id="1" name=""/>
        <p:cNvGrpSpPr/>
        <p:nvPr/>
      </p:nvGrpSpPr>
      <p:grpSpPr>
        <a:xfrm>
          <a:off x="0" y="0"/>
          <a:ext cx="0" cy="0"/>
          <a:chOff x="0" y="0"/>
          <a:chExt cx="0" cy="0"/>
        </a:xfrm>
      </p:grpSpPr>
      <p:pic>
        <p:nvPicPr>
          <p:cNvPr id="20" name="Graphic Waves">
            <a:extLst>
              <a:ext uri="{FF2B5EF4-FFF2-40B4-BE49-F238E27FC236}">
                <a16:creationId xmlns:a16="http://schemas.microsoft.com/office/drawing/2014/main" id="{08694DAF-622A-C710-DB45-6F2178A429A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a:ln w="9525">
            <a:solidFill>
              <a:srgbClr val="512EAB"/>
            </a:solidFill>
          </a:ln>
        </p:spPr>
      </p:pic>
      <p:sp>
        <p:nvSpPr>
          <p:cNvPr id="6" name="Section">
            <a:extLst>
              <a:ext uri="{FF2B5EF4-FFF2-40B4-BE49-F238E27FC236}">
                <a16:creationId xmlns:a16="http://schemas.microsoft.com/office/drawing/2014/main" id="{C3F5BB9A-EE45-B960-B743-E16FDB97B4E6}"/>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B77DC554-B106-D84B-B0E2-4BB654FA8963}"/>
              </a:ext>
              <a:ext uri="{C183D7F6-B498-43B3-948B-1728B52AA6E4}">
                <adec:decorative xmlns:adec="http://schemas.microsoft.com/office/drawing/2017/decorative" val="0"/>
              </a:ext>
            </a:extLst>
          </p:cNvPr>
          <p:cNvSpPr>
            <a:spLocks noGrp="1"/>
          </p:cNvSpPr>
          <p:nvPr>
            <p:ph type="title" hasCustomPrompt="1"/>
          </p:nvPr>
        </p:nvSpPr>
        <p:spPr bwMode="white">
          <a:xfrm>
            <a:off x="550164" y="552450"/>
            <a:ext cx="11091672" cy="819150"/>
          </a:xfrm>
        </p:spPr>
        <p:txBody>
          <a:bodyPr/>
          <a:lstStyle>
            <a:lvl1pPr>
              <a:defRPr>
                <a:solidFill>
                  <a:schemeClr val="tx2"/>
                </a:solidFill>
              </a:defRPr>
            </a:lvl1pPr>
          </a:lstStyle>
          <a:p>
            <a:r>
              <a:rPr lang="en-US" noProof="0"/>
              <a:t>Place headline here</a:t>
            </a:r>
          </a:p>
        </p:txBody>
      </p:sp>
      <p:cxnSp>
        <p:nvCxnSpPr>
          <p:cNvPr id="8" name="Straight Connector 1">
            <a:extLst>
              <a:ext uri="{FF2B5EF4-FFF2-40B4-BE49-F238E27FC236}">
                <a16:creationId xmlns:a16="http://schemas.microsoft.com/office/drawing/2014/main" id="{1EE515A2-6328-17B6-F24D-B59F3FCBA32F}"/>
              </a:ext>
              <a:ext uri="{C183D7F6-B498-43B3-948B-1728B52AA6E4}">
                <adec:decorative xmlns:adec="http://schemas.microsoft.com/office/drawing/2017/decorative" val="1"/>
              </a:ext>
            </a:extLst>
          </p:cNvPr>
          <p:cNvCxnSpPr>
            <a:cxnSpLocks/>
          </p:cNvCxnSpPr>
          <p:nvPr userDrawn="1"/>
        </p:nvCxnSpPr>
        <p:spPr bwMode="white">
          <a:xfrm>
            <a:off x="550165" y="1644648"/>
            <a:ext cx="654596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7" name="Icon 1">
            <a:extLst>
              <a:ext uri="{FF2B5EF4-FFF2-40B4-BE49-F238E27FC236}">
                <a16:creationId xmlns:a16="http://schemas.microsoft.com/office/drawing/2014/main" id="{13010377-DD72-ACA6-CAE2-3D08A59518D9}"/>
              </a:ext>
              <a:ext uri="{C183D7F6-B498-43B3-948B-1728B52AA6E4}">
                <adec:decorative xmlns:adec="http://schemas.microsoft.com/office/drawing/2017/decorative" val="1"/>
              </a:ext>
            </a:extLst>
          </p:cNvPr>
          <p:cNvSpPr>
            <a:spLocks noGrp="1"/>
          </p:cNvSpPr>
          <p:nvPr>
            <p:ph type="pic" sz="quarter" idx="38" hasCustomPrompt="1"/>
          </p:nvPr>
        </p:nvSpPr>
        <p:spPr bwMode="white">
          <a:xfrm>
            <a:off x="550164" y="2067135"/>
            <a:ext cx="530352" cy="527684"/>
          </a:xfrm>
        </p:spPr>
        <p:txBody>
          <a:bodyPr anchor="ctr"/>
          <a:lstStyle>
            <a:lvl1pPr marL="0" indent="0" algn="ctr">
              <a:buNone/>
              <a:defRPr sz="1000"/>
            </a:lvl1pPr>
          </a:lstStyle>
          <a:p>
            <a:r>
              <a:rPr lang="en-US" noProof="0"/>
              <a:t>Icon</a:t>
            </a:r>
          </a:p>
        </p:txBody>
      </p:sp>
      <p:sp>
        <p:nvSpPr>
          <p:cNvPr id="3" name="Subhead 1">
            <a:extLst>
              <a:ext uri="{FF2B5EF4-FFF2-40B4-BE49-F238E27FC236}">
                <a16:creationId xmlns:a16="http://schemas.microsoft.com/office/drawing/2014/main" id="{E107CB8E-DC12-4ACD-605C-228CD8103202}"/>
              </a:ext>
            </a:extLst>
          </p:cNvPr>
          <p:cNvSpPr>
            <a:spLocks noGrp="1"/>
          </p:cNvSpPr>
          <p:nvPr>
            <p:ph type="body" idx="1" hasCustomPrompt="1"/>
          </p:nvPr>
        </p:nvSpPr>
        <p:spPr bwMode="white">
          <a:xfrm>
            <a:off x="1650099" y="1898639"/>
            <a:ext cx="5446025" cy="27432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 here</a:t>
            </a:r>
          </a:p>
        </p:txBody>
      </p:sp>
      <p:sp>
        <p:nvSpPr>
          <p:cNvPr id="14" name="Text 1">
            <a:extLst>
              <a:ext uri="{FF2B5EF4-FFF2-40B4-BE49-F238E27FC236}">
                <a16:creationId xmlns:a16="http://schemas.microsoft.com/office/drawing/2014/main" id="{EB3F88AA-FE75-288D-8ACA-587C34A9CF0B}"/>
              </a:ext>
            </a:extLst>
          </p:cNvPr>
          <p:cNvSpPr>
            <a:spLocks noGrp="1"/>
          </p:cNvSpPr>
          <p:nvPr>
            <p:ph type="body" sz="quarter" idx="29"/>
          </p:nvPr>
        </p:nvSpPr>
        <p:spPr bwMode="white">
          <a:xfrm>
            <a:off x="1650100" y="2178617"/>
            <a:ext cx="5449824" cy="572984"/>
          </a:xfrm>
        </p:spPr>
        <p:txBody>
          <a:bodyPr anchor="t" anchorCtr="0"/>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p:txBody>
      </p:sp>
      <p:cxnSp>
        <p:nvCxnSpPr>
          <p:cNvPr id="7" name="Straight Connector 2">
            <a:extLst>
              <a:ext uri="{FF2B5EF4-FFF2-40B4-BE49-F238E27FC236}">
                <a16:creationId xmlns:a16="http://schemas.microsoft.com/office/drawing/2014/main" id="{E3CDB21E-3E80-C8A5-4DEA-8F10880104EC}"/>
              </a:ext>
              <a:ext uri="{C183D7F6-B498-43B3-948B-1728B52AA6E4}">
                <adec:decorative xmlns:adec="http://schemas.microsoft.com/office/drawing/2017/decorative" val="1"/>
              </a:ext>
            </a:extLst>
          </p:cNvPr>
          <p:cNvCxnSpPr>
            <a:cxnSpLocks/>
          </p:cNvCxnSpPr>
          <p:nvPr userDrawn="1"/>
        </p:nvCxnSpPr>
        <p:spPr bwMode="white">
          <a:xfrm>
            <a:off x="550165" y="3017307"/>
            <a:ext cx="654596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8" name="Icon 2">
            <a:extLst>
              <a:ext uri="{FF2B5EF4-FFF2-40B4-BE49-F238E27FC236}">
                <a16:creationId xmlns:a16="http://schemas.microsoft.com/office/drawing/2014/main" id="{756DEBB3-DBCB-44A2-83F5-673473F749CB}"/>
              </a:ext>
              <a:ext uri="{C183D7F6-B498-43B3-948B-1728B52AA6E4}">
                <adec:decorative xmlns:adec="http://schemas.microsoft.com/office/drawing/2017/decorative" val="1"/>
              </a:ext>
            </a:extLst>
          </p:cNvPr>
          <p:cNvSpPr>
            <a:spLocks noGrp="1"/>
          </p:cNvSpPr>
          <p:nvPr>
            <p:ph type="pic" sz="quarter" idx="39" hasCustomPrompt="1"/>
          </p:nvPr>
        </p:nvSpPr>
        <p:spPr bwMode="white">
          <a:xfrm>
            <a:off x="550164" y="3438516"/>
            <a:ext cx="530352" cy="527684"/>
          </a:xfrm>
        </p:spPr>
        <p:txBody>
          <a:bodyPr anchor="ctr"/>
          <a:lstStyle>
            <a:lvl1pPr marL="0" indent="0" algn="ctr">
              <a:buNone/>
              <a:defRPr sz="1000"/>
            </a:lvl1pPr>
          </a:lstStyle>
          <a:p>
            <a:r>
              <a:rPr lang="en-US" noProof="0"/>
              <a:t>Icon</a:t>
            </a:r>
          </a:p>
        </p:txBody>
      </p:sp>
      <p:sp>
        <p:nvSpPr>
          <p:cNvPr id="11" name="Subhead 2">
            <a:extLst>
              <a:ext uri="{FF2B5EF4-FFF2-40B4-BE49-F238E27FC236}">
                <a16:creationId xmlns:a16="http://schemas.microsoft.com/office/drawing/2014/main" id="{0BEF8BB9-482B-25FA-6F92-DAD2A7D8CA1B}"/>
              </a:ext>
            </a:extLst>
          </p:cNvPr>
          <p:cNvSpPr>
            <a:spLocks noGrp="1"/>
          </p:cNvSpPr>
          <p:nvPr>
            <p:ph type="body" idx="41" hasCustomPrompt="1"/>
          </p:nvPr>
        </p:nvSpPr>
        <p:spPr bwMode="white">
          <a:xfrm>
            <a:off x="1650099" y="3264361"/>
            <a:ext cx="5446025" cy="27432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 here</a:t>
            </a:r>
          </a:p>
        </p:txBody>
      </p:sp>
      <p:sp>
        <p:nvSpPr>
          <p:cNvPr id="15" name="Text 2">
            <a:extLst>
              <a:ext uri="{FF2B5EF4-FFF2-40B4-BE49-F238E27FC236}">
                <a16:creationId xmlns:a16="http://schemas.microsoft.com/office/drawing/2014/main" id="{8531EFAC-6BE7-BF40-16F2-88B75169248A}"/>
              </a:ext>
            </a:extLst>
          </p:cNvPr>
          <p:cNvSpPr>
            <a:spLocks noGrp="1"/>
          </p:cNvSpPr>
          <p:nvPr>
            <p:ph type="body" sz="quarter" idx="30"/>
          </p:nvPr>
        </p:nvSpPr>
        <p:spPr bwMode="white">
          <a:xfrm>
            <a:off x="1650100" y="3549998"/>
            <a:ext cx="5449824" cy="572984"/>
          </a:xfrm>
        </p:spPr>
        <p:txBody>
          <a:bodyPr anchor="t" anchorCtr="0"/>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p:txBody>
      </p:sp>
      <p:cxnSp>
        <p:nvCxnSpPr>
          <p:cNvPr id="9" name="Straight Connector 3">
            <a:extLst>
              <a:ext uri="{FF2B5EF4-FFF2-40B4-BE49-F238E27FC236}">
                <a16:creationId xmlns:a16="http://schemas.microsoft.com/office/drawing/2014/main" id="{A88C917E-5734-C78A-29C5-A3E9154C7224}"/>
              </a:ext>
              <a:ext uri="{C183D7F6-B498-43B3-948B-1728B52AA6E4}">
                <adec:decorative xmlns:adec="http://schemas.microsoft.com/office/drawing/2017/decorative" val="1"/>
              </a:ext>
            </a:extLst>
          </p:cNvPr>
          <p:cNvCxnSpPr>
            <a:cxnSpLocks/>
          </p:cNvCxnSpPr>
          <p:nvPr userDrawn="1"/>
        </p:nvCxnSpPr>
        <p:spPr bwMode="white">
          <a:xfrm>
            <a:off x="550165" y="4389966"/>
            <a:ext cx="654596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9" name="Icon 3">
            <a:extLst>
              <a:ext uri="{FF2B5EF4-FFF2-40B4-BE49-F238E27FC236}">
                <a16:creationId xmlns:a16="http://schemas.microsoft.com/office/drawing/2014/main" id="{485C4B5E-97E5-1505-4108-04489D83201A}"/>
              </a:ext>
              <a:ext uri="{C183D7F6-B498-43B3-948B-1728B52AA6E4}">
                <adec:decorative xmlns:adec="http://schemas.microsoft.com/office/drawing/2017/decorative" val="1"/>
              </a:ext>
            </a:extLst>
          </p:cNvPr>
          <p:cNvSpPr>
            <a:spLocks noGrp="1"/>
          </p:cNvSpPr>
          <p:nvPr>
            <p:ph type="pic" sz="quarter" idx="40" hasCustomPrompt="1"/>
          </p:nvPr>
        </p:nvSpPr>
        <p:spPr bwMode="white">
          <a:xfrm>
            <a:off x="550164" y="4813732"/>
            <a:ext cx="530352" cy="527684"/>
          </a:xfrm>
        </p:spPr>
        <p:txBody>
          <a:bodyPr anchor="ctr"/>
          <a:lstStyle>
            <a:lvl1pPr marL="0" indent="0" algn="ctr">
              <a:buNone/>
              <a:defRPr sz="1000"/>
            </a:lvl1pPr>
          </a:lstStyle>
          <a:p>
            <a:r>
              <a:rPr lang="en-US" noProof="0"/>
              <a:t>Icon</a:t>
            </a:r>
          </a:p>
        </p:txBody>
      </p:sp>
      <p:sp>
        <p:nvSpPr>
          <p:cNvPr id="12" name="Subhead 3">
            <a:extLst>
              <a:ext uri="{FF2B5EF4-FFF2-40B4-BE49-F238E27FC236}">
                <a16:creationId xmlns:a16="http://schemas.microsoft.com/office/drawing/2014/main" id="{1AB8E9C8-83AE-C8D2-0184-1E0018C07787}"/>
              </a:ext>
            </a:extLst>
          </p:cNvPr>
          <p:cNvSpPr>
            <a:spLocks noGrp="1"/>
          </p:cNvSpPr>
          <p:nvPr>
            <p:ph type="body" idx="42" hasCustomPrompt="1"/>
          </p:nvPr>
        </p:nvSpPr>
        <p:spPr bwMode="white">
          <a:xfrm>
            <a:off x="1650099" y="4639136"/>
            <a:ext cx="5446025" cy="27432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 here</a:t>
            </a:r>
          </a:p>
        </p:txBody>
      </p:sp>
      <p:sp>
        <p:nvSpPr>
          <p:cNvPr id="16" name="Text 3">
            <a:extLst>
              <a:ext uri="{FF2B5EF4-FFF2-40B4-BE49-F238E27FC236}">
                <a16:creationId xmlns:a16="http://schemas.microsoft.com/office/drawing/2014/main" id="{DCCBBD6D-3E78-9059-45D4-9D816555A22A}"/>
              </a:ext>
            </a:extLst>
          </p:cNvPr>
          <p:cNvSpPr>
            <a:spLocks noGrp="1"/>
          </p:cNvSpPr>
          <p:nvPr>
            <p:ph type="body" sz="quarter" idx="31"/>
          </p:nvPr>
        </p:nvSpPr>
        <p:spPr bwMode="white">
          <a:xfrm>
            <a:off x="1650100" y="4921378"/>
            <a:ext cx="5449824" cy="576819"/>
          </a:xfrm>
        </p:spPr>
        <p:txBody>
          <a:bodyPr anchor="t" anchorCtr="0"/>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p:txBody>
      </p:sp>
      <p:cxnSp>
        <p:nvCxnSpPr>
          <p:cNvPr id="10" name="Straight Connector 4">
            <a:extLst>
              <a:ext uri="{FF2B5EF4-FFF2-40B4-BE49-F238E27FC236}">
                <a16:creationId xmlns:a16="http://schemas.microsoft.com/office/drawing/2014/main" id="{6845AC87-1606-EC81-CC58-79722EB79E69}"/>
              </a:ext>
              <a:ext uri="{C183D7F6-B498-43B3-948B-1728B52AA6E4}">
                <adec:decorative xmlns:adec="http://schemas.microsoft.com/office/drawing/2017/decorative" val="1"/>
              </a:ext>
            </a:extLst>
          </p:cNvPr>
          <p:cNvCxnSpPr>
            <a:cxnSpLocks/>
          </p:cNvCxnSpPr>
          <p:nvPr userDrawn="1"/>
        </p:nvCxnSpPr>
        <p:spPr bwMode="white">
          <a:xfrm>
            <a:off x="550165" y="5762626"/>
            <a:ext cx="654596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39344905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 and Text x3 Horizontal">
    <p:bg>
      <p:bgRef idx="1001">
        <a:schemeClr val="bg1"/>
      </p:bgRef>
    </p:bg>
    <p:spTree>
      <p:nvGrpSpPr>
        <p:cNvPr id="1" name=""/>
        <p:cNvGrpSpPr/>
        <p:nvPr/>
      </p:nvGrpSpPr>
      <p:grpSpPr>
        <a:xfrm>
          <a:off x="0" y="0"/>
          <a:ext cx="0" cy="0"/>
          <a:chOff x="0" y="0"/>
          <a:chExt cx="0" cy="0"/>
        </a:xfrm>
      </p:grpSpPr>
      <p:pic>
        <p:nvPicPr>
          <p:cNvPr id="27" name="Graphic Waves">
            <a:extLst>
              <a:ext uri="{FF2B5EF4-FFF2-40B4-BE49-F238E27FC236}">
                <a16:creationId xmlns:a16="http://schemas.microsoft.com/office/drawing/2014/main" id="{0FB43EBC-EA1E-B903-C709-0B40C1981B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6" name="Section">
            <a:extLst>
              <a:ext uri="{FF2B5EF4-FFF2-40B4-BE49-F238E27FC236}">
                <a16:creationId xmlns:a16="http://schemas.microsoft.com/office/drawing/2014/main" id="{C3F5BB9A-EE45-B960-B743-E16FDB97B4E6}"/>
              </a:ext>
            </a:extLst>
          </p:cNvPr>
          <p:cNvSpPr>
            <a:spLocks noGrp="1"/>
          </p:cNvSpPr>
          <p:nvPr>
            <p:ph type="body" sz="quarter" idx="27" hasCustomPrompt="1"/>
          </p:nvPr>
        </p:nvSpPr>
        <p:spPr bwMode="black">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bwMode="black"/>
        <p:txBody>
          <a:bodyPr/>
          <a:lstStyle>
            <a:lvl1pPr>
              <a:defRPr>
                <a:solidFill>
                  <a:schemeClr val="tx2"/>
                </a:solidFill>
              </a:defRPr>
            </a:lvl1pPr>
          </a:lstStyle>
          <a:p>
            <a:r>
              <a:rPr lang="en-US" noProof="0"/>
              <a:t>Place headline here</a:t>
            </a:r>
          </a:p>
        </p:txBody>
      </p:sp>
      <p:cxnSp>
        <p:nvCxnSpPr>
          <p:cNvPr id="7" name="Straight Connector 1">
            <a:extLst>
              <a:ext uri="{FF2B5EF4-FFF2-40B4-BE49-F238E27FC236}">
                <a16:creationId xmlns:a16="http://schemas.microsoft.com/office/drawing/2014/main" id="{EE7B90CD-44DA-BFA1-CD41-10FBF6BCD8E5}"/>
              </a:ext>
              <a:ext uri="{C183D7F6-B498-43B3-948B-1728B52AA6E4}">
                <adec:decorative xmlns:adec="http://schemas.microsoft.com/office/drawing/2017/decorative" val="1"/>
              </a:ext>
            </a:extLst>
          </p:cNvPr>
          <p:cNvCxnSpPr>
            <a:cxnSpLocks/>
          </p:cNvCxnSpPr>
          <p:nvPr userDrawn="1"/>
        </p:nvCxnSpPr>
        <p:spPr bwMode="black">
          <a:xfrm>
            <a:off x="550165" y="1644648"/>
            <a:ext cx="654596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3" name="Icon 1">
            <a:extLst>
              <a:ext uri="{FF2B5EF4-FFF2-40B4-BE49-F238E27FC236}">
                <a16:creationId xmlns:a16="http://schemas.microsoft.com/office/drawing/2014/main" id="{077235C8-D369-B55E-6085-346A9C8F975F}"/>
              </a:ext>
              <a:ext uri="{C183D7F6-B498-43B3-948B-1728B52AA6E4}">
                <adec:decorative xmlns:adec="http://schemas.microsoft.com/office/drawing/2017/decorative" val="1"/>
              </a:ext>
            </a:extLst>
          </p:cNvPr>
          <p:cNvSpPr>
            <a:spLocks noGrp="1"/>
          </p:cNvSpPr>
          <p:nvPr>
            <p:ph type="pic" sz="quarter" idx="38" hasCustomPrompt="1"/>
          </p:nvPr>
        </p:nvSpPr>
        <p:spPr bwMode="black">
          <a:xfrm>
            <a:off x="550164" y="2067135"/>
            <a:ext cx="530352" cy="527684"/>
          </a:xfrm>
        </p:spPr>
        <p:txBody>
          <a:bodyPr anchor="ctr"/>
          <a:lstStyle>
            <a:lvl1pPr marL="0" indent="0" algn="ctr">
              <a:buNone/>
              <a:defRPr sz="1000"/>
            </a:lvl1pPr>
          </a:lstStyle>
          <a:p>
            <a:r>
              <a:rPr lang="en-US" noProof="0"/>
              <a:t>Icon</a:t>
            </a:r>
          </a:p>
        </p:txBody>
      </p:sp>
      <p:sp>
        <p:nvSpPr>
          <p:cNvPr id="26" name="Subhead 1">
            <a:extLst>
              <a:ext uri="{FF2B5EF4-FFF2-40B4-BE49-F238E27FC236}">
                <a16:creationId xmlns:a16="http://schemas.microsoft.com/office/drawing/2014/main" id="{43815CE6-D23A-12AA-A25F-CE9E6D380C80}"/>
              </a:ext>
            </a:extLst>
          </p:cNvPr>
          <p:cNvSpPr>
            <a:spLocks noGrp="1"/>
          </p:cNvSpPr>
          <p:nvPr>
            <p:ph type="body" idx="1" hasCustomPrompt="1"/>
          </p:nvPr>
        </p:nvSpPr>
        <p:spPr bwMode="black">
          <a:xfrm>
            <a:off x="1650099" y="1898639"/>
            <a:ext cx="5446025" cy="27432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 here</a:t>
            </a:r>
          </a:p>
        </p:txBody>
      </p:sp>
      <p:sp>
        <p:nvSpPr>
          <p:cNvPr id="30" name="Text 1">
            <a:extLst>
              <a:ext uri="{FF2B5EF4-FFF2-40B4-BE49-F238E27FC236}">
                <a16:creationId xmlns:a16="http://schemas.microsoft.com/office/drawing/2014/main" id="{FBC4333F-4D56-7AD5-4838-96E024765FCC}"/>
              </a:ext>
            </a:extLst>
          </p:cNvPr>
          <p:cNvSpPr>
            <a:spLocks noGrp="1"/>
          </p:cNvSpPr>
          <p:nvPr>
            <p:ph type="body" sz="quarter" idx="29"/>
          </p:nvPr>
        </p:nvSpPr>
        <p:spPr bwMode="black">
          <a:xfrm>
            <a:off x="1650100" y="2178617"/>
            <a:ext cx="5449824" cy="572984"/>
          </a:xfrm>
        </p:spPr>
        <p:txBody>
          <a:bodyPr anchor="t" anchorCtr="0"/>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p:txBody>
      </p:sp>
      <p:cxnSp>
        <p:nvCxnSpPr>
          <p:cNvPr id="3" name="Straight Connector 2">
            <a:extLst>
              <a:ext uri="{FF2B5EF4-FFF2-40B4-BE49-F238E27FC236}">
                <a16:creationId xmlns:a16="http://schemas.microsoft.com/office/drawing/2014/main" id="{C40F7222-353C-A713-25E6-0A9DEFC0F184}"/>
              </a:ext>
              <a:ext uri="{C183D7F6-B498-43B3-948B-1728B52AA6E4}">
                <adec:decorative xmlns:adec="http://schemas.microsoft.com/office/drawing/2017/decorative" val="1"/>
              </a:ext>
            </a:extLst>
          </p:cNvPr>
          <p:cNvCxnSpPr>
            <a:cxnSpLocks/>
          </p:cNvCxnSpPr>
          <p:nvPr userDrawn="1"/>
        </p:nvCxnSpPr>
        <p:spPr bwMode="black">
          <a:xfrm>
            <a:off x="550165" y="3017307"/>
            <a:ext cx="654596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4" name="Icon 2">
            <a:extLst>
              <a:ext uri="{FF2B5EF4-FFF2-40B4-BE49-F238E27FC236}">
                <a16:creationId xmlns:a16="http://schemas.microsoft.com/office/drawing/2014/main" id="{37F52CC6-28D9-1669-D15C-F1647471366F}"/>
              </a:ext>
              <a:ext uri="{C183D7F6-B498-43B3-948B-1728B52AA6E4}">
                <adec:decorative xmlns:adec="http://schemas.microsoft.com/office/drawing/2017/decorative" val="1"/>
              </a:ext>
            </a:extLst>
          </p:cNvPr>
          <p:cNvSpPr>
            <a:spLocks noGrp="1"/>
          </p:cNvSpPr>
          <p:nvPr>
            <p:ph type="pic" sz="quarter" idx="39" hasCustomPrompt="1"/>
          </p:nvPr>
        </p:nvSpPr>
        <p:spPr bwMode="black">
          <a:xfrm>
            <a:off x="550164" y="3438516"/>
            <a:ext cx="530352" cy="527684"/>
          </a:xfrm>
        </p:spPr>
        <p:txBody>
          <a:bodyPr anchor="ctr"/>
          <a:lstStyle>
            <a:lvl1pPr marL="0" indent="0" algn="ctr">
              <a:buNone/>
              <a:defRPr sz="1000"/>
            </a:lvl1pPr>
          </a:lstStyle>
          <a:p>
            <a:r>
              <a:rPr lang="en-US" noProof="0"/>
              <a:t>Icon</a:t>
            </a:r>
          </a:p>
        </p:txBody>
      </p:sp>
      <p:sp>
        <p:nvSpPr>
          <p:cNvPr id="28" name="Subhead 2">
            <a:extLst>
              <a:ext uri="{FF2B5EF4-FFF2-40B4-BE49-F238E27FC236}">
                <a16:creationId xmlns:a16="http://schemas.microsoft.com/office/drawing/2014/main" id="{49C98FD3-B5B1-5743-3560-3D8953126C5A}"/>
              </a:ext>
            </a:extLst>
          </p:cNvPr>
          <p:cNvSpPr>
            <a:spLocks noGrp="1"/>
          </p:cNvSpPr>
          <p:nvPr>
            <p:ph type="body" idx="41" hasCustomPrompt="1"/>
          </p:nvPr>
        </p:nvSpPr>
        <p:spPr bwMode="black">
          <a:xfrm>
            <a:off x="1650099" y="3264361"/>
            <a:ext cx="5446025" cy="27432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 here</a:t>
            </a:r>
          </a:p>
        </p:txBody>
      </p:sp>
      <p:sp>
        <p:nvSpPr>
          <p:cNvPr id="31" name="Text 2">
            <a:extLst>
              <a:ext uri="{FF2B5EF4-FFF2-40B4-BE49-F238E27FC236}">
                <a16:creationId xmlns:a16="http://schemas.microsoft.com/office/drawing/2014/main" id="{276E51B3-29A0-BEA7-E8BD-09316F59FFF3}"/>
              </a:ext>
            </a:extLst>
          </p:cNvPr>
          <p:cNvSpPr>
            <a:spLocks noGrp="1"/>
          </p:cNvSpPr>
          <p:nvPr>
            <p:ph type="body" sz="quarter" idx="30"/>
          </p:nvPr>
        </p:nvSpPr>
        <p:spPr bwMode="black">
          <a:xfrm>
            <a:off x="1650100" y="3549998"/>
            <a:ext cx="5449824" cy="572984"/>
          </a:xfrm>
        </p:spPr>
        <p:txBody>
          <a:bodyPr anchor="t" anchorCtr="0"/>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p:txBody>
      </p:sp>
      <p:cxnSp>
        <p:nvCxnSpPr>
          <p:cNvPr id="8" name="Straight Connector 3">
            <a:extLst>
              <a:ext uri="{FF2B5EF4-FFF2-40B4-BE49-F238E27FC236}">
                <a16:creationId xmlns:a16="http://schemas.microsoft.com/office/drawing/2014/main" id="{69E1BE35-CD88-393B-CDAF-6BFCA4FF9B09}"/>
              </a:ext>
              <a:ext uri="{C183D7F6-B498-43B3-948B-1728B52AA6E4}">
                <adec:decorative xmlns:adec="http://schemas.microsoft.com/office/drawing/2017/decorative" val="1"/>
              </a:ext>
            </a:extLst>
          </p:cNvPr>
          <p:cNvCxnSpPr>
            <a:cxnSpLocks/>
          </p:cNvCxnSpPr>
          <p:nvPr userDrawn="1"/>
        </p:nvCxnSpPr>
        <p:spPr bwMode="black">
          <a:xfrm>
            <a:off x="550165" y="4389966"/>
            <a:ext cx="654596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5" name="Icon 3">
            <a:extLst>
              <a:ext uri="{FF2B5EF4-FFF2-40B4-BE49-F238E27FC236}">
                <a16:creationId xmlns:a16="http://schemas.microsoft.com/office/drawing/2014/main" id="{BF59C226-73BC-872F-0023-C652CA1B0E49}"/>
              </a:ext>
              <a:ext uri="{C183D7F6-B498-43B3-948B-1728B52AA6E4}">
                <adec:decorative xmlns:adec="http://schemas.microsoft.com/office/drawing/2017/decorative" val="1"/>
              </a:ext>
            </a:extLst>
          </p:cNvPr>
          <p:cNvSpPr>
            <a:spLocks noGrp="1"/>
          </p:cNvSpPr>
          <p:nvPr>
            <p:ph type="pic" sz="quarter" idx="40" hasCustomPrompt="1"/>
          </p:nvPr>
        </p:nvSpPr>
        <p:spPr bwMode="black">
          <a:xfrm>
            <a:off x="550164" y="4813732"/>
            <a:ext cx="530352" cy="527684"/>
          </a:xfrm>
        </p:spPr>
        <p:txBody>
          <a:bodyPr anchor="ctr"/>
          <a:lstStyle>
            <a:lvl1pPr marL="0" indent="0" algn="ctr">
              <a:buNone/>
              <a:defRPr sz="1000"/>
            </a:lvl1pPr>
          </a:lstStyle>
          <a:p>
            <a:r>
              <a:rPr lang="en-US" noProof="0"/>
              <a:t>Icon</a:t>
            </a:r>
          </a:p>
        </p:txBody>
      </p:sp>
      <p:sp>
        <p:nvSpPr>
          <p:cNvPr id="29" name="Subhead 3">
            <a:extLst>
              <a:ext uri="{FF2B5EF4-FFF2-40B4-BE49-F238E27FC236}">
                <a16:creationId xmlns:a16="http://schemas.microsoft.com/office/drawing/2014/main" id="{A5141198-F0E9-278D-F851-0A9CB32C06D0}"/>
              </a:ext>
            </a:extLst>
          </p:cNvPr>
          <p:cNvSpPr>
            <a:spLocks noGrp="1"/>
          </p:cNvSpPr>
          <p:nvPr>
            <p:ph type="body" idx="42" hasCustomPrompt="1"/>
          </p:nvPr>
        </p:nvSpPr>
        <p:spPr bwMode="black">
          <a:xfrm>
            <a:off x="1650099" y="4639136"/>
            <a:ext cx="5446025" cy="27432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 here</a:t>
            </a:r>
          </a:p>
        </p:txBody>
      </p:sp>
      <p:sp>
        <p:nvSpPr>
          <p:cNvPr id="32" name="Text 3">
            <a:extLst>
              <a:ext uri="{FF2B5EF4-FFF2-40B4-BE49-F238E27FC236}">
                <a16:creationId xmlns:a16="http://schemas.microsoft.com/office/drawing/2014/main" id="{5D17E7AA-821D-1585-D818-F7AB84CA98CD}"/>
              </a:ext>
            </a:extLst>
          </p:cNvPr>
          <p:cNvSpPr>
            <a:spLocks noGrp="1"/>
          </p:cNvSpPr>
          <p:nvPr>
            <p:ph type="body" sz="quarter" idx="31"/>
          </p:nvPr>
        </p:nvSpPr>
        <p:spPr bwMode="black">
          <a:xfrm>
            <a:off x="1650100" y="4921378"/>
            <a:ext cx="5449824" cy="576819"/>
          </a:xfrm>
        </p:spPr>
        <p:txBody>
          <a:bodyPr anchor="t" anchorCtr="0"/>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p:txBody>
      </p:sp>
      <p:cxnSp>
        <p:nvCxnSpPr>
          <p:cNvPr id="9" name="Straight Connector 4">
            <a:extLst>
              <a:ext uri="{FF2B5EF4-FFF2-40B4-BE49-F238E27FC236}">
                <a16:creationId xmlns:a16="http://schemas.microsoft.com/office/drawing/2014/main" id="{CE792BB7-483B-EE84-92B7-D8DC658593E4}"/>
              </a:ext>
              <a:ext uri="{C183D7F6-B498-43B3-948B-1728B52AA6E4}">
                <adec:decorative xmlns:adec="http://schemas.microsoft.com/office/drawing/2017/decorative" val="1"/>
              </a:ext>
            </a:extLst>
          </p:cNvPr>
          <p:cNvCxnSpPr>
            <a:cxnSpLocks/>
          </p:cNvCxnSpPr>
          <p:nvPr userDrawn="1"/>
        </p:nvCxnSpPr>
        <p:spPr bwMode="black">
          <a:xfrm>
            <a:off x="550165" y="5762626"/>
            <a:ext cx="654596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black"/>
        <p:txBody>
          <a:bodyPr/>
          <a:lstStyle>
            <a:lvl1pPr>
              <a:defRPr>
                <a:solidFill>
                  <a:schemeClr val="tx2"/>
                </a:solidFill>
              </a:defRPr>
            </a:lvl1p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black"/>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98110270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A">
    <p:bg bwMode="gray">
      <p:bgPr>
        <a:solidFill>
          <a:srgbClr val="EDECF6"/>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6E64CD-6DE6-4D96-7625-AA99DA689BA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white">
          <a:xfrm flipH="1">
            <a:off x="0" y="-806"/>
            <a:ext cx="4294188" cy="685880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ection">
            <a:extLst>
              <a:ext uri="{FF2B5EF4-FFF2-40B4-BE49-F238E27FC236}">
                <a16:creationId xmlns:a16="http://schemas.microsoft.com/office/drawing/2014/main" id="{2B8FF2E3-6DDB-FDAC-7C65-54DDB199611F}"/>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lang="en-US" sz="1000" kern="1200" cap="all" baseline="0" dirty="0">
                <a:solidFill>
                  <a:srgbClr val="512EAB"/>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8" name="Title">
            <a:extLst>
              <a:ext uri="{FF2B5EF4-FFF2-40B4-BE49-F238E27FC236}">
                <a16:creationId xmlns:a16="http://schemas.microsoft.com/office/drawing/2014/main" id="{3C56CD4F-3DA7-5552-4C4E-F47949F9E491}"/>
              </a:ext>
            </a:extLst>
          </p:cNvPr>
          <p:cNvSpPr>
            <a:spLocks noGrp="1"/>
          </p:cNvSpPr>
          <p:nvPr>
            <p:ph type="title" hasCustomPrompt="1"/>
          </p:nvPr>
        </p:nvSpPr>
        <p:spPr>
          <a:xfrm>
            <a:off x="550164" y="1050244"/>
            <a:ext cx="3605276" cy="1807256"/>
          </a:xfrm>
        </p:spPr>
        <p:txBody>
          <a:bodyPr/>
          <a:lstStyle>
            <a:lvl1pPr>
              <a:defRPr/>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br>
              <a:rPr lang="en-US" noProof="0"/>
            </a:br>
            <a:endParaRPr lang="en-US" noProof="0"/>
          </a:p>
        </p:txBody>
      </p:sp>
      <p:sp>
        <p:nvSpPr>
          <p:cNvPr id="4" name="Text">
            <a:extLst>
              <a:ext uri="{FF2B5EF4-FFF2-40B4-BE49-F238E27FC236}">
                <a16:creationId xmlns:a16="http://schemas.microsoft.com/office/drawing/2014/main" id="{760F39E3-45AC-1A04-8912-893DAC0E3C63}"/>
              </a:ext>
            </a:extLst>
          </p:cNvPr>
          <p:cNvSpPr>
            <a:spLocks noGrp="1"/>
          </p:cNvSpPr>
          <p:nvPr>
            <p:ph type="body" sz="half" idx="2" hasCustomPrompt="1"/>
          </p:nvPr>
        </p:nvSpPr>
        <p:spPr>
          <a:xfrm>
            <a:off x="550164" y="3213100"/>
            <a:ext cx="3336036" cy="2549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Place text here </a:t>
            </a:r>
          </a:p>
        </p:txBody>
      </p:sp>
      <p:sp>
        <p:nvSpPr>
          <p:cNvPr id="9" name="Content">
            <a:extLst>
              <a:ext uri="{FF2B5EF4-FFF2-40B4-BE49-F238E27FC236}">
                <a16:creationId xmlns:a16="http://schemas.microsoft.com/office/drawing/2014/main" id="{D1303120-1537-F993-4316-074426C88077}"/>
              </a:ext>
            </a:extLst>
          </p:cNvPr>
          <p:cNvSpPr>
            <a:spLocks noGrp="1"/>
          </p:cNvSpPr>
          <p:nvPr>
            <p:ph sz="quarter" idx="13"/>
          </p:nvPr>
        </p:nvSpPr>
        <p:spPr>
          <a:xfrm>
            <a:off x="5092700" y="546100"/>
            <a:ext cx="6551613" cy="521525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44" name="Straight Connector 43">
            <a:extLst>
              <a:ext uri="{FF2B5EF4-FFF2-40B4-BE49-F238E27FC236}">
                <a16:creationId xmlns:a16="http://schemas.microsoft.com/office/drawing/2014/main" id="{C970609C-4F75-F5B5-D900-D7F2DCE40F47}"/>
              </a:ext>
              <a:ext uri="{C183D7F6-B498-43B3-948B-1728B52AA6E4}">
                <adec:decorative xmlns:adec="http://schemas.microsoft.com/office/drawing/2017/decorative" val="1"/>
              </a:ext>
            </a:extLst>
          </p:cNvPr>
          <p:cNvCxnSpPr>
            <a:cxnSpLocks/>
          </p:cNvCxnSpPr>
          <p:nvPr userDrawn="1"/>
        </p:nvCxnSpPr>
        <p:spPr bwMode="black">
          <a:xfrm>
            <a:off x="550091" y="5762625"/>
            <a:ext cx="11094222" cy="0"/>
          </a:xfrm>
          <a:prstGeom prst="line">
            <a:avLst/>
          </a:prstGeom>
          <a:ln w="9525">
            <a:solidFill>
              <a:srgbClr val="C1BFFF"/>
            </a:solidFill>
          </a:ln>
        </p:spPr>
        <p:style>
          <a:lnRef idx="2">
            <a:schemeClr val="accent1"/>
          </a:lnRef>
          <a:fillRef idx="0">
            <a:schemeClr val="accent1"/>
          </a:fillRef>
          <a:effectRef idx="1">
            <a:schemeClr val="accent1"/>
          </a:effectRef>
          <a:fontRef idx="minor">
            <a:schemeClr val="tx1"/>
          </a:fontRef>
        </p:style>
      </p:cxnSp>
      <p:sp>
        <p:nvSpPr>
          <p:cNvPr id="2" name="Source">
            <a:extLst>
              <a:ext uri="{FF2B5EF4-FFF2-40B4-BE49-F238E27FC236}">
                <a16:creationId xmlns:a16="http://schemas.microsoft.com/office/drawing/2014/main" id="{315BF4B9-1318-5EEB-220A-29BD725A1B6B}"/>
              </a:ext>
            </a:extLst>
          </p:cNvPr>
          <p:cNvSpPr>
            <a:spLocks noGrp="1"/>
          </p:cNvSpPr>
          <p:nvPr>
            <p:ph type="body" sz="quarter" idx="14" hasCustomPrompt="1"/>
          </p:nvPr>
        </p:nvSpPr>
        <p:spPr>
          <a:xfrm>
            <a:off x="550164" y="5761354"/>
            <a:ext cx="3607200" cy="547200"/>
          </a:xfrm>
        </p:spPr>
        <p:txBody>
          <a:bodyPr anchor="b" anchorCtr="0">
            <a:noAutofit/>
          </a:bodyPr>
          <a:lstStyle>
            <a:lvl1pPr marL="0" indent="0">
              <a:spcAft>
                <a:spcPts val="0"/>
              </a:spcAft>
              <a:buNone/>
              <a:defRPr sz="800"/>
            </a:lvl1pPr>
            <a:lvl2pPr>
              <a:defRPr sz="800"/>
            </a:lvl2pPr>
            <a:lvl3pPr>
              <a:defRPr sz="800"/>
            </a:lvl3pPr>
            <a:lvl4pPr>
              <a:defRPr sz="800"/>
            </a:lvl4pPr>
            <a:lvl5pPr>
              <a:defRPr sz="800"/>
            </a:lvl5pPr>
          </a:lstStyle>
          <a:p>
            <a:pPr lvl="0"/>
            <a:r>
              <a:rPr lang="en-US" noProof="0"/>
              <a:t>Place source here</a:t>
            </a:r>
          </a:p>
        </p:txBody>
      </p:sp>
      <p:sp>
        <p:nvSpPr>
          <p:cNvPr id="6" name="Footer">
            <a:extLst>
              <a:ext uri="{FF2B5EF4-FFF2-40B4-BE49-F238E27FC236}">
                <a16:creationId xmlns:a16="http://schemas.microsoft.com/office/drawing/2014/main" id="{D1AFFB69-8FC3-C973-85F0-A5CBEB47FD49}"/>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CB43C349-79B0-796D-7AA3-C8D61621AA16}"/>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1382929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B">
    <p:bg bwMode="ltGray">
      <p:bgPr>
        <a:solidFill>
          <a:srgbClr val="EDECF6"/>
        </a:solidFill>
        <a:effectLst/>
      </p:bgPr>
    </p:bg>
    <p:spTree>
      <p:nvGrpSpPr>
        <p:cNvPr id="1" name=""/>
        <p:cNvGrpSpPr/>
        <p:nvPr/>
      </p:nvGrpSpPr>
      <p:grpSpPr>
        <a:xfrm>
          <a:off x="0" y="0"/>
          <a:ext cx="0" cy="0"/>
          <a:chOff x="0" y="0"/>
          <a:chExt cx="0" cy="0"/>
        </a:xfrm>
      </p:grpSpPr>
      <p:sp>
        <p:nvSpPr>
          <p:cNvPr id="3" name="Section">
            <a:extLst>
              <a:ext uri="{FF2B5EF4-FFF2-40B4-BE49-F238E27FC236}">
                <a16:creationId xmlns:a16="http://schemas.microsoft.com/office/drawing/2014/main" id="{078AB4A3-A7E3-6CAE-F97A-4D13ADB627B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9" name="Title">
            <a:extLst>
              <a:ext uri="{FF2B5EF4-FFF2-40B4-BE49-F238E27FC236}">
                <a16:creationId xmlns:a16="http://schemas.microsoft.com/office/drawing/2014/main" id="{0BAA8580-747A-61E4-43BE-A79D36CBD6DE}"/>
              </a:ext>
            </a:extLst>
          </p:cNvPr>
          <p:cNvSpPr>
            <a:spLocks noGrp="1"/>
          </p:cNvSpPr>
          <p:nvPr>
            <p:ph type="title" hasCustomPrompt="1"/>
          </p:nvPr>
        </p:nvSpPr>
        <p:spPr>
          <a:xfrm>
            <a:off x="550164" y="1372552"/>
            <a:ext cx="3607499" cy="1866900"/>
          </a:xfrm>
        </p:spPr>
        <p:txBody>
          <a:bodyPr/>
          <a:lstStyle>
            <a:lvl1pPr>
              <a:defRPr/>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endParaRPr lang="en-US" noProof="0"/>
          </a:p>
        </p:txBody>
      </p:sp>
      <p:sp>
        <p:nvSpPr>
          <p:cNvPr id="14" name="Text">
            <a:extLst>
              <a:ext uri="{FF2B5EF4-FFF2-40B4-BE49-F238E27FC236}">
                <a16:creationId xmlns:a16="http://schemas.microsoft.com/office/drawing/2014/main" id="{87635D7D-69A6-0770-E49C-F406ED8B6F91}"/>
              </a:ext>
            </a:extLst>
          </p:cNvPr>
          <p:cNvSpPr>
            <a:spLocks noGrp="1"/>
          </p:cNvSpPr>
          <p:nvPr>
            <p:ph type="body" sz="quarter" idx="28"/>
          </p:nvPr>
        </p:nvSpPr>
        <p:spPr>
          <a:xfrm>
            <a:off x="542926" y="3439478"/>
            <a:ext cx="3605276" cy="2323147"/>
          </a:xfrm>
        </p:spPr>
        <p:txBody>
          <a:bodyPr/>
          <a:lstStyle>
            <a:lvl1pPr marL="0" indent="0">
              <a:buNone/>
              <a:defRPr sz="1400">
                <a:latin typeface="+mn-lt"/>
                <a:cs typeface="Plus Jakarta Sans Medium" pitchFamily="2" charset="0"/>
              </a:defRPr>
            </a:lvl1pPr>
            <a:lvl2pPr>
              <a:defRPr sz="1400">
                <a:latin typeface="+mn-lt"/>
                <a:cs typeface="Plus Jakarta Sans Medium" pitchFamily="2" charset="0"/>
              </a:defRPr>
            </a:lvl2pPr>
            <a:lvl3pPr>
              <a:defRPr sz="1400">
                <a:latin typeface="+mn-lt"/>
                <a:cs typeface="Plus Jakarta Sans Medium" pitchFamily="2" charset="0"/>
              </a:defRPr>
            </a:lvl3pPr>
            <a:lvl4pPr>
              <a:defRPr sz="1400">
                <a:latin typeface="+mn-lt"/>
                <a:cs typeface="Plus Jakarta Sans Medium" pitchFamily="2" charset="0"/>
              </a:defRPr>
            </a:lvl4pPr>
            <a:lvl5pPr>
              <a:defRPr sz="1400">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Rounded Rectangle 5">
            <a:extLst>
              <a:ext uri="{FF2B5EF4-FFF2-40B4-BE49-F238E27FC236}">
                <a16:creationId xmlns:a16="http://schemas.microsoft.com/office/drawing/2014/main" id="{60C38BEE-570B-9B3A-5F52-DA6234A53C6B}"/>
              </a:ext>
              <a:ext uri="{C183D7F6-B498-43B3-948B-1728B52AA6E4}">
                <adec:decorative xmlns:adec="http://schemas.microsoft.com/office/drawing/2017/decorative" val="1"/>
              </a:ext>
            </a:extLst>
          </p:cNvPr>
          <p:cNvSpPr/>
          <p:nvPr userDrawn="1"/>
        </p:nvSpPr>
        <p:spPr bwMode="white">
          <a:xfrm>
            <a:off x="5110417" y="546100"/>
            <a:ext cx="6552090" cy="5763259"/>
          </a:xfrm>
          <a:prstGeom prst="roundRect">
            <a:avLst>
              <a:gd name="adj" fmla="val 3092"/>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3" name="Content">
            <a:extLst>
              <a:ext uri="{FF2B5EF4-FFF2-40B4-BE49-F238E27FC236}">
                <a16:creationId xmlns:a16="http://schemas.microsoft.com/office/drawing/2014/main" id="{5B96EC47-92C1-48BA-1316-1AD5578E7A93}"/>
              </a:ext>
            </a:extLst>
          </p:cNvPr>
          <p:cNvSpPr>
            <a:spLocks noGrp="1"/>
          </p:cNvSpPr>
          <p:nvPr>
            <p:ph sz="quarter" idx="31"/>
          </p:nvPr>
        </p:nvSpPr>
        <p:spPr>
          <a:xfrm>
            <a:off x="5952245" y="1372552"/>
            <a:ext cx="4868434" cy="4110358"/>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a:extLst>
              <a:ext uri="{FF2B5EF4-FFF2-40B4-BE49-F238E27FC236}">
                <a16:creationId xmlns:a16="http://schemas.microsoft.com/office/drawing/2014/main" id="{2EF7F24B-751D-7492-7AE6-410AAE5960EE}"/>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102502798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with Caption">
    <p:bg bwMode="ltGray">
      <p:bgPr>
        <a:solidFill>
          <a:srgbClr val="EDECF6"/>
        </a:solidFill>
        <a:effectLst/>
      </p:bgPr>
    </p:bg>
    <p:spTree>
      <p:nvGrpSpPr>
        <p:cNvPr id="1" name=""/>
        <p:cNvGrpSpPr/>
        <p:nvPr/>
      </p:nvGrpSpPr>
      <p:grpSpPr>
        <a:xfrm>
          <a:off x="0" y="0"/>
          <a:ext cx="0" cy="0"/>
          <a:chOff x="0" y="0"/>
          <a:chExt cx="0" cy="0"/>
        </a:xfrm>
      </p:grpSpPr>
      <p:sp>
        <p:nvSpPr>
          <p:cNvPr id="3" name="Section">
            <a:extLst>
              <a:ext uri="{FF2B5EF4-FFF2-40B4-BE49-F238E27FC236}">
                <a16:creationId xmlns:a16="http://schemas.microsoft.com/office/drawing/2014/main" id="{078AB4A3-A7E3-6CAE-F97A-4D13ADB627B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9" name="Title">
            <a:extLst>
              <a:ext uri="{FF2B5EF4-FFF2-40B4-BE49-F238E27FC236}">
                <a16:creationId xmlns:a16="http://schemas.microsoft.com/office/drawing/2014/main" id="{0BAA8580-747A-61E4-43BE-A79D36CBD6DE}"/>
              </a:ext>
            </a:extLst>
          </p:cNvPr>
          <p:cNvSpPr>
            <a:spLocks noGrp="1"/>
          </p:cNvSpPr>
          <p:nvPr>
            <p:ph type="title" hasCustomPrompt="1"/>
          </p:nvPr>
        </p:nvSpPr>
        <p:spPr>
          <a:xfrm>
            <a:off x="550164" y="552450"/>
            <a:ext cx="3607499" cy="1866900"/>
          </a:xfrm>
        </p:spPr>
        <p:txBody>
          <a:bodyPr/>
          <a:lstStyle>
            <a:lvl1pPr>
              <a:defRPr/>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endParaRPr lang="en-US" noProof="0"/>
          </a:p>
        </p:txBody>
      </p:sp>
      <p:sp>
        <p:nvSpPr>
          <p:cNvPr id="14" name="Text">
            <a:extLst>
              <a:ext uri="{FF2B5EF4-FFF2-40B4-BE49-F238E27FC236}">
                <a16:creationId xmlns:a16="http://schemas.microsoft.com/office/drawing/2014/main" id="{87635D7D-69A6-0770-E49C-F406ED8B6F91}"/>
              </a:ext>
            </a:extLst>
          </p:cNvPr>
          <p:cNvSpPr>
            <a:spLocks noGrp="1"/>
          </p:cNvSpPr>
          <p:nvPr>
            <p:ph type="body" sz="quarter" idx="28"/>
          </p:nvPr>
        </p:nvSpPr>
        <p:spPr>
          <a:xfrm>
            <a:off x="542926" y="2743201"/>
            <a:ext cx="3605276" cy="3019424"/>
          </a:xfrm>
        </p:spPr>
        <p:txBody>
          <a:bodyPr/>
          <a:lstStyle>
            <a:lvl1pPr marL="0" indent="0">
              <a:buNone/>
              <a:defRPr sz="1400">
                <a:latin typeface="+mn-lt"/>
                <a:cs typeface="Plus Jakarta Sans Medium" pitchFamily="2" charset="0"/>
              </a:defRPr>
            </a:lvl1pPr>
            <a:lvl2pPr>
              <a:defRPr sz="1400">
                <a:latin typeface="+mn-lt"/>
                <a:cs typeface="Plus Jakarta Sans Medium" pitchFamily="2" charset="0"/>
              </a:defRPr>
            </a:lvl2pPr>
            <a:lvl3pPr>
              <a:defRPr sz="1400">
                <a:latin typeface="+mn-lt"/>
                <a:cs typeface="Plus Jakarta Sans Medium" pitchFamily="2" charset="0"/>
              </a:defRPr>
            </a:lvl3pPr>
            <a:lvl4pPr>
              <a:defRPr sz="1400">
                <a:latin typeface="+mn-lt"/>
                <a:cs typeface="Plus Jakarta Sans Medium" pitchFamily="2" charset="0"/>
              </a:defRPr>
            </a:lvl4pPr>
            <a:lvl5pPr>
              <a:defRPr sz="1400">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able">
            <a:extLst>
              <a:ext uri="{FF2B5EF4-FFF2-40B4-BE49-F238E27FC236}">
                <a16:creationId xmlns:a16="http://schemas.microsoft.com/office/drawing/2014/main" id="{F31A03D0-7A75-EBC2-6CA6-C4D42A02448F}"/>
              </a:ext>
              <a:ext uri="{C183D7F6-B498-43B3-948B-1728B52AA6E4}">
                <adec:decorative xmlns:adec="http://schemas.microsoft.com/office/drawing/2017/decorative" val="0"/>
              </a:ext>
            </a:extLst>
          </p:cNvPr>
          <p:cNvSpPr>
            <a:spLocks noGrp="1"/>
          </p:cNvSpPr>
          <p:nvPr>
            <p:ph type="tbl" sz="quarter" idx="29"/>
          </p:nvPr>
        </p:nvSpPr>
        <p:spPr bwMode="gray">
          <a:xfrm>
            <a:off x="5092699" y="547688"/>
            <a:ext cx="6556375" cy="5761672"/>
          </a:xfrm>
          <a:solidFill>
            <a:schemeClr val="bg1"/>
          </a:solidFill>
        </p:spPr>
        <p:txBody>
          <a:bodyPr tIns="91440" anchor="t" anchorCtr="0"/>
          <a:lstStyle>
            <a:lvl1pPr marL="0" indent="0" algn="ctr">
              <a:buNone/>
              <a:defRPr sz="1400"/>
            </a:lvl1pPr>
          </a:lstStyle>
          <a:p>
            <a:r>
              <a:rPr lang="en-US" noProof="0"/>
              <a:t>Click icon to add table</a:t>
            </a:r>
          </a:p>
        </p:txBody>
      </p:sp>
      <p:sp>
        <p:nvSpPr>
          <p:cNvPr id="6" name="Footer">
            <a:extLst>
              <a:ext uri="{FF2B5EF4-FFF2-40B4-BE49-F238E27FC236}">
                <a16:creationId xmlns:a16="http://schemas.microsoft.com/office/drawing/2014/main" id="{2EF7F24B-751D-7492-7AE6-410AAE5960EE}"/>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86581323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hart and Image">
    <p:bg bwMode="ltGray">
      <p:bgPr>
        <a:solidFill>
          <a:srgbClr val="EDECF6"/>
        </a:solidFill>
        <a:effectLst/>
      </p:bgPr>
    </p:bg>
    <p:spTree>
      <p:nvGrpSpPr>
        <p:cNvPr id="1" name=""/>
        <p:cNvGrpSpPr/>
        <p:nvPr/>
      </p:nvGrpSpPr>
      <p:grpSpPr>
        <a:xfrm>
          <a:off x="0" y="0"/>
          <a:ext cx="0" cy="0"/>
          <a:chOff x="0" y="0"/>
          <a:chExt cx="0" cy="0"/>
        </a:xfrm>
      </p:grpSpPr>
      <p:sp>
        <p:nvSpPr>
          <p:cNvPr id="3" name="Section">
            <a:extLst>
              <a:ext uri="{FF2B5EF4-FFF2-40B4-BE49-F238E27FC236}">
                <a16:creationId xmlns:a16="http://schemas.microsoft.com/office/drawing/2014/main" id="{078AB4A3-A7E3-6CAE-F97A-4D13ADB627B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
            <a:extLst>
              <a:ext uri="{FF2B5EF4-FFF2-40B4-BE49-F238E27FC236}">
                <a16:creationId xmlns:a16="http://schemas.microsoft.com/office/drawing/2014/main" id="{76778EDA-841E-AD19-1FC9-84797F981CD0}"/>
              </a:ext>
            </a:extLst>
          </p:cNvPr>
          <p:cNvSpPr>
            <a:spLocks noGrp="1"/>
          </p:cNvSpPr>
          <p:nvPr>
            <p:ph type="title" hasCustomPrompt="1"/>
          </p:nvPr>
        </p:nvSpPr>
        <p:spPr>
          <a:xfrm>
            <a:off x="550165" y="1366837"/>
            <a:ext cx="5473922" cy="1957413"/>
          </a:xfrm>
        </p:spPr>
        <p:txBody>
          <a:bodyPr anchor="t"/>
          <a:lstStyle>
            <a:lvl1pPr>
              <a:defRPr sz="4000"/>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br>
              <a:rPr lang="en-US" noProof="0"/>
            </a:br>
            <a:endParaRPr lang="en-US" noProof="0"/>
          </a:p>
        </p:txBody>
      </p:sp>
      <p:sp>
        <p:nvSpPr>
          <p:cNvPr id="4" name="Text">
            <a:extLst>
              <a:ext uri="{FF2B5EF4-FFF2-40B4-BE49-F238E27FC236}">
                <a16:creationId xmlns:a16="http://schemas.microsoft.com/office/drawing/2014/main" id="{3D94B6B5-22C6-70C3-3140-BD544CC8AFF7}"/>
              </a:ext>
            </a:extLst>
          </p:cNvPr>
          <p:cNvSpPr>
            <a:spLocks noGrp="1"/>
          </p:cNvSpPr>
          <p:nvPr>
            <p:ph type="body" sz="quarter" idx="30"/>
          </p:nvPr>
        </p:nvSpPr>
        <p:spPr>
          <a:xfrm>
            <a:off x="542925" y="3532162"/>
            <a:ext cx="4686300" cy="2230462"/>
          </a:xfrm>
        </p:spPr>
        <p:txBody>
          <a:bodyPr/>
          <a:lstStyle>
            <a:lvl1pPr marL="0" indent="0">
              <a:buNone/>
              <a:defRPr sz="1400">
                <a:latin typeface="+mn-lt"/>
                <a:cs typeface="Plus Jakarta Sans Medium" pitchFamily="2" charset="0"/>
              </a:defRPr>
            </a:lvl1pPr>
            <a:lvl2pPr>
              <a:defRPr sz="1400">
                <a:latin typeface="+mn-lt"/>
                <a:cs typeface="Plus Jakarta Sans Medium" pitchFamily="2" charset="0"/>
              </a:defRPr>
            </a:lvl2pPr>
            <a:lvl3pPr>
              <a:defRPr sz="1400">
                <a:latin typeface="+mn-lt"/>
                <a:cs typeface="Plus Jakarta Sans Medium" pitchFamily="2" charset="0"/>
              </a:defRPr>
            </a:lvl3pPr>
            <a:lvl4pPr>
              <a:defRPr sz="1400">
                <a:latin typeface="+mn-lt"/>
                <a:cs typeface="Plus Jakarta Sans Medium" pitchFamily="2" charset="0"/>
              </a:defRPr>
            </a:lvl4pPr>
            <a:lvl5pPr>
              <a:defRPr sz="1400">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Rounded Rectangle">
            <a:extLst>
              <a:ext uri="{FF2B5EF4-FFF2-40B4-BE49-F238E27FC236}">
                <a16:creationId xmlns:a16="http://schemas.microsoft.com/office/drawing/2014/main" id="{05C4B2AB-F57A-888C-0AB4-4FCC77B42AF5}"/>
              </a:ext>
              <a:ext uri="{C183D7F6-B498-43B3-948B-1728B52AA6E4}">
                <adec:decorative xmlns:adec="http://schemas.microsoft.com/office/drawing/2017/decorative" val="1"/>
              </a:ext>
            </a:extLst>
          </p:cNvPr>
          <p:cNvSpPr>
            <a:spLocks/>
          </p:cNvSpPr>
          <p:nvPr userDrawn="1"/>
        </p:nvSpPr>
        <p:spPr bwMode="white">
          <a:xfrm>
            <a:off x="6167915" y="546100"/>
            <a:ext cx="5476875" cy="2778151"/>
          </a:xfrm>
          <a:prstGeom prst="roundRect">
            <a:avLst>
              <a:gd name="adj" fmla="val 5488"/>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5" name="Chart">
            <a:extLst>
              <a:ext uri="{FF2B5EF4-FFF2-40B4-BE49-F238E27FC236}">
                <a16:creationId xmlns:a16="http://schemas.microsoft.com/office/drawing/2014/main" id="{E684B968-A145-049C-DF67-C92D5DC7CE72}"/>
              </a:ext>
            </a:extLst>
          </p:cNvPr>
          <p:cNvSpPr>
            <a:spLocks noGrp="1"/>
          </p:cNvSpPr>
          <p:nvPr>
            <p:ph type="chart" sz="quarter" idx="29"/>
          </p:nvPr>
        </p:nvSpPr>
        <p:spPr>
          <a:xfrm>
            <a:off x="6488113" y="723119"/>
            <a:ext cx="4919662" cy="2424113"/>
          </a:xfrm>
        </p:spPr>
        <p:txBody>
          <a:bodyPr tIns="91440" anchor="t" anchorCtr="0"/>
          <a:lstStyle>
            <a:lvl1pPr marL="0" indent="0" algn="ctr">
              <a:buNone/>
              <a:defRPr sz="1400"/>
            </a:lvl1pPr>
          </a:lstStyle>
          <a:p>
            <a:r>
              <a:rPr lang="en-US" noProof="0"/>
              <a:t>Click icon to add chart</a:t>
            </a:r>
          </a:p>
        </p:txBody>
      </p:sp>
      <p:sp>
        <p:nvSpPr>
          <p:cNvPr id="13" name="Picture">
            <a:extLst>
              <a:ext uri="{FF2B5EF4-FFF2-40B4-BE49-F238E27FC236}">
                <a16:creationId xmlns:a16="http://schemas.microsoft.com/office/drawing/2014/main" id="{185406D2-B00C-585A-A8BF-759DA5B98176}"/>
              </a:ext>
              <a:ext uri="{C183D7F6-B498-43B3-948B-1728B52AA6E4}">
                <adec:decorative xmlns:adec="http://schemas.microsoft.com/office/drawing/2017/decorative" val="1"/>
              </a:ext>
            </a:extLst>
          </p:cNvPr>
          <p:cNvSpPr>
            <a:spLocks noGrp="1"/>
          </p:cNvSpPr>
          <p:nvPr>
            <p:ph type="pic" sz="quarter" idx="28" hasCustomPrompt="1"/>
          </p:nvPr>
        </p:nvSpPr>
        <p:spPr bwMode="gray">
          <a:xfrm>
            <a:off x="6165849" y="3532162"/>
            <a:ext cx="5478463" cy="2778151"/>
          </a:xfrm>
          <a:prstGeom prst="roundRect">
            <a:avLst>
              <a:gd name="adj" fmla="val 5810"/>
            </a:avLst>
          </a:prstGeom>
          <a:solidFill>
            <a:srgbClr val="C1BFFF"/>
          </a:solidFill>
        </p:spPr>
        <p:txBody>
          <a:bodyPr tIns="91440" anchor="t" anchorCtr="0"/>
          <a:lstStyle>
            <a:lvl1pPr marL="0" indent="0" algn="ctr">
              <a:buNone/>
              <a:defRPr sz="1400"/>
            </a:lvl1pPr>
          </a:lstStyle>
          <a:p>
            <a:r>
              <a:rPr lang="en-US" noProof="0"/>
              <a:t>Add picture here</a:t>
            </a:r>
          </a:p>
        </p:txBody>
      </p:sp>
      <p:sp>
        <p:nvSpPr>
          <p:cNvPr id="6" name="Footer">
            <a:extLst>
              <a:ext uri="{FF2B5EF4-FFF2-40B4-BE49-F238E27FC236}">
                <a16:creationId xmlns:a16="http://schemas.microsoft.com/office/drawing/2014/main" id="{2EF7F24B-751D-7492-7AE6-410AAE5960EE}"/>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4408125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Line Waves Dark">
    <p:bg bwMode="gray">
      <p:bgRef idx="1001">
        <a:schemeClr val="bg2"/>
      </p:bgRef>
    </p:bg>
    <p:spTree>
      <p:nvGrpSpPr>
        <p:cNvPr id="1" name=""/>
        <p:cNvGrpSpPr/>
        <p:nvPr/>
      </p:nvGrpSpPr>
      <p:grpSpPr>
        <a:xfrm>
          <a:off x="0" y="0"/>
          <a:ext cx="0" cy="0"/>
          <a:chOff x="0" y="0"/>
          <a:chExt cx="0" cy="0"/>
        </a:xfrm>
      </p:grpSpPr>
      <p:pic>
        <p:nvPicPr>
          <p:cNvPr id="5" name="Pearson Logo" descr="Pearson Logo">
            <a:extLst>
              <a:ext uri="{FF2B5EF4-FFF2-40B4-BE49-F238E27FC236}">
                <a16:creationId xmlns:a16="http://schemas.microsoft.com/office/drawing/2014/main" id="{06A16491-DE03-3F8C-70FD-66DE812AAF07}"/>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544512" y="552450"/>
            <a:ext cx="2276856" cy="455371"/>
          </a:xfrm>
          <a:prstGeom prst="rect">
            <a:avLst/>
          </a:prstGeom>
        </p:spPr>
      </p:pic>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bwMode="white">
          <a:xfrm>
            <a:off x="542924" y="1646237"/>
            <a:ext cx="6419088" cy="3187020"/>
          </a:xfrm>
        </p:spPr>
        <p:txBody>
          <a:bodyPr anchor="b"/>
          <a:lstStyle>
            <a:lvl1pPr algn="l">
              <a:defRPr sz="6000" b="1">
                <a:solidFill>
                  <a:schemeClr val="tx2"/>
                </a:solidFill>
                <a:latin typeface="+mn-lt"/>
              </a:defRPr>
            </a:lvl1pPr>
          </a:lstStyle>
          <a:p>
            <a:r>
              <a:rPr lang="en-US" noProof="0"/>
              <a:t>Place title here, maximum three lines lorem</a:t>
            </a:r>
          </a:p>
        </p:txBody>
      </p:sp>
      <p:sp>
        <p:nvSpPr>
          <p:cNvPr id="3" name="Subtitle">
            <a:extLst>
              <a:ext uri="{FF2B5EF4-FFF2-40B4-BE49-F238E27FC236}">
                <a16:creationId xmlns:a16="http://schemas.microsoft.com/office/drawing/2014/main" id="{8879E363-BBA4-E8FB-32B0-B30CAED83B60}"/>
              </a:ext>
            </a:extLst>
          </p:cNvPr>
          <p:cNvSpPr>
            <a:spLocks noGrp="1"/>
          </p:cNvSpPr>
          <p:nvPr>
            <p:ph type="subTitle" idx="1" hasCustomPrompt="1"/>
          </p:nvPr>
        </p:nvSpPr>
        <p:spPr bwMode="white">
          <a:xfrm>
            <a:off x="542926" y="5212670"/>
            <a:ext cx="5484812" cy="1097643"/>
          </a:xfrm>
        </p:spPr>
        <p:txBody>
          <a:bodyPr anchor="b">
            <a:normAutofit/>
          </a:bodyPr>
          <a:lstStyle>
            <a:lvl1pPr marL="0" indent="0" algn="l">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subtitle here</a:t>
            </a:r>
          </a:p>
        </p:txBody>
      </p:sp>
      <p:sp>
        <p:nvSpPr>
          <p:cNvPr id="17" name="Line Waves">
            <a:extLst>
              <a:ext uri="{FF2B5EF4-FFF2-40B4-BE49-F238E27FC236}">
                <a16:creationId xmlns:a16="http://schemas.microsoft.com/office/drawing/2014/main" id="{76FD1CA9-8C2E-866A-03BC-ECB8D9A29B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blackGray">
          <a:xfrm>
            <a:off x="7480300" y="0"/>
            <a:ext cx="4711700" cy="6858000"/>
          </a:xfrm>
          <a:custGeom>
            <a:avLst/>
            <a:gdLst>
              <a:gd name="connsiteX0" fmla="*/ 4711700 w 4711700"/>
              <a:gd name="connsiteY0" fmla="*/ 5325905 h 6858000"/>
              <a:gd name="connsiteX1" fmla="*/ 4711700 w 4711700"/>
              <a:gd name="connsiteY1" fmla="*/ 5391006 h 6858000"/>
              <a:gd name="connsiteX2" fmla="*/ 4704808 w 4711700"/>
              <a:gd name="connsiteY2" fmla="*/ 5399555 h 6858000"/>
              <a:gd name="connsiteX3" fmla="*/ 3764472 w 4711700"/>
              <a:gd name="connsiteY3" fmla="*/ 6295965 h 6858000"/>
              <a:gd name="connsiteX4" fmla="*/ 3603154 w 4711700"/>
              <a:gd name="connsiteY4" fmla="*/ 6417638 h 6858000"/>
              <a:gd name="connsiteX5" fmla="*/ 3600368 w 4711700"/>
              <a:gd name="connsiteY5" fmla="*/ 6419017 h 6858000"/>
              <a:gd name="connsiteX6" fmla="*/ 3600368 w 4711700"/>
              <a:gd name="connsiteY6" fmla="*/ 6419739 h 6858000"/>
              <a:gd name="connsiteX7" fmla="*/ 3603154 w 4711700"/>
              <a:gd name="connsiteY7" fmla="*/ 6417638 h 6858000"/>
              <a:gd name="connsiteX8" fmla="*/ 3668908 w 4711700"/>
              <a:gd name="connsiteY8" fmla="*/ 6385071 h 6858000"/>
              <a:gd name="connsiteX9" fmla="*/ 4340008 w 4711700"/>
              <a:gd name="connsiteY9" fmla="*/ 6010591 h 6858000"/>
              <a:gd name="connsiteX10" fmla="*/ 4647319 w 4711700"/>
              <a:gd name="connsiteY10" fmla="*/ 5803944 h 6858000"/>
              <a:gd name="connsiteX11" fmla="*/ 4711700 w 4711700"/>
              <a:gd name="connsiteY11" fmla="*/ 5756906 h 6858000"/>
              <a:gd name="connsiteX12" fmla="*/ 4711700 w 4711700"/>
              <a:gd name="connsiteY12" fmla="*/ 5800336 h 6858000"/>
              <a:gd name="connsiteX13" fmla="*/ 4528344 w 4711700"/>
              <a:gd name="connsiteY13" fmla="*/ 5929051 h 6858000"/>
              <a:gd name="connsiteX14" fmla="*/ 4528344 w 4711700"/>
              <a:gd name="connsiteY14" fmla="*/ 5929773 h 6858000"/>
              <a:gd name="connsiteX15" fmla="*/ 4694552 w 4711700"/>
              <a:gd name="connsiteY15" fmla="*/ 5852144 h 6858000"/>
              <a:gd name="connsiteX16" fmla="*/ 4711700 w 4711700"/>
              <a:gd name="connsiteY16" fmla="*/ 5843682 h 6858000"/>
              <a:gd name="connsiteX17" fmla="*/ 4711700 w 4711700"/>
              <a:gd name="connsiteY17" fmla="*/ 5882657 h 6858000"/>
              <a:gd name="connsiteX18" fmla="*/ 4619018 w 4711700"/>
              <a:gd name="connsiteY18" fmla="*/ 5927033 h 6858000"/>
              <a:gd name="connsiteX19" fmla="*/ 4354438 w 4711700"/>
              <a:gd name="connsiteY19" fmla="*/ 6043063 h 6858000"/>
              <a:gd name="connsiteX20" fmla="*/ 3476974 w 4711700"/>
              <a:gd name="connsiteY20" fmla="*/ 6507053 h 6858000"/>
              <a:gd name="connsiteX21" fmla="*/ 2969779 w 4711700"/>
              <a:gd name="connsiteY21" fmla="*/ 6818062 h 6858000"/>
              <a:gd name="connsiteX22" fmla="*/ 2888238 w 4711700"/>
              <a:gd name="connsiteY22" fmla="*/ 6858000 h 6858000"/>
              <a:gd name="connsiteX23" fmla="*/ 2794044 w 4711700"/>
              <a:gd name="connsiteY23" fmla="*/ 6858000 h 6858000"/>
              <a:gd name="connsiteX24" fmla="*/ 2799890 w 4711700"/>
              <a:gd name="connsiteY24" fmla="*/ 6855274 h 6858000"/>
              <a:gd name="connsiteX25" fmla="*/ 3448830 w 4711700"/>
              <a:gd name="connsiteY25" fmla="*/ 6478909 h 6858000"/>
              <a:gd name="connsiteX26" fmla="*/ 4214448 w 4711700"/>
              <a:gd name="connsiteY26" fmla="*/ 5856891 h 6858000"/>
              <a:gd name="connsiteX27" fmla="*/ 4677851 w 4711700"/>
              <a:gd name="connsiteY27" fmla="*/ 5369022 h 6858000"/>
              <a:gd name="connsiteX28" fmla="*/ 4711700 w 4711700"/>
              <a:gd name="connsiteY28" fmla="*/ 3484095 h 6858000"/>
              <a:gd name="connsiteX29" fmla="*/ 4711700 w 4711700"/>
              <a:gd name="connsiteY29" fmla="*/ 3816053 h 6858000"/>
              <a:gd name="connsiteX30" fmla="*/ 4704243 w 4711700"/>
              <a:gd name="connsiteY30" fmla="*/ 3873577 h 6858000"/>
              <a:gd name="connsiteX31" fmla="*/ 2895380 w 4711700"/>
              <a:gd name="connsiteY31" fmla="*/ 6750399 h 6858000"/>
              <a:gd name="connsiteX32" fmla="*/ 2764462 w 4711700"/>
              <a:gd name="connsiteY32" fmla="*/ 6858000 h 6858000"/>
              <a:gd name="connsiteX33" fmla="*/ 2706432 w 4711700"/>
              <a:gd name="connsiteY33" fmla="*/ 6858000 h 6858000"/>
              <a:gd name="connsiteX34" fmla="*/ 2799171 w 4711700"/>
              <a:gd name="connsiteY34" fmla="*/ 6785323 h 6858000"/>
              <a:gd name="connsiteX35" fmla="*/ 3463984 w 4711700"/>
              <a:gd name="connsiteY35" fmla="*/ 6149860 h 6858000"/>
              <a:gd name="connsiteX36" fmla="*/ 4703886 w 4711700"/>
              <a:gd name="connsiteY36" fmla="*/ 3605161 h 6858000"/>
              <a:gd name="connsiteX37" fmla="*/ 3143956 w 4711700"/>
              <a:gd name="connsiteY37" fmla="*/ 0 h 6858000"/>
              <a:gd name="connsiteX38" fmla="*/ 3216472 w 4711700"/>
              <a:gd name="connsiteY38" fmla="*/ 0 h 6858000"/>
              <a:gd name="connsiteX39" fmla="*/ 3302324 w 4711700"/>
              <a:gd name="connsiteY39" fmla="*/ 53380 h 6858000"/>
              <a:gd name="connsiteX40" fmla="*/ 3440172 w 4711700"/>
              <a:gd name="connsiteY40" fmla="*/ 144706 h 6858000"/>
              <a:gd name="connsiteX41" fmla="*/ 4297432 w 4711700"/>
              <a:gd name="connsiteY41" fmla="*/ 584160 h 6858000"/>
              <a:gd name="connsiteX42" fmla="*/ 4557817 w 4711700"/>
              <a:gd name="connsiteY42" fmla="*/ 694858 h 6858000"/>
              <a:gd name="connsiteX43" fmla="*/ 4711700 w 4711700"/>
              <a:gd name="connsiteY43" fmla="*/ 767035 h 6858000"/>
              <a:gd name="connsiteX44" fmla="*/ 4711700 w 4711700"/>
              <a:gd name="connsiteY44" fmla="*/ 809707 h 6858000"/>
              <a:gd name="connsiteX45" fmla="*/ 4632122 w 4711700"/>
              <a:gd name="connsiteY45" fmla="*/ 770846 h 6858000"/>
              <a:gd name="connsiteX46" fmla="*/ 4470617 w 4711700"/>
              <a:gd name="connsiteY46" fmla="*/ 696730 h 6858000"/>
              <a:gd name="connsiteX47" fmla="*/ 4711700 w 4711700"/>
              <a:gd name="connsiteY47" fmla="*/ 863065 h 6858000"/>
              <a:gd name="connsiteX48" fmla="*/ 4711700 w 4711700"/>
              <a:gd name="connsiteY48" fmla="*/ 914720 h 6858000"/>
              <a:gd name="connsiteX49" fmla="*/ 4603048 w 4711700"/>
              <a:gd name="connsiteY49" fmla="*/ 839922 h 6858000"/>
              <a:gd name="connsiteX50" fmla="*/ 4142288 w 4711700"/>
              <a:gd name="connsiteY50" fmla="*/ 535814 h 6858000"/>
              <a:gd name="connsiteX51" fmla="*/ 4152390 w 4711700"/>
              <a:gd name="connsiteY51" fmla="*/ 537257 h 6858000"/>
              <a:gd name="connsiteX52" fmla="*/ 3551298 w 4711700"/>
              <a:gd name="connsiteY52" fmla="*/ 223360 h 6858000"/>
              <a:gd name="connsiteX53" fmla="*/ 4574496 w 4711700"/>
              <a:gd name="connsiteY53" fmla="*/ 1136433 h 6858000"/>
              <a:gd name="connsiteX54" fmla="*/ 4711700 w 4711700"/>
              <a:gd name="connsiteY54" fmla="*/ 1295940 h 6858000"/>
              <a:gd name="connsiteX55" fmla="*/ 4711700 w 4711700"/>
              <a:gd name="connsiteY55" fmla="*/ 1350804 h 6858000"/>
              <a:gd name="connsiteX56" fmla="*/ 4677851 w 4711700"/>
              <a:gd name="connsiteY56" fmla="*/ 1307689 h 6858000"/>
              <a:gd name="connsiteX57" fmla="*/ 4214448 w 4711700"/>
              <a:gd name="connsiteY57" fmla="*/ 820124 h 6858000"/>
              <a:gd name="connsiteX58" fmla="*/ 3417081 w 4711700"/>
              <a:gd name="connsiteY58" fmla="*/ 176457 h 6858000"/>
              <a:gd name="connsiteX59" fmla="*/ 3400484 w 4711700"/>
              <a:gd name="connsiteY59" fmla="*/ 173571 h 6858000"/>
              <a:gd name="connsiteX60" fmla="*/ 3400484 w 4711700"/>
              <a:gd name="connsiteY60" fmla="*/ 164912 h 6858000"/>
              <a:gd name="connsiteX61" fmla="*/ 3176517 w 4711700"/>
              <a:gd name="connsiteY61" fmla="*/ 19442 h 6858000"/>
              <a:gd name="connsiteX62" fmla="*/ 2910585 w 4711700"/>
              <a:gd name="connsiteY62" fmla="*/ 0 h 6858000"/>
              <a:gd name="connsiteX63" fmla="*/ 2962842 w 4711700"/>
              <a:gd name="connsiteY63" fmla="*/ 0 h 6858000"/>
              <a:gd name="connsiteX64" fmla="*/ 3038063 w 4711700"/>
              <a:gd name="connsiteY64" fmla="*/ 65828 h 6858000"/>
              <a:gd name="connsiteX65" fmla="*/ 4709840 w 4711700"/>
              <a:gd name="connsiteY65" fmla="*/ 2847195 h 6858000"/>
              <a:gd name="connsiteX66" fmla="*/ 4711700 w 4711700"/>
              <a:gd name="connsiteY66" fmla="*/ 2862364 h 6858000"/>
              <a:gd name="connsiteX67" fmla="*/ 4711700 w 4711700"/>
              <a:gd name="connsiteY67" fmla="*/ 3205908 h 6858000"/>
              <a:gd name="connsiteX68" fmla="*/ 4703886 w 4711700"/>
              <a:gd name="connsiteY68" fmla="*/ 3084842 h 6858000"/>
              <a:gd name="connsiteX69" fmla="*/ 3463984 w 4711700"/>
              <a:gd name="connsiteY69" fmla="*/ 540143 h 6858000"/>
              <a:gd name="connsiteX70" fmla="*/ 2967201 w 4711700"/>
              <a:gd name="connsiteY70" fmla="*/ 48497 h 6858000"/>
              <a:gd name="connsiteX71" fmla="*/ 2496042 w 4711700"/>
              <a:gd name="connsiteY71" fmla="*/ 0 h 6858000"/>
              <a:gd name="connsiteX72" fmla="*/ 2544370 w 4711700"/>
              <a:gd name="connsiteY72" fmla="*/ 0 h 6858000"/>
              <a:gd name="connsiteX73" fmla="*/ 2573903 w 4711700"/>
              <a:gd name="connsiteY73" fmla="*/ 33389 h 6858000"/>
              <a:gd name="connsiteX74" fmla="*/ 2740220 w 4711700"/>
              <a:gd name="connsiteY74" fmla="*/ 237793 h 6858000"/>
              <a:gd name="connsiteX75" fmla="*/ 3920758 w 4711700"/>
              <a:gd name="connsiteY75" fmla="*/ 3351495 h 6858000"/>
              <a:gd name="connsiteX76" fmla="*/ 2740220 w 4711700"/>
              <a:gd name="connsiteY76" fmla="*/ 6465199 h 6858000"/>
              <a:gd name="connsiteX77" fmla="*/ 2739498 w 4711700"/>
              <a:gd name="connsiteY77" fmla="*/ 6464478 h 6858000"/>
              <a:gd name="connsiteX78" fmla="*/ 2542084 w 4711700"/>
              <a:gd name="connsiteY78" fmla="*/ 6705267 h 6858000"/>
              <a:gd name="connsiteX79" fmla="*/ 2403944 w 4711700"/>
              <a:gd name="connsiteY79" fmla="*/ 6858000 h 6858000"/>
              <a:gd name="connsiteX80" fmla="*/ 2355645 w 4711700"/>
              <a:gd name="connsiteY80" fmla="*/ 6858000 h 6858000"/>
              <a:gd name="connsiteX81" fmla="*/ 2501021 w 4711700"/>
              <a:gd name="connsiteY81" fmla="*/ 6698569 h 6858000"/>
              <a:gd name="connsiteX82" fmla="*/ 2711356 w 4711700"/>
              <a:gd name="connsiteY82" fmla="*/ 6442829 h 6858000"/>
              <a:gd name="connsiteX83" fmla="*/ 3883956 w 4711700"/>
              <a:gd name="connsiteY83" fmla="*/ 3351495 h 6858000"/>
              <a:gd name="connsiteX84" fmla="*/ 2711356 w 4711700"/>
              <a:gd name="connsiteY84" fmla="*/ 260163 h 6858000"/>
              <a:gd name="connsiteX85" fmla="*/ 2534598 w 4711700"/>
              <a:gd name="connsiteY85" fmla="*/ 43333 h 6858000"/>
              <a:gd name="connsiteX86" fmla="*/ 1972022 w 4711700"/>
              <a:gd name="connsiteY86" fmla="*/ 0 h 6858000"/>
              <a:gd name="connsiteX87" fmla="*/ 2015655 w 4711700"/>
              <a:gd name="connsiteY87" fmla="*/ 0 h 6858000"/>
              <a:gd name="connsiteX88" fmla="*/ 2069898 w 4711700"/>
              <a:gd name="connsiteY88" fmla="*/ 82322 h 6858000"/>
              <a:gd name="connsiteX89" fmla="*/ 3090198 w 4711700"/>
              <a:gd name="connsiteY89" fmla="*/ 3358712 h 6858000"/>
              <a:gd name="connsiteX90" fmla="*/ 3088754 w 4711700"/>
              <a:gd name="connsiteY90" fmla="*/ 3358712 h 6858000"/>
              <a:gd name="connsiteX91" fmla="*/ 1988314 w 4711700"/>
              <a:gd name="connsiteY91" fmla="*/ 6756726 h 6858000"/>
              <a:gd name="connsiteX92" fmla="*/ 1915649 w 4711700"/>
              <a:gd name="connsiteY92" fmla="*/ 6858000 h 6858000"/>
              <a:gd name="connsiteX93" fmla="*/ 1874011 w 4711700"/>
              <a:gd name="connsiteY93" fmla="*/ 6858000 h 6858000"/>
              <a:gd name="connsiteX94" fmla="*/ 1958728 w 4711700"/>
              <a:gd name="connsiteY94" fmla="*/ 6736521 h 6858000"/>
              <a:gd name="connsiteX95" fmla="*/ 3053395 w 4711700"/>
              <a:gd name="connsiteY95" fmla="*/ 3358712 h 6858000"/>
              <a:gd name="connsiteX96" fmla="*/ 2039042 w 4711700"/>
              <a:gd name="connsiteY96" fmla="*/ 101809 h 6858000"/>
              <a:gd name="connsiteX97" fmla="*/ 1372759 w 4711700"/>
              <a:gd name="connsiteY97" fmla="*/ 0 h 6858000"/>
              <a:gd name="connsiteX98" fmla="*/ 1411030 w 4711700"/>
              <a:gd name="connsiteY98" fmla="*/ 0 h 6858000"/>
              <a:gd name="connsiteX99" fmla="*/ 1457169 w 4711700"/>
              <a:gd name="connsiteY99" fmla="*/ 87274 h 6858000"/>
              <a:gd name="connsiteX100" fmla="*/ 2260356 w 4711700"/>
              <a:gd name="connsiteY100" fmla="*/ 3365205 h 6858000"/>
              <a:gd name="connsiteX101" fmla="*/ 1417780 w 4711700"/>
              <a:gd name="connsiteY101" fmla="*/ 6715695 h 6858000"/>
              <a:gd name="connsiteX102" fmla="*/ 1341078 w 4711700"/>
              <a:gd name="connsiteY102" fmla="*/ 6858000 h 6858000"/>
              <a:gd name="connsiteX103" fmla="*/ 1303671 w 4711700"/>
              <a:gd name="connsiteY103" fmla="*/ 6858000 h 6858000"/>
              <a:gd name="connsiteX104" fmla="*/ 1380509 w 4711700"/>
              <a:gd name="connsiteY104" fmla="*/ 6714438 h 6858000"/>
              <a:gd name="connsiteX105" fmla="*/ 2224276 w 4711700"/>
              <a:gd name="connsiteY105" fmla="*/ 3365205 h 6858000"/>
              <a:gd name="connsiteX106" fmla="*/ 1419243 w 4711700"/>
              <a:gd name="connsiteY106" fmla="*/ 88531 h 6858000"/>
              <a:gd name="connsiteX107" fmla="*/ 723024 w 4711700"/>
              <a:gd name="connsiteY107" fmla="*/ 0 h 6858000"/>
              <a:gd name="connsiteX108" fmla="*/ 764516 w 4711700"/>
              <a:gd name="connsiteY108" fmla="*/ 0 h 6858000"/>
              <a:gd name="connsiteX109" fmla="*/ 830191 w 4711700"/>
              <a:gd name="connsiteY109" fmla="*/ 161235 h 6858000"/>
              <a:gd name="connsiteX110" fmla="*/ 1430516 w 4711700"/>
              <a:gd name="connsiteY110" fmla="*/ 3371700 h 6858000"/>
              <a:gd name="connsiteX111" fmla="*/ 724063 w 4711700"/>
              <a:gd name="connsiteY111" fmla="*/ 6835164 h 6858000"/>
              <a:gd name="connsiteX112" fmla="*/ 714043 w 4711700"/>
              <a:gd name="connsiteY112" fmla="*/ 6858000 h 6858000"/>
              <a:gd name="connsiteX113" fmla="*/ 672804 w 4711700"/>
              <a:gd name="connsiteY113" fmla="*/ 6858000 h 6858000"/>
              <a:gd name="connsiteX114" fmla="*/ 683248 w 4711700"/>
              <a:gd name="connsiteY114" fmla="*/ 6833990 h 6858000"/>
              <a:gd name="connsiteX115" fmla="*/ 1394436 w 4711700"/>
              <a:gd name="connsiteY115" fmla="*/ 3371700 h 6858000"/>
              <a:gd name="connsiteX116" fmla="*/ 789545 w 4711700"/>
              <a:gd name="connsiteY116" fmla="*/ 165091 h 6858000"/>
              <a:gd name="connsiteX117" fmla="*/ 34470 w 4711700"/>
              <a:gd name="connsiteY117" fmla="*/ 0 h 6858000"/>
              <a:gd name="connsiteX118" fmla="*/ 73778 w 4711700"/>
              <a:gd name="connsiteY118" fmla="*/ 0 h 6858000"/>
              <a:gd name="connsiteX119" fmla="*/ 79531 w 4711700"/>
              <a:gd name="connsiteY119" fmla="*/ 17015 h 6858000"/>
              <a:gd name="connsiteX120" fmla="*/ 600678 w 4711700"/>
              <a:gd name="connsiteY120" fmla="*/ 3378917 h 6858000"/>
              <a:gd name="connsiteX121" fmla="*/ 61608 w 4711700"/>
              <a:gd name="connsiteY121" fmla="*/ 6791700 h 6858000"/>
              <a:gd name="connsiteX122" fmla="*/ 38985 w 4711700"/>
              <a:gd name="connsiteY122" fmla="*/ 6858000 h 6858000"/>
              <a:gd name="connsiteX123" fmla="*/ 0 w 4711700"/>
              <a:gd name="connsiteY123" fmla="*/ 6858000 h 6858000"/>
              <a:gd name="connsiteX124" fmla="*/ 22908 w 4711700"/>
              <a:gd name="connsiteY124" fmla="*/ 6790607 h 6858000"/>
              <a:gd name="connsiteX125" fmla="*/ 564598 w 4711700"/>
              <a:gd name="connsiteY125" fmla="*/ 3378917 h 6858000"/>
              <a:gd name="connsiteX126" fmla="*/ 40563 w 4711700"/>
              <a:gd name="connsiteY126" fmla="*/ 181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711700" h="6858000">
                <a:moveTo>
                  <a:pt x="4711700" y="5325905"/>
                </a:moveTo>
                <a:lnTo>
                  <a:pt x="4711700" y="5391006"/>
                </a:lnTo>
                <a:lnTo>
                  <a:pt x="4704808" y="5399555"/>
                </a:lnTo>
                <a:cubicBezTo>
                  <a:pt x="4409979" y="5749140"/>
                  <a:pt x="4076582" y="6052929"/>
                  <a:pt x="3764472" y="6295965"/>
                </a:cubicBezTo>
                <a:lnTo>
                  <a:pt x="3603154" y="6417638"/>
                </a:lnTo>
                <a:lnTo>
                  <a:pt x="3600368" y="6419017"/>
                </a:lnTo>
                <a:lnTo>
                  <a:pt x="3600368" y="6419739"/>
                </a:lnTo>
                <a:lnTo>
                  <a:pt x="3603154" y="6417638"/>
                </a:lnTo>
                <a:lnTo>
                  <a:pt x="3668908" y="6385071"/>
                </a:lnTo>
                <a:cubicBezTo>
                  <a:pt x="3859827" y="6284463"/>
                  <a:pt x="4244666" y="6049739"/>
                  <a:pt x="4340008" y="6010591"/>
                </a:cubicBezTo>
                <a:cubicBezTo>
                  <a:pt x="4439228" y="5947452"/>
                  <a:pt x="4542236" y="5878539"/>
                  <a:pt x="4647319" y="5803944"/>
                </a:cubicBezTo>
                <a:lnTo>
                  <a:pt x="4711700" y="5756906"/>
                </a:lnTo>
                <a:lnTo>
                  <a:pt x="4711700" y="5800336"/>
                </a:lnTo>
                <a:lnTo>
                  <a:pt x="4528344" y="5929051"/>
                </a:lnTo>
                <a:lnTo>
                  <a:pt x="4528344" y="5929773"/>
                </a:lnTo>
                <a:cubicBezTo>
                  <a:pt x="4579984" y="5906321"/>
                  <a:pt x="4635620" y="5880411"/>
                  <a:pt x="4694552" y="5852144"/>
                </a:cubicBezTo>
                <a:lnTo>
                  <a:pt x="4711700" y="5843682"/>
                </a:lnTo>
                <a:lnTo>
                  <a:pt x="4711700" y="5882657"/>
                </a:lnTo>
                <a:lnTo>
                  <a:pt x="4619018" y="5927033"/>
                </a:lnTo>
                <a:cubicBezTo>
                  <a:pt x="4517610" y="5974196"/>
                  <a:pt x="4428042" y="6013117"/>
                  <a:pt x="4354438" y="6043063"/>
                </a:cubicBezTo>
                <a:cubicBezTo>
                  <a:pt x="3968384" y="6288408"/>
                  <a:pt x="3632117" y="6455097"/>
                  <a:pt x="3476974" y="6507053"/>
                </a:cubicBezTo>
                <a:cubicBezTo>
                  <a:pt x="3284668" y="6640549"/>
                  <a:pt x="3110040" y="6745542"/>
                  <a:pt x="2969779" y="6818062"/>
                </a:cubicBezTo>
                <a:lnTo>
                  <a:pt x="2888238" y="6858000"/>
                </a:lnTo>
                <a:lnTo>
                  <a:pt x="2794044" y="6858000"/>
                </a:lnTo>
                <a:lnTo>
                  <a:pt x="2799890" y="6855274"/>
                </a:lnTo>
                <a:cubicBezTo>
                  <a:pt x="2996039" y="6758778"/>
                  <a:pt x="3429889" y="6484592"/>
                  <a:pt x="3448830" y="6478909"/>
                </a:cubicBezTo>
                <a:cubicBezTo>
                  <a:pt x="3688402" y="6312221"/>
                  <a:pt x="3954672" y="6101513"/>
                  <a:pt x="4214448" y="5856891"/>
                </a:cubicBezTo>
                <a:cubicBezTo>
                  <a:pt x="4365984" y="5713834"/>
                  <a:pt x="4524826" y="5550256"/>
                  <a:pt x="4677851" y="5369022"/>
                </a:cubicBezTo>
                <a:close/>
                <a:moveTo>
                  <a:pt x="4711700" y="3484095"/>
                </a:moveTo>
                <a:lnTo>
                  <a:pt x="4711700" y="3816053"/>
                </a:lnTo>
                <a:lnTo>
                  <a:pt x="4704243" y="3873577"/>
                </a:lnTo>
                <a:cubicBezTo>
                  <a:pt x="4496842" y="5083742"/>
                  <a:pt x="3621834" y="6130845"/>
                  <a:pt x="2895380" y="6750399"/>
                </a:cubicBezTo>
                <a:lnTo>
                  <a:pt x="2764462" y="6858000"/>
                </a:lnTo>
                <a:lnTo>
                  <a:pt x="2706432" y="6858000"/>
                </a:lnTo>
                <a:lnTo>
                  <a:pt x="2799171" y="6785323"/>
                </a:lnTo>
                <a:cubicBezTo>
                  <a:pt x="3012455" y="6609779"/>
                  <a:pt x="3241822" y="6395295"/>
                  <a:pt x="3463984" y="6149860"/>
                </a:cubicBezTo>
                <a:cubicBezTo>
                  <a:pt x="4368781" y="5150986"/>
                  <a:pt x="4648175" y="4249899"/>
                  <a:pt x="4703886" y="3605161"/>
                </a:cubicBezTo>
                <a:close/>
                <a:moveTo>
                  <a:pt x="3143956" y="0"/>
                </a:moveTo>
                <a:lnTo>
                  <a:pt x="3216472" y="0"/>
                </a:lnTo>
                <a:lnTo>
                  <a:pt x="3302324" y="53380"/>
                </a:lnTo>
                <a:cubicBezTo>
                  <a:pt x="3346962" y="82040"/>
                  <a:pt x="3392997" y="112505"/>
                  <a:pt x="3440172" y="144706"/>
                </a:cubicBezTo>
                <a:cubicBezTo>
                  <a:pt x="3567174" y="177900"/>
                  <a:pt x="3901996" y="336652"/>
                  <a:pt x="4297432" y="584160"/>
                </a:cubicBezTo>
                <a:cubicBezTo>
                  <a:pt x="4366345" y="610859"/>
                  <a:pt x="4454831" y="648067"/>
                  <a:pt x="4557817" y="694858"/>
                </a:cubicBezTo>
                <a:lnTo>
                  <a:pt x="4711700" y="767035"/>
                </a:lnTo>
                <a:lnTo>
                  <a:pt x="4711700" y="809707"/>
                </a:lnTo>
                <a:lnTo>
                  <a:pt x="4632122" y="770846"/>
                </a:lnTo>
                <a:cubicBezTo>
                  <a:pt x="4574313" y="743488"/>
                  <a:pt x="4520227" y="718739"/>
                  <a:pt x="4470617" y="696730"/>
                </a:cubicBezTo>
                <a:lnTo>
                  <a:pt x="4711700" y="863065"/>
                </a:lnTo>
                <a:lnTo>
                  <a:pt x="4711700" y="914720"/>
                </a:lnTo>
                <a:lnTo>
                  <a:pt x="4603048" y="839922"/>
                </a:lnTo>
                <a:cubicBezTo>
                  <a:pt x="4372862" y="683516"/>
                  <a:pt x="4142288" y="535814"/>
                  <a:pt x="4142288" y="535814"/>
                </a:cubicBezTo>
                <a:cubicBezTo>
                  <a:pt x="4144454" y="535814"/>
                  <a:pt x="4148783" y="537257"/>
                  <a:pt x="4152390" y="537257"/>
                </a:cubicBezTo>
                <a:cubicBezTo>
                  <a:pt x="3900553" y="386442"/>
                  <a:pt x="3687681" y="280367"/>
                  <a:pt x="3551298" y="223360"/>
                </a:cubicBezTo>
                <a:cubicBezTo>
                  <a:pt x="3876560" y="456076"/>
                  <a:pt x="4243223" y="768146"/>
                  <a:pt x="4574496" y="1136433"/>
                </a:cubicBezTo>
                <a:lnTo>
                  <a:pt x="4711700" y="1295940"/>
                </a:lnTo>
                <a:lnTo>
                  <a:pt x="4711700" y="1350804"/>
                </a:lnTo>
                <a:lnTo>
                  <a:pt x="4677851" y="1307689"/>
                </a:lnTo>
                <a:cubicBezTo>
                  <a:pt x="4524826" y="1126488"/>
                  <a:pt x="4365984" y="963001"/>
                  <a:pt x="4214448" y="820124"/>
                </a:cubicBezTo>
                <a:cubicBezTo>
                  <a:pt x="3943128" y="564677"/>
                  <a:pt x="3664590" y="346754"/>
                  <a:pt x="3417081" y="176457"/>
                </a:cubicBezTo>
                <a:cubicBezTo>
                  <a:pt x="3411308" y="175014"/>
                  <a:pt x="3404814" y="173571"/>
                  <a:pt x="3400484" y="173571"/>
                </a:cubicBezTo>
                <a:lnTo>
                  <a:pt x="3400484" y="164912"/>
                </a:lnTo>
                <a:cubicBezTo>
                  <a:pt x="3322010" y="111333"/>
                  <a:pt x="3246919" y="62715"/>
                  <a:pt x="3176517" y="19442"/>
                </a:cubicBezTo>
                <a:close/>
                <a:moveTo>
                  <a:pt x="2910585" y="0"/>
                </a:moveTo>
                <a:lnTo>
                  <a:pt x="2962842" y="0"/>
                </a:lnTo>
                <a:lnTo>
                  <a:pt x="3038063" y="65828"/>
                </a:lnTo>
                <a:cubicBezTo>
                  <a:pt x="3738411" y="701597"/>
                  <a:pt x="4524309" y="1702882"/>
                  <a:pt x="4709840" y="2847195"/>
                </a:cubicBezTo>
                <a:lnTo>
                  <a:pt x="4711700" y="2862364"/>
                </a:lnTo>
                <a:lnTo>
                  <a:pt x="4711700" y="3205908"/>
                </a:lnTo>
                <a:lnTo>
                  <a:pt x="4703886" y="3084842"/>
                </a:lnTo>
                <a:cubicBezTo>
                  <a:pt x="4648175" y="2440105"/>
                  <a:pt x="4368781" y="1539018"/>
                  <a:pt x="3463984" y="540143"/>
                </a:cubicBezTo>
                <a:cubicBezTo>
                  <a:pt x="3299189" y="358300"/>
                  <a:pt x="3130436" y="193302"/>
                  <a:pt x="2967201" y="48497"/>
                </a:cubicBezTo>
                <a:close/>
                <a:moveTo>
                  <a:pt x="2496042" y="0"/>
                </a:moveTo>
                <a:lnTo>
                  <a:pt x="2544370" y="0"/>
                </a:lnTo>
                <a:lnTo>
                  <a:pt x="2573903" y="33389"/>
                </a:lnTo>
                <a:cubicBezTo>
                  <a:pt x="2629815" y="99246"/>
                  <a:pt x="2685378" y="167437"/>
                  <a:pt x="2740220" y="237793"/>
                </a:cubicBezTo>
                <a:cubicBezTo>
                  <a:pt x="3181118" y="803527"/>
                  <a:pt x="3920758" y="1958809"/>
                  <a:pt x="3920758" y="3351495"/>
                </a:cubicBezTo>
                <a:cubicBezTo>
                  <a:pt x="3920758" y="4744184"/>
                  <a:pt x="3181118" y="5900187"/>
                  <a:pt x="2740220" y="6465199"/>
                </a:cubicBezTo>
                <a:lnTo>
                  <a:pt x="2739498" y="6464478"/>
                </a:lnTo>
                <a:cubicBezTo>
                  <a:pt x="2674554" y="6547823"/>
                  <a:pt x="2608528" y="6628191"/>
                  <a:pt x="2542084" y="6705267"/>
                </a:cubicBezTo>
                <a:lnTo>
                  <a:pt x="2403944" y="6858000"/>
                </a:lnTo>
                <a:lnTo>
                  <a:pt x="2355645" y="6858000"/>
                </a:lnTo>
                <a:lnTo>
                  <a:pt x="2501021" y="6698569"/>
                </a:lnTo>
                <a:cubicBezTo>
                  <a:pt x="2571050" y="6617772"/>
                  <a:pt x="2641361" y="6532488"/>
                  <a:pt x="2711356" y="6442829"/>
                </a:cubicBezTo>
                <a:cubicBezTo>
                  <a:pt x="3149368" y="5881426"/>
                  <a:pt x="3883956" y="4733359"/>
                  <a:pt x="3883956" y="3351495"/>
                </a:cubicBezTo>
                <a:cubicBezTo>
                  <a:pt x="3883956" y="1969633"/>
                  <a:pt x="3149368" y="821567"/>
                  <a:pt x="2711356" y="260163"/>
                </a:cubicBezTo>
                <a:cubicBezTo>
                  <a:pt x="2652546" y="184756"/>
                  <a:pt x="2593510" y="112460"/>
                  <a:pt x="2534598" y="43333"/>
                </a:cubicBezTo>
                <a:close/>
                <a:moveTo>
                  <a:pt x="1972022" y="0"/>
                </a:moveTo>
                <a:lnTo>
                  <a:pt x="2015655" y="0"/>
                </a:lnTo>
                <a:lnTo>
                  <a:pt x="2069898" y="82322"/>
                </a:lnTo>
                <a:cubicBezTo>
                  <a:pt x="2484518" y="727171"/>
                  <a:pt x="3090198" y="1916415"/>
                  <a:pt x="3090198" y="3358712"/>
                </a:cubicBezTo>
                <a:lnTo>
                  <a:pt x="3088754" y="3358712"/>
                </a:lnTo>
                <a:cubicBezTo>
                  <a:pt x="3088754" y="4897885"/>
                  <a:pt x="2399626" y="6148417"/>
                  <a:pt x="1988314" y="6756726"/>
                </a:cubicBezTo>
                <a:lnTo>
                  <a:pt x="1915649" y="6858000"/>
                </a:lnTo>
                <a:lnTo>
                  <a:pt x="1874011" y="6858000"/>
                </a:lnTo>
                <a:lnTo>
                  <a:pt x="1958728" y="6736521"/>
                </a:lnTo>
                <a:cubicBezTo>
                  <a:pt x="2367875" y="6131099"/>
                  <a:pt x="3053395" y="4887782"/>
                  <a:pt x="3053395" y="3358712"/>
                </a:cubicBezTo>
                <a:cubicBezTo>
                  <a:pt x="3053395" y="1925209"/>
                  <a:pt x="2450887" y="742857"/>
                  <a:pt x="2039042" y="101809"/>
                </a:cubicBezTo>
                <a:close/>
                <a:moveTo>
                  <a:pt x="1372759" y="0"/>
                </a:moveTo>
                <a:lnTo>
                  <a:pt x="1411030" y="0"/>
                </a:lnTo>
                <a:lnTo>
                  <a:pt x="1457169" y="87274"/>
                </a:lnTo>
                <a:cubicBezTo>
                  <a:pt x="1910702" y="977243"/>
                  <a:pt x="2260356" y="2097626"/>
                  <a:pt x="2260356" y="3365205"/>
                </a:cubicBezTo>
                <a:cubicBezTo>
                  <a:pt x="2260356" y="4632787"/>
                  <a:pt x="1890218" y="5805093"/>
                  <a:pt x="1417780" y="6715695"/>
                </a:cubicBezTo>
                <a:lnTo>
                  <a:pt x="1341078" y="6858000"/>
                </a:lnTo>
                <a:lnTo>
                  <a:pt x="1303671" y="6858000"/>
                </a:lnTo>
                <a:lnTo>
                  <a:pt x="1380509" y="6714438"/>
                </a:lnTo>
                <a:cubicBezTo>
                  <a:pt x="1852709" y="5796813"/>
                  <a:pt x="2224276" y="4600541"/>
                  <a:pt x="2224276" y="3365205"/>
                </a:cubicBezTo>
                <a:cubicBezTo>
                  <a:pt x="2224276" y="2129873"/>
                  <a:pt x="1872717" y="985525"/>
                  <a:pt x="1419243" y="88531"/>
                </a:cubicBezTo>
                <a:close/>
                <a:moveTo>
                  <a:pt x="723024" y="0"/>
                </a:moveTo>
                <a:lnTo>
                  <a:pt x="764516" y="0"/>
                </a:lnTo>
                <a:lnTo>
                  <a:pt x="830191" y="161235"/>
                </a:lnTo>
                <a:cubicBezTo>
                  <a:pt x="1130151" y="922906"/>
                  <a:pt x="1430516" y="2007876"/>
                  <a:pt x="1430516" y="3371700"/>
                </a:cubicBezTo>
                <a:cubicBezTo>
                  <a:pt x="1430516" y="4849176"/>
                  <a:pt x="1054662" y="6057981"/>
                  <a:pt x="724063" y="6835164"/>
                </a:cubicBezTo>
                <a:lnTo>
                  <a:pt x="714043" y="6858000"/>
                </a:lnTo>
                <a:lnTo>
                  <a:pt x="672804" y="6858000"/>
                </a:lnTo>
                <a:lnTo>
                  <a:pt x="683248" y="6833990"/>
                </a:lnTo>
                <a:cubicBezTo>
                  <a:pt x="1014294" y="6048087"/>
                  <a:pt x="1394436" y="4807549"/>
                  <a:pt x="1394436" y="3371700"/>
                </a:cubicBezTo>
                <a:cubicBezTo>
                  <a:pt x="1394436" y="2046302"/>
                  <a:pt x="1090418" y="937654"/>
                  <a:pt x="789545" y="165091"/>
                </a:cubicBezTo>
                <a:close/>
                <a:moveTo>
                  <a:pt x="34470" y="0"/>
                </a:moveTo>
                <a:lnTo>
                  <a:pt x="73778" y="0"/>
                </a:lnTo>
                <a:lnTo>
                  <a:pt x="79531" y="17015"/>
                </a:lnTo>
                <a:cubicBezTo>
                  <a:pt x="344392" y="825727"/>
                  <a:pt x="600678" y="1956553"/>
                  <a:pt x="600678" y="3378917"/>
                </a:cubicBezTo>
                <a:cubicBezTo>
                  <a:pt x="600678" y="4801281"/>
                  <a:pt x="332483" y="5971645"/>
                  <a:pt x="61608" y="6791700"/>
                </a:cubicBezTo>
                <a:lnTo>
                  <a:pt x="38985" y="6858000"/>
                </a:lnTo>
                <a:lnTo>
                  <a:pt x="0" y="6858000"/>
                </a:lnTo>
                <a:lnTo>
                  <a:pt x="22908" y="6790607"/>
                </a:lnTo>
                <a:cubicBezTo>
                  <a:pt x="294497" y="5964426"/>
                  <a:pt x="564598" y="4773139"/>
                  <a:pt x="564598" y="3378917"/>
                </a:cubicBezTo>
                <a:cubicBezTo>
                  <a:pt x="564598" y="1984696"/>
                  <a:pt x="305931" y="832946"/>
                  <a:pt x="40563" y="18108"/>
                </a:cubicBezTo>
                <a:close/>
              </a:path>
            </a:pathLst>
          </a:custGeom>
          <a:gradFill flip="none" rotWithShape="1">
            <a:gsLst>
              <a:gs pos="0">
                <a:srgbClr val="0D004D"/>
              </a:gs>
              <a:gs pos="82000">
                <a:srgbClr val="512EAB"/>
              </a:gs>
            </a:gsLst>
            <a:lin ang="0" scaled="1"/>
            <a:tileRect/>
          </a:gradFill>
          <a:ln w="20455" cap="flat">
            <a:noFill/>
            <a:prstDash val="solid"/>
            <a:miter/>
          </a:ln>
        </p:spPr>
        <p:txBody>
          <a:bodyPr wrap="square" rtlCol="0" anchor="ctr">
            <a:noAutofit/>
          </a:bodyPr>
          <a:lstStyle/>
          <a:p>
            <a:endParaRPr lang="en-US" noProof="0"/>
          </a:p>
        </p:txBody>
      </p:sp>
    </p:spTree>
    <p:extLst>
      <p:ext uri="{BB962C8B-B14F-4D97-AF65-F5344CB8AC3E}">
        <p14:creationId xmlns:p14="http://schemas.microsoft.com/office/powerpoint/2010/main" val="329518406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ith Caption x3">
    <p:bg bwMode="ltGray">
      <p:bgPr>
        <a:solidFill>
          <a:srgbClr val="EDECF6"/>
        </a:solidFill>
        <a:effectLst/>
      </p:bgPr>
    </p:bg>
    <p:spTree>
      <p:nvGrpSpPr>
        <p:cNvPr id="1" name=""/>
        <p:cNvGrpSpPr/>
        <p:nvPr/>
      </p:nvGrpSpPr>
      <p:grpSpPr>
        <a:xfrm>
          <a:off x="0" y="0"/>
          <a:ext cx="0" cy="0"/>
          <a:chOff x="0" y="0"/>
          <a:chExt cx="0" cy="0"/>
        </a:xfrm>
      </p:grpSpPr>
      <p:sp>
        <p:nvSpPr>
          <p:cNvPr id="3" name="Section">
            <a:extLst>
              <a:ext uri="{FF2B5EF4-FFF2-40B4-BE49-F238E27FC236}">
                <a16:creationId xmlns:a16="http://schemas.microsoft.com/office/drawing/2014/main" id="{078AB4A3-A7E3-6CAE-F97A-4D13ADB627B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
            <a:extLst>
              <a:ext uri="{FF2B5EF4-FFF2-40B4-BE49-F238E27FC236}">
                <a16:creationId xmlns:a16="http://schemas.microsoft.com/office/drawing/2014/main" id="{76778EDA-841E-AD19-1FC9-84797F981CD0}"/>
              </a:ext>
            </a:extLst>
          </p:cNvPr>
          <p:cNvSpPr>
            <a:spLocks noGrp="1"/>
          </p:cNvSpPr>
          <p:nvPr>
            <p:ph type="title" hasCustomPrompt="1"/>
          </p:nvPr>
        </p:nvSpPr>
        <p:spPr>
          <a:xfrm>
            <a:off x="550164" y="552450"/>
            <a:ext cx="11067619" cy="819150"/>
          </a:xfrm>
        </p:spPr>
        <p:txBody>
          <a:bodyPr/>
          <a:lstStyle/>
          <a:p>
            <a:r>
              <a:rPr lang="en-US" noProof="0"/>
              <a:t>Place headline here</a:t>
            </a:r>
          </a:p>
        </p:txBody>
      </p:sp>
      <p:sp>
        <p:nvSpPr>
          <p:cNvPr id="5" name="Rounded Rectangle">
            <a:extLst>
              <a:ext uri="{FF2B5EF4-FFF2-40B4-BE49-F238E27FC236}">
                <a16:creationId xmlns:a16="http://schemas.microsoft.com/office/drawing/2014/main" id="{43BC7A31-D3E2-BEAB-2872-E025B38159FF}"/>
              </a:ext>
              <a:ext uri="{C183D7F6-B498-43B3-948B-1728B52AA6E4}">
                <adec:decorative xmlns:adec="http://schemas.microsoft.com/office/drawing/2017/decorative" val="1"/>
              </a:ext>
            </a:extLst>
          </p:cNvPr>
          <p:cNvSpPr/>
          <p:nvPr userDrawn="1"/>
        </p:nvSpPr>
        <p:spPr bwMode="white">
          <a:xfrm>
            <a:off x="550164" y="1644648"/>
            <a:ext cx="3428347" cy="4391757"/>
          </a:xfrm>
          <a:prstGeom prst="roundRect">
            <a:avLst>
              <a:gd name="adj" fmla="val 51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1" name="Chart 1">
            <a:extLst>
              <a:ext uri="{FF2B5EF4-FFF2-40B4-BE49-F238E27FC236}">
                <a16:creationId xmlns:a16="http://schemas.microsoft.com/office/drawing/2014/main" id="{FADACD2F-CC8C-1642-5883-95CACF779B0E}"/>
              </a:ext>
            </a:extLst>
          </p:cNvPr>
          <p:cNvSpPr>
            <a:spLocks noGrp="1"/>
          </p:cNvSpPr>
          <p:nvPr>
            <p:ph type="chart" sz="quarter" idx="13"/>
          </p:nvPr>
        </p:nvSpPr>
        <p:spPr>
          <a:xfrm>
            <a:off x="834666" y="1957388"/>
            <a:ext cx="2859342" cy="2063069"/>
          </a:xfrm>
        </p:spPr>
        <p:txBody>
          <a:bodyPr tIns="91440" anchor="t" anchorCtr="0">
            <a:noAutofit/>
          </a:bodyPr>
          <a:lstStyle>
            <a:lvl1pPr marL="0" indent="0" algn="ctr">
              <a:spcAft>
                <a:spcPts val="0"/>
              </a:spcAft>
              <a:buNone/>
              <a:defRPr sz="1400"/>
            </a:lvl1pPr>
          </a:lstStyle>
          <a:p>
            <a:r>
              <a:rPr lang="en-US" noProof="0"/>
              <a:t>Click icon to add chart</a:t>
            </a:r>
          </a:p>
        </p:txBody>
      </p:sp>
      <p:sp>
        <p:nvSpPr>
          <p:cNvPr id="25" name="Chart 1 Title">
            <a:extLst>
              <a:ext uri="{FF2B5EF4-FFF2-40B4-BE49-F238E27FC236}">
                <a16:creationId xmlns:a16="http://schemas.microsoft.com/office/drawing/2014/main" id="{D10DAACE-F057-7580-94DA-7C4C5BD03A2F}"/>
              </a:ext>
            </a:extLst>
          </p:cNvPr>
          <p:cNvSpPr>
            <a:spLocks noGrp="1"/>
          </p:cNvSpPr>
          <p:nvPr>
            <p:ph type="body" sz="quarter" idx="19" hasCustomPrompt="1"/>
          </p:nvPr>
        </p:nvSpPr>
        <p:spPr>
          <a:xfrm>
            <a:off x="834666" y="4202162"/>
            <a:ext cx="2859342" cy="297267"/>
          </a:xfrm>
        </p:spPr>
        <p:txBody>
          <a:bodyPr>
            <a:noAutofit/>
          </a:bodyPr>
          <a:lstStyle>
            <a:lvl1pPr marL="0" indent="0">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Chart title</a:t>
            </a:r>
          </a:p>
        </p:txBody>
      </p:sp>
      <p:sp>
        <p:nvSpPr>
          <p:cNvPr id="20" name="Chart 1 Description">
            <a:extLst>
              <a:ext uri="{FF2B5EF4-FFF2-40B4-BE49-F238E27FC236}">
                <a16:creationId xmlns:a16="http://schemas.microsoft.com/office/drawing/2014/main" id="{8B5D6A24-C8A4-EEEC-21B8-92B7A2D661AD}"/>
              </a:ext>
            </a:extLst>
          </p:cNvPr>
          <p:cNvSpPr>
            <a:spLocks noGrp="1"/>
          </p:cNvSpPr>
          <p:nvPr>
            <p:ph type="body" sz="quarter" idx="14" hasCustomPrompt="1"/>
          </p:nvPr>
        </p:nvSpPr>
        <p:spPr>
          <a:xfrm>
            <a:off x="834666" y="4586336"/>
            <a:ext cx="2859342" cy="819150"/>
          </a:xfrm>
        </p:spPr>
        <p:txBody>
          <a:bodyPr>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description here.</a:t>
            </a:r>
          </a:p>
        </p:txBody>
      </p:sp>
      <p:sp>
        <p:nvSpPr>
          <p:cNvPr id="28" name="Chart 1 Source">
            <a:extLst>
              <a:ext uri="{FF2B5EF4-FFF2-40B4-BE49-F238E27FC236}">
                <a16:creationId xmlns:a16="http://schemas.microsoft.com/office/drawing/2014/main" id="{9006CAB2-B82A-4B76-8956-5F828DD81CA4}"/>
              </a:ext>
            </a:extLst>
          </p:cNvPr>
          <p:cNvSpPr>
            <a:spLocks noGrp="1"/>
          </p:cNvSpPr>
          <p:nvPr>
            <p:ph type="body" sz="quarter" idx="22" hasCustomPrompt="1"/>
          </p:nvPr>
        </p:nvSpPr>
        <p:spPr>
          <a:xfrm>
            <a:off x="834666" y="5486400"/>
            <a:ext cx="2859342" cy="274637"/>
          </a:xfrm>
        </p:spPr>
        <p:txBody>
          <a:bodyPr anchor="b">
            <a:noAutofit/>
          </a:bodyPr>
          <a:lstStyle>
            <a:lvl1pPr marL="0" indent="0">
              <a:spcBef>
                <a:spcPts val="0"/>
              </a:spcBef>
              <a:buNone/>
              <a:defRPr sz="10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Source</a:t>
            </a:r>
          </a:p>
        </p:txBody>
      </p:sp>
      <p:sp>
        <p:nvSpPr>
          <p:cNvPr id="8" name="Rounded Rectangle">
            <a:extLst>
              <a:ext uri="{FF2B5EF4-FFF2-40B4-BE49-F238E27FC236}">
                <a16:creationId xmlns:a16="http://schemas.microsoft.com/office/drawing/2014/main" id="{8193921E-0D84-88DE-7A4E-009AE0D37A78}"/>
              </a:ext>
              <a:ext uri="{C183D7F6-B498-43B3-948B-1728B52AA6E4}">
                <adec:decorative xmlns:adec="http://schemas.microsoft.com/office/drawing/2017/decorative" val="1"/>
              </a:ext>
            </a:extLst>
          </p:cNvPr>
          <p:cNvSpPr/>
          <p:nvPr userDrawn="1"/>
        </p:nvSpPr>
        <p:spPr bwMode="white">
          <a:xfrm>
            <a:off x="4382271" y="1644648"/>
            <a:ext cx="3428347" cy="4391757"/>
          </a:xfrm>
          <a:prstGeom prst="roundRect">
            <a:avLst>
              <a:gd name="adj" fmla="val 51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1" name="Chart 2">
            <a:extLst>
              <a:ext uri="{FF2B5EF4-FFF2-40B4-BE49-F238E27FC236}">
                <a16:creationId xmlns:a16="http://schemas.microsoft.com/office/drawing/2014/main" id="{B0604150-ED55-35CD-261F-4BB39A9F570D}"/>
              </a:ext>
            </a:extLst>
          </p:cNvPr>
          <p:cNvSpPr>
            <a:spLocks noGrp="1"/>
          </p:cNvSpPr>
          <p:nvPr>
            <p:ph type="chart" sz="quarter" idx="15"/>
          </p:nvPr>
        </p:nvSpPr>
        <p:spPr>
          <a:xfrm>
            <a:off x="4666773" y="1957388"/>
            <a:ext cx="2859342" cy="2063069"/>
          </a:xfrm>
        </p:spPr>
        <p:txBody>
          <a:bodyPr tIns="91440" anchor="t" anchorCtr="0">
            <a:noAutofit/>
          </a:bodyPr>
          <a:lstStyle>
            <a:lvl1pPr marL="0" indent="0" algn="ctr">
              <a:spcAft>
                <a:spcPts val="0"/>
              </a:spcAft>
              <a:buNone/>
              <a:defRPr sz="1400"/>
            </a:lvl1pPr>
          </a:lstStyle>
          <a:p>
            <a:r>
              <a:rPr lang="en-US" noProof="0"/>
              <a:t>Click icon to add chart</a:t>
            </a:r>
          </a:p>
        </p:txBody>
      </p:sp>
      <p:sp>
        <p:nvSpPr>
          <p:cNvPr id="26" name="Chart 2 Title">
            <a:extLst>
              <a:ext uri="{FF2B5EF4-FFF2-40B4-BE49-F238E27FC236}">
                <a16:creationId xmlns:a16="http://schemas.microsoft.com/office/drawing/2014/main" id="{3FF04CB3-5B97-8317-D802-A30F4877C880}"/>
              </a:ext>
            </a:extLst>
          </p:cNvPr>
          <p:cNvSpPr>
            <a:spLocks noGrp="1"/>
          </p:cNvSpPr>
          <p:nvPr>
            <p:ph type="body" sz="quarter" idx="20" hasCustomPrompt="1"/>
          </p:nvPr>
        </p:nvSpPr>
        <p:spPr>
          <a:xfrm>
            <a:off x="4666773" y="4202162"/>
            <a:ext cx="2859342" cy="297267"/>
          </a:xfrm>
        </p:spPr>
        <p:txBody>
          <a:bodyPr>
            <a:noAutofit/>
          </a:bodyPr>
          <a:lstStyle>
            <a:lvl1pPr marL="0" indent="0">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Chart title</a:t>
            </a:r>
          </a:p>
        </p:txBody>
      </p:sp>
      <p:sp>
        <p:nvSpPr>
          <p:cNvPr id="22" name="Chart 2 Description">
            <a:extLst>
              <a:ext uri="{FF2B5EF4-FFF2-40B4-BE49-F238E27FC236}">
                <a16:creationId xmlns:a16="http://schemas.microsoft.com/office/drawing/2014/main" id="{688EC536-8D7E-823B-C4BE-8C7FA4F186EF}"/>
              </a:ext>
            </a:extLst>
          </p:cNvPr>
          <p:cNvSpPr>
            <a:spLocks noGrp="1"/>
          </p:cNvSpPr>
          <p:nvPr>
            <p:ph type="body" sz="quarter" idx="16" hasCustomPrompt="1"/>
          </p:nvPr>
        </p:nvSpPr>
        <p:spPr>
          <a:xfrm>
            <a:off x="4666773" y="4586336"/>
            <a:ext cx="2859342" cy="819150"/>
          </a:xfrm>
        </p:spPr>
        <p:txBody>
          <a:bodyPr>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description here.</a:t>
            </a:r>
          </a:p>
        </p:txBody>
      </p:sp>
      <p:sp>
        <p:nvSpPr>
          <p:cNvPr id="29" name="Chart 2 Source">
            <a:extLst>
              <a:ext uri="{FF2B5EF4-FFF2-40B4-BE49-F238E27FC236}">
                <a16:creationId xmlns:a16="http://schemas.microsoft.com/office/drawing/2014/main" id="{A7EA509B-1B67-F29B-AE51-C1E954CB2CC6}"/>
              </a:ext>
            </a:extLst>
          </p:cNvPr>
          <p:cNvSpPr>
            <a:spLocks noGrp="1"/>
          </p:cNvSpPr>
          <p:nvPr>
            <p:ph type="body" sz="quarter" idx="23" hasCustomPrompt="1"/>
          </p:nvPr>
        </p:nvSpPr>
        <p:spPr>
          <a:xfrm>
            <a:off x="4666773" y="5486400"/>
            <a:ext cx="2859342" cy="274637"/>
          </a:xfrm>
        </p:spPr>
        <p:txBody>
          <a:bodyPr anchor="b">
            <a:noAutofit/>
          </a:bodyPr>
          <a:lstStyle>
            <a:lvl1pPr marL="0" indent="0">
              <a:spcBef>
                <a:spcPts val="0"/>
              </a:spcBef>
              <a:buNone/>
              <a:defRPr sz="10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Source</a:t>
            </a:r>
          </a:p>
        </p:txBody>
      </p:sp>
      <p:sp>
        <p:nvSpPr>
          <p:cNvPr id="4" name="Rounded Rectangle">
            <a:extLst>
              <a:ext uri="{FF2B5EF4-FFF2-40B4-BE49-F238E27FC236}">
                <a16:creationId xmlns:a16="http://schemas.microsoft.com/office/drawing/2014/main" id="{3976CF29-3293-1E05-16DE-2D5A9285B7DB}"/>
              </a:ext>
              <a:ext uri="{C183D7F6-B498-43B3-948B-1728B52AA6E4}">
                <adec:decorative xmlns:adec="http://schemas.microsoft.com/office/drawing/2017/decorative" val="1"/>
              </a:ext>
            </a:extLst>
          </p:cNvPr>
          <p:cNvSpPr/>
          <p:nvPr userDrawn="1"/>
        </p:nvSpPr>
        <p:spPr bwMode="white">
          <a:xfrm>
            <a:off x="8214378" y="1644648"/>
            <a:ext cx="3428347" cy="4391757"/>
          </a:xfrm>
          <a:prstGeom prst="roundRect">
            <a:avLst>
              <a:gd name="adj" fmla="val 51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3" name="Chart 3">
            <a:extLst>
              <a:ext uri="{FF2B5EF4-FFF2-40B4-BE49-F238E27FC236}">
                <a16:creationId xmlns:a16="http://schemas.microsoft.com/office/drawing/2014/main" id="{67BE780A-D617-860B-C3FF-BAE8BDF5CD92}"/>
              </a:ext>
            </a:extLst>
          </p:cNvPr>
          <p:cNvSpPr>
            <a:spLocks noGrp="1"/>
          </p:cNvSpPr>
          <p:nvPr>
            <p:ph type="chart" sz="quarter" idx="17"/>
          </p:nvPr>
        </p:nvSpPr>
        <p:spPr>
          <a:xfrm>
            <a:off x="8498880" y="1957388"/>
            <a:ext cx="2859342" cy="2063069"/>
          </a:xfrm>
        </p:spPr>
        <p:txBody>
          <a:bodyPr tIns="91440" anchor="t" anchorCtr="0">
            <a:noAutofit/>
          </a:bodyPr>
          <a:lstStyle>
            <a:lvl1pPr marL="0" indent="0" algn="ctr">
              <a:spcAft>
                <a:spcPts val="0"/>
              </a:spcAft>
              <a:buNone/>
              <a:defRPr sz="1400"/>
            </a:lvl1pPr>
          </a:lstStyle>
          <a:p>
            <a:r>
              <a:rPr lang="en-US" noProof="0"/>
              <a:t>Click icon to add chart</a:t>
            </a:r>
          </a:p>
        </p:txBody>
      </p:sp>
      <p:sp>
        <p:nvSpPr>
          <p:cNvPr id="27" name="Chart 3 Title">
            <a:extLst>
              <a:ext uri="{FF2B5EF4-FFF2-40B4-BE49-F238E27FC236}">
                <a16:creationId xmlns:a16="http://schemas.microsoft.com/office/drawing/2014/main" id="{A6ED8CBD-52F7-3815-E0DF-14C42CDA0C5E}"/>
              </a:ext>
            </a:extLst>
          </p:cNvPr>
          <p:cNvSpPr>
            <a:spLocks noGrp="1"/>
          </p:cNvSpPr>
          <p:nvPr>
            <p:ph type="body" sz="quarter" idx="21" hasCustomPrompt="1"/>
          </p:nvPr>
        </p:nvSpPr>
        <p:spPr>
          <a:xfrm>
            <a:off x="8498880" y="4202162"/>
            <a:ext cx="2859342" cy="297267"/>
          </a:xfrm>
        </p:spPr>
        <p:txBody>
          <a:bodyPr>
            <a:noAutofit/>
          </a:bodyPr>
          <a:lstStyle>
            <a:lvl1pPr marL="0" indent="0">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Chart title</a:t>
            </a:r>
          </a:p>
        </p:txBody>
      </p:sp>
      <p:sp>
        <p:nvSpPr>
          <p:cNvPr id="24" name="Chart 3 Description">
            <a:extLst>
              <a:ext uri="{FF2B5EF4-FFF2-40B4-BE49-F238E27FC236}">
                <a16:creationId xmlns:a16="http://schemas.microsoft.com/office/drawing/2014/main" id="{48F9AF94-8334-09BC-B59E-E89B77FE6D0B}"/>
              </a:ext>
            </a:extLst>
          </p:cNvPr>
          <p:cNvSpPr>
            <a:spLocks noGrp="1"/>
          </p:cNvSpPr>
          <p:nvPr>
            <p:ph type="body" sz="quarter" idx="18" hasCustomPrompt="1"/>
          </p:nvPr>
        </p:nvSpPr>
        <p:spPr>
          <a:xfrm>
            <a:off x="8498880" y="4586336"/>
            <a:ext cx="2859342" cy="819150"/>
          </a:xfrm>
        </p:spPr>
        <p:txBody>
          <a:bodyPr>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description here.</a:t>
            </a:r>
          </a:p>
        </p:txBody>
      </p:sp>
      <p:sp>
        <p:nvSpPr>
          <p:cNvPr id="30" name="Chart 3 Source">
            <a:extLst>
              <a:ext uri="{FF2B5EF4-FFF2-40B4-BE49-F238E27FC236}">
                <a16:creationId xmlns:a16="http://schemas.microsoft.com/office/drawing/2014/main" id="{B2165778-FD41-8551-83BE-66F1D6D1F7EE}"/>
              </a:ext>
            </a:extLst>
          </p:cNvPr>
          <p:cNvSpPr>
            <a:spLocks noGrp="1"/>
          </p:cNvSpPr>
          <p:nvPr>
            <p:ph type="body" sz="quarter" idx="24" hasCustomPrompt="1"/>
          </p:nvPr>
        </p:nvSpPr>
        <p:spPr>
          <a:xfrm>
            <a:off x="8498880" y="5486400"/>
            <a:ext cx="2859342" cy="274637"/>
          </a:xfrm>
        </p:spPr>
        <p:txBody>
          <a:bodyPr anchor="b">
            <a:noAutofit/>
          </a:bodyPr>
          <a:lstStyle>
            <a:lvl1pPr marL="0" indent="0">
              <a:spcBef>
                <a:spcPts val="0"/>
              </a:spcBef>
              <a:buNone/>
              <a:defRPr sz="10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Source</a:t>
            </a:r>
          </a:p>
        </p:txBody>
      </p:sp>
      <p:sp>
        <p:nvSpPr>
          <p:cNvPr id="6" name="Footer">
            <a:extLst>
              <a:ext uri="{FF2B5EF4-FFF2-40B4-BE49-F238E27FC236}">
                <a16:creationId xmlns:a16="http://schemas.microsoft.com/office/drawing/2014/main" id="{2EF7F24B-751D-7492-7AE6-410AAE5960EE}"/>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200763272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Headline with Image and Text x2">
    <p:bg bwMode="ltGray">
      <p:bgPr>
        <a:solidFill>
          <a:srgbClr val="EDECF6"/>
        </a:solidFill>
        <a:effectLst/>
      </p:bgPr>
    </p:bg>
    <p:spTree>
      <p:nvGrpSpPr>
        <p:cNvPr id="1" name=""/>
        <p:cNvGrpSpPr/>
        <p:nvPr/>
      </p:nvGrpSpPr>
      <p:grpSpPr>
        <a:xfrm>
          <a:off x="0" y="0"/>
          <a:ext cx="0" cy="0"/>
          <a:chOff x="0" y="0"/>
          <a:chExt cx="0" cy="0"/>
        </a:xfrm>
      </p:grpSpPr>
      <p:sp>
        <p:nvSpPr>
          <p:cNvPr id="3" name="Section">
            <a:extLst>
              <a:ext uri="{FF2B5EF4-FFF2-40B4-BE49-F238E27FC236}">
                <a16:creationId xmlns:a16="http://schemas.microsoft.com/office/drawing/2014/main" id="{078AB4A3-A7E3-6CAE-F97A-4D13ADB627B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9" name="Title">
            <a:extLst>
              <a:ext uri="{FF2B5EF4-FFF2-40B4-BE49-F238E27FC236}">
                <a16:creationId xmlns:a16="http://schemas.microsoft.com/office/drawing/2014/main" id="{0BAA8580-747A-61E4-43BE-A79D36CBD6DE}"/>
              </a:ext>
            </a:extLst>
          </p:cNvPr>
          <p:cNvSpPr>
            <a:spLocks noGrp="1"/>
          </p:cNvSpPr>
          <p:nvPr>
            <p:ph type="title" hasCustomPrompt="1"/>
          </p:nvPr>
        </p:nvSpPr>
        <p:spPr>
          <a:xfrm>
            <a:off x="550164" y="1372551"/>
            <a:ext cx="4679061" cy="2517277"/>
          </a:xfrm>
        </p:spPr>
        <p:txBody>
          <a:bodyPr/>
          <a:lstStyle>
            <a:lvl1pPr>
              <a:defRPr sz="4400"/>
            </a:lvl1pPr>
          </a:lstStyle>
          <a:p>
            <a:r>
              <a:rPr lang="en-US" noProof="0"/>
              <a:t>Place headline here, lorem ipsum dolor sit </a:t>
            </a:r>
            <a:r>
              <a:rPr lang="en-US" noProof="0" err="1"/>
              <a:t>amet</a:t>
            </a:r>
            <a:r>
              <a:rPr lang="en-US" noProof="0"/>
              <a:t> diam </a:t>
            </a:r>
            <a:r>
              <a:rPr lang="en-US" noProof="0" err="1"/>
              <a:t>elit</a:t>
            </a:r>
            <a:r>
              <a:rPr lang="en-US" noProof="0"/>
              <a:t> </a:t>
            </a:r>
          </a:p>
        </p:txBody>
      </p:sp>
      <p:sp>
        <p:nvSpPr>
          <p:cNvPr id="2" name="Rounded Rectangle 1">
            <a:extLst>
              <a:ext uri="{FF2B5EF4-FFF2-40B4-BE49-F238E27FC236}">
                <a16:creationId xmlns:a16="http://schemas.microsoft.com/office/drawing/2014/main" id="{60C38BEE-570B-9B3A-5F52-DA6234A53C6B}"/>
              </a:ext>
              <a:ext uri="{C183D7F6-B498-43B3-948B-1728B52AA6E4}">
                <adec:decorative xmlns:adec="http://schemas.microsoft.com/office/drawing/2017/decorative" val="1"/>
              </a:ext>
            </a:extLst>
          </p:cNvPr>
          <p:cNvSpPr/>
          <p:nvPr userDrawn="1"/>
        </p:nvSpPr>
        <p:spPr bwMode="white">
          <a:xfrm>
            <a:off x="6165850" y="1372552"/>
            <a:ext cx="2670176" cy="4390073"/>
          </a:xfrm>
          <a:prstGeom prst="roundRect">
            <a:avLst>
              <a:gd name="adj" fmla="val 7444"/>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0" name="Picture 1">
            <a:extLst>
              <a:ext uri="{FF2B5EF4-FFF2-40B4-BE49-F238E27FC236}">
                <a16:creationId xmlns:a16="http://schemas.microsoft.com/office/drawing/2014/main" id="{5CE683B9-5ED7-85F9-3A8C-ABA72F9D3440}"/>
              </a:ext>
              <a:ext uri="{C183D7F6-B498-43B3-948B-1728B52AA6E4}">
                <adec:decorative xmlns:adec="http://schemas.microsoft.com/office/drawing/2017/decorative" val="0"/>
              </a:ext>
            </a:extLst>
          </p:cNvPr>
          <p:cNvSpPr>
            <a:spLocks noGrp="1"/>
          </p:cNvSpPr>
          <p:nvPr>
            <p:ph type="pic" sz="quarter" idx="32" hasCustomPrompt="1"/>
          </p:nvPr>
        </p:nvSpPr>
        <p:spPr>
          <a:xfrm>
            <a:off x="6796089" y="2343150"/>
            <a:ext cx="1409698" cy="1485900"/>
          </a:xfrm>
        </p:spPr>
        <p:txBody>
          <a:bodyPr tIns="91440" anchor="t" anchorCtr="0"/>
          <a:lstStyle>
            <a:lvl1pPr marL="0" indent="0" algn="ctr">
              <a:buNone/>
              <a:defRPr sz="1400"/>
            </a:lvl1pPr>
          </a:lstStyle>
          <a:p>
            <a:r>
              <a:rPr lang="en-US" noProof="0"/>
              <a:t>Icon</a:t>
            </a:r>
          </a:p>
        </p:txBody>
      </p:sp>
      <p:sp>
        <p:nvSpPr>
          <p:cNvPr id="12" name="Subhead 1">
            <a:extLst>
              <a:ext uri="{FF2B5EF4-FFF2-40B4-BE49-F238E27FC236}">
                <a16:creationId xmlns:a16="http://schemas.microsoft.com/office/drawing/2014/main" id="{53598A90-7BE2-0D82-0FCF-005EE8458977}"/>
              </a:ext>
            </a:extLst>
          </p:cNvPr>
          <p:cNvSpPr>
            <a:spLocks noGrp="1"/>
          </p:cNvSpPr>
          <p:nvPr>
            <p:ph type="body" sz="quarter" idx="20" hasCustomPrompt="1"/>
          </p:nvPr>
        </p:nvSpPr>
        <p:spPr>
          <a:xfrm>
            <a:off x="6419373" y="4592687"/>
            <a:ext cx="2210277" cy="297267"/>
          </a:xfrm>
        </p:spPr>
        <p:txBody>
          <a:bodyPr>
            <a:noAutofit/>
          </a:bodyPr>
          <a:lstStyle>
            <a:lvl1pPr marL="0" indent="0">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subhead here</a:t>
            </a:r>
          </a:p>
        </p:txBody>
      </p:sp>
      <p:sp>
        <p:nvSpPr>
          <p:cNvPr id="13" name="Text 1">
            <a:extLst>
              <a:ext uri="{FF2B5EF4-FFF2-40B4-BE49-F238E27FC236}">
                <a16:creationId xmlns:a16="http://schemas.microsoft.com/office/drawing/2014/main" id="{E8F4AB40-5736-AD5A-95C8-7BCC8DCBDAB9}"/>
              </a:ext>
            </a:extLst>
          </p:cNvPr>
          <p:cNvSpPr>
            <a:spLocks noGrp="1"/>
          </p:cNvSpPr>
          <p:nvPr>
            <p:ph type="body" sz="quarter" idx="16" hasCustomPrompt="1"/>
          </p:nvPr>
        </p:nvSpPr>
        <p:spPr>
          <a:xfrm>
            <a:off x="6419373" y="4976861"/>
            <a:ext cx="2210277" cy="604789"/>
          </a:xfrm>
        </p:spPr>
        <p:txBody>
          <a:bodyPr>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sp>
        <p:nvSpPr>
          <p:cNvPr id="5" name="Rounded Rectangle 2">
            <a:extLst>
              <a:ext uri="{FF2B5EF4-FFF2-40B4-BE49-F238E27FC236}">
                <a16:creationId xmlns:a16="http://schemas.microsoft.com/office/drawing/2014/main" id="{E8F054FF-1896-AC30-4C9B-C4C71E606C18}"/>
              </a:ext>
              <a:ext uri="{C183D7F6-B498-43B3-948B-1728B52AA6E4}">
                <adec:decorative xmlns:adec="http://schemas.microsoft.com/office/drawing/2017/decorative" val="1"/>
              </a:ext>
            </a:extLst>
          </p:cNvPr>
          <p:cNvSpPr/>
          <p:nvPr userDrawn="1"/>
        </p:nvSpPr>
        <p:spPr bwMode="white">
          <a:xfrm>
            <a:off x="8988425" y="1372552"/>
            <a:ext cx="2670176" cy="4390073"/>
          </a:xfrm>
          <a:prstGeom prst="roundRect">
            <a:avLst>
              <a:gd name="adj" fmla="val 7444"/>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9" name="Picture 2">
            <a:extLst>
              <a:ext uri="{FF2B5EF4-FFF2-40B4-BE49-F238E27FC236}">
                <a16:creationId xmlns:a16="http://schemas.microsoft.com/office/drawing/2014/main" id="{CBE910CE-B243-EFCA-083F-739AB0E2FD54}"/>
              </a:ext>
              <a:ext uri="{C183D7F6-B498-43B3-948B-1728B52AA6E4}">
                <adec:decorative xmlns:adec="http://schemas.microsoft.com/office/drawing/2017/decorative" val="0"/>
              </a:ext>
            </a:extLst>
          </p:cNvPr>
          <p:cNvSpPr>
            <a:spLocks noGrp="1"/>
          </p:cNvSpPr>
          <p:nvPr>
            <p:ph type="pic" sz="quarter" idx="31" hasCustomPrompt="1"/>
          </p:nvPr>
        </p:nvSpPr>
        <p:spPr>
          <a:xfrm>
            <a:off x="9618664" y="2343150"/>
            <a:ext cx="1409698" cy="1485900"/>
          </a:xfrm>
        </p:spPr>
        <p:txBody>
          <a:bodyPr tIns="91440" anchor="t" anchorCtr="0"/>
          <a:lstStyle>
            <a:lvl1pPr marL="0" indent="0" algn="ctr">
              <a:buNone/>
              <a:defRPr sz="1400"/>
            </a:lvl1pPr>
          </a:lstStyle>
          <a:p>
            <a:r>
              <a:rPr lang="en-US" noProof="0"/>
              <a:t>Icon</a:t>
            </a:r>
          </a:p>
        </p:txBody>
      </p:sp>
      <p:sp>
        <p:nvSpPr>
          <p:cNvPr id="15" name="Subhead 2">
            <a:extLst>
              <a:ext uri="{FF2B5EF4-FFF2-40B4-BE49-F238E27FC236}">
                <a16:creationId xmlns:a16="http://schemas.microsoft.com/office/drawing/2014/main" id="{143EAC0C-2663-3AAD-34E5-1033DD8E1B0A}"/>
              </a:ext>
            </a:extLst>
          </p:cNvPr>
          <p:cNvSpPr>
            <a:spLocks noGrp="1"/>
          </p:cNvSpPr>
          <p:nvPr>
            <p:ph type="body" sz="quarter" idx="28" hasCustomPrompt="1"/>
          </p:nvPr>
        </p:nvSpPr>
        <p:spPr>
          <a:xfrm>
            <a:off x="9238773" y="4592687"/>
            <a:ext cx="2210277" cy="297267"/>
          </a:xfrm>
        </p:spPr>
        <p:txBody>
          <a:bodyPr>
            <a:noAutofit/>
          </a:bodyPr>
          <a:lstStyle>
            <a:lvl1pPr marL="0" indent="0">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subhead here</a:t>
            </a:r>
          </a:p>
        </p:txBody>
      </p:sp>
      <p:sp>
        <p:nvSpPr>
          <p:cNvPr id="16" name="Text 2">
            <a:extLst>
              <a:ext uri="{FF2B5EF4-FFF2-40B4-BE49-F238E27FC236}">
                <a16:creationId xmlns:a16="http://schemas.microsoft.com/office/drawing/2014/main" id="{95CB6802-304B-6C86-41E0-77EF0EA330A2}"/>
              </a:ext>
            </a:extLst>
          </p:cNvPr>
          <p:cNvSpPr>
            <a:spLocks noGrp="1"/>
          </p:cNvSpPr>
          <p:nvPr>
            <p:ph type="body" sz="quarter" idx="29" hasCustomPrompt="1"/>
          </p:nvPr>
        </p:nvSpPr>
        <p:spPr>
          <a:xfrm>
            <a:off x="9238773" y="4976861"/>
            <a:ext cx="2210277" cy="604789"/>
          </a:xfrm>
        </p:spPr>
        <p:txBody>
          <a:bodyPr>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cxnSp>
        <p:nvCxnSpPr>
          <p:cNvPr id="21" name="Straight Connector">
            <a:extLst>
              <a:ext uri="{FF2B5EF4-FFF2-40B4-BE49-F238E27FC236}">
                <a16:creationId xmlns:a16="http://schemas.microsoft.com/office/drawing/2014/main" id="{81E8F35B-BE43-51AF-93FB-43D77D24016D}"/>
              </a:ext>
              <a:ext uri="{C183D7F6-B498-43B3-948B-1728B52AA6E4}">
                <adec:decorative xmlns:adec="http://schemas.microsoft.com/office/drawing/2017/decorative" val="1"/>
              </a:ext>
            </a:extLst>
          </p:cNvPr>
          <p:cNvCxnSpPr>
            <a:cxnSpLocks/>
          </p:cNvCxnSpPr>
          <p:nvPr userDrawn="1"/>
        </p:nvCxnSpPr>
        <p:spPr bwMode="black">
          <a:xfrm flipH="1">
            <a:off x="542925" y="5762625"/>
            <a:ext cx="5087312"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6" name="Footer">
            <a:extLst>
              <a:ext uri="{FF2B5EF4-FFF2-40B4-BE49-F238E27FC236}">
                <a16:creationId xmlns:a16="http://schemas.microsoft.com/office/drawing/2014/main" id="{2EF7F24B-751D-7492-7AE6-410AAE5960EE}"/>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25832938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Image x3">
    <p:bg bwMode="ltGray">
      <p:bgPr>
        <a:solidFill>
          <a:srgbClr val="EDECF6"/>
        </a:solidFill>
        <a:effectLst/>
      </p:bgPr>
    </p:bg>
    <p:spTree>
      <p:nvGrpSpPr>
        <p:cNvPr id="1" name=""/>
        <p:cNvGrpSpPr/>
        <p:nvPr/>
      </p:nvGrpSpPr>
      <p:grpSpPr>
        <a:xfrm>
          <a:off x="0" y="0"/>
          <a:ext cx="0" cy="0"/>
          <a:chOff x="0" y="0"/>
          <a:chExt cx="0" cy="0"/>
        </a:xfrm>
      </p:grpSpPr>
      <p:sp>
        <p:nvSpPr>
          <p:cNvPr id="12" name="Section">
            <a:extLst>
              <a:ext uri="{FF2B5EF4-FFF2-40B4-BE49-F238E27FC236}">
                <a16:creationId xmlns:a16="http://schemas.microsoft.com/office/drawing/2014/main" id="{6D8160D0-6A66-0EA9-5753-2EC4FF928625}"/>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76778EDA-841E-AD19-1FC9-84797F981CD0}"/>
              </a:ext>
            </a:extLst>
          </p:cNvPr>
          <p:cNvSpPr>
            <a:spLocks noGrp="1"/>
          </p:cNvSpPr>
          <p:nvPr>
            <p:ph type="title" hasCustomPrompt="1"/>
          </p:nvPr>
        </p:nvSpPr>
        <p:spPr>
          <a:xfrm>
            <a:off x="550164" y="1370208"/>
            <a:ext cx="2802636" cy="2058791"/>
          </a:xfrm>
        </p:spPr>
        <p:txBody>
          <a:bodyPr/>
          <a:lstStyle/>
          <a:p>
            <a:r>
              <a:rPr lang="en-US" noProof="0"/>
              <a:t>Place headline here, lorem ipsum dolor sit </a:t>
            </a:r>
            <a:r>
              <a:rPr lang="en-US" noProof="0" err="1"/>
              <a:t>amet</a:t>
            </a:r>
            <a:endParaRPr lang="en-US" noProof="0"/>
          </a:p>
        </p:txBody>
      </p:sp>
      <p:sp>
        <p:nvSpPr>
          <p:cNvPr id="16" name="Heading 1">
            <a:extLst>
              <a:ext uri="{FF2B5EF4-FFF2-40B4-BE49-F238E27FC236}">
                <a16:creationId xmlns:a16="http://schemas.microsoft.com/office/drawing/2014/main" id="{FCC9DF55-A4B0-0465-BFCC-37DECDE5A17D}"/>
              </a:ext>
            </a:extLst>
          </p:cNvPr>
          <p:cNvSpPr>
            <a:spLocks noGrp="1"/>
          </p:cNvSpPr>
          <p:nvPr>
            <p:ph type="body" idx="32" hasCustomPrompt="1"/>
          </p:nvPr>
        </p:nvSpPr>
        <p:spPr>
          <a:xfrm>
            <a:off x="4292600" y="1372089"/>
            <a:ext cx="2350800" cy="304311"/>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a:t>
            </a:r>
          </a:p>
        </p:txBody>
      </p:sp>
      <p:sp>
        <p:nvSpPr>
          <p:cNvPr id="13" name="Subhead 1">
            <a:extLst>
              <a:ext uri="{FF2B5EF4-FFF2-40B4-BE49-F238E27FC236}">
                <a16:creationId xmlns:a16="http://schemas.microsoft.com/office/drawing/2014/main" id="{C24E80FF-3C71-1311-11AF-54A5FE1BEA79}"/>
              </a:ext>
            </a:extLst>
          </p:cNvPr>
          <p:cNvSpPr>
            <a:spLocks noGrp="1"/>
          </p:cNvSpPr>
          <p:nvPr>
            <p:ph type="body" idx="1" hasCustomPrompt="1"/>
          </p:nvPr>
        </p:nvSpPr>
        <p:spPr>
          <a:xfrm>
            <a:off x="4292600" y="1757850"/>
            <a:ext cx="2350800" cy="548285"/>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a:t>
            </a:r>
          </a:p>
        </p:txBody>
      </p:sp>
      <p:sp>
        <p:nvSpPr>
          <p:cNvPr id="4" name="Text 1">
            <a:extLst>
              <a:ext uri="{FF2B5EF4-FFF2-40B4-BE49-F238E27FC236}">
                <a16:creationId xmlns:a16="http://schemas.microsoft.com/office/drawing/2014/main" id="{211301DE-57D3-01C0-ED02-28220C1A8546}"/>
              </a:ext>
            </a:extLst>
          </p:cNvPr>
          <p:cNvSpPr>
            <a:spLocks noGrp="1"/>
          </p:cNvSpPr>
          <p:nvPr>
            <p:ph type="body" sz="quarter" idx="38"/>
          </p:nvPr>
        </p:nvSpPr>
        <p:spPr>
          <a:xfrm>
            <a:off x="4292600" y="2438400"/>
            <a:ext cx="2350008" cy="987552"/>
          </a:xfrm>
        </p:spPr>
        <p:txBody>
          <a:bodyPr/>
          <a:lstStyle>
            <a:lvl1pPr marL="0" indent="0">
              <a:buNone/>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Picture 1">
            <a:extLst>
              <a:ext uri="{FF2B5EF4-FFF2-40B4-BE49-F238E27FC236}">
                <a16:creationId xmlns:a16="http://schemas.microsoft.com/office/drawing/2014/main" id="{CD5E3A7C-88DE-1CA0-135D-D4963A01BC87}"/>
              </a:ext>
              <a:ext uri="{C183D7F6-B498-43B3-948B-1728B52AA6E4}">
                <adec:decorative xmlns:adec="http://schemas.microsoft.com/office/drawing/2017/decorative" val="1"/>
              </a:ext>
            </a:extLst>
          </p:cNvPr>
          <p:cNvSpPr>
            <a:spLocks noGrp="1"/>
          </p:cNvSpPr>
          <p:nvPr>
            <p:ph type="pic" sz="quarter" idx="35" hasCustomPrompt="1"/>
          </p:nvPr>
        </p:nvSpPr>
        <p:spPr bwMode="gray">
          <a:xfrm>
            <a:off x="4292600" y="3690938"/>
            <a:ext cx="2371437" cy="2070416"/>
          </a:xfrm>
          <a:prstGeom prst="roundRect">
            <a:avLst>
              <a:gd name="adj" fmla="val 7083"/>
            </a:avLst>
          </a:prstGeom>
          <a:solidFill>
            <a:srgbClr val="C1BFFF"/>
          </a:solidFill>
        </p:spPr>
        <p:txBody>
          <a:bodyPr tIns="91440" anchor="t" anchorCtr="0"/>
          <a:lstStyle>
            <a:lvl1pPr marL="0" indent="0" algn="ctr">
              <a:buNone/>
              <a:defRPr sz="1400"/>
            </a:lvl1pPr>
          </a:lstStyle>
          <a:p>
            <a:r>
              <a:rPr lang="en-US" noProof="0"/>
              <a:t>Add picture here</a:t>
            </a:r>
          </a:p>
        </p:txBody>
      </p:sp>
      <p:sp>
        <p:nvSpPr>
          <p:cNvPr id="17" name="Heading 2">
            <a:extLst>
              <a:ext uri="{FF2B5EF4-FFF2-40B4-BE49-F238E27FC236}">
                <a16:creationId xmlns:a16="http://schemas.microsoft.com/office/drawing/2014/main" id="{D6CB4244-AA07-9C62-4C0C-58EF345C3E90}"/>
              </a:ext>
            </a:extLst>
          </p:cNvPr>
          <p:cNvSpPr>
            <a:spLocks noGrp="1"/>
          </p:cNvSpPr>
          <p:nvPr>
            <p:ph type="body" idx="33" hasCustomPrompt="1"/>
          </p:nvPr>
        </p:nvSpPr>
        <p:spPr>
          <a:xfrm>
            <a:off x="6781800" y="1372089"/>
            <a:ext cx="2350800" cy="304311"/>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a:t>
            </a:r>
          </a:p>
        </p:txBody>
      </p:sp>
      <p:sp>
        <p:nvSpPr>
          <p:cNvPr id="14" name="Text Placeholder 2">
            <a:extLst>
              <a:ext uri="{FF2B5EF4-FFF2-40B4-BE49-F238E27FC236}">
                <a16:creationId xmlns:a16="http://schemas.microsoft.com/office/drawing/2014/main" id="{E7969028-00D9-D8CE-1448-621DC2F4C603}"/>
              </a:ext>
            </a:extLst>
          </p:cNvPr>
          <p:cNvSpPr>
            <a:spLocks noGrp="1"/>
          </p:cNvSpPr>
          <p:nvPr>
            <p:ph type="body" idx="30" hasCustomPrompt="1"/>
          </p:nvPr>
        </p:nvSpPr>
        <p:spPr>
          <a:xfrm>
            <a:off x="6781800" y="1757850"/>
            <a:ext cx="2350800" cy="548285"/>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a:t>
            </a:r>
          </a:p>
        </p:txBody>
      </p:sp>
      <p:sp>
        <p:nvSpPr>
          <p:cNvPr id="5" name="Text 2">
            <a:extLst>
              <a:ext uri="{FF2B5EF4-FFF2-40B4-BE49-F238E27FC236}">
                <a16:creationId xmlns:a16="http://schemas.microsoft.com/office/drawing/2014/main" id="{29DCDE7E-D2D6-4539-E4D3-FF0231419362}"/>
              </a:ext>
            </a:extLst>
          </p:cNvPr>
          <p:cNvSpPr>
            <a:spLocks noGrp="1"/>
          </p:cNvSpPr>
          <p:nvPr>
            <p:ph type="body" sz="quarter" idx="39"/>
          </p:nvPr>
        </p:nvSpPr>
        <p:spPr>
          <a:xfrm>
            <a:off x="6782592" y="2438400"/>
            <a:ext cx="2350008" cy="987552"/>
          </a:xfrm>
        </p:spPr>
        <p:txBody>
          <a:bodyPr/>
          <a:lstStyle>
            <a:lvl1pPr marL="0" indent="0">
              <a:buNone/>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Picture 2">
            <a:extLst>
              <a:ext uri="{FF2B5EF4-FFF2-40B4-BE49-F238E27FC236}">
                <a16:creationId xmlns:a16="http://schemas.microsoft.com/office/drawing/2014/main" id="{F830C16D-9055-1B3D-17DC-7E244CE846FD}"/>
              </a:ext>
              <a:ext uri="{C183D7F6-B498-43B3-948B-1728B52AA6E4}">
                <adec:decorative xmlns:adec="http://schemas.microsoft.com/office/drawing/2017/decorative" val="1"/>
              </a:ext>
            </a:extLst>
          </p:cNvPr>
          <p:cNvSpPr>
            <a:spLocks noGrp="1"/>
          </p:cNvSpPr>
          <p:nvPr>
            <p:ph type="pic" sz="quarter" idx="36" hasCustomPrompt="1"/>
          </p:nvPr>
        </p:nvSpPr>
        <p:spPr bwMode="gray">
          <a:xfrm>
            <a:off x="6781800" y="3690938"/>
            <a:ext cx="2371437" cy="2070416"/>
          </a:xfrm>
          <a:prstGeom prst="roundRect">
            <a:avLst>
              <a:gd name="adj" fmla="val 7083"/>
            </a:avLst>
          </a:prstGeom>
          <a:solidFill>
            <a:srgbClr val="C1BFFF"/>
          </a:solidFill>
        </p:spPr>
        <p:txBody>
          <a:bodyPr tIns="91440" anchor="t" anchorCtr="0"/>
          <a:lstStyle>
            <a:lvl1pPr marL="0" indent="0" algn="ctr">
              <a:buNone/>
              <a:defRPr sz="1400"/>
            </a:lvl1pPr>
          </a:lstStyle>
          <a:p>
            <a:pPr marL="0" marR="0" lvl="0" indent="0" algn="ctr"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Add picture here</a:t>
            </a:r>
          </a:p>
        </p:txBody>
      </p:sp>
      <p:sp>
        <p:nvSpPr>
          <p:cNvPr id="18" name="Heading 3">
            <a:extLst>
              <a:ext uri="{FF2B5EF4-FFF2-40B4-BE49-F238E27FC236}">
                <a16:creationId xmlns:a16="http://schemas.microsoft.com/office/drawing/2014/main" id="{18D540FB-5E67-8E16-72C5-A0AE2377C3FF}"/>
              </a:ext>
            </a:extLst>
          </p:cNvPr>
          <p:cNvSpPr>
            <a:spLocks noGrp="1"/>
          </p:cNvSpPr>
          <p:nvPr>
            <p:ph type="body" idx="34" hasCustomPrompt="1"/>
          </p:nvPr>
        </p:nvSpPr>
        <p:spPr>
          <a:xfrm>
            <a:off x="9271000" y="1372089"/>
            <a:ext cx="2350800" cy="304311"/>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a:t>
            </a:r>
          </a:p>
        </p:txBody>
      </p:sp>
      <p:sp>
        <p:nvSpPr>
          <p:cNvPr id="15" name="Subhead 3">
            <a:extLst>
              <a:ext uri="{FF2B5EF4-FFF2-40B4-BE49-F238E27FC236}">
                <a16:creationId xmlns:a16="http://schemas.microsoft.com/office/drawing/2014/main" id="{99FBCCAE-BA0C-C9DC-855E-80DA005BC5DC}"/>
              </a:ext>
            </a:extLst>
          </p:cNvPr>
          <p:cNvSpPr>
            <a:spLocks noGrp="1"/>
          </p:cNvSpPr>
          <p:nvPr>
            <p:ph type="body" idx="31" hasCustomPrompt="1"/>
          </p:nvPr>
        </p:nvSpPr>
        <p:spPr>
          <a:xfrm>
            <a:off x="9271000" y="1757850"/>
            <a:ext cx="2350800" cy="548285"/>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Place subhead here</a:t>
            </a:r>
          </a:p>
        </p:txBody>
      </p:sp>
      <p:sp>
        <p:nvSpPr>
          <p:cNvPr id="19" name="Text 3">
            <a:extLst>
              <a:ext uri="{FF2B5EF4-FFF2-40B4-BE49-F238E27FC236}">
                <a16:creationId xmlns:a16="http://schemas.microsoft.com/office/drawing/2014/main" id="{35230D2C-AC6C-06A7-67BA-0F25A9FF4BFE}"/>
              </a:ext>
              <a:ext uri="{C183D7F6-B498-43B3-948B-1728B52AA6E4}">
                <adec:decorative xmlns:adec="http://schemas.microsoft.com/office/drawing/2017/decorative" val="0"/>
              </a:ext>
            </a:extLst>
          </p:cNvPr>
          <p:cNvSpPr>
            <a:spLocks noGrp="1"/>
          </p:cNvSpPr>
          <p:nvPr>
            <p:ph type="body" sz="quarter" idx="40"/>
          </p:nvPr>
        </p:nvSpPr>
        <p:spPr>
          <a:xfrm>
            <a:off x="9271792" y="2438400"/>
            <a:ext cx="2350008" cy="987552"/>
          </a:xfrm>
        </p:spPr>
        <p:txBody>
          <a:bodyPr/>
          <a:lstStyle>
            <a:lvl1pPr marL="0" indent="0">
              <a:buNone/>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Picture 3">
            <a:extLst>
              <a:ext uri="{FF2B5EF4-FFF2-40B4-BE49-F238E27FC236}">
                <a16:creationId xmlns:a16="http://schemas.microsoft.com/office/drawing/2014/main" id="{101B21BA-09BF-23F7-1691-45384A3FECBA}"/>
              </a:ext>
              <a:ext uri="{C183D7F6-B498-43B3-948B-1728B52AA6E4}">
                <adec:decorative xmlns:adec="http://schemas.microsoft.com/office/drawing/2017/decorative" val="1"/>
              </a:ext>
            </a:extLst>
          </p:cNvPr>
          <p:cNvSpPr>
            <a:spLocks noGrp="1"/>
          </p:cNvSpPr>
          <p:nvPr>
            <p:ph type="pic" sz="quarter" idx="37" hasCustomPrompt="1"/>
          </p:nvPr>
        </p:nvSpPr>
        <p:spPr bwMode="gray">
          <a:xfrm>
            <a:off x="9272876" y="3690938"/>
            <a:ext cx="2371437" cy="2070416"/>
          </a:xfrm>
          <a:prstGeom prst="roundRect">
            <a:avLst>
              <a:gd name="adj" fmla="val 7083"/>
            </a:avLst>
          </a:prstGeom>
          <a:solidFill>
            <a:srgbClr val="C1BFFF"/>
          </a:solidFill>
        </p:spPr>
        <p:txBody>
          <a:bodyPr tIns="91440" anchor="t" anchorCtr="0"/>
          <a:lstStyle>
            <a:lvl1pPr marL="0" indent="0" algn="ctr">
              <a:buNone/>
              <a:defRPr sz="1400"/>
            </a:lvl1pPr>
          </a:lstStyle>
          <a:p>
            <a:pPr marL="0" marR="0" lvl="0" indent="0" algn="ctr"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Add picture here</a:t>
            </a:r>
          </a:p>
        </p:txBody>
      </p:sp>
      <p:sp>
        <p:nvSpPr>
          <p:cNvPr id="10" name="Source">
            <a:extLst>
              <a:ext uri="{FF2B5EF4-FFF2-40B4-BE49-F238E27FC236}">
                <a16:creationId xmlns:a16="http://schemas.microsoft.com/office/drawing/2014/main" id="{49C18AD8-1E9E-29C7-276C-ED2D7C8F701E}"/>
              </a:ext>
            </a:extLst>
          </p:cNvPr>
          <p:cNvSpPr>
            <a:spLocks noGrp="1"/>
          </p:cNvSpPr>
          <p:nvPr>
            <p:ph type="body" sz="quarter" idx="14" hasCustomPrompt="1"/>
          </p:nvPr>
        </p:nvSpPr>
        <p:spPr>
          <a:xfrm>
            <a:off x="550164" y="5761354"/>
            <a:ext cx="3607200" cy="547200"/>
          </a:xfrm>
        </p:spPr>
        <p:txBody>
          <a:bodyPr anchor="b" anchorCtr="0">
            <a:noAutofit/>
          </a:bodyPr>
          <a:lstStyle>
            <a:lvl1pPr marL="0" indent="0">
              <a:spcAft>
                <a:spcPts val="0"/>
              </a:spcAft>
              <a:buNone/>
              <a:defRPr sz="800"/>
            </a:lvl1pPr>
            <a:lvl2pPr>
              <a:defRPr sz="800"/>
            </a:lvl2pPr>
            <a:lvl3pPr>
              <a:defRPr sz="800"/>
            </a:lvl3pPr>
            <a:lvl4pPr>
              <a:defRPr sz="800"/>
            </a:lvl4pPr>
            <a:lvl5pPr>
              <a:defRPr sz="800"/>
            </a:lvl5pPr>
          </a:lstStyle>
          <a:p>
            <a:pPr lvl="0"/>
            <a:r>
              <a:rPr lang="en-US" noProof="0"/>
              <a:t>Place source here</a:t>
            </a:r>
          </a:p>
        </p:txBody>
      </p:sp>
      <p:sp>
        <p:nvSpPr>
          <p:cNvPr id="6" name="Footer">
            <a:extLst>
              <a:ext uri="{FF2B5EF4-FFF2-40B4-BE49-F238E27FC236}">
                <a16:creationId xmlns:a16="http://schemas.microsoft.com/office/drawing/2014/main" id="{2EF7F24B-751D-7492-7AE6-410AAE5960EE}"/>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816788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 with Text x4">
    <p:bg bwMode="ltGray">
      <p:bgPr>
        <a:solidFill>
          <a:srgbClr val="EDECF6"/>
        </a:solidFill>
        <a:effectLst/>
      </p:bgPr>
    </p:bg>
    <p:spTree>
      <p:nvGrpSpPr>
        <p:cNvPr id="1" name=""/>
        <p:cNvGrpSpPr/>
        <p:nvPr/>
      </p:nvGrpSpPr>
      <p:grpSpPr>
        <a:xfrm>
          <a:off x="0" y="0"/>
          <a:ext cx="0" cy="0"/>
          <a:chOff x="0" y="0"/>
          <a:chExt cx="0" cy="0"/>
        </a:xfrm>
      </p:grpSpPr>
      <p:sp>
        <p:nvSpPr>
          <p:cNvPr id="3" name="Section">
            <a:extLst>
              <a:ext uri="{FF2B5EF4-FFF2-40B4-BE49-F238E27FC236}">
                <a16:creationId xmlns:a16="http://schemas.microsoft.com/office/drawing/2014/main" id="{078AB4A3-A7E3-6CAE-F97A-4D13ADB627B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8" name="Title">
            <a:extLst>
              <a:ext uri="{FF2B5EF4-FFF2-40B4-BE49-F238E27FC236}">
                <a16:creationId xmlns:a16="http://schemas.microsoft.com/office/drawing/2014/main" id="{CCC3B175-A6C1-A9B9-49AF-8B01B8AACF92}"/>
              </a:ext>
            </a:extLst>
          </p:cNvPr>
          <p:cNvSpPr>
            <a:spLocks noGrp="1"/>
          </p:cNvSpPr>
          <p:nvPr>
            <p:ph type="title" hasCustomPrompt="1"/>
          </p:nvPr>
        </p:nvSpPr>
        <p:spPr>
          <a:xfrm>
            <a:off x="550164" y="552449"/>
            <a:ext cx="4542536" cy="976311"/>
          </a:xfrm>
        </p:spPr>
        <p:txBody>
          <a:bodyPr/>
          <a:lstStyle/>
          <a:p>
            <a:r>
              <a:rPr lang="en-US" noProof="0"/>
              <a:t>Place headline here</a:t>
            </a:r>
          </a:p>
        </p:txBody>
      </p:sp>
      <p:sp>
        <p:nvSpPr>
          <p:cNvPr id="26" name="Text">
            <a:extLst>
              <a:ext uri="{FF2B5EF4-FFF2-40B4-BE49-F238E27FC236}">
                <a16:creationId xmlns:a16="http://schemas.microsoft.com/office/drawing/2014/main" id="{AE8F69D7-C01C-2736-60D1-59C628C1DC6F}"/>
              </a:ext>
            </a:extLst>
          </p:cNvPr>
          <p:cNvSpPr>
            <a:spLocks noGrp="1"/>
          </p:cNvSpPr>
          <p:nvPr>
            <p:ph type="body" sz="quarter" idx="39" hasCustomPrompt="1"/>
          </p:nvPr>
        </p:nvSpPr>
        <p:spPr>
          <a:xfrm>
            <a:off x="6175375" y="555308"/>
            <a:ext cx="5465763" cy="976312"/>
          </a:xfrm>
        </p:spPr>
        <p:txBody>
          <a:bodyPr/>
          <a:lstStyle>
            <a:lvl1pPr marL="0" indent="0">
              <a:spcAft>
                <a:spcPts val="600"/>
              </a:spcAft>
              <a:buNone/>
              <a:defRPr sz="1400"/>
            </a:lvl1pPr>
            <a:lvl2pPr>
              <a:defRPr sz="1400"/>
            </a:lvl2pPr>
            <a:lvl3pPr>
              <a:defRPr sz="1400"/>
            </a:lvl3pPr>
          </a:lstStyle>
          <a:p>
            <a:pPr lvl="0"/>
            <a:r>
              <a:rPr lang="en-US" noProof="0"/>
              <a:t>Optional text here</a:t>
            </a:r>
          </a:p>
        </p:txBody>
      </p:sp>
      <p:sp>
        <p:nvSpPr>
          <p:cNvPr id="10" name="Rounded Rectangle 1">
            <a:extLst>
              <a:ext uri="{FF2B5EF4-FFF2-40B4-BE49-F238E27FC236}">
                <a16:creationId xmlns:a16="http://schemas.microsoft.com/office/drawing/2014/main" id="{2EFEAFF7-1BCF-6F35-8A3A-612509CA852A}"/>
              </a:ext>
              <a:ext uri="{C183D7F6-B498-43B3-948B-1728B52AA6E4}">
                <adec:decorative xmlns:adec="http://schemas.microsoft.com/office/drawing/2017/decorative" val="1"/>
              </a:ext>
            </a:extLst>
          </p:cNvPr>
          <p:cNvSpPr/>
          <p:nvPr userDrawn="1"/>
        </p:nvSpPr>
        <p:spPr bwMode="white">
          <a:xfrm>
            <a:off x="550164" y="2043113"/>
            <a:ext cx="2670176" cy="3992562"/>
          </a:xfrm>
          <a:prstGeom prst="roundRect">
            <a:avLst>
              <a:gd name="adj" fmla="val 7444"/>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7" name="Icon 1">
            <a:extLst>
              <a:ext uri="{FF2B5EF4-FFF2-40B4-BE49-F238E27FC236}">
                <a16:creationId xmlns:a16="http://schemas.microsoft.com/office/drawing/2014/main" id="{B6B292F9-D8AD-EF72-DDBF-4496080E9D4F}"/>
              </a:ext>
              <a:ext uri="{C183D7F6-B498-43B3-948B-1728B52AA6E4}">
                <adec:decorative xmlns:adec="http://schemas.microsoft.com/office/drawing/2017/decorative" val="0"/>
              </a:ext>
            </a:extLst>
          </p:cNvPr>
          <p:cNvSpPr>
            <a:spLocks noGrp="1"/>
          </p:cNvSpPr>
          <p:nvPr>
            <p:ph type="pic" sz="quarter" idx="34" hasCustomPrompt="1"/>
          </p:nvPr>
        </p:nvSpPr>
        <p:spPr>
          <a:xfrm>
            <a:off x="1356912" y="2343150"/>
            <a:ext cx="1056680" cy="1085850"/>
          </a:xfrm>
        </p:spPr>
        <p:txBody>
          <a:bodyPr tIns="91440" anchor="t" anchorCtr="0"/>
          <a:lstStyle>
            <a:lvl1pPr marL="0" indent="0" algn="ctr">
              <a:buNone/>
              <a:defRPr sz="1400"/>
            </a:lvl1pPr>
          </a:lstStyle>
          <a:p>
            <a:r>
              <a:rPr lang="en-US" noProof="0"/>
              <a:t>Icon</a:t>
            </a:r>
          </a:p>
        </p:txBody>
      </p:sp>
      <p:sp>
        <p:nvSpPr>
          <p:cNvPr id="18" name="Subhead 1">
            <a:extLst>
              <a:ext uri="{FF2B5EF4-FFF2-40B4-BE49-F238E27FC236}">
                <a16:creationId xmlns:a16="http://schemas.microsoft.com/office/drawing/2014/main" id="{55B83152-ADD7-0AED-3C4F-A4DF6116F8AC}"/>
              </a:ext>
            </a:extLst>
          </p:cNvPr>
          <p:cNvSpPr>
            <a:spLocks noGrp="1"/>
          </p:cNvSpPr>
          <p:nvPr>
            <p:ph type="body" sz="quarter" idx="35" hasCustomPrompt="1"/>
          </p:nvPr>
        </p:nvSpPr>
        <p:spPr>
          <a:xfrm>
            <a:off x="780114" y="3802112"/>
            <a:ext cx="2210277" cy="474613"/>
          </a:xfrm>
        </p:spPr>
        <p:txBody>
          <a:bodyPr>
            <a:noAutofit/>
          </a:bodyPr>
          <a:lstStyle>
            <a:lvl1pPr marL="0" indent="0" algn="ctr">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subhead here</a:t>
            </a:r>
          </a:p>
        </p:txBody>
      </p:sp>
      <p:sp>
        <p:nvSpPr>
          <p:cNvPr id="21" name="Text 1">
            <a:extLst>
              <a:ext uri="{FF2B5EF4-FFF2-40B4-BE49-F238E27FC236}">
                <a16:creationId xmlns:a16="http://schemas.microsoft.com/office/drawing/2014/main" id="{067F0016-B52D-5B0A-DD08-D8FFF0B73706}"/>
              </a:ext>
            </a:extLst>
          </p:cNvPr>
          <p:cNvSpPr>
            <a:spLocks noGrp="1"/>
          </p:cNvSpPr>
          <p:nvPr>
            <p:ph type="body" sz="quarter" idx="36" hasCustomPrompt="1"/>
          </p:nvPr>
        </p:nvSpPr>
        <p:spPr>
          <a:xfrm>
            <a:off x="780114" y="4462737"/>
            <a:ext cx="2210277" cy="1299888"/>
          </a:xfrm>
        </p:spPr>
        <p:txBody>
          <a:bodyPr>
            <a:noAutofit/>
          </a:bodyPr>
          <a:lstStyle>
            <a:lvl1pPr marL="0" indent="0" algn="ctr">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sp>
        <p:nvSpPr>
          <p:cNvPr id="11" name="Rounded Rectangle 2">
            <a:extLst>
              <a:ext uri="{FF2B5EF4-FFF2-40B4-BE49-F238E27FC236}">
                <a16:creationId xmlns:a16="http://schemas.microsoft.com/office/drawing/2014/main" id="{495E6F94-51D0-D538-C0B1-65664DCD34EB}"/>
              </a:ext>
              <a:ext uri="{C183D7F6-B498-43B3-948B-1728B52AA6E4}">
                <adec:decorative xmlns:adec="http://schemas.microsoft.com/office/drawing/2017/decorative" val="1"/>
              </a:ext>
            </a:extLst>
          </p:cNvPr>
          <p:cNvSpPr/>
          <p:nvPr userDrawn="1"/>
        </p:nvSpPr>
        <p:spPr bwMode="white">
          <a:xfrm>
            <a:off x="3362918" y="2043113"/>
            <a:ext cx="2670176" cy="3992562"/>
          </a:xfrm>
          <a:prstGeom prst="roundRect">
            <a:avLst>
              <a:gd name="adj" fmla="val 7444"/>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4" name="Icon 2">
            <a:extLst>
              <a:ext uri="{FF2B5EF4-FFF2-40B4-BE49-F238E27FC236}">
                <a16:creationId xmlns:a16="http://schemas.microsoft.com/office/drawing/2014/main" id="{2A6FE9EC-DA49-BB4D-8AEF-C6555B1C060D}"/>
              </a:ext>
              <a:ext uri="{C183D7F6-B498-43B3-948B-1728B52AA6E4}">
                <adec:decorative xmlns:adec="http://schemas.microsoft.com/office/drawing/2017/decorative" val="0"/>
              </a:ext>
            </a:extLst>
          </p:cNvPr>
          <p:cNvSpPr>
            <a:spLocks noGrp="1"/>
          </p:cNvSpPr>
          <p:nvPr>
            <p:ph type="pic" sz="quarter" idx="33" hasCustomPrompt="1"/>
          </p:nvPr>
        </p:nvSpPr>
        <p:spPr>
          <a:xfrm>
            <a:off x="4169666" y="2343150"/>
            <a:ext cx="1056680" cy="1085850"/>
          </a:xfrm>
        </p:spPr>
        <p:txBody>
          <a:bodyPr tIns="91440" anchor="t" anchorCtr="0"/>
          <a:lstStyle>
            <a:lvl1pPr marL="0" indent="0" algn="ctr">
              <a:buNone/>
              <a:defRPr sz="1400"/>
            </a:lvl1pPr>
          </a:lstStyle>
          <a:p>
            <a:r>
              <a:rPr lang="en-US" noProof="0"/>
              <a:t>Icon</a:t>
            </a:r>
          </a:p>
        </p:txBody>
      </p:sp>
      <p:sp>
        <p:nvSpPr>
          <p:cNvPr id="22" name="Subhead 2">
            <a:extLst>
              <a:ext uri="{FF2B5EF4-FFF2-40B4-BE49-F238E27FC236}">
                <a16:creationId xmlns:a16="http://schemas.microsoft.com/office/drawing/2014/main" id="{91837B59-DCFA-3E4B-7125-CD39136FFE4E}"/>
              </a:ext>
            </a:extLst>
          </p:cNvPr>
          <p:cNvSpPr>
            <a:spLocks noGrp="1"/>
          </p:cNvSpPr>
          <p:nvPr>
            <p:ph type="body" sz="quarter" idx="37" hasCustomPrompt="1"/>
          </p:nvPr>
        </p:nvSpPr>
        <p:spPr>
          <a:xfrm>
            <a:off x="3592868" y="3802112"/>
            <a:ext cx="2210277" cy="474613"/>
          </a:xfrm>
        </p:spPr>
        <p:txBody>
          <a:bodyPr>
            <a:noAutofit/>
          </a:bodyPr>
          <a:lstStyle>
            <a:lvl1pPr marL="0" indent="0" algn="ctr">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subhead here</a:t>
            </a:r>
          </a:p>
        </p:txBody>
      </p:sp>
      <p:sp>
        <p:nvSpPr>
          <p:cNvPr id="23" name="Text 2">
            <a:extLst>
              <a:ext uri="{FF2B5EF4-FFF2-40B4-BE49-F238E27FC236}">
                <a16:creationId xmlns:a16="http://schemas.microsoft.com/office/drawing/2014/main" id="{520718D3-0668-0658-D8CF-02B240D60C0C}"/>
              </a:ext>
            </a:extLst>
          </p:cNvPr>
          <p:cNvSpPr>
            <a:spLocks noGrp="1"/>
          </p:cNvSpPr>
          <p:nvPr>
            <p:ph type="body" sz="quarter" idx="38" hasCustomPrompt="1"/>
          </p:nvPr>
        </p:nvSpPr>
        <p:spPr>
          <a:xfrm>
            <a:off x="3592868" y="4462737"/>
            <a:ext cx="2210277" cy="1299888"/>
          </a:xfrm>
        </p:spPr>
        <p:txBody>
          <a:bodyPr>
            <a:noAutofit/>
          </a:bodyPr>
          <a:lstStyle>
            <a:lvl1pPr marL="0" indent="0" algn="ctr">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sp>
        <p:nvSpPr>
          <p:cNvPr id="2" name="Rounded Rectangle 3">
            <a:extLst>
              <a:ext uri="{FF2B5EF4-FFF2-40B4-BE49-F238E27FC236}">
                <a16:creationId xmlns:a16="http://schemas.microsoft.com/office/drawing/2014/main" id="{60C38BEE-570B-9B3A-5F52-DA6234A53C6B}"/>
              </a:ext>
              <a:ext uri="{C183D7F6-B498-43B3-948B-1728B52AA6E4}">
                <adec:decorative xmlns:adec="http://schemas.microsoft.com/office/drawing/2017/decorative" val="1"/>
              </a:ext>
            </a:extLst>
          </p:cNvPr>
          <p:cNvSpPr/>
          <p:nvPr userDrawn="1"/>
        </p:nvSpPr>
        <p:spPr bwMode="white">
          <a:xfrm>
            <a:off x="6175672" y="2043113"/>
            <a:ext cx="2670176" cy="3992562"/>
          </a:xfrm>
          <a:prstGeom prst="roundRect">
            <a:avLst>
              <a:gd name="adj" fmla="val 7444"/>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0" name="Icon 3">
            <a:extLst>
              <a:ext uri="{FF2B5EF4-FFF2-40B4-BE49-F238E27FC236}">
                <a16:creationId xmlns:a16="http://schemas.microsoft.com/office/drawing/2014/main" id="{5CE683B9-5ED7-85F9-3A8C-ABA72F9D3440}"/>
              </a:ext>
              <a:ext uri="{C183D7F6-B498-43B3-948B-1728B52AA6E4}">
                <adec:decorative xmlns:adec="http://schemas.microsoft.com/office/drawing/2017/decorative" val="0"/>
              </a:ext>
            </a:extLst>
          </p:cNvPr>
          <p:cNvSpPr>
            <a:spLocks noGrp="1"/>
          </p:cNvSpPr>
          <p:nvPr>
            <p:ph type="pic" sz="quarter" idx="32" hasCustomPrompt="1"/>
          </p:nvPr>
        </p:nvSpPr>
        <p:spPr>
          <a:xfrm>
            <a:off x="6982420" y="2343150"/>
            <a:ext cx="1056680" cy="1085850"/>
          </a:xfrm>
        </p:spPr>
        <p:txBody>
          <a:bodyPr tIns="91440" anchor="t" anchorCtr="0"/>
          <a:lstStyle>
            <a:lvl1pPr marL="0" indent="0" algn="ctr">
              <a:buNone/>
              <a:defRPr sz="1400"/>
            </a:lvl1pPr>
          </a:lstStyle>
          <a:p>
            <a:r>
              <a:rPr lang="en-US" noProof="0"/>
              <a:t>Icon</a:t>
            </a:r>
          </a:p>
        </p:txBody>
      </p:sp>
      <p:sp>
        <p:nvSpPr>
          <p:cNvPr id="12" name="Subhead 3">
            <a:extLst>
              <a:ext uri="{FF2B5EF4-FFF2-40B4-BE49-F238E27FC236}">
                <a16:creationId xmlns:a16="http://schemas.microsoft.com/office/drawing/2014/main" id="{53598A90-7BE2-0D82-0FCF-005EE8458977}"/>
              </a:ext>
            </a:extLst>
          </p:cNvPr>
          <p:cNvSpPr>
            <a:spLocks noGrp="1"/>
          </p:cNvSpPr>
          <p:nvPr>
            <p:ph type="body" sz="quarter" idx="20" hasCustomPrompt="1"/>
          </p:nvPr>
        </p:nvSpPr>
        <p:spPr>
          <a:xfrm>
            <a:off x="6405622" y="3802112"/>
            <a:ext cx="2210277" cy="474613"/>
          </a:xfrm>
        </p:spPr>
        <p:txBody>
          <a:bodyPr>
            <a:noAutofit/>
          </a:bodyPr>
          <a:lstStyle>
            <a:lvl1pPr marL="0" indent="0" algn="ctr">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subhead here</a:t>
            </a:r>
          </a:p>
        </p:txBody>
      </p:sp>
      <p:sp>
        <p:nvSpPr>
          <p:cNvPr id="13" name="Text 3">
            <a:extLst>
              <a:ext uri="{FF2B5EF4-FFF2-40B4-BE49-F238E27FC236}">
                <a16:creationId xmlns:a16="http://schemas.microsoft.com/office/drawing/2014/main" id="{E8F4AB40-5736-AD5A-95C8-7BCC8DCBDAB9}"/>
              </a:ext>
            </a:extLst>
          </p:cNvPr>
          <p:cNvSpPr>
            <a:spLocks noGrp="1"/>
          </p:cNvSpPr>
          <p:nvPr>
            <p:ph type="body" sz="quarter" idx="16" hasCustomPrompt="1"/>
          </p:nvPr>
        </p:nvSpPr>
        <p:spPr>
          <a:xfrm>
            <a:off x="6405622" y="4462737"/>
            <a:ext cx="2210277" cy="1299888"/>
          </a:xfrm>
        </p:spPr>
        <p:txBody>
          <a:bodyPr>
            <a:noAutofit/>
          </a:bodyPr>
          <a:lstStyle>
            <a:lvl1pPr marL="0" indent="0" algn="ctr">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sp>
        <p:nvSpPr>
          <p:cNvPr id="5" name="Rounded Rectangle 4">
            <a:extLst>
              <a:ext uri="{FF2B5EF4-FFF2-40B4-BE49-F238E27FC236}">
                <a16:creationId xmlns:a16="http://schemas.microsoft.com/office/drawing/2014/main" id="{E8F054FF-1896-AC30-4C9B-C4C71E606C18}"/>
              </a:ext>
              <a:ext uri="{C183D7F6-B498-43B3-948B-1728B52AA6E4}">
                <adec:decorative xmlns:adec="http://schemas.microsoft.com/office/drawing/2017/decorative" val="1"/>
              </a:ext>
            </a:extLst>
          </p:cNvPr>
          <p:cNvSpPr/>
          <p:nvPr userDrawn="1"/>
        </p:nvSpPr>
        <p:spPr bwMode="white">
          <a:xfrm>
            <a:off x="8988425" y="2043113"/>
            <a:ext cx="2670176" cy="3992562"/>
          </a:xfrm>
          <a:prstGeom prst="roundRect">
            <a:avLst>
              <a:gd name="adj" fmla="val 7444"/>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9" name="Icon 4">
            <a:extLst>
              <a:ext uri="{FF2B5EF4-FFF2-40B4-BE49-F238E27FC236}">
                <a16:creationId xmlns:a16="http://schemas.microsoft.com/office/drawing/2014/main" id="{CBE910CE-B243-EFCA-083F-739AB0E2FD54}"/>
              </a:ext>
              <a:ext uri="{C183D7F6-B498-43B3-948B-1728B52AA6E4}">
                <adec:decorative xmlns:adec="http://schemas.microsoft.com/office/drawing/2017/decorative" val="0"/>
              </a:ext>
            </a:extLst>
          </p:cNvPr>
          <p:cNvSpPr>
            <a:spLocks noGrp="1"/>
          </p:cNvSpPr>
          <p:nvPr>
            <p:ph type="pic" sz="quarter" idx="31" hasCustomPrompt="1"/>
          </p:nvPr>
        </p:nvSpPr>
        <p:spPr>
          <a:xfrm>
            <a:off x="9795173" y="2343150"/>
            <a:ext cx="1056680" cy="1085850"/>
          </a:xfrm>
        </p:spPr>
        <p:txBody>
          <a:bodyPr tIns="91440" anchor="t" anchorCtr="0"/>
          <a:lstStyle>
            <a:lvl1pPr marL="0" indent="0" algn="ctr">
              <a:buNone/>
              <a:defRPr sz="1400"/>
            </a:lvl1pPr>
          </a:lstStyle>
          <a:p>
            <a:r>
              <a:rPr lang="en-US" noProof="0"/>
              <a:t>Icon</a:t>
            </a:r>
          </a:p>
        </p:txBody>
      </p:sp>
      <p:sp>
        <p:nvSpPr>
          <p:cNvPr id="15" name="Subhead 4">
            <a:extLst>
              <a:ext uri="{FF2B5EF4-FFF2-40B4-BE49-F238E27FC236}">
                <a16:creationId xmlns:a16="http://schemas.microsoft.com/office/drawing/2014/main" id="{143EAC0C-2663-3AAD-34E5-1033DD8E1B0A}"/>
              </a:ext>
            </a:extLst>
          </p:cNvPr>
          <p:cNvSpPr>
            <a:spLocks noGrp="1"/>
          </p:cNvSpPr>
          <p:nvPr>
            <p:ph type="body" sz="quarter" idx="28" hasCustomPrompt="1"/>
          </p:nvPr>
        </p:nvSpPr>
        <p:spPr>
          <a:xfrm>
            <a:off x="9218375" y="3802112"/>
            <a:ext cx="2210277" cy="474613"/>
          </a:xfrm>
        </p:spPr>
        <p:txBody>
          <a:bodyPr>
            <a:noAutofit/>
          </a:bodyPr>
          <a:lstStyle>
            <a:lvl1pPr marL="0" indent="0" algn="ctr">
              <a:spcBef>
                <a:spcPts val="0"/>
              </a:spcBef>
              <a:spcAft>
                <a:spcPts val="0"/>
              </a:spcAft>
              <a:buNone/>
              <a:defRPr sz="1600" b="0" i="0">
                <a:latin typeface="Plus Jakarta Sans SemiBold" pitchFamily="2" charset="77"/>
                <a:cs typeface="Plus Jakarta Sans SemiBold" pitchFamily="2" charset="77"/>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subhead here</a:t>
            </a:r>
          </a:p>
        </p:txBody>
      </p:sp>
      <p:sp>
        <p:nvSpPr>
          <p:cNvPr id="16" name="Text 4">
            <a:extLst>
              <a:ext uri="{FF2B5EF4-FFF2-40B4-BE49-F238E27FC236}">
                <a16:creationId xmlns:a16="http://schemas.microsoft.com/office/drawing/2014/main" id="{95CB6802-304B-6C86-41E0-77EF0EA330A2}"/>
              </a:ext>
            </a:extLst>
          </p:cNvPr>
          <p:cNvSpPr>
            <a:spLocks noGrp="1"/>
          </p:cNvSpPr>
          <p:nvPr>
            <p:ph type="body" sz="quarter" idx="29" hasCustomPrompt="1"/>
          </p:nvPr>
        </p:nvSpPr>
        <p:spPr>
          <a:xfrm>
            <a:off x="9218375" y="4462737"/>
            <a:ext cx="2210277" cy="1299888"/>
          </a:xfrm>
        </p:spPr>
        <p:txBody>
          <a:bodyPr>
            <a:noAutofit/>
          </a:bodyPr>
          <a:lstStyle>
            <a:lvl1pPr marL="0" indent="0" algn="ctr">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sp>
        <p:nvSpPr>
          <p:cNvPr id="6" name="Footer">
            <a:extLst>
              <a:ext uri="{FF2B5EF4-FFF2-40B4-BE49-F238E27FC236}">
                <a16:creationId xmlns:a16="http://schemas.microsoft.com/office/drawing/2014/main" id="{2EF7F24B-751D-7492-7AE6-410AAE5960EE}"/>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99012737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Headline with Text x4 and Image Dark">
    <p:bg bwMode="gray">
      <p:bgRef idx="1001">
        <a:schemeClr val="bg2"/>
      </p:bgRef>
    </p:bg>
    <p:spTree>
      <p:nvGrpSpPr>
        <p:cNvPr id="1" name=""/>
        <p:cNvGrpSpPr/>
        <p:nvPr/>
      </p:nvGrpSpPr>
      <p:grpSpPr>
        <a:xfrm>
          <a:off x="0" y="0"/>
          <a:ext cx="0" cy="0"/>
          <a:chOff x="0" y="0"/>
          <a:chExt cx="0" cy="0"/>
        </a:xfrm>
      </p:grpSpPr>
      <p:sp>
        <p:nvSpPr>
          <p:cNvPr id="12" name="Section">
            <a:extLst>
              <a:ext uri="{FF2B5EF4-FFF2-40B4-BE49-F238E27FC236}">
                <a16:creationId xmlns:a16="http://schemas.microsoft.com/office/drawing/2014/main" id="{6D8160D0-6A66-0EA9-5753-2EC4FF928625}"/>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sz="1000" cap="all" baseline="0">
                <a:solidFill>
                  <a:srgbClr val="C1BFFF"/>
                </a:solidFill>
              </a:defRPr>
            </a:lvl1pPr>
          </a:lstStyle>
          <a:p>
            <a:pPr lvl="0"/>
            <a:r>
              <a:rPr lang="en-US" noProof="0"/>
              <a:t>Section title</a:t>
            </a:r>
          </a:p>
        </p:txBody>
      </p:sp>
      <p:sp>
        <p:nvSpPr>
          <p:cNvPr id="2" name="Title">
            <a:extLst>
              <a:ext uri="{FF2B5EF4-FFF2-40B4-BE49-F238E27FC236}">
                <a16:creationId xmlns:a16="http://schemas.microsoft.com/office/drawing/2014/main" id="{76778EDA-841E-AD19-1FC9-84797F981CD0}"/>
              </a:ext>
            </a:extLst>
          </p:cNvPr>
          <p:cNvSpPr>
            <a:spLocks noGrp="1"/>
          </p:cNvSpPr>
          <p:nvPr>
            <p:ph type="title" hasCustomPrompt="1"/>
          </p:nvPr>
        </p:nvSpPr>
        <p:spPr bwMode="white">
          <a:xfrm>
            <a:off x="550163" y="1370208"/>
            <a:ext cx="8850022" cy="1371600"/>
          </a:xfrm>
        </p:spPr>
        <p:txBody>
          <a:bodyPr/>
          <a:lstStyle>
            <a:lvl1pPr>
              <a:defRPr sz="4800"/>
            </a:lvl1pPr>
          </a:lstStyle>
          <a:p>
            <a:r>
              <a:rPr lang="en-US" noProof="0"/>
              <a:t>Place headline here, lorem ipsum dolor sit </a:t>
            </a:r>
            <a:r>
              <a:rPr lang="en-US" noProof="0" err="1"/>
              <a:t>amet</a:t>
            </a:r>
            <a:endParaRPr lang="en-US" noProof="0"/>
          </a:p>
        </p:txBody>
      </p:sp>
      <p:sp>
        <p:nvSpPr>
          <p:cNvPr id="3" name="Rounded Rectangle 1">
            <a:extLst>
              <a:ext uri="{FF2B5EF4-FFF2-40B4-BE49-F238E27FC236}">
                <a16:creationId xmlns:a16="http://schemas.microsoft.com/office/drawing/2014/main" id="{E5829D75-79BA-3D43-D0F7-8C5035871F80}"/>
              </a:ext>
              <a:ext uri="{C183D7F6-B498-43B3-948B-1728B52AA6E4}">
                <adec:decorative xmlns:adec="http://schemas.microsoft.com/office/drawing/2017/decorative" val="1"/>
              </a:ext>
            </a:extLst>
          </p:cNvPr>
          <p:cNvSpPr/>
          <p:nvPr userDrawn="1"/>
        </p:nvSpPr>
        <p:spPr bwMode="ltGray">
          <a:xfrm>
            <a:off x="550164" y="3429000"/>
            <a:ext cx="2109369" cy="2333625"/>
          </a:xfrm>
          <a:prstGeom prst="roundRect">
            <a:avLst>
              <a:gd name="adj" fmla="val 9633"/>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8" name="Number 1">
            <a:extLst>
              <a:ext uri="{FF2B5EF4-FFF2-40B4-BE49-F238E27FC236}">
                <a16:creationId xmlns:a16="http://schemas.microsoft.com/office/drawing/2014/main" id="{AB924B35-03AF-2400-44D7-4D3964B20A32}"/>
              </a:ext>
            </a:extLst>
          </p:cNvPr>
          <p:cNvSpPr>
            <a:spLocks noGrp="1"/>
          </p:cNvSpPr>
          <p:nvPr>
            <p:ph type="body" sz="quarter" idx="45" hasCustomPrompt="1"/>
          </p:nvPr>
        </p:nvSpPr>
        <p:spPr bwMode="white">
          <a:xfrm>
            <a:off x="804748" y="3664311"/>
            <a:ext cx="594360" cy="283464"/>
          </a:xfrm>
        </p:spPr>
        <p:txBody>
          <a:bodyPr>
            <a:noAutofit/>
          </a:bodyPr>
          <a:lstStyle>
            <a:lvl1pPr marL="0" indent="0">
              <a:buNone/>
              <a:defRPr kumimoji="0" lang="en-US" sz="1600" b="0" i="0" u="none" strike="noStrike" kern="1200" cap="none" spc="0" normalizeH="0" baseline="0" dirty="0">
                <a:ln>
                  <a:noFill/>
                </a:ln>
                <a:solidFill>
                  <a:srgbClr val="56E2E1"/>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a:t>
            </a:r>
          </a:p>
        </p:txBody>
      </p:sp>
      <p:sp>
        <p:nvSpPr>
          <p:cNvPr id="5" name="Text 1">
            <a:extLst>
              <a:ext uri="{FF2B5EF4-FFF2-40B4-BE49-F238E27FC236}">
                <a16:creationId xmlns:a16="http://schemas.microsoft.com/office/drawing/2014/main" id="{BE879D4D-E2CC-D47A-9910-63F8BA157E3C}"/>
              </a:ext>
            </a:extLst>
          </p:cNvPr>
          <p:cNvSpPr>
            <a:spLocks noGrp="1"/>
          </p:cNvSpPr>
          <p:nvPr>
            <p:ph type="body" sz="quarter" idx="41" hasCustomPrompt="1"/>
          </p:nvPr>
        </p:nvSpPr>
        <p:spPr bwMode="white">
          <a:xfrm>
            <a:off x="804748" y="3967162"/>
            <a:ext cx="1600200" cy="1520629"/>
          </a:xfrm>
        </p:spPr>
        <p:txBody>
          <a:bodyPr/>
          <a:lstStyle>
            <a:lvl1pPr marL="0" indent="0">
              <a:buNone/>
              <a:defRPr sz="1200"/>
            </a:lvl1pPr>
            <a:lvl2pPr>
              <a:defRPr sz="1200"/>
            </a:lvl2pPr>
            <a:lvl3pPr>
              <a:defRPr sz="1200"/>
            </a:lvl3pPr>
            <a:lvl4pPr>
              <a:defRPr sz="1200"/>
            </a:lvl4pPr>
            <a:lvl5pPr>
              <a:defRPr sz="1200"/>
            </a:lvl5pPr>
          </a:lstStyle>
          <a:p>
            <a:pPr lvl="0"/>
            <a:r>
              <a:rPr lang="en-US" noProof="0"/>
              <a:t>Place text here</a:t>
            </a:r>
          </a:p>
        </p:txBody>
      </p:sp>
      <p:sp>
        <p:nvSpPr>
          <p:cNvPr id="4" name="Rounded Rectangle 2">
            <a:extLst>
              <a:ext uri="{FF2B5EF4-FFF2-40B4-BE49-F238E27FC236}">
                <a16:creationId xmlns:a16="http://schemas.microsoft.com/office/drawing/2014/main" id="{4BF5AF6C-73F5-C59D-5196-2B21D95D4949}"/>
              </a:ext>
              <a:ext uri="{C183D7F6-B498-43B3-948B-1728B52AA6E4}">
                <adec:decorative xmlns:adec="http://schemas.microsoft.com/office/drawing/2017/decorative" val="1"/>
              </a:ext>
            </a:extLst>
          </p:cNvPr>
          <p:cNvSpPr/>
          <p:nvPr userDrawn="1"/>
        </p:nvSpPr>
        <p:spPr bwMode="ltGray">
          <a:xfrm>
            <a:off x="2797048" y="3429000"/>
            <a:ext cx="2109369" cy="2333625"/>
          </a:xfrm>
          <a:prstGeom prst="roundRect">
            <a:avLst>
              <a:gd name="adj" fmla="val 9633"/>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0" name="Number 2">
            <a:extLst>
              <a:ext uri="{FF2B5EF4-FFF2-40B4-BE49-F238E27FC236}">
                <a16:creationId xmlns:a16="http://schemas.microsoft.com/office/drawing/2014/main" id="{2BB527E9-FC1C-CAF2-4E81-D2C2C8F71896}"/>
              </a:ext>
            </a:extLst>
          </p:cNvPr>
          <p:cNvSpPr>
            <a:spLocks noGrp="1"/>
          </p:cNvSpPr>
          <p:nvPr>
            <p:ph type="body" sz="quarter" idx="46" hasCustomPrompt="1"/>
          </p:nvPr>
        </p:nvSpPr>
        <p:spPr bwMode="white">
          <a:xfrm>
            <a:off x="3051632" y="3664311"/>
            <a:ext cx="594360" cy="283464"/>
          </a:xfrm>
        </p:spPr>
        <p:txBody>
          <a:bodyPr>
            <a:noAutofit/>
          </a:bodyPr>
          <a:lstStyle>
            <a:lvl1pPr marL="0" indent="0">
              <a:buNone/>
              <a:defRPr kumimoji="0" lang="en-US" sz="1600" b="0" i="0" u="none" strike="noStrike" kern="1200" cap="none" spc="0" normalizeH="0" baseline="0" dirty="0">
                <a:ln>
                  <a:noFill/>
                </a:ln>
                <a:solidFill>
                  <a:srgbClr val="56E2E1"/>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a:t>
            </a:r>
          </a:p>
        </p:txBody>
      </p:sp>
      <p:sp>
        <p:nvSpPr>
          <p:cNvPr id="8" name="Text 2">
            <a:extLst>
              <a:ext uri="{FF2B5EF4-FFF2-40B4-BE49-F238E27FC236}">
                <a16:creationId xmlns:a16="http://schemas.microsoft.com/office/drawing/2014/main" id="{56B28055-A5C3-6127-F8DE-CB5547874B61}"/>
              </a:ext>
            </a:extLst>
          </p:cNvPr>
          <p:cNvSpPr>
            <a:spLocks noGrp="1"/>
          </p:cNvSpPr>
          <p:nvPr>
            <p:ph type="body" sz="quarter" idx="42" hasCustomPrompt="1"/>
          </p:nvPr>
        </p:nvSpPr>
        <p:spPr bwMode="white">
          <a:xfrm>
            <a:off x="3051632" y="3967162"/>
            <a:ext cx="1600200" cy="1520629"/>
          </a:xfrm>
        </p:spPr>
        <p:txBody>
          <a:bodyPr/>
          <a:lstStyle>
            <a:lvl1pPr marL="0" indent="0">
              <a:buNone/>
              <a:defRPr sz="1200"/>
            </a:lvl1pPr>
            <a:lvl2pPr>
              <a:defRPr sz="1200"/>
            </a:lvl2pPr>
            <a:lvl3pPr>
              <a:defRPr sz="1200"/>
            </a:lvl3pPr>
            <a:lvl4pPr>
              <a:defRPr sz="1200"/>
            </a:lvl4pPr>
            <a:lvl5pPr>
              <a:defRPr sz="1200"/>
            </a:lvl5pPr>
          </a:lstStyle>
          <a:p>
            <a:pPr lvl="0"/>
            <a:r>
              <a:rPr lang="en-US" noProof="0"/>
              <a:t>Place text here</a:t>
            </a:r>
          </a:p>
        </p:txBody>
      </p:sp>
      <p:sp>
        <p:nvSpPr>
          <p:cNvPr id="19" name="Rounded Rectangle 3">
            <a:extLst>
              <a:ext uri="{FF2B5EF4-FFF2-40B4-BE49-F238E27FC236}">
                <a16:creationId xmlns:a16="http://schemas.microsoft.com/office/drawing/2014/main" id="{535B4539-78B4-E6A5-306A-234737ABDB76}"/>
              </a:ext>
              <a:ext uri="{C183D7F6-B498-43B3-948B-1728B52AA6E4}">
                <adec:decorative xmlns:adec="http://schemas.microsoft.com/office/drawing/2017/decorative" val="1"/>
              </a:ext>
            </a:extLst>
          </p:cNvPr>
          <p:cNvSpPr/>
          <p:nvPr userDrawn="1"/>
        </p:nvSpPr>
        <p:spPr bwMode="ltGray">
          <a:xfrm>
            <a:off x="5043932" y="3429000"/>
            <a:ext cx="2109369" cy="2333625"/>
          </a:xfrm>
          <a:prstGeom prst="roundRect">
            <a:avLst>
              <a:gd name="adj" fmla="val 9633"/>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1" name="Number 3">
            <a:extLst>
              <a:ext uri="{FF2B5EF4-FFF2-40B4-BE49-F238E27FC236}">
                <a16:creationId xmlns:a16="http://schemas.microsoft.com/office/drawing/2014/main" id="{16D16D7C-6597-2088-385B-3C35494F8792}"/>
              </a:ext>
            </a:extLst>
          </p:cNvPr>
          <p:cNvSpPr>
            <a:spLocks noGrp="1"/>
          </p:cNvSpPr>
          <p:nvPr>
            <p:ph type="body" sz="quarter" idx="47" hasCustomPrompt="1"/>
          </p:nvPr>
        </p:nvSpPr>
        <p:spPr bwMode="white">
          <a:xfrm>
            <a:off x="5298516" y="3664311"/>
            <a:ext cx="594360" cy="283464"/>
          </a:xfrm>
        </p:spPr>
        <p:txBody>
          <a:bodyPr>
            <a:noAutofit/>
          </a:bodyPr>
          <a:lstStyle>
            <a:lvl1pPr marL="0" indent="0">
              <a:buNone/>
              <a:defRPr kumimoji="0" lang="en-US" sz="1600" b="0" i="0" u="none" strike="noStrike" kern="1200" cap="none" spc="0" normalizeH="0" baseline="0" dirty="0">
                <a:ln>
                  <a:noFill/>
                </a:ln>
                <a:solidFill>
                  <a:srgbClr val="56E2E1"/>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a:t>
            </a:r>
          </a:p>
        </p:txBody>
      </p:sp>
      <p:sp>
        <p:nvSpPr>
          <p:cNvPr id="9" name="Text 3">
            <a:extLst>
              <a:ext uri="{FF2B5EF4-FFF2-40B4-BE49-F238E27FC236}">
                <a16:creationId xmlns:a16="http://schemas.microsoft.com/office/drawing/2014/main" id="{4ACE7566-0253-3157-1C44-16F383DB13E4}"/>
              </a:ext>
            </a:extLst>
          </p:cNvPr>
          <p:cNvSpPr>
            <a:spLocks noGrp="1"/>
          </p:cNvSpPr>
          <p:nvPr>
            <p:ph type="body" sz="quarter" idx="43" hasCustomPrompt="1"/>
          </p:nvPr>
        </p:nvSpPr>
        <p:spPr bwMode="white">
          <a:xfrm>
            <a:off x="5298516" y="3967162"/>
            <a:ext cx="1600200" cy="1520629"/>
          </a:xfrm>
        </p:spPr>
        <p:txBody>
          <a:bodyPr/>
          <a:lstStyle>
            <a:lvl1pPr marL="0" indent="0">
              <a:buNone/>
              <a:defRPr sz="1200"/>
            </a:lvl1pPr>
            <a:lvl2pPr>
              <a:defRPr sz="1200"/>
            </a:lvl2pPr>
            <a:lvl3pPr>
              <a:defRPr sz="1200"/>
            </a:lvl3pPr>
            <a:lvl4pPr>
              <a:defRPr sz="1200"/>
            </a:lvl4pPr>
            <a:lvl5pPr>
              <a:defRPr sz="1200"/>
            </a:lvl5pPr>
          </a:lstStyle>
          <a:p>
            <a:pPr lvl="0"/>
            <a:r>
              <a:rPr lang="en-US" noProof="0"/>
              <a:t>Place text here</a:t>
            </a:r>
          </a:p>
        </p:txBody>
      </p:sp>
      <p:sp>
        <p:nvSpPr>
          <p:cNvPr id="23" name="Rounded Rectangle 4">
            <a:extLst>
              <a:ext uri="{FF2B5EF4-FFF2-40B4-BE49-F238E27FC236}">
                <a16:creationId xmlns:a16="http://schemas.microsoft.com/office/drawing/2014/main" id="{D2A6379D-07A5-FE3D-7B1A-F32A24B7BA82}"/>
              </a:ext>
              <a:ext uri="{C183D7F6-B498-43B3-948B-1728B52AA6E4}">
                <adec:decorative xmlns:adec="http://schemas.microsoft.com/office/drawing/2017/decorative" val="1"/>
              </a:ext>
            </a:extLst>
          </p:cNvPr>
          <p:cNvSpPr/>
          <p:nvPr userDrawn="1"/>
        </p:nvSpPr>
        <p:spPr bwMode="ltGray">
          <a:xfrm>
            <a:off x="7290816" y="3429000"/>
            <a:ext cx="2109369" cy="2333625"/>
          </a:xfrm>
          <a:prstGeom prst="roundRect">
            <a:avLst>
              <a:gd name="adj" fmla="val 9633"/>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4" name="Number 4">
            <a:extLst>
              <a:ext uri="{FF2B5EF4-FFF2-40B4-BE49-F238E27FC236}">
                <a16:creationId xmlns:a16="http://schemas.microsoft.com/office/drawing/2014/main" id="{0508FF44-BB4B-9234-F66E-6E76CF3F62DF}"/>
              </a:ext>
            </a:extLst>
          </p:cNvPr>
          <p:cNvSpPr>
            <a:spLocks noGrp="1"/>
          </p:cNvSpPr>
          <p:nvPr>
            <p:ph type="body" sz="quarter" idx="48" hasCustomPrompt="1"/>
          </p:nvPr>
        </p:nvSpPr>
        <p:spPr bwMode="white">
          <a:xfrm>
            <a:off x="7545400" y="3664311"/>
            <a:ext cx="594360" cy="283464"/>
          </a:xfrm>
        </p:spPr>
        <p:txBody>
          <a:bodyPr>
            <a:noAutofit/>
          </a:bodyPr>
          <a:lstStyle>
            <a:lvl1pPr marL="0" indent="0">
              <a:buNone/>
              <a:defRPr kumimoji="0" lang="en-US" sz="1600" b="0" i="0" u="none" strike="noStrike" kern="1200" cap="none" spc="0" normalizeH="0" baseline="0" dirty="0">
                <a:ln>
                  <a:noFill/>
                </a:ln>
                <a:solidFill>
                  <a:srgbClr val="56E2E1"/>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a:t>
            </a:r>
          </a:p>
        </p:txBody>
      </p:sp>
      <p:sp>
        <p:nvSpPr>
          <p:cNvPr id="13" name="Text 4">
            <a:extLst>
              <a:ext uri="{FF2B5EF4-FFF2-40B4-BE49-F238E27FC236}">
                <a16:creationId xmlns:a16="http://schemas.microsoft.com/office/drawing/2014/main" id="{C06D8A94-8024-0003-FAE5-5C2A731A3634}"/>
              </a:ext>
            </a:extLst>
          </p:cNvPr>
          <p:cNvSpPr>
            <a:spLocks noGrp="1"/>
          </p:cNvSpPr>
          <p:nvPr>
            <p:ph type="body" sz="quarter" idx="44" hasCustomPrompt="1"/>
          </p:nvPr>
        </p:nvSpPr>
        <p:spPr bwMode="white">
          <a:xfrm>
            <a:off x="7545400" y="3967162"/>
            <a:ext cx="1600200" cy="1520629"/>
          </a:xfrm>
        </p:spPr>
        <p:txBody>
          <a:bodyPr/>
          <a:lstStyle>
            <a:lvl1pPr marL="0" indent="0">
              <a:buNone/>
              <a:defRPr sz="1200"/>
            </a:lvl1pPr>
            <a:lvl2pPr>
              <a:defRPr sz="1200"/>
            </a:lvl2pPr>
            <a:lvl3pPr>
              <a:defRPr sz="1200"/>
            </a:lvl3pPr>
            <a:lvl4pPr>
              <a:defRPr sz="1200"/>
            </a:lvl4pPr>
            <a:lvl5pPr>
              <a:defRPr sz="1200"/>
            </a:lvl5pPr>
          </a:lstStyle>
          <a:p>
            <a:pPr lvl="0"/>
            <a:r>
              <a:rPr lang="en-US" noProof="0"/>
              <a:t>Place text here</a:t>
            </a:r>
          </a:p>
        </p:txBody>
      </p:sp>
      <p:sp>
        <p:nvSpPr>
          <p:cNvPr id="22" name="Picture">
            <a:extLst>
              <a:ext uri="{FF2B5EF4-FFF2-40B4-BE49-F238E27FC236}">
                <a16:creationId xmlns:a16="http://schemas.microsoft.com/office/drawing/2014/main" id="{101B21BA-09BF-23F7-1691-45384A3FECBA}"/>
              </a:ext>
              <a:ext uri="{C183D7F6-B498-43B3-948B-1728B52AA6E4}">
                <adec:decorative xmlns:adec="http://schemas.microsoft.com/office/drawing/2017/decorative" val="1"/>
              </a:ext>
            </a:extLst>
          </p:cNvPr>
          <p:cNvSpPr>
            <a:spLocks noGrp="1"/>
          </p:cNvSpPr>
          <p:nvPr>
            <p:ph type="pic" sz="quarter" idx="37" hasCustomPrompt="1"/>
          </p:nvPr>
        </p:nvSpPr>
        <p:spPr bwMode="gray">
          <a:xfrm>
            <a:off x="9537700" y="3429000"/>
            <a:ext cx="2106613" cy="2332354"/>
          </a:xfrm>
          <a:prstGeom prst="roundRect">
            <a:avLst>
              <a:gd name="adj" fmla="val 10399"/>
            </a:avLst>
          </a:prstGeom>
          <a:solidFill>
            <a:srgbClr val="C1BFFF"/>
          </a:solidFill>
        </p:spPr>
        <p:txBody>
          <a:bodyPr tIns="91440" anchor="t" anchorCtr="0"/>
          <a:lstStyle>
            <a:lvl1pPr marL="0" indent="0" algn="ctr">
              <a:buNone/>
              <a:defRPr sz="1400">
                <a:solidFill>
                  <a:schemeClr val="bg2"/>
                </a:solidFill>
              </a:defRPr>
            </a:lvl1pPr>
          </a:lstStyle>
          <a:p>
            <a:r>
              <a:rPr lang="en-US" noProof="0"/>
              <a:t>Add picture here</a:t>
            </a:r>
          </a:p>
        </p:txBody>
      </p:sp>
      <p:sp>
        <p:nvSpPr>
          <p:cNvPr id="10" name="Source">
            <a:extLst>
              <a:ext uri="{FF2B5EF4-FFF2-40B4-BE49-F238E27FC236}">
                <a16:creationId xmlns:a16="http://schemas.microsoft.com/office/drawing/2014/main" id="{49C18AD8-1E9E-29C7-276C-ED2D7C8F701E}"/>
              </a:ext>
            </a:extLst>
          </p:cNvPr>
          <p:cNvSpPr>
            <a:spLocks noGrp="1"/>
          </p:cNvSpPr>
          <p:nvPr>
            <p:ph type="body" sz="quarter" idx="14" hasCustomPrompt="1"/>
          </p:nvPr>
        </p:nvSpPr>
        <p:spPr bwMode="white">
          <a:xfrm>
            <a:off x="550164" y="5761354"/>
            <a:ext cx="3607200" cy="547200"/>
          </a:xfrm>
        </p:spPr>
        <p:txBody>
          <a:bodyPr anchor="b" anchorCtr="0">
            <a:noAutofit/>
          </a:bodyPr>
          <a:lstStyle>
            <a:lvl1pPr marL="0" indent="0">
              <a:spcAft>
                <a:spcPts val="0"/>
              </a:spcAft>
              <a:buNone/>
              <a:defRPr sz="800"/>
            </a:lvl1pPr>
            <a:lvl2pPr>
              <a:defRPr sz="800"/>
            </a:lvl2pPr>
            <a:lvl3pPr>
              <a:defRPr sz="800"/>
            </a:lvl3pPr>
            <a:lvl4pPr>
              <a:defRPr sz="800"/>
            </a:lvl4pPr>
            <a:lvl5pPr>
              <a:defRPr sz="800"/>
            </a:lvl5pPr>
          </a:lstStyle>
          <a:p>
            <a:pPr lvl="0"/>
            <a:r>
              <a:rPr lang="en-US" noProof="0"/>
              <a:t>Place source here</a:t>
            </a:r>
          </a:p>
        </p:txBody>
      </p:sp>
      <p:sp>
        <p:nvSpPr>
          <p:cNvPr id="6" name="Footer">
            <a:extLst>
              <a:ext uri="{FF2B5EF4-FFF2-40B4-BE49-F238E27FC236}">
                <a16:creationId xmlns:a16="http://schemas.microsoft.com/office/drawing/2014/main" id="{2EF7F24B-751D-7492-7AE6-410AAE5960EE}"/>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2357966181"/>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con with Data and Text x6">
    <p:bg bwMode="ltGray">
      <p:bgPr>
        <a:solidFill>
          <a:srgbClr val="EDECF6"/>
        </a:solidFill>
        <a:effectLst/>
      </p:bgPr>
    </p:bg>
    <p:spTree>
      <p:nvGrpSpPr>
        <p:cNvPr id="1" name=""/>
        <p:cNvGrpSpPr/>
        <p:nvPr/>
      </p:nvGrpSpPr>
      <p:grpSpPr>
        <a:xfrm>
          <a:off x="0" y="0"/>
          <a:ext cx="0" cy="0"/>
          <a:chOff x="0" y="0"/>
          <a:chExt cx="0" cy="0"/>
        </a:xfrm>
      </p:grpSpPr>
      <p:sp>
        <p:nvSpPr>
          <p:cNvPr id="3" name="Section">
            <a:extLst>
              <a:ext uri="{FF2B5EF4-FFF2-40B4-BE49-F238E27FC236}">
                <a16:creationId xmlns:a16="http://schemas.microsoft.com/office/drawing/2014/main" id="{078AB4A3-A7E3-6CAE-F97A-4D13ADB627B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8" name="Title">
            <a:extLst>
              <a:ext uri="{FF2B5EF4-FFF2-40B4-BE49-F238E27FC236}">
                <a16:creationId xmlns:a16="http://schemas.microsoft.com/office/drawing/2014/main" id="{CCC3B175-A6C1-A9B9-49AF-8B01B8AACF92}"/>
              </a:ext>
            </a:extLst>
          </p:cNvPr>
          <p:cNvSpPr>
            <a:spLocks noGrp="1"/>
          </p:cNvSpPr>
          <p:nvPr>
            <p:ph type="title" hasCustomPrompt="1"/>
          </p:nvPr>
        </p:nvSpPr>
        <p:spPr>
          <a:xfrm>
            <a:off x="550164" y="1099649"/>
            <a:ext cx="3744024" cy="2020922"/>
          </a:xfrm>
        </p:spPr>
        <p:txBody>
          <a:bodyPr/>
          <a:lstStyle>
            <a:lvl1pPr>
              <a:defRPr/>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br>
              <a:rPr lang="en-US" noProof="0"/>
            </a:br>
            <a:endParaRPr lang="en-US" noProof="0"/>
          </a:p>
        </p:txBody>
      </p:sp>
      <p:sp>
        <p:nvSpPr>
          <p:cNvPr id="9" name="Text">
            <a:extLst>
              <a:ext uri="{FF2B5EF4-FFF2-40B4-BE49-F238E27FC236}">
                <a16:creationId xmlns:a16="http://schemas.microsoft.com/office/drawing/2014/main" id="{52EB67A3-1158-7468-9546-6C1E7A02846B}"/>
              </a:ext>
            </a:extLst>
          </p:cNvPr>
          <p:cNvSpPr>
            <a:spLocks noGrp="1"/>
          </p:cNvSpPr>
          <p:nvPr>
            <p:ph type="body" sz="quarter" idx="28"/>
          </p:nvPr>
        </p:nvSpPr>
        <p:spPr>
          <a:xfrm>
            <a:off x="550164" y="3439478"/>
            <a:ext cx="3605276" cy="2323147"/>
          </a:xfrm>
        </p:spPr>
        <p:txBody>
          <a:bodyPr/>
          <a:lstStyle>
            <a:lvl1pPr marL="0" indent="0">
              <a:buNone/>
              <a:defRPr sz="1400">
                <a:latin typeface="+mn-lt"/>
                <a:cs typeface="Plus Jakarta Sans Medium" pitchFamily="2" charset="0"/>
              </a:defRPr>
            </a:lvl1pPr>
            <a:lvl2pPr>
              <a:defRPr sz="1400">
                <a:latin typeface="+mn-lt"/>
                <a:cs typeface="Plus Jakarta Sans Medium" pitchFamily="2" charset="0"/>
              </a:defRPr>
            </a:lvl2pPr>
            <a:lvl3pPr>
              <a:defRPr sz="1400">
                <a:latin typeface="+mn-lt"/>
                <a:cs typeface="Plus Jakarta Sans Medium" pitchFamily="2" charset="0"/>
              </a:defRPr>
            </a:lvl3pPr>
            <a:lvl4pPr>
              <a:defRPr sz="1400">
                <a:latin typeface="+mn-lt"/>
                <a:cs typeface="Plus Jakarta Sans Medium" pitchFamily="2" charset="0"/>
              </a:defRPr>
            </a:lvl4pPr>
            <a:lvl5pPr>
              <a:defRPr sz="1400">
                <a:latin typeface="+mn-lt"/>
                <a:cs typeface="Plus Jakarta Sans Medium" pitchFamily="2"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Icon 1">
            <a:extLst>
              <a:ext uri="{FF2B5EF4-FFF2-40B4-BE49-F238E27FC236}">
                <a16:creationId xmlns:a16="http://schemas.microsoft.com/office/drawing/2014/main" id="{F2A5A3F4-4808-397D-48E8-CF20D2EFF222}"/>
              </a:ext>
              <a:ext uri="{C183D7F6-B498-43B3-948B-1728B52AA6E4}">
                <adec:decorative xmlns:adec="http://schemas.microsoft.com/office/drawing/2017/decorative" val="1"/>
              </a:ext>
            </a:extLst>
          </p:cNvPr>
          <p:cNvSpPr>
            <a:spLocks noGrp="1"/>
          </p:cNvSpPr>
          <p:nvPr>
            <p:ph type="pic" sz="quarter" idx="38" hasCustomPrompt="1"/>
          </p:nvPr>
        </p:nvSpPr>
        <p:spPr>
          <a:xfrm>
            <a:off x="5229225" y="975361"/>
            <a:ext cx="530352" cy="527684"/>
          </a:xfrm>
        </p:spPr>
        <p:txBody>
          <a:bodyPr anchor="ctr"/>
          <a:lstStyle>
            <a:lvl1pPr marL="0" indent="0" algn="ctr">
              <a:buNone/>
              <a:defRPr sz="1000"/>
            </a:lvl1pPr>
          </a:lstStyle>
          <a:p>
            <a:r>
              <a:rPr lang="en-US" noProof="0"/>
              <a:t>Icon</a:t>
            </a:r>
          </a:p>
        </p:txBody>
      </p:sp>
      <p:sp>
        <p:nvSpPr>
          <p:cNvPr id="27" name="Emphasis 1">
            <a:extLst>
              <a:ext uri="{FF2B5EF4-FFF2-40B4-BE49-F238E27FC236}">
                <a16:creationId xmlns:a16="http://schemas.microsoft.com/office/drawing/2014/main" id="{C8752E3E-0299-C78C-05F6-C9B2DC605D6D}"/>
              </a:ext>
            </a:extLst>
          </p:cNvPr>
          <p:cNvSpPr>
            <a:spLocks noGrp="1"/>
          </p:cNvSpPr>
          <p:nvPr>
            <p:ph type="body" sz="quarter" idx="37" hasCustomPrompt="1"/>
          </p:nvPr>
        </p:nvSpPr>
        <p:spPr>
          <a:xfrm>
            <a:off x="5229226" y="1739172"/>
            <a:ext cx="1733550" cy="463279"/>
          </a:xfrm>
        </p:spPr>
        <p:txBody>
          <a:bodyPr>
            <a:noAutofit/>
          </a:bodyPr>
          <a:lstStyle>
            <a:lvl1pPr marL="0" indent="0" algn="l">
              <a:spcBef>
                <a:spcPts val="0"/>
              </a:spcBef>
              <a:buNone/>
              <a:defRPr kumimoji="0" lang="en-US" sz="32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25" name="Text 1">
            <a:extLst>
              <a:ext uri="{FF2B5EF4-FFF2-40B4-BE49-F238E27FC236}">
                <a16:creationId xmlns:a16="http://schemas.microsoft.com/office/drawing/2014/main" id="{F29B448F-A00D-AC03-E3EC-F9C365BCF133}"/>
              </a:ext>
            </a:extLst>
          </p:cNvPr>
          <p:cNvSpPr>
            <a:spLocks noGrp="1"/>
          </p:cNvSpPr>
          <p:nvPr>
            <p:ph type="body" sz="quarter" idx="36" hasCustomPrompt="1"/>
          </p:nvPr>
        </p:nvSpPr>
        <p:spPr>
          <a:xfrm>
            <a:off x="5229226" y="2272301"/>
            <a:ext cx="1733550" cy="463279"/>
          </a:xfrm>
        </p:spPr>
        <p:txBody>
          <a:bodyPr>
            <a:noAutofit/>
          </a:bodyPr>
          <a:lstStyle>
            <a:lvl1pPr marL="0" indent="0" algn="l">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cxnSp>
        <p:nvCxnSpPr>
          <p:cNvPr id="32" name="Straight Connector 1">
            <a:extLst>
              <a:ext uri="{FF2B5EF4-FFF2-40B4-BE49-F238E27FC236}">
                <a16:creationId xmlns:a16="http://schemas.microsoft.com/office/drawing/2014/main" id="{F61870AD-064A-A25B-3654-367A2F00A5D6}"/>
              </a:ext>
              <a:ext uri="{C183D7F6-B498-43B3-948B-1728B52AA6E4}">
                <adec:decorative xmlns:adec="http://schemas.microsoft.com/office/drawing/2017/decorative" val="1"/>
              </a:ext>
            </a:extLst>
          </p:cNvPr>
          <p:cNvCxnSpPr>
            <a:cxnSpLocks/>
          </p:cNvCxnSpPr>
          <p:nvPr userDrawn="1"/>
        </p:nvCxnSpPr>
        <p:spPr bwMode="black">
          <a:xfrm>
            <a:off x="5231606" y="2866553"/>
            <a:ext cx="1729606"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3" name="Icon 2">
            <a:extLst>
              <a:ext uri="{FF2B5EF4-FFF2-40B4-BE49-F238E27FC236}">
                <a16:creationId xmlns:a16="http://schemas.microsoft.com/office/drawing/2014/main" id="{12D1BF41-778F-E1B9-CC2E-54294AF8BA5A}"/>
              </a:ext>
              <a:ext uri="{C183D7F6-B498-43B3-948B-1728B52AA6E4}">
                <adec:decorative xmlns:adec="http://schemas.microsoft.com/office/drawing/2017/decorative" val="1"/>
              </a:ext>
            </a:extLst>
          </p:cNvPr>
          <p:cNvSpPr>
            <a:spLocks noGrp="1"/>
          </p:cNvSpPr>
          <p:nvPr>
            <p:ph type="pic" sz="quarter" idx="41" hasCustomPrompt="1"/>
          </p:nvPr>
        </p:nvSpPr>
        <p:spPr>
          <a:xfrm>
            <a:off x="7103711" y="975361"/>
            <a:ext cx="530352" cy="527684"/>
          </a:xfrm>
        </p:spPr>
        <p:txBody>
          <a:bodyPr anchor="ctr"/>
          <a:lstStyle>
            <a:lvl1pPr marL="0" indent="0" algn="ctr">
              <a:buNone/>
              <a:defRPr sz="1000"/>
            </a:lvl1pPr>
          </a:lstStyle>
          <a:p>
            <a:r>
              <a:rPr lang="en-US" noProof="0"/>
              <a:t>Icon</a:t>
            </a:r>
          </a:p>
        </p:txBody>
      </p:sp>
      <p:sp>
        <p:nvSpPr>
          <p:cNvPr id="42" name="Emphasis 2">
            <a:extLst>
              <a:ext uri="{FF2B5EF4-FFF2-40B4-BE49-F238E27FC236}">
                <a16:creationId xmlns:a16="http://schemas.microsoft.com/office/drawing/2014/main" id="{A1E9CC9D-5303-786B-46EF-FFA257750B54}"/>
              </a:ext>
            </a:extLst>
          </p:cNvPr>
          <p:cNvSpPr>
            <a:spLocks noGrp="1"/>
          </p:cNvSpPr>
          <p:nvPr>
            <p:ph type="body" sz="quarter" idx="40" hasCustomPrompt="1"/>
          </p:nvPr>
        </p:nvSpPr>
        <p:spPr>
          <a:xfrm>
            <a:off x="7103711" y="1739172"/>
            <a:ext cx="1733550" cy="463279"/>
          </a:xfrm>
        </p:spPr>
        <p:txBody>
          <a:bodyPr>
            <a:noAutofit/>
          </a:bodyPr>
          <a:lstStyle>
            <a:lvl1pPr marL="0" indent="0" algn="l">
              <a:spcBef>
                <a:spcPts val="0"/>
              </a:spcBef>
              <a:buNone/>
              <a:defRPr kumimoji="0" lang="en-US" sz="32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41" name="Text 2">
            <a:extLst>
              <a:ext uri="{FF2B5EF4-FFF2-40B4-BE49-F238E27FC236}">
                <a16:creationId xmlns:a16="http://schemas.microsoft.com/office/drawing/2014/main" id="{7BEB8C32-2907-6D69-ACAF-6D5F4D6F7A74}"/>
              </a:ext>
            </a:extLst>
          </p:cNvPr>
          <p:cNvSpPr>
            <a:spLocks noGrp="1"/>
          </p:cNvSpPr>
          <p:nvPr>
            <p:ph type="body" sz="quarter" idx="39" hasCustomPrompt="1"/>
          </p:nvPr>
        </p:nvSpPr>
        <p:spPr>
          <a:xfrm>
            <a:off x="7103711" y="2272301"/>
            <a:ext cx="1733550" cy="463279"/>
          </a:xfrm>
        </p:spPr>
        <p:txBody>
          <a:bodyPr>
            <a:noAutofit/>
          </a:bodyPr>
          <a:lstStyle>
            <a:lvl1pPr marL="0" indent="0" algn="l">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cxnSp>
        <p:nvCxnSpPr>
          <p:cNvPr id="33" name="Straight Connector 2">
            <a:extLst>
              <a:ext uri="{FF2B5EF4-FFF2-40B4-BE49-F238E27FC236}">
                <a16:creationId xmlns:a16="http://schemas.microsoft.com/office/drawing/2014/main" id="{94D8E5DA-D242-ADAF-6029-ADE75DF48D5D}"/>
              </a:ext>
              <a:ext uri="{C183D7F6-B498-43B3-948B-1728B52AA6E4}">
                <adec:decorative xmlns:adec="http://schemas.microsoft.com/office/drawing/2017/decorative" val="1"/>
              </a:ext>
            </a:extLst>
          </p:cNvPr>
          <p:cNvCxnSpPr>
            <a:cxnSpLocks/>
          </p:cNvCxnSpPr>
          <p:nvPr userDrawn="1"/>
        </p:nvCxnSpPr>
        <p:spPr bwMode="black">
          <a:xfrm>
            <a:off x="7103711" y="2866553"/>
            <a:ext cx="1729606"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6" name="Icon 3">
            <a:extLst>
              <a:ext uri="{FF2B5EF4-FFF2-40B4-BE49-F238E27FC236}">
                <a16:creationId xmlns:a16="http://schemas.microsoft.com/office/drawing/2014/main" id="{81904089-0739-0A03-DF84-48C909EF5D3B}"/>
              </a:ext>
              <a:ext uri="{C183D7F6-B498-43B3-948B-1728B52AA6E4}">
                <adec:decorative xmlns:adec="http://schemas.microsoft.com/office/drawing/2017/decorative" val="1"/>
              </a:ext>
            </a:extLst>
          </p:cNvPr>
          <p:cNvSpPr>
            <a:spLocks noGrp="1"/>
          </p:cNvSpPr>
          <p:nvPr>
            <p:ph type="pic" sz="quarter" idx="44" hasCustomPrompt="1"/>
          </p:nvPr>
        </p:nvSpPr>
        <p:spPr>
          <a:xfrm>
            <a:off x="8975816" y="975361"/>
            <a:ext cx="530352" cy="527684"/>
          </a:xfrm>
        </p:spPr>
        <p:txBody>
          <a:bodyPr anchor="ctr"/>
          <a:lstStyle>
            <a:lvl1pPr marL="0" indent="0" algn="ctr">
              <a:buNone/>
              <a:defRPr sz="1000"/>
            </a:lvl1pPr>
          </a:lstStyle>
          <a:p>
            <a:pPr marL="0" marR="0" lvl="0" indent="0" algn="ctr"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Icon</a:t>
            </a:r>
          </a:p>
        </p:txBody>
      </p:sp>
      <p:sp>
        <p:nvSpPr>
          <p:cNvPr id="45" name="Emphasis 3">
            <a:extLst>
              <a:ext uri="{FF2B5EF4-FFF2-40B4-BE49-F238E27FC236}">
                <a16:creationId xmlns:a16="http://schemas.microsoft.com/office/drawing/2014/main" id="{B75A9078-8279-936C-B296-F05A043E5DB6}"/>
              </a:ext>
            </a:extLst>
          </p:cNvPr>
          <p:cNvSpPr>
            <a:spLocks noGrp="1"/>
          </p:cNvSpPr>
          <p:nvPr>
            <p:ph type="body" sz="quarter" idx="43" hasCustomPrompt="1"/>
          </p:nvPr>
        </p:nvSpPr>
        <p:spPr>
          <a:xfrm>
            <a:off x="8975816" y="1739172"/>
            <a:ext cx="1733550" cy="463279"/>
          </a:xfrm>
        </p:spPr>
        <p:txBody>
          <a:bodyPr>
            <a:noAutofit/>
          </a:bodyPr>
          <a:lstStyle>
            <a:lvl1pPr marL="0" indent="0" algn="l">
              <a:spcBef>
                <a:spcPts val="0"/>
              </a:spcBef>
              <a:buNone/>
              <a:defRPr kumimoji="0" lang="en-US" sz="32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44" name="Text 3">
            <a:extLst>
              <a:ext uri="{FF2B5EF4-FFF2-40B4-BE49-F238E27FC236}">
                <a16:creationId xmlns:a16="http://schemas.microsoft.com/office/drawing/2014/main" id="{00E73B8E-C27D-73B5-3ABC-BE1B1FBBB721}"/>
              </a:ext>
              <a:ext uri="{C183D7F6-B498-43B3-948B-1728B52AA6E4}">
                <adec:decorative xmlns:adec="http://schemas.microsoft.com/office/drawing/2017/decorative" val="0"/>
              </a:ext>
            </a:extLst>
          </p:cNvPr>
          <p:cNvSpPr>
            <a:spLocks noGrp="1"/>
          </p:cNvSpPr>
          <p:nvPr>
            <p:ph type="body" sz="quarter" idx="42" hasCustomPrompt="1"/>
          </p:nvPr>
        </p:nvSpPr>
        <p:spPr>
          <a:xfrm>
            <a:off x="8975816" y="2272301"/>
            <a:ext cx="1733550" cy="463279"/>
          </a:xfrm>
        </p:spPr>
        <p:txBody>
          <a:bodyPr>
            <a:noAutofit/>
          </a:bodyPr>
          <a:lstStyle>
            <a:lvl1pPr marL="0" indent="0" algn="l">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cxnSp>
        <p:nvCxnSpPr>
          <p:cNvPr id="34" name="Straight Connector 3">
            <a:extLst>
              <a:ext uri="{FF2B5EF4-FFF2-40B4-BE49-F238E27FC236}">
                <a16:creationId xmlns:a16="http://schemas.microsoft.com/office/drawing/2014/main" id="{88A8605F-3F3C-E241-3664-B760AB81E62D}"/>
              </a:ext>
              <a:ext uri="{C183D7F6-B498-43B3-948B-1728B52AA6E4}">
                <adec:decorative xmlns:adec="http://schemas.microsoft.com/office/drawing/2017/decorative" val="1"/>
              </a:ext>
            </a:extLst>
          </p:cNvPr>
          <p:cNvCxnSpPr>
            <a:cxnSpLocks/>
          </p:cNvCxnSpPr>
          <p:nvPr userDrawn="1"/>
        </p:nvCxnSpPr>
        <p:spPr bwMode="black">
          <a:xfrm>
            <a:off x="8975816" y="2866553"/>
            <a:ext cx="1729606"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9" name="Icon 4">
            <a:extLst>
              <a:ext uri="{FF2B5EF4-FFF2-40B4-BE49-F238E27FC236}">
                <a16:creationId xmlns:a16="http://schemas.microsoft.com/office/drawing/2014/main" id="{26F6DB26-A075-066B-C486-A5B255B334AE}"/>
              </a:ext>
              <a:ext uri="{C183D7F6-B498-43B3-948B-1728B52AA6E4}">
                <adec:decorative xmlns:adec="http://schemas.microsoft.com/office/drawing/2017/decorative" val="1"/>
              </a:ext>
            </a:extLst>
          </p:cNvPr>
          <p:cNvSpPr>
            <a:spLocks noGrp="1"/>
          </p:cNvSpPr>
          <p:nvPr>
            <p:ph type="pic" sz="quarter" idx="47" hasCustomPrompt="1"/>
          </p:nvPr>
        </p:nvSpPr>
        <p:spPr>
          <a:xfrm>
            <a:off x="5229225" y="3353519"/>
            <a:ext cx="530352" cy="527684"/>
          </a:xfrm>
        </p:spPr>
        <p:txBody>
          <a:bodyPr anchor="ctr"/>
          <a:lstStyle>
            <a:lvl1pPr marL="0" indent="0" algn="ctr">
              <a:buNone/>
              <a:defRPr sz="1000"/>
            </a:lvl1pPr>
          </a:lstStyle>
          <a:p>
            <a:pPr marL="0" marR="0" lvl="0" indent="0" algn="ctr"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Icon</a:t>
            </a:r>
          </a:p>
        </p:txBody>
      </p:sp>
      <p:sp>
        <p:nvSpPr>
          <p:cNvPr id="48" name="Emphasis 4">
            <a:extLst>
              <a:ext uri="{FF2B5EF4-FFF2-40B4-BE49-F238E27FC236}">
                <a16:creationId xmlns:a16="http://schemas.microsoft.com/office/drawing/2014/main" id="{1FC0AE06-8B43-5385-6786-1D563B46BD12}"/>
              </a:ext>
            </a:extLst>
          </p:cNvPr>
          <p:cNvSpPr>
            <a:spLocks noGrp="1"/>
          </p:cNvSpPr>
          <p:nvPr>
            <p:ph type="body" sz="quarter" idx="46" hasCustomPrompt="1"/>
          </p:nvPr>
        </p:nvSpPr>
        <p:spPr>
          <a:xfrm>
            <a:off x="5229226" y="4117330"/>
            <a:ext cx="1733550" cy="463279"/>
          </a:xfrm>
        </p:spPr>
        <p:txBody>
          <a:bodyPr>
            <a:noAutofit/>
          </a:bodyPr>
          <a:lstStyle>
            <a:lvl1pPr marL="0" indent="0" algn="l">
              <a:spcBef>
                <a:spcPts val="0"/>
              </a:spcBef>
              <a:buNone/>
              <a:defRPr kumimoji="0" lang="en-US" sz="32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47" name="Text 4">
            <a:extLst>
              <a:ext uri="{FF2B5EF4-FFF2-40B4-BE49-F238E27FC236}">
                <a16:creationId xmlns:a16="http://schemas.microsoft.com/office/drawing/2014/main" id="{703EC134-0C49-F364-72F7-D2408D0AC284}"/>
              </a:ext>
            </a:extLst>
          </p:cNvPr>
          <p:cNvSpPr>
            <a:spLocks noGrp="1"/>
          </p:cNvSpPr>
          <p:nvPr>
            <p:ph type="body" sz="quarter" idx="45" hasCustomPrompt="1"/>
          </p:nvPr>
        </p:nvSpPr>
        <p:spPr>
          <a:xfrm>
            <a:off x="5229226" y="4650459"/>
            <a:ext cx="1733550" cy="463279"/>
          </a:xfrm>
        </p:spPr>
        <p:txBody>
          <a:bodyPr>
            <a:noAutofit/>
          </a:bodyPr>
          <a:lstStyle>
            <a:lvl1pPr marL="0" indent="0" algn="l">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cxnSp>
        <p:nvCxnSpPr>
          <p:cNvPr id="35" name="Straight Connector 4">
            <a:extLst>
              <a:ext uri="{FF2B5EF4-FFF2-40B4-BE49-F238E27FC236}">
                <a16:creationId xmlns:a16="http://schemas.microsoft.com/office/drawing/2014/main" id="{210264A1-615A-29CC-D948-F8DEBFC05CA5}"/>
              </a:ext>
              <a:ext uri="{C183D7F6-B498-43B3-948B-1728B52AA6E4}">
                <adec:decorative xmlns:adec="http://schemas.microsoft.com/office/drawing/2017/decorative" val="1"/>
              </a:ext>
            </a:extLst>
          </p:cNvPr>
          <p:cNvCxnSpPr>
            <a:cxnSpLocks/>
          </p:cNvCxnSpPr>
          <p:nvPr userDrawn="1"/>
        </p:nvCxnSpPr>
        <p:spPr bwMode="black">
          <a:xfrm>
            <a:off x="5231606" y="5247251"/>
            <a:ext cx="1729606"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2" name="Icon 5">
            <a:extLst>
              <a:ext uri="{FF2B5EF4-FFF2-40B4-BE49-F238E27FC236}">
                <a16:creationId xmlns:a16="http://schemas.microsoft.com/office/drawing/2014/main" id="{694A26DE-086F-9D9C-27D7-99AE7BDB0741}"/>
              </a:ext>
              <a:ext uri="{C183D7F6-B498-43B3-948B-1728B52AA6E4}">
                <adec:decorative xmlns:adec="http://schemas.microsoft.com/office/drawing/2017/decorative" val="1"/>
              </a:ext>
            </a:extLst>
          </p:cNvPr>
          <p:cNvSpPr>
            <a:spLocks noGrp="1"/>
          </p:cNvSpPr>
          <p:nvPr>
            <p:ph type="pic" sz="quarter" idx="50" hasCustomPrompt="1"/>
          </p:nvPr>
        </p:nvSpPr>
        <p:spPr>
          <a:xfrm>
            <a:off x="7103711" y="3353519"/>
            <a:ext cx="530352" cy="527684"/>
          </a:xfrm>
        </p:spPr>
        <p:txBody>
          <a:bodyPr anchor="ctr"/>
          <a:lstStyle>
            <a:lvl1pPr marL="0" indent="0" algn="ctr">
              <a:buNone/>
              <a:defRPr sz="1000"/>
            </a:lvl1pPr>
          </a:lstStyle>
          <a:p>
            <a:pPr marL="0" marR="0" lvl="0" indent="0" algn="ctr"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Icon</a:t>
            </a:r>
          </a:p>
        </p:txBody>
      </p:sp>
      <p:sp>
        <p:nvSpPr>
          <p:cNvPr id="51" name="Emphasis 5">
            <a:extLst>
              <a:ext uri="{FF2B5EF4-FFF2-40B4-BE49-F238E27FC236}">
                <a16:creationId xmlns:a16="http://schemas.microsoft.com/office/drawing/2014/main" id="{5C39FF14-2E38-C281-AC86-9368329C2E50}"/>
              </a:ext>
            </a:extLst>
          </p:cNvPr>
          <p:cNvSpPr>
            <a:spLocks noGrp="1"/>
          </p:cNvSpPr>
          <p:nvPr>
            <p:ph type="body" sz="quarter" idx="49" hasCustomPrompt="1"/>
          </p:nvPr>
        </p:nvSpPr>
        <p:spPr>
          <a:xfrm>
            <a:off x="7103711" y="4117330"/>
            <a:ext cx="1733550" cy="463279"/>
          </a:xfrm>
        </p:spPr>
        <p:txBody>
          <a:bodyPr>
            <a:noAutofit/>
          </a:bodyPr>
          <a:lstStyle>
            <a:lvl1pPr marL="0" indent="0" algn="l">
              <a:spcBef>
                <a:spcPts val="0"/>
              </a:spcBef>
              <a:buNone/>
              <a:defRPr kumimoji="0" lang="en-US" sz="32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50" name="Text 5">
            <a:extLst>
              <a:ext uri="{FF2B5EF4-FFF2-40B4-BE49-F238E27FC236}">
                <a16:creationId xmlns:a16="http://schemas.microsoft.com/office/drawing/2014/main" id="{FC087391-942C-7529-7ABA-063D0700422D}"/>
              </a:ext>
            </a:extLst>
          </p:cNvPr>
          <p:cNvSpPr>
            <a:spLocks noGrp="1"/>
          </p:cNvSpPr>
          <p:nvPr>
            <p:ph type="body" sz="quarter" idx="48" hasCustomPrompt="1"/>
          </p:nvPr>
        </p:nvSpPr>
        <p:spPr>
          <a:xfrm>
            <a:off x="7103711" y="4650459"/>
            <a:ext cx="1733550" cy="463279"/>
          </a:xfrm>
        </p:spPr>
        <p:txBody>
          <a:bodyPr>
            <a:noAutofit/>
          </a:bodyPr>
          <a:lstStyle>
            <a:lvl1pPr marL="0" indent="0" algn="l">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cxnSp>
        <p:nvCxnSpPr>
          <p:cNvPr id="36" name="Straight Connector 5">
            <a:extLst>
              <a:ext uri="{FF2B5EF4-FFF2-40B4-BE49-F238E27FC236}">
                <a16:creationId xmlns:a16="http://schemas.microsoft.com/office/drawing/2014/main" id="{01C3E6D1-3C65-9394-0414-0535446DFDF5}"/>
              </a:ext>
              <a:ext uri="{C183D7F6-B498-43B3-948B-1728B52AA6E4}">
                <adec:decorative xmlns:adec="http://schemas.microsoft.com/office/drawing/2017/decorative" val="1"/>
              </a:ext>
            </a:extLst>
          </p:cNvPr>
          <p:cNvCxnSpPr>
            <a:cxnSpLocks/>
          </p:cNvCxnSpPr>
          <p:nvPr userDrawn="1"/>
        </p:nvCxnSpPr>
        <p:spPr bwMode="black">
          <a:xfrm>
            <a:off x="7103711" y="5247251"/>
            <a:ext cx="1729606"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55" name="Icon 6">
            <a:extLst>
              <a:ext uri="{FF2B5EF4-FFF2-40B4-BE49-F238E27FC236}">
                <a16:creationId xmlns:a16="http://schemas.microsoft.com/office/drawing/2014/main" id="{A7764E14-C03F-B4A7-1D6C-242910DC8237}"/>
              </a:ext>
              <a:ext uri="{C183D7F6-B498-43B3-948B-1728B52AA6E4}">
                <adec:decorative xmlns:adec="http://schemas.microsoft.com/office/drawing/2017/decorative" val="1"/>
              </a:ext>
            </a:extLst>
          </p:cNvPr>
          <p:cNvSpPr>
            <a:spLocks noGrp="1"/>
          </p:cNvSpPr>
          <p:nvPr>
            <p:ph type="pic" sz="quarter" idx="53" hasCustomPrompt="1"/>
          </p:nvPr>
        </p:nvSpPr>
        <p:spPr>
          <a:xfrm>
            <a:off x="8975816" y="3353519"/>
            <a:ext cx="530352" cy="527684"/>
          </a:xfrm>
        </p:spPr>
        <p:txBody>
          <a:bodyPr anchor="ctr"/>
          <a:lstStyle>
            <a:lvl1pPr marL="0" indent="0" algn="ctr">
              <a:buNone/>
              <a:defRPr sz="1000"/>
            </a:lvl1pPr>
          </a:lstStyle>
          <a:p>
            <a:pPr marL="0" marR="0" lvl="0" indent="0" algn="ctr"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Icon</a:t>
            </a:r>
          </a:p>
        </p:txBody>
      </p:sp>
      <p:sp>
        <p:nvSpPr>
          <p:cNvPr id="54" name="Emphasis 6">
            <a:extLst>
              <a:ext uri="{FF2B5EF4-FFF2-40B4-BE49-F238E27FC236}">
                <a16:creationId xmlns:a16="http://schemas.microsoft.com/office/drawing/2014/main" id="{0C989462-830D-F148-6B6C-3050BF8EF118}"/>
              </a:ext>
            </a:extLst>
          </p:cNvPr>
          <p:cNvSpPr>
            <a:spLocks noGrp="1"/>
          </p:cNvSpPr>
          <p:nvPr>
            <p:ph type="body" sz="quarter" idx="52" hasCustomPrompt="1"/>
          </p:nvPr>
        </p:nvSpPr>
        <p:spPr>
          <a:xfrm>
            <a:off x="8975816" y="4117330"/>
            <a:ext cx="1733550" cy="463279"/>
          </a:xfrm>
        </p:spPr>
        <p:txBody>
          <a:bodyPr>
            <a:noAutofit/>
          </a:bodyPr>
          <a:lstStyle>
            <a:lvl1pPr marL="0" indent="0" algn="l">
              <a:spcBef>
                <a:spcPts val="0"/>
              </a:spcBef>
              <a:buNone/>
              <a:defRPr kumimoji="0" lang="en-US" sz="32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53" name="Text 6">
            <a:extLst>
              <a:ext uri="{FF2B5EF4-FFF2-40B4-BE49-F238E27FC236}">
                <a16:creationId xmlns:a16="http://schemas.microsoft.com/office/drawing/2014/main" id="{4C8D8C4E-B897-B0A7-2DC4-F6176D023FF8}"/>
              </a:ext>
            </a:extLst>
          </p:cNvPr>
          <p:cNvSpPr>
            <a:spLocks noGrp="1"/>
          </p:cNvSpPr>
          <p:nvPr>
            <p:ph type="body" sz="quarter" idx="51" hasCustomPrompt="1"/>
          </p:nvPr>
        </p:nvSpPr>
        <p:spPr>
          <a:xfrm>
            <a:off x="8975816" y="4650459"/>
            <a:ext cx="1733550" cy="463279"/>
          </a:xfrm>
        </p:spPr>
        <p:txBody>
          <a:bodyPr>
            <a:noAutofit/>
          </a:bodyPr>
          <a:lstStyle>
            <a:lvl1pPr marL="0" indent="0" algn="l">
              <a:spcBef>
                <a:spcPts val="0"/>
              </a:spcBef>
              <a:buNone/>
              <a:defRPr sz="1200">
                <a:solidFill>
                  <a:schemeClr val="tx2"/>
                </a:solidFill>
                <a:latin typeface="+mn-lt"/>
                <a:cs typeface="Plus Jakarta Sans Medium" pitchFamily="2" charset="0"/>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text here</a:t>
            </a:r>
          </a:p>
        </p:txBody>
      </p:sp>
      <p:cxnSp>
        <p:nvCxnSpPr>
          <p:cNvPr id="37" name="Straight Connector 6">
            <a:extLst>
              <a:ext uri="{FF2B5EF4-FFF2-40B4-BE49-F238E27FC236}">
                <a16:creationId xmlns:a16="http://schemas.microsoft.com/office/drawing/2014/main" id="{ECB65B03-D67A-A78F-C88C-356238F19AF4}"/>
              </a:ext>
              <a:ext uri="{C183D7F6-B498-43B3-948B-1728B52AA6E4}">
                <adec:decorative xmlns:adec="http://schemas.microsoft.com/office/drawing/2017/decorative" val="1"/>
              </a:ext>
            </a:extLst>
          </p:cNvPr>
          <p:cNvCxnSpPr>
            <a:cxnSpLocks/>
          </p:cNvCxnSpPr>
          <p:nvPr userDrawn="1"/>
        </p:nvCxnSpPr>
        <p:spPr bwMode="black">
          <a:xfrm>
            <a:off x="8975816" y="5247251"/>
            <a:ext cx="1729606"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6" name="Footer">
            <a:extLst>
              <a:ext uri="{FF2B5EF4-FFF2-40B4-BE49-F238E27FC236}">
                <a16:creationId xmlns:a16="http://schemas.microsoft.com/office/drawing/2014/main" id="{2EF7F24B-751D-7492-7AE6-410AAE5960EE}"/>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1A85F952-0DC9-0BBA-EBB5-2C568646CCDA}"/>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186149233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a with Text x5 and Image">
    <p:bg bwMode="gray">
      <p:bgRef idx="1001">
        <a:schemeClr val="bg2"/>
      </p:bgRef>
    </p:bg>
    <p:spTree>
      <p:nvGrpSpPr>
        <p:cNvPr id="1" name=""/>
        <p:cNvGrpSpPr/>
        <p:nvPr/>
      </p:nvGrpSpPr>
      <p:grpSpPr>
        <a:xfrm>
          <a:off x="0" y="0"/>
          <a:ext cx="0" cy="0"/>
          <a:chOff x="0" y="0"/>
          <a:chExt cx="0" cy="0"/>
        </a:xfrm>
      </p:grpSpPr>
      <p:sp>
        <p:nvSpPr>
          <p:cNvPr id="11" name="Section">
            <a:extLst>
              <a:ext uri="{FF2B5EF4-FFF2-40B4-BE49-F238E27FC236}">
                <a16:creationId xmlns:a16="http://schemas.microsoft.com/office/drawing/2014/main" id="{A1F3A24C-7CE6-DD7B-6FF6-73F034030F95}"/>
              </a:ext>
            </a:extLst>
          </p:cNvPr>
          <p:cNvSpPr>
            <a:spLocks noGrp="1"/>
          </p:cNvSpPr>
          <p:nvPr>
            <p:ph type="body" sz="quarter" idx="36" hasCustomPrompt="1"/>
          </p:nvPr>
        </p:nvSpPr>
        <p:spPr bwMode="white">
          <a:xfrm>
            <a:off x="550164" y="0"/>
            <a:ext cx="3607200" cy="547200"/>
          </a:xfrm>
        </p:spPr>
        <p:txBody>
          <a:bodyPr anchor="ctr" anchorCtr="0"/>
          <a:lstStyle>
            <a:lvl1pPr marL="0" indent="0">
              <a:spcAft>
                <a:spcPts val="0"/>
              </a:spcAft>
              <a:buNone/>
              <a:defRPr lang="en-US" sz="1000" kern="1200" cap="all" baseline="0" dirty="0">
                <a:solidFill>
                  <a:srgbClr val="C1BFFF"/>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bwMode="white">
          <a:xfrm>
            <a:off x="1473200" y="1060604"/>
            <a:ext cx="3257384" cy="2044546"/>
          </a:xfrm>
        </p:spPr>
        <p:txBody>
          <a:bodyPr/>
          <a:lstStyle>
            <a:lvl1pPr>
              <a:defRPr sz="3200"/>
            </a:lvl1pPr>
          </a:lstStyle>
          <a:p>
            <a:r>
              <a:rPr lang="en-US" noProof="0"/>
              <a:t>Place headline here, lorem ipsum dolor sit </a:t>
            </a:r>
            <a:r>
              <a:rPr lang="en-US" noProof="0" err="1"/>
              <a:t>amet</a:t>
            </a:r>
            <a:r>
              <a:rPr lang="en-US" noProof="0"/>
              <a:t> </a:t>
            </a:r>
            <a:r>
              <a:rPr lang="en-US" noProof="0" err="1"/>
              <a:t>adipiscing</a:t>
            </a:r>
            <a:endParaRPr lang="en-US" noProof="0"/>
          </a:p>
        </p:txBody>
      </p:sp>
      <p:sp>
        <p:nvSpPr>
          <p:cNvPr id="2" name="Text">
            <a:extLst>
              <a:ext uri="{FF2B5EF4-FFF2-40B4-BE49-F238E27FC236}">
                <a16:creationId xmlns:a16="http://schemas.microsoft.com/office/drawing/2014/main" id="{77F1F0CF-BB4D-5565-1ED2-EB9FFCC7435A}"/>
              </a:ext>
            </a:extLst>
          </p:cNvPr>
          <p:cNvSpPr>
            <a:spLocks noGrp="1"/>
          </p:cNvSpPr>
          <p:nvPr>
            <p:ph type="body" sz="quarter" idx="15" hasCustomPrompt="1"/>
          </p:nvPr>
        </p:nvSpPr>
        <p:spPr bwMode="white">
          <a:xfrm>
            <a:off x="1473200" y="3404906"/>
            <a:ext cx="3258457" cy="591982"/>
          </a:xfrm>
        </p:spPr>
        <p:txBody>
          <a:bodyPr anchor="b"/>
          <a:lstStyle>
            <a:lvl1pPr marL="0" indent="0">
              <a:buNone/>
              <a:defRPr sz="1400">
                <a:latin typeface="+mn-lt"/>
                <a:cs typeface="Plus Jakarta Sans Medium" pitchFamily="2" charset="0"/>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lvl="0"/>
            <a:r>
              <a:rPr lang="en-US" noProof="0"/>
              <a:t>Optional text here</a:t>
            </a:r>
          </a:p>
        </p:txBody>
      </p:sp>
      <p:sp>
        <p:nvSpPr>
          <p:cNvPr id="35" name="Picture">
            <a:extLst>
              <a:ext uri="{FF2B5EF4-FFF2-40B4-BE49-F238E27FC236}">
                <a16:creationId xmlns:a16="http://schemas.microsoft.com/office/drawing/2014/main" id="{3E6A3F5D-CC16-99E2-6B7D-5A57E702C26C}"/>
              </a:ext>
              <a:ext uri="{C183D7F6-B498-43B3-948B-1728B52AA6E4}">
                <adec:decorative xmlns:adec="http://schemas.microsoft.com/office/drawing/2017/decorative" val="1"/>
              </a:ext>
            </a:extLst>
          </p:cNvPr>
          <p:cNvSpPr>
            <a:spLocks noGrp="1"/>
          </p:cNvSpPr>
          <p:nvPr>
            <p:ph type="pic" sz="quarter" idx="43" hasCustomPrompt="1"/>
          </p:nvPr>
        </p:nvSpPr>
        <p:spPr bwMode="gray">
          <a:xfrm>
            <a:off x="5229225" y="-1"/>
            <a:ext cx="6962775" cy="3996889"/>
          </a:xfrm>
          <a:solidFill>
            <a:srgbClr val="C1BFFF"/>
          </a:solidFill>
        </p:spPr>
        <p:txBody>
          <a:bodyPr tIns="91440" anchor="t" anchorCtr="0"/>
          <a:lstStyle>
            <a:lvl1pPr marL="0" indent="0" algn="ctr">
              <a:buNone/>
              <a:defRPr sz="1400">
                <a:solidFill>
                  <a:schemeClr val="bg2"/>
                </a:solidFill>
              </a:defRPr>
            </a:lvl1pPr>
          </a:lstStyle>
          <a:p>
            <a:r>
              <a:rPr lang="en-US" noProof="0"/>
              <a:t>Add picture here</a:t>
            </a:r>
          </a:p>
        </p:txBody>
      </p:sp>
      <p:sp>
        <p:nvSpPr>
          <p:cNvPr id="4" name="Emphasis 1">
            <a:extLst>
              <a:ext uri="{FF2B5EF4-FFF2-40B4-BE49-F238E27FC236}">
                <a16:creationId xmlns:a16="http://schemas.microsoft.com/office/drawing/2014/main" id="{C85700C2-CD8B-A04A-4606-180679581BB7}"/>
              </a:ext>
            </a:extLst>
          </p:cNvPr>
          <p:cNvSpPr>
            <a:spLocks noGrp="1"/>
          </p:cNvSpPr>
          <p:nvPr>
            <p:ph type="body" sz="quarter" idx="44" hasCustomPrompt="1"/>
          </p:nvPr>
        </p:nvSpPr>
        <p:spPr bwMode="white">
          <a:xfrm>
            <a:off x="1473200" y="4571999"/>
            <a:ext cx="1581912" cy="441921"/>
          </a:xfrm>
        </p:spPr>
        <p:txBody>
          <a:bodyPr anchor="t"/>
          <a:lstStyle>
            <a:lvl1pPr marL="0" indent="0">
              <a:buNone/>
              <a:defRPr kumimoji="0" lang="en-US" sz="3200" b="0" i="0" u="none" strike="noStrike" kern="1200" cap="none" spc="0" normalizeH="0" baseline="0" dirty="0">
                <a:ln>
                  <a:noFill/>
                </a:ln>
                <a:solidFill>
                  <a:srgbClr val="DF41CF"/>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5" name="Text 1">
            <a:extLst>
              <a:ext uri="{FF2B5EF4-FFF2-40B4-BE49-F238E27FC236}">
                <a16:creationId xmlns:a16="http://schemas.microsoft.com/office/drawing/2014/main" id="{17580A61-F701-D10F-44DE-DE927EBDB118}"/>
              </a:ext>
            </a:extLst>
          </p:cNvPr>
          <p:cNvSpPr>
            <a:spLocks noGrp="1"/>
          </p:cNvSpPr>
          <p:nvPr>
            <p:ph type="body" sz="quarter" idx="45" hasCustomPrompt="1"/>
          </p:nvPr>
        </p:nvSpPr>
        <p:spPr bwMode="white">
          <a:xfrm>
            <a:off x="1473200" y="5099703"/>
            <a:ext cx="1581150" cy="591982"/>
          </a:xfrm>
        </p:spPr>
        <p:txBody>
          <a:bodyPr anchor="t"/>
          <a:lstStyle>
            <a:lvl1pPr marL="0" indent="0">
              <a:buNone/>
              <a:defRPr kumimoji="0" lang="en-US" sz="1200" b="0" i="0" u="none" strike="noStrike" kern="1200" cap="none" spc="0" normalizeH="0" baseline="0" dirty="0">
                <a:ln>
                  <a:noFill/>
                </a:ln>
                <a:solidFill>
                  <a:srgbClr val="C1BFFF"/>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4" name="Straight Connector 1">
            <a:extLst>
              <a:ext uri="{FF2B5EF4-FFF2-40B4-BE49-F238E27FC236}">
                <a16:creationId xmlns:a16="http://schemas.microsoft.com/office/drawing/2014/main" id="{180AA91B-3AE3-B0A4-C355-DCF157122E36}"/>
              </a:ext>
              <a:ext uri="{C183D7F6-B498-43B3-948B-1728B52AA6E4}">
                <adec:decorative xmlns:adec="http://schemas.microsoft.com/office/drawing/2017/decorative" val="1"/>
              </a:ext>
            </a:extLst>
          </p:cNvPr>
          <p:cNvCxnSpPr>
            <a:cxnSpLocks/>
          </p:cNvCxnSpPr>
          <p:nvPr userDrawn="1"/>
        </p:nvCxnSpPr>
        <p:spPr bwMode="white">
          <a:xfrm>
            <a:off x="1473200" y="5762626"/>
            <a:ext cx="1729606" cy="0"/>
          </a:xfrm>
          <a:prstGeom prst="line">
            <a:avLst/>
          </a:prstGeom>
          <a:ln w="9525">
            <a:solidFill>
              <a:srgbClr val="DF41CF"/>
            </a:solidFill>
          </a:ln>
        </p:spPr>
        <p:style>
          <a:lnRef idx="2">
            <a:schemeClr val="accent1"/>
          </a:lnRef>
          <a:fillRef idx="0">
            <a:schemeClr val="accent1"/>
          </a:fillRef>
          <a:effectRef idx="1">
            <a:schemeClr val="accent1"/>
          </a:effectRef>
          <a:fontRef idx="minor">
            <a:schemeClr val="tx1"/>
          </a:fontRef>
        </p:style>
      </p:cxnSp>
      <p:sp>
        <p:nvSpPr>
          <p:cNvPr id="20" name="Emphasis 2">
            <a:extLst>
              <a:ext uri="{FF2B5EF4-FFF2-40B4-BE49-F238E27FC236}">
                <a16:creationId xmlns:a16="http://schemas.microsoft.com/office/drawing/2014/main" id="{48598682-E033-92B5-75DE-8C2D1D0A18B2}"/>
              </a:ext>
            </a:extLst>
          </p:cNvPr>
          <p:cNvSpPr>
            <a:spLocks noGrp="1"/>
          </p:cNvSpPr>
          <p:nvPr>
            <p:ph type="body" sz="quarter" idx="46" hasCustomPrompt="1"/>
          </p:nvPr>
        </p:nvSpPr>
        <p:spPr bwMode="white">
          <a:xfrm>
            <a:off x="3356168" y="4571999"/>
            <a:ext cx="1581912" cy="441921"/>
          </a:xfrm>
        </p:spPr>
        <p:txBody>
          <a:bodyPr anchor="t"/>
          <a:lstStyle>
            <a:lvl1pPr marL="0" indent="0">
              <a:buNone/>
              <a:defRPr kumimoji="0" lang="en-US" sz="3200" b="0" i="0" u="none" strike="noStrike" kern="1200" cap="none" spc="0" normalizeH="0" baseline="0" dirty="0">
                <a:ln>
                  <a:noFill/>
                </a:ln>
                <a:solidFill>
                  <a:srgbClr val="DF41CF"/>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22" name="Text 2">
            <a:extLst>
              <a:ext uri="{FF2B5EF4-FFF2-40B4-BE49-F238E27FC236}">
                <a16:creationId xmlns:a16="http://schemas.microsoft.com/office/drawing/2014/main" id="{35FEE959-797A-55F1-6090-AB40EA321FF6}"/>
              </a:ext>
            </a:extLst>
          </p:cNvPr>
          <p:cNvSpPr>
            <a:spLocks noGrp="1"/>
          </p:cNvSpPr>
          <p:nvPr>
            <p:ph type="body" sz="quarter" idx="47" hasCustomPrompt="1"/>
          </p:nvPr>
        </p:nvSpPr>
        <p:spPr bwMode="white">
          <a:xfrm>
            <a:off x="3356168" y="5099703"/>
            <a:ext cx="1581150" cy="591982"/>
          </a:xfrm>
        </p:spPr>
        <p:txBody>
          <a:bodyPr anchor="t"/>
          <a:lstStyle>
            <a:lvl1pPr marL="0" indent="0">
              <a:buNone/>
              <a:defRPr kumimoji="0" lang="en-US" sz="1200" b="0" i="0" u="none" strike="noStrike" kern="1200" cap="none" spc="0" normalizeH="0" baseline="0" dirty="0">
                <a:ln>
                  <a:noFill/>
                </a:ln>
                <a:solidFill>
                  <a:srgbClr val="C1BFFF"/>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6" name="Straight Connector 2">
            <a:extLst>
              <a:ext uri="{FF2B5EF4-FFF2-40B4-BE49-F238E27FC236}">
                <a16:creationId xmlns:a16="http://schemas.microsoft.com/office/drawing/2014/main" id="{D87DFE86-D9B1-3061-4C84-F274FE240441}"/>
              </a:ext>
              <a:ext uri="{C183D7F6-B498-43B3-948B-1728B52AA6E4}">
                <adec:decorative xmlns:adec="http://schemas.microsoft.com/office/drawing/2017/decorative" val="1"/>
              </a:ext>
            </a:extLst>
          </p:cNvPr>
          <p:cNvCxnSpPr>
            <a:cxnSpLocks/>
          </p:cNvCxnSpPr>
          <p:nvPr userDrawn="1"/>
        </p:nvCxnSpPr>
        <p:spPr bwMode="white">
          <a:xfrm>
            <a:off x="3356168" y="5762626"/>
            <a:ext cx="1729606" cy="0"/>
          </a:xfrm>
          <a:prstGeom prst="line">
            <a:avLst/>
          </a:prstGeom>
          <a:ln w="9525">
            <a:solidFill>
              <a:srgbClr val="DF41CF"/>
            </a:solidFill>
          </a:ln>
        </p:spPr>
        <p:style>
          <a:lnRef idx="2">
            <a:schemeClr val="accent1"/>
          </a:lnRef>
          <a:fillRef idx="0">
            <a:schemeClr val="accent1"/>
          </a:fillRef>
          <a:effectRef idx="1">
            <a:schemeClr val="accent1"/>
          </a:effectRef>
          <a:fontRef idx="minor">
            <a:schemeClr val="tx1"/>
          </a:fontRef>
        </p:style>
      </p:cxnSp>
      <p:sp>
        <p:nvSpPr>
          <p:cNvPr id="23" name="Emphasis 3">
            <a:extLst>
              <a:ext uri="{FF2B5EF4-FFF2-40B4-BE49-F238E27FC236}">
                <a16:creationId xmlns:a16="http://schemas.microsoft.com/office/drawing/2014/main" id="{E0008723-AC28-EBDE-C772-39EBB4BD457D}"/>
              </a:ext>
            </a:extLst>
          </p:cNvPr>
          <p:cNvSpPr>
            <a:spLocks noGrp="1"/>
          </p:cNvSpPr>
          <p:nvPr>
            <p:ph type="body" sz="quarter" idx="48" hasCustomPrompt="1"/>
          </p:nvPr>
        </p:nvSpPr>
        <p:spPr bwMode="white">
          <a:xfrm>
            <a:off x="5229611" y="4571999"/>
            <a:ext cx="1581912" cy="441921"/>
          </a:xfrm>
        </p:spPr>
        <p:txBody>
          <a:bodyPr anchor="t"/>
          <a:lstStyle>
            <a:lvl1pPr marL="0" indent="0">
              <a:buNone/>
              <a:defRPr kumimoji="0" lang="en-US" sz="3200" b="0" i="0" u="none" strike="noStrike" kern="1200" cap="none" spc="0" normalizeH="0" baseline="0" dirty="0">
                <a:ln>
                  <a:noFill/>
                </a:ln>
                <a:solidFill>
                  <a:srgbClr val="DF41CF"/>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32" name="Text 3">
            <a:extLst>
              <a:ext uri="{FF2B5EF4-FFF2-40B4-BE49-F238E27FC236}">
                <a16:creationId xmlns:a16="http://schemas.microsoft.com/office/drawing/2014/main" id="{7B6DBA13-F167-4C20-E81D-8AC8AF221BFD}"/>
              </a:ext>
            </a:extLst>
          </p:cNvPr>
          <p:cNvSpPr>
            <a:spLocks noGrp="1"/>
          </p:cNvSpPr>
          <p:nvPr>
            <p:ph type="body" sz="quarter" idx="49" hasCustomPrompt="1"/>
          </p:nvPr>
        </p:nvSpPr>
        <p:spPr bwMode="white">
          <a:xfrm>
            <a:off x="5229611" y="5099703"/>
            <a:ext cx="1581150" cy="591982"/>
          </a:xfrm>
        </p:spPr>
        <p:txBody>
          <a:bodyPr anchor="t"/>
          <a:lstStyle>
            <a:lvl1pPr marL="0" indent="0">
              <a:buNone/>
              <a:defRPr kumimoji="0" lang="en-US" sz="1200" b="0" i="0" u="none" strike="noStrike" kern="1200" cap="none" spc="0" normalizeH="0" baseline="0" dirty="0">
                <a:ln>
                  <a:noFill/>
                </a:ln>
                <a:solidFill>
                  <a:srgbClr val="C1BFFF"/>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7" name="Straight Connector 3">
            <a:extLst>
              <a:ext uri="{FF2B5EF4-FFF2-40B4-BE49-F238E27FC236}">
                <a16:creationId xmlns:a16="http://schemas.microsoft.com/office/drawing/2014/main" id="{5EA43980-8867-35D6-0496-A24A68ABB196}"/>
              </a:ext>
              <a:ext uri="{C183D7F6-B498-43B3-948B-1728B52AA6E4}">
                <adec:decorative xmlns:adec="http://schemas.microsoft.com/office/drawing/2017/decorative" val="1"/>
              </a:ext>
            </a:extLst>
          </p:cNvPr>
          <p:cNvCxnSpPr>
            <a:cxnSpLocks/>
          </p:cNvCxnSpPr>
          <p:nvPr userDrawn="1"/>
        </p:nvCxnSpPr>
        <p:spPr bwMode="white">
          <a:xfrm>
            <a:off x="5229611" y="5762626"/>
            <a:ext cx="1729606" cy="0"/>
          </a:xfrm>
          <a:prstGeom prst="line">
            <a:avLst/>
          </a:prstGeom>
          <a:ln w="9525">
            <a:solidFill>
              <a:srgbClr val="DF41CF"/>
            </a:solidFill>
          </a:ln>
        </p:spPr>
        <p:style>
          <a:lnRef idx="2">
            <a:schemeClr val="accent1"/>
          </a:lnRef>
          <a:fillRef idx="0">
            <a:schemeClr val="accent1"/>
          </a:fillRef>
          <a:effectRef idx="1">
            <a:schemeClr val="accent1"/>
          </a:effectRef>
          <a:fontRef idx="minor">
            <a:schemeClr val="tx1"/>
          </a:fontRef>
        </p:style>
      </p:cxnSp>
      <p:sp>
        <p:nvSpPr>
          <p:cNvPr id="34" name="Emphasis 4">
            <a:extLst>
              <a:ext uri="{FF2B5EF4-FFF2-40B4-BE49-F238E27FC236}">
                <a16:creationId xmlns:a16="http://schemas.microsoft.com/office/drawing/2014/main" id="{A1577AF7-DED5-EF00-A88A-2D316683E48B}"/>
              </a:ext>
            </a:extLst>
          </p:cNvPr>
          <p:cNvSpPr>
            <a:spLocks noGrp="1"/>
          </p:cNvSpPr>
          <p:nvPr>
            <p:ph type="body" sz="quarter" idx="50" hasCustomPrompt="1"/>
          </p:nvPr>
        </p:nvSpPr>
        <p:spPr bwMode="white">
          <a:xfrm>
            <a:off x="7103053" y="4571999"/>
            <a:ext cx="1581912" cy="441921"/>
          </a:xfrm>
        </p:spPr>
        <p:txBody>
          <a:bodyPr anchor="t"/>
          <a:lstStyle>
            <a:lvl1pPr marL="0" indent="0">
              <a:buNone/>
              <a:defRPr kumimoji="0" lang="en-US" sz="3200" b="0" i="0" u="none" strike="noStrike" kern="1200" cap="none" spc="0" normalizeH="0" baseline="0" dirty="0">
                <a:ln>
                  <a:noFill/>
                </a:ln>
                <a:solidFill>
                  <a:srgbClr val="DF41CF"/>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36" name="Text 4">
            <a:extLst>
              <a:ext uri="{FF2B5EF4-FFF2-40B4-BE49-F238E27FC236}">
                <a16:creationId xmlns:a16="http://schemas.microsoft.com/office/drawing/2014/main" id="{CF9F5ABB-852D-6278-4F3A-681FDE508806}"/>
              </a:ext>
            </a:extLst>
          </p:cNvPr>
          <p:cNvSpPr>
            <a:spLocks noGrp="1"/>
          </p:cNvSpPr>
          <p:nvPr>
            <p:ph type="body" sz="quarter" idx="51" hasCustomPrompt="1"/>
          </p:nvPr>
        </p:nvSpPr>
        <p:spPr bwMode="white">
          <a:xfrm>
            <a:off x="7103053" y="5099703"/>
            <a:ext cx="1581150" cy="591982"/>
          </a:xfrm>
        </p:spPr>
        <p:txBody>
          <a:bodyPr anchor="t"/>
          <a:lstStyle>
            <a:lvl1pPr marL="0" indent="0">
              <a:buNone/>
              <a:defRPr kumimoji="0" lang="en-US" sz="1200" b="0" i="0" u="none" strike="noStrike" kern="1200" cap="none" spc="0" normalizeH="0" baseline="0" dirty="0">
                <a:ln>
                  <a:noFill/>
                </a:ln>
                <a:solidFill>
                  <a:srgbClr val="C1BFFF"/>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8" name="Straight Connector 4">
            <a:extLst>
              <a:ext uri="{FF2B5EF4-FFF2-40B4-BE49-F238E27FC236}">
                <a16:creationId xmlns:a16="http://schemas.microsoft.com/office/drawing/2014/main" id="{3C4A4127-75FC-8383-CE8C-CA38553C513C}"/>
              </a:ext>
              <a:ext uri="{C183D7F6-B498-43B3-948B-1728B52AA6E4}">
                <adec:decorative xmlns:adec="http://schemas.microsoft.com/office/drawing/2017/decorative" val="1"/>
              </a:ext>
            </a:extLst>
          </p:cNvPr>
          <p:cNvCxnSpPr>
            <a:cxnSpLocks/>
          </p:cNvCxnSpPr>
          <p:nvPr userDrawn="1"/>
        </p:nvCxnSpPr>
        <p:spPr bwMode="white">
          <a:xfrm>
            <a:off x="7103053" y="5762626"/>
            <a:ext cx="1729606" cy="0"/>
          </a:xfrm>
          <a:prstGeom prst="line">
            <a:avLst/>
          </a:prstGeom>
          <a:ln w="9525">
            <a:solidFill>
              <a:srgbClr val="DF41CF"/>
            </a:solidFill>
          </a:ln>
        </p:spPr>
        <p:style>
          <a:lnRef idx="2">
            <a:schemeClr val="accent1"/>
          </a:lnRef>
          <a:fillRef idx="0">
            <a:schemeClr val="accent1"/>
          </a:fillRef>
          <a:effectRef idx="1">
            <a:schemeClr val="accent1"/>
          </a:effectRef>
          <a:fontRef idx="minor">
            <a:schemeClr val="tx1"/>
          </a:fontRef>
        </p:style>
      </p:cxnSp>
      <p:sp>
        <p:nvSpPr>
          <p:cNvPr id="37" name="Emphasis 5">
            <a:extLst>
              <a:ext uri="{FF2B5EF4-FFF2-40B4-BE49-F238E27FC236}">
                <a16:creationId xmlns:a16="http://schemas.microsoft.com/office/drawing/2014/main" id="{8A3D7B8C-C840-BFE4-ABD0-7E067F427990}"/>
              </a:ext>
            </a:extLst>
          </p:cNvPr>
          <p:cNvSpPr>
            <a:spLocks noGrp="1"/>
          </p:cNvSpPr>
          <p:nvPr>
            <p:ph type="body" sz="quarter" idx="52" hasCustomPrompt="1"/>
          </p:nvPr>
        </p:nvSpPr>
        <p:spPr bwMode="white">
          <a:xfrm>
            <a:off x="8976494" y="4571999"/>
            <a:ext cx="1581912" cy="441921"/>
          </a:xfrm>
        </p:spPr>
        <p:txBody>
          <a:bodyPr anchor="t"/>
          <a:lstStyle>
            <a:lvl1pPr marL="0" indent="0">
              <a:buNone/>
              <a:defRPr kumimoji="0" lang="en-US" sz="3200" b="0" i="0" u="none" strike="noStrike" kern="1200" cap="none" spc="0" normalizeH="0" baseline="0" dirty="0">
                <a:ln>
                  <a:noFill/>
                </a:ln>
                <a:solidFill>
                  <a:srgbClr val="DF41CF"/>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38" name="Text 5">
            <a:extLst>
              <a:ext uri="{FF2B5EF4-FFF2-40B4-BE49-F238E27FC236}">
                <a16:creationId xmlns:a16="http://schemas.microsoft.com/office/drawing/2014/main" id="{8DD5B959-FA78-77E3-7BC0-5C6AA61FB1ED}"/>
              </a:ext>
            </a:extLst>
          </p:cNvPr>
          <p:cNvSpPr>
            <a:spLocks noGrp="1"/>
          </p:cNvSpPr>
          <p:nvPr>
            <p:ph type="body" sz="quarter" idx="53" hasCustomPrompt="1"/>
          </p:nvPr>
        </p:nvSpPr>
        <p:spPr bwMode="white">
          <a:xfrm>
            <a:off x="8976494" y="5099703"/>
            <a:ext cx="1581150" cy="591982"/>
          </a:xfrm>
        </p:spPr>
        <p:txBody>
          <a:bodyPr anchor="t"/>
          <a:lstStyle>
            <a:lvl1pPr marL="0" indent="0">
              <a:buNone/>
              <a:defRPr kumimoji="0" lang="en-US" sz="1200" b="0" i="0" u="none" strike="noStrike" kern="1200" cap="none" spc="0" normalizeH="0" baseline="0" dirty="0">
                <a:ln>
                  <a:noFill/>
                </a:ln>
                <a:solidFill>
                  <a:srgbClr val="C1BFFF"/>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9" name="Straight Connector 5">
            <a:extLst>
              <a:ext uri="{FF2B5EF4-FFF2-40B4-BE49-F238E27FC236}">
                <a16:creationId xmlns:a16="http://schemas.microsoft.com/office/drawing/2014/main" id="{B5ADC293-78A7-2F21-74C6-954B71B8194D}"/>
              </a:ext>
              <a:ext uri="{C183D7F6-B498-43B3-948B-1728B52AA6E4}">
                <adec:decorative xmlns:adec="http://schemas.microsoft.com/office/drawing/2017/decorative" val="1"/>
              </a:ext>
            </a:extLst>
          </p:cNvPr>
          <p:cNvCxnSpPr>
            <a:cxnSpLocks/>
          </p:cNvCxnSpPr>
          <p:nvPr userDrawn="1"/>
        </p:nvCxnSpPr>
        <p:spPr bwMode="white">
          <a:xfrm>
            <a:off x="8976494" y="5762626"/>
            <a:ext cx="1729606" cy="0"/>
          </a:xfrm>
          <a:prstGeom prst="line">
            <a:avLst/>
          </a:prstGeom>
          <a:ln w="9525">
            <a:solidFill>
              <a:srgbClr val="DF41CF"/>
            </a:solidFill>
          </a:ln>
        </p:spPr>
        <p:style>
          <a:lnRef idx="2">
            <a:schemeClr val="accent1"/>
          </a:lnRef>
          <a:fillRef idx="0">
            <a:schemeClr val="accent1"/>
          </a:fillRef>
          <a:effectRef idx="1">
            <a:schemeClr val="accent1"/>
          </a:effectRef>
          <a:fontRef idx="minor">
            <a:schemeClr val="tx1"/>
          </a:fontRef>
        </p:style>
      </p:cxn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bwMode="white">
          <a:xfrm>
            <a:off x="9908540" y="6439710"/>
            <a:ext cx="1734820" cy="418290"/>
          </a:xfrm>
        </p:spPr>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257407067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x3 with Picture and Data">
    <p:bg bwMode="ltGray">
      <p:bgPr>
        <a:solidFill>
          <a:srgbClr val="EDECF6"/>
        </a:solidFill>
        <a:effectLst/>
      </p:bgPr>
    </p:bg>
    <p:spTree>
      <p:nvGrpSpPr>
        <p:cNvPr id="1" name=""/>
        <p:cNvGrpSpPr/>
        <p:nvPr/>
      </p:nvGrpSpPr>
      <p:grpSpPr>
        <a:xfrm>
          <a:off x="0" y="0"/>
          <a:ext cx="0" cy="0"/>
          <a:chOff x="0" y="0"/>
          <a:chExt cx="0" cy="0"/>
        </a:xfrm>
      </p:grpSpPr>
      <p:sp>
        <p:nvSpPr>
          <p:cNvPr id="11" name="Section">
            <a:extLst>
              <a:ext uri="{FF2B5EF4-FFF2-40B4-BE49-F238E27FC236}">
                <a16:creationId xmlns:a16="http://schemas.microsoft.com/office/drawing/2014/main" id="{A1F3A24C-7CE6-DD7B-6FF6-73F034030F95}"/>
              </a:ext>
            </a:extLst>
          </p:cNvPr>
          <p:cNvSpPr>
            <a:spLocks noGrp="1"/>
          </p:cNvSpPr>
          <p:nvPr>
            <p:ph type="body" sz="quarter" idx="36"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a:xfrm>
            <a:off x="550164" y="1060604"/>
            <a:ext cx="5474399" cy="1668081"/>
          </a:xfrm>
        </p:spPr>
        <p:txBody>
          <a:bodyPr/>
          <a:lstStyle>
            <a:lvl1pPr>
              <a:defRPr sz="4000"/>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br>
              <a:rPr lang="en-US" noProof="0"/>
            </a:br>
            <a:endParaRPr lang="en-US" noProof="0"/>
          </a:p>
        </p:txBody>
      </p:sp>
      <p:sp>
        <p:nvSpPr>
          <p:cNvPr id="35" name="Picture">
            <a:extLst>
              <a:ext uri="{FF2B5EF4-FFF2-40B4-BE49-F238E27FC236}">
                <a16:creationId xmlns:a16="http://schemas.microsoft.com/office/drawing/2014/main" id="{3E6A3F5D-CC16-99E2-6B7D-5A57E702C26C}"/>
              </a:ext>
              <a:ext uri="{C183D7F6-B498-43B3-948B-1728B52AA6E4}">
                <adec:decorative xmlns:adec="http://schemas.microsoft.com/office/drawing/2017/decorative" val="1"/>
              </a:ext>
            </a:extLst>
          </p:cNvPr>
          <p:cNvSpPr>
            <a:spLocks noGrp="1"/>
          </p:cNvSpPr>
          <p:nvPr>
            <p:ph type="pic" sz="quarter" idx="43" hasCustomPrompt="1"/>
          </p:nvPr>
        </p:nvSpPr>
        <p:spPr bwMode="gray">
          <a:xfrm>
            <a:off x="6962775" y="0"/>
            <a:ext cx="5229225" cy="3429000"/>
          </a:xfrm>
          <a:solidFill>
            <a:srgbClr val="C1BFFF"/>
          </a:solidFill>
        </p:spPr>
        <p:txBody>
          <a:bodyPr tIns="91440" anchor="t" anchorCtr="0"/>
          <a:lstStyle>
            <a:lvl1pPr marL="0" indent="0" algn="ctr">
              <a:buNone/>
              <a:defRPr sz="1400"/>
            </a:lvl1pPr>
          </a:lstStyle>
          <a:p>
            <a:r>
              <a:rPr lang="en-US" noProof="0"/>
              <a:t>Add picture here</a:t>
            </a:r>
          </a:p>
        </p:txBody>
      </p:sp>
      <p:cxnSp>
        <p:nvCxnSpPr>
          <p:cNvPr id="26" name="Straight Connector 1">
            <a:extLst>
              <a:ext uri="{FF2B5EF4-FFF2-40B4-BE49-F238E27FC236}">
                <a16:creationId xmlns:a16="http://schemas.microsoft.com/office/drawing/2014/main" id="{79146A9A-6E0B-B4BE-AE0F-C6650998BE32}"/>
              </a:ext>
              <a:ext uri="{C183D7F6-B498-43B3-948B-1728B52AA6E4}">
                <adec:decorative xmlns:adec="http://schemas.microsoft.com/office/drawing/2017/decorative" val="1"/>
              </a:ext>
            </a:extLst>
          </p:cNvPr>
          <p:cNvCxnSpPr>
            <a:cxnSpLocks/>
          </p:cNvCxnSpPr>
          <p:nvPr userDrawn="1"/>
        </p:nvCxnSpPr>
        <p:spPr bwMode="black">
          <a:xfrm>
            <a:off x="550164" y="3436285"/>
            <a:ext cx="5475600" cy="0"/>
          </a:xfrm>
          <a:prstGeom prst="line">
            <a:avLst/>
          </a:prstGeom>
          <a:ln w="12700">
            <a:solidFill>
              <a:srgbClr val="C1BFFF"/>
            </a:solidFill>
          </a:ln>
        </p:spPr>
        <p:style>
          <a:lnRef idx="2">
            <a:schemeClr val="accent1"/>
          </a:lnRef>
          <a:fillRef idx="0">
            <a:schemeClr val="accent1"/>
          </a:fillRef>
          <a:effectRef idx="1">
            <a:schemeClr val="accent1"/>
          </a:effectRef>
          <a:fontRef idx="minor">
            <a:schemeClr val="tx1"/>
          </a:fontRef>
        </p:style>
      </p:cxnSp>
      <p:sp>
        <p:nvSpPr>
          <p:cNvPr id="3" name="Subhead 1">
            <a:extLst>
              <a:ext uri="{FF2B5EF4-FFF2-40B4-BE49-F238E27FC236}">
                <a16:creationId xmlns:a16="http://schemas.microsoft.com/office/drawing/2014/main" id="{1D8D160B-6BB7-235F-B8C9-392F2A862DC3}"/>
              </a:ext>
            </a:extLst>
          </p:cNvPr>
          <p:cNvSpPr>
            <a:spLocks noGrp="1"/>
          </p:cNvSpPr>
          <p:nvPr>
            <p:ph type="body" idx="1" hasCustomPrompt="1"/>
          </p:nvPr>
        </p:nvSpPr>
        <p:spPr>
          <a:xfrm>
            <a:off x="550159" y="3528223"/>
            <a:ext cx="1735841" cy="59400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a:t>
            </a:r>
          </a:p>
        </p:txBody>
      </p:sp>
      <p:sp>
        <p:nvSpPr>
          <p:cNvPr id="13" name="Text 1">
            <a:extLst>
              <a:ext uri="{FF2B5EF4-FFF2-40B4-BE49-F238E27FC236}">
                <a16:creationId xmlns:a16="http://schemas.microsoft.com/office/drawing/2014/main" id="{DC257629-1D3C-76AF-80D7-B0D5FA453164}"/>
              </a:ext>
            </a:extLst>
          </p:cNvPr>
          <p:cNvSpPr>
            <a:spLocks noGrp="1"/>
          </p:cNvSpPr>
          <p:nvPr>
            <p:ph type="body" sz="quarter" idx="15" hasCustomPrompt="1"/>
          </p:nvPr>
        </p:nvSpPr>
        <p:spPr>
          <a:xfrm>
            <a:off x="2416175" y="3529232"/>
            <a:ext cx="3608388" cy="591982"/>
          </a:xfrm>
        </p:spPr>
        <p:txBody>
          <a:bodyPr/>
          <a:lstStyle>
            <a:lvl1pPr marL="0" indent="0">
              <a:buNone/>
              <a:defRPr sz="1200">
                <a:latin typeface="+mn-lt"/>
                <a:cs typeface="Plus Jakarta Sans Medium" pitchFamily="2" charset="0"/>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lvl="0"/>
            <a:r>
              <a:rPr lang="en-US" noProof="0"/>
              <a:t>Place text here</a:t>
            </a:r>
          </a:p>
        </p:txBody>
      </p:sp>
      <p:cxnSp>
        <p:nvCxnSpPr>
          <p:cNvPr id="27" name="Straight Connector 2">
            <a:extLst>
              <a:ext uri="{FF2B5EF4-FFF2-40B4-BE49-F238E27FC236}">
                <a16:creationId xmlns:a16="http://schemas.microsoft.com/office/drawing/2014/main" id="{9090A835-7444-B302-D51F-C112538AB2FF}"/>
              </a:ext>
              <a:ext uri="{C183D7F6-B498-43B3-948B-1728B52AA6E4}">
                <adec:decorative xmlns:adec="http://schemas.microsoft.com/office/drawing/2017/decorative" val="1"/>
              </a:ext>
            </a:extLst>
          </p:cNvPr>
          <p:cNvCxnSpPr>
            <a:cxnSpLocks/>
          </p:cNvCxnSpPr>
          <p:nvPr userDrawn="1"/>
        </p:nvCxnSpPr>
        <p:spPr bwMode="black">
          <a:xfrm>
            <a:off x="550164" y="4214160"/>
            <a:ext cx="5475600" cy="0"/>
          </a:xfrm>
          <a:prstGeom prst="line">
            <a:avLst/>
          </a:prstGeom>
          <a:ln w="12700">
            <a:solidFill>
              <a:srgbClr val="C1BFFF"/>
            </a:solidFill>
          </a:ln>
        </p:spPr>
        <p:style>
          <a:lnRef idx="2">
            <a:schemeClr val="accent1"/>
          </a:lnRef>
          <a:fillRef idx="0">
            <a:schemeClr val="accent1"/>
          </a:fillRef>
          <a:effectRef idx="1">
            <a:schemeClr val="accent1"/>
          </a:effectRef>
          <a:fontRef idx="minor">
            <a:schemeClr val="tx1"/>
          </a:fontRef>
        </p:style>
      </p:cxnSp>
      <p:sp>
        <p:nvSpPr>
          <p:cNvPr id="12" name="Subhead 2">
            <a:extLst>
              <a:ext uri="{FF2B5EF4-FFF2-40B4-BE49-F238E27FC236}">
                <a16:creationId xmlns:a16="http://schemas.microsoft.com/office/drawing/2014/main" id="{8D4ED7C8-E467-7117-068C-889EB04CBCEF}"/>
              </a:ext>
            </a:extLst>
          </p:cNvPr>
          <p:cNvSpPr>
            <a:spLocks noGrp="1"/>
          </p:cNvSpPr>
          <p:nvPr>
            <p:ph type="body" idx="37" hasCustomPrompt="1"/>
          </p:nvPr>
        </p:nvSpPr>
        <p:spPr>
          <a:xfrm>
            <a:off x="550159" y="4306098"/>
            <a:ext cx="1735841" cy="59400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a:t>
            </a:r>
          </a:p>
        </p:txBody>
      </p:sp>
      <p:sp>
        <p:nvSpPr>
          <p:cNvPr id="15" name="Text 2">
            <a:extLst>
              <a:ext uri="{FF2B5EF4-FFF2-40B4-BE49-F238E27FC236}">
                <a16:creationId xmlns:a16="http://schemas.microsoft.com/office/drawing/2014/main" id="{A1207A32-3F17-9D52-24F2-4886EB37B029}"/>
              </a:ext>
            </a:extLst>
          </p:cNvPr>
          <p:cNvSpPr>
            <a:spLocks noGrp="1"/>
          </p:cNvSpPr>
          <p:nvPr>
            <p:ph type="body" sz="quarter" idx="38" hasCustomPrompt="1"/>
          </p:nvPr>
        </p:nvSpPr>
        <p:spPr>
          <a:xfrm>
            <a:off x="2416175" y="4307107"/>
            <a:ext cx="3608388" cy="591982"/>
          </a:xfrm>
        </p:spPr>
        <p:txBody>
          <a:bodyPr/>
          <a:lstStyle>
            <a:lvl1pPr marL="0" indent="0">
              <a:buNone/>
              <a:defRPr sz="1200">
                <a:latin typeface="+mn-lt"/>
                <a:cs typeface="Plus Jakarta Sans Medium" pitchFamily="2" charset="0"/>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lvl="0"/>
            <a:r>
              <a:rPr lang="en-US" noProof="0"/>
              <a:t>Place text here</a:t>
            </a:r>
          </a:p>
        </p:txBody>
      </p:sp>
      <p:cxnSp>
        <p:nvCxnSpPr>
          <p:cNvPr id="28" name="Straight Connector 3">
            <a:extLst>
              <a:ext uri="{FF2B5EF4-FFF2-40B4-BE49-F238E27FC236}">
                <a16:creationId xmlns:a16="http://schemas.microsoft.com/office/drawing/2014/main" id="{A36E3F61-4CCF-B0DB-B067-0C1FAB8D62CD}"/>
              </a:ext>
              <a:ext uri="{C183D7F6-B498-43B3-948B-1728B52AA6E4}">
                <adec:decorative xmlns:adec="http://schemas.microsoft.com/office/drawing/2017/decorative" val="1"/>
              </a:ext>
            </a:extLst>
          </p:cNvPr>
          <p:cNvCxnSpPr>
            <a:cxnSpLocks/>
          </p:cNvCxnSpPr>
          <p:nvPr userDrawn="1"/>
        </p:nvCxnSpPr>
        <p:spPr bwMode="black">
          <a:xfrm>
            <a:off x="550164" y="4992035"/>
            <a:ext cx="5475600" cy="0"/>
          </a:xfrm>
          <a:prstGeom prst="line">
            <a:avLst/>
          </a:prstGeom>
          <a:ln w="12700">
            <a:solidFill>
              <a:srgbClr val="C1BFFF"/>
            </a:solidFill>
          </a:ln>
        </p:spPr>
        <p:style>
          <a:lnRef idx="2">
            <a:schemeClr val="accent1"/>
          </a:lnRef>
          <a:fillRef idx="0">
            <a:schemeClr val="accent1"/>
          </a:fillRef>
          <a:effectRef idx="1">
            <a:schemeClr val="accent1"/>
          </a:effectRef>
          <a:fontRef idx="minor">
            <a:schemeClr val="tx1"/>
          </a:fontRef>
        </p:style>
      </p:cxnSp>
      <p:sp>
        <p:nvSpPr>
          <p:cNvPr id="24" name="Subhead 3">
            <a:extLst>
              <a:ext uri="{FF2B5EF4-FFF2-40B4-BE49-F238E27FC236}">
                <a16:creationId xmlns:a16="http://schemas.microsoft.com/office/drawing/2014/main" id="{737C5878-BE9F-CEE3-FB51-F9FD99DC45B3}"/>
              </a:ext>
            </a:extLst>
          </p:cNvPr>
          <p:cNvSpPr>
            <a:spLocks noGrp="1"/>
          </p:cNvSpPr>
          <p:nvPr>
            <p:ph type="body" idx="39" hasCustomPrompt="1"/>
          </p:nvPr>
        </p:nvSpPr>
        <p:spPr>
          <a:xfrm>
            <a:off x="550159" y="5083972"/>
            <a:ext cx="1735841" cy="594000"/>
          </a:xfrm>
        </p:spPr>
        <p:txBody>
          <a:bodyPr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Subhead</a:t>
            </a:r>
          </a:p>
        </p:txBody>
      </p:sp>
      <p:sp>
        <p:nvSpPr>
          <p:cNvPr id="25" name="Text 3">
            <a:extLst>
              <a:ext uri="{FF2B5EF4-FFF2-40B4-BE49-F238E27FC236}">
                <a16:creationId xmlns:a16="http://schemas.microsoft.com/office/drawing/2014/main" id="{AE84FDF6-F80B-FD5A-9708-F6BB7449A213}"/>
              </a:ext>
            </a:extLst>
          </p:cNvPr>
          <p:cNvSpPr>
            <a:spLocks noGrp="1"/>
          </p:cNvSpPr>
          <p:nvPr>
            <p:ph type="body" sz="quarter" idx="40" hasCustomPrompt="1"/>
          </p:nvPr>
        </p:nvSpPr>
        <p:spPr>
          <a:xfrm>
            <a:off x="2416175" y="5084981"/>
            <a:ext cx="3608388" cy="591982"/>
          </a:xfrm>
        </p:spPr>
        <p:txBody>
          <a:bodyPr/>
          <a:lstStyle>
            <a:lvl1pPr marL="0" indent="0">
              <a:buNone/>
              <a:defRPr sz="1200">
                <a:latin typeface="+mn-lt"/>
                <a:cs typeface="Plus Jakarta Sans Medium" pitchFamily="2" charset="0"/>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lvl="0"/>
            <a:r>
              <a:rPr lang="en-US" noProof="0"/>
              <a:t>Place text here</a:t>
            </a:r>
          </a:p>
        </p:txBody>
      </p:sp>
      <p:cxnSp>
        <p:nvCxnSpPr>
          <p:cNvPr id="29" name="Straight Connector 4">
            <a:extLst>
              <a:ext uri="{FF2B5EF4-FFF2-40B4-BE49-F238E27FC236}">
                <a16:creationId xmlns:a16="http://schemas.microsoft.com/office/drawing/2014/main" id="{0682DB81-A2E3-4ED8-0DF3-6D53FE8E9B83}"/>
              </a:ext>
              <a:ext uri="{C183D7F6-B498-43B3-948B-1728B52AA6E4}">
                <adec:decorative xmlns:adec="http://schemas.microsoft.com/office/drawing/2017/decorative" val="1"/>
              </a:ext>
            </a:extLst>
          </p:cNvPr>
          <p:cNvCxnSpPr>
            <a:cxnSpLocks/>
          </p:cNvCxnSpPr>
          <p:nvPr userDrawn="1"/>
        </p:nvCxnSpPr>
        <p:spPr bwMode="black">
          <a:xfrm>
            <a:off x="550164" y="5769910"/>
            <a:ext cx="5475600"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2" name="Icon 4">
            <a:extLst>
              <a:ext uri="{FF2B5EF4-FFF2-40B4-BE49-F238E27FC236}">
                <a16:creationId xmlns:a16="http://schemas.microsoft.com/office/drawing/2014/main" id="{B97D3715-8F9D-44AF-B9CE-86F8BAF81433}"/>
              </a:ext>
              <a:ext uri="{C183D7F6-B498-43B3-948B-1728B52AA6E4}">
                <adec:decorative xmlns:adec="http://schemas.microsoft.com/office/drawing/2017/decorative" val="1"/>
              </a:ext>
            </a:extLst>
          </p:cNvPr>
          <p:cNvSpPr>
            <a:spLocks noGrp="1"/>
          </p:cNvSpPr>
          <p:nvPr>
            <p:ph type="pic" sz="quarter" idx="46" hasCustomPrompt="1"/>
          </p:nvPr>
        </p:nvSpPr>
        <p:spPr>
          <a:xfrm>
            <a:off x="6962775" y="3857372"/>
            <a:ext cx="530352" cy="527684"/>
          </a:xfrm>
        </p:spPr>
        <p:txBody>
          <a:bodyPr anchor="ctr"/>
          <a:lstStyle>
            <a:lvl1pPr marL="0" indent="0" algn="ctr">
              <a:buNone/>
              <a:defRPr sz="1000"/>
            </a:lvl1pPr>
          </a:lstStyle>
          <a:p>
            <a:r>
              <a:rPr lang="en-US" noProof="0"/>
              <a:t>Icon</a:t>
            </a:r>
          </a:p>
        </p:txBody>
      </p:sp>
      <p:sp>
        <p:nvSpPr>
          <p:cNvPr id="36" name="Emphasis 4">
            <a:extLst>
              <a:ext uri="{FF2B5EF4-FFF2-40B4-BE49-F238E27FC236}">
                <a16:creationId xmlns:a16="http://schemas.microsoft.com/office/drawing/2014/main" id="{31BEC663-72C3-3B11-A096-3CE35F5980AF}"/>
              </a:ext>
              <a:ext uri="{C183D7F6-B498-43B3-948B-1728B52AA6E4}">
                <adec:decorative xmlns:adec="http://schemas.microsoft.com/office/drawing/2017/decorative" val="0"/>
              </a:ext>
            </a:extLst>
          </p:cNvPr>
          <p:cNvSpPr>
            <a:spLocks noGrp="1"/>
          </p:cNvSpPr>
          <p:nvPr>
            <p:ph type="body" sz="quarter" idx="44" hasCustomPrompt="1"/>
          </p:nvPr>
        </p:nvSpPr>
        <p:spPr>
          <a:xfrm>
            <a:off x="6962775" y="4554357"/>
            <a:ext cx="1873250" cy="484368"/>
          </a:xfrm>
        </p:spPr>
        <p:txBody>
          <a:bodyPr/>
          <a:lstStyle>
            <a:lvl1pPr marL="0" indent="0">
              <a:buNone/>
              <a:defRPr kumimoji="0" lang="en-US" sz="32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a:t>
            </a:r>
          </a:p>
        </p:txBody>
      </p:sp>
      <p:sp>
        <p:nvSpPr>
          <p:cNvPr id="31" name="Text 4">
            <a:extLst>
              <a:ext uri="{FF2B5EF4-FFF2-40B4-BE49-F238E27FC236}">
                <a16:creationId xmlns:a16="http://schemas.microsoft.com/office/drawing/2014/main" id="{A8D4E847-9962-3BD1-C334-535F049BACD8}"/>
              </a:ext>
            </a:extLst>
          </p:cNvPr>
          <p:cNvSpPr>
            <a:spLocks noGrp="1"/>
          </p:cNvSpPr>
          <p:nvPr>
            <p:ph type="body" sz="quarter" idx="41" hasCustomPrompt="1"/>
          </p:nvPr>
        </p:nvSpPr>
        <p:spPr>
          <a:xfrm>
            <a:off x="6962775" y="5105140"/>
            <a:ext cx="1873250" cy="591982"/>
          </a:xfrm>
        </p:spPr>
        <p:txBody>
          <a:bodyPr/>
          <a:lstStyle>
            <a:lvl1pPr marL="0" indent="0">
              <a:buNone/>
              <a:defRPr sz="1200">
                <a:latin typeface="+mn-lt"/>
                <a:cs typeface="Plus Jakarta Sans Medium" pitchFamily="2" charset="0"/>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lvl="0"/>
            <a:r>
              <a:rPr lang="en-US" noProof="0"/>
              <a:t>Place text here</a:t>
            </a:r>
          </a:p>
        </p:txBody>
      </p:sp>
      <p:sp>
        <p:nvSpPr>
          <p:cNvPr id="4" name="Icon 5">
            <a:extLst>
              <a:ext uri="{FF2B5EF4-FFF2-40B4-BE49-F238E27FC236}">
                <a16:creationId xmlns:a16="http://schemas.microsoft.com/office/drawing/2014/main" id="{320520FF-96DA-71B5-7849-A32DCE1E494F}"/>
              </a:ext>
              <a:ext uri="{C183D7F6-B498-43B3-948B-1728B52AA6E4}">
                <adec:decorative xmlns:adec="http://schemas.microsoft.com/office/drawing/2017/decorative" val="1"/>
              </a:ext>
            </a:extLst>
          </p:cNvPr>
          <p:cNvSpPr>
            <a:spLocks noGrp="1"/>
          </p:cNvSpPr>
          <p:nvPr>
            <p:ph type="pic" sz="quarter" idx="47" hasCustomPrompt="1"/>
          </p:nvPr>
        </p:nvSpPr>
        <p:spPr>
          <a:xfrm>
            <a:off x="9642475" y="3857372"/>
            <a:ext cx="530352" cy="527684"/>
          </a:xfrm>
        </p:spPr>
        <p:txBody>
          <a:bodyPr anchor="ctr"/>
          <a:lstStyle>
            <a:lvl1pPr marL="0" indent="0" algn="ctr">
              <a:buNone/>
              <a:defRPr sz="1000"/>
            </a:lvl1pPr>
          </a:lstStyle>
          <a:p>
            <a:r>
              <a:rPr lang="en-US" noProof="0"/>
              <a:t>Icon</a:t>
            </a:r>
          </a:p>
        </p:txBody>
      </p:sp>
      <p:sp>
        <p:nvSpPr>
          <p:cNvPr id="37" name="Emphasis 5">
            <a:extLst>
              <a:ext uri="{FF2B5EF4-FFF2-40B4-BE49-F238E27FC236}">
                <a16:creationId xmlns:a16="http://schemas.microsoft.com/office/drawing/2014/main" id="{97648B0D-0495-B474-7EB4-22C29D3D3E4B}"/>
              </a:ext>
            </a:extLst>
          </p:cNvPr>
          <p:cNvSpPr>
            <a:spLocks noGrp="1"/>
          </p:cNvSpPr>
          <p:nvPr>
            <p:ph type="body" sz="quarter" idx="45" hasCustomPrompt="1"/>
          </p:nvPr>
        </p:nvSpPr>
        <p:spPr>
          <a:xfrm>
            <a:off x="9642475" y="4554357"/>
            <a:ext cx="1873250" cy="484368"/>
          </a:xfrm>
        </p:spPr>
        <p:txBody>
          <a:bodyPr/>
          <a:lstStyle>
            <a:lvl1pPr marL="0" indent="0">
              <a:buNone/>
              <a:defRPr kumimoji="0" lang="en-US" sz="32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a:t>
            </a:r>
          </a:p>
        </p:txBody>
      </p:sp>
      <p:sp>
        <p:nvSpPr>
          <p:cNvPr id="33" name="Text 5">
            <a:extLst>
              <a:ext uri="{FF2B5EF4-FFF2-40B4-BE49-F238E27FC236}">
                <a16:creationId xmlns:a16="http://schemas.microsoft.com/office/drawing/2014/main" id="{4DCBB2BA-37A8-BC99-9A2E-C5E7894E66C2}"/>
              </a:ext>
            </a:extLst>
          </p:cNvPr>
          <p:cNvSpPr>
            <a:spLocks noGrp="1"/>
          </p:cNvSpPr>
          <p:nvPr>
            <p:ph type="body" sz="quarter" idx="42" hasCustomPrompt="1"/>
          </p:nvPr>
        </p:nvSpPr>
        <p:spPr>
          <a:xfrm>
            <a:off x="9642475" y="5105140"/>
            <a:ext cx="1873250" cy="591982"/>
          </a:xfrm>
        </p:spPr>
        <p:txBody>
          <a:bodyPr/>
          <a:lstStyle>
            <a:lvl1pPr marL="0" indent="0">
              <a:buNone/>
              <a:defRPr sz="1200">
                <a:latin typeface="+mn-lt"/>
                <a:cs typeface="Plus Jakarta Sans Medium" pitchFamily="2" charset="0"/>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lvl="0"/>
            <a:r>
              <a:rPr lang="en-US" noProof="0"/>
              <a:t>Place text here</a:t>
            </a:r>
          </a:p>
        </p:txBody>
      </p:sp>
      <p:cxnSp>
        <p:nvCxnSpPr>
          <p:cNvPr id="30" name="Straight Connector 5">
            <a:extLst>
              <a:ext uri="{FF2B5EF4-FFF2-40B4-BE49-F238E27FC236}">
                <a16:creationId xmlns:a16="http://schemas.microsoft.com/office/drawing/2014/main" id="{C7412105-D75B-B782-8EBD-AD715987514A}"/>
              </a:ext>
              <a:ext uri="{C183D7F6-B498-43B3-948B-1728B52AA6E4}">
                <adec:decorative xmlns:adec="http://schemas.microsoft.com/office/drawing/2017/decorative" val="1"/>
              </a:ext>
            </a:extLst>
          </p:cNvPr>
          <p:cNvCxnSpPr>
            <a:cxnSpLocks/>
          </p:cNvCxnSpPr>
          <p:nvPr userDrawn="1"/>
        </p:nvCxnSpPr>
        <p:spPr bwMode="black">
          <a:xfrm>
            <a:off x="6962775" y="5769910"/>
            <a:ext cx="4679061"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a:xfrm>
            <a:off x="9908540" y="6439710"/>
            <a:ext cx="1734820" cy="418290"/>
          </a:xfrm>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738524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ta with Text and Picture x3 Dark">
    <p:bg bwMode="gray">
      <p:bgRef idx="1001">
        <a:schemeClr val="bg2"/>
      </p:bgRef>
    </p:bg>
    <p:spTree>
      <p:nvGrpSpPr>
        <p:cNvPr id="1" name=""/>
        <p:cNvGrpSpPr/>
        <p:nvPr/>
      </p:nvGrpSpPr>
      <p:grpSpPr>
        <a:xfrm>
          <a:off x="0" y="0"/>
          <a:ext cx="0" cy="0"/>
          <a:chOff x="0" y="0"/>
          <a:chExt cx="0" cy="0"/>
        </a:xfrm>
      </p:grpSpPr>
      <p:sp>
        <p:nvSpPr>
          <p:cNvPr id="11" name="Section">
            <a:extLst>
              <a:ext uri="{FF2B5EF4-FFF2-40B4-BE49-F238E27FC236}">
                <a16:creationId xmlns:a16="http://schemas.microsoft.com/office/drawing/2014/main" id="{A1F3A24C-7CE6-DD7B-6FF6-73F034030F95}"/>
              </a:ext>
            </a:extLst>
          </p:cNvPr>
          <p:cNvSpPr>
            <a:spLocks noGrp="1"/>
          </p:cNvSpPr>
          <p:nvPr>
            <p:ph type="body" sz="quarter" idx="36" hasCustomPrompt="1"/>
          </p:nvPr>
        </p:nvSpPr>
        <p:spPr bwMode="white">
          <a:xfrm>
            <a:off x="550164" y="0"/>
            <a:ext cx="3607200" cy="547200"/>
          </a:xfrm>
        </p:spPr>
        <p:txBody>
          <a:bodyPr anchor="ctr" anchorCtr="0"/>
          <a:lstStyle>
            <a:lvl1pPr marL="0" indent="0">
              <a:spcAft>
                <a:spcPts val="0"/>
              </a:spcAft>
              <a:buNone/>
              <a:defRPr lang="en-US" sz="1000" kern="1200" cap="all" baseline="0" dirty="0">
                <a:solidFill>
                  <a:srgbClr val="C1BFFF"/>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bwMode="white">
          <a:xfrm>
            <a:off x="1473200" y="1070129"/>
            <a:ext cx="5556250" cy="847097"/>
          </a:xfrm>
        </p:spPr>
        <p:txBody>
          <a:bodyPr/>
          <a:lstStyle>
            <a:lvl1pPr>
              <a:defRPr sz="3200"/>
            </a:lvl1pPr>
          </a:lstStyle>
          <a:p>
            <a:r>
              <a:rPr lang="en-US" noProof="0"/>
              <a:t>Place headline here</a:t>
            </a:r>
          </a:p>
        </p:txBody>
      </p:sp>
      <p:sp>
        <p:nvSpPr>
          <p:cNvPr id="2" name="Text">
            <a:extLst>
              <a:ext uri="{FF2B5EF4-FFF2-40B4-BE49-F238E27FC236}">
                <a16:creationId xmlns:a16="http://schemas.microsoft.com/office/drawing/2014/main" id="{77F1F0CF-BB4D-5565-1ED2-EB9FFCC7435A}"/>
              </a:ext>
            </a:extLst>
          </p:cNvPr>
          <p:cNvSpPr>
            <a:spLocks noGrp="1"/>
          </p:cNvSpPr>
          <p:nvPr>
            <p:ph type="body" sz="quarter" idx="15" hasCustomPrompt="1"/>
          </p:nvPr>
        </p:nvSpPr>
        <p:spPr bwMode="white">
          <a:xfrm>
            <a:off x="7726891" y="1101879"/>
            <a:ext cx="2991909" cy="837572"/>
          </a:xfrm>
        </p:spPr>
        <p:txBody>
          <a:bodyPr anchor="t"/>
          <a:lstStyle>
            <a:lvl1pPr marL="0" indent="0">
              <a:buNone/>
              <a:defRPr kumimoji="0" lang="en-US" sz="1200" b="0" i="0" u="none" strike="noStrike" kern="1200" cap="none" spc="0" normalizeH="0" baseline="0" dirty="0">
                <a:ln>
                  <a:noFill/>
                </a:ln>
                <a:solidFill>
                  <a:srgbClr val="FFFFFF"/>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Optional text here</a:t>
            </a:r>
          </a:p>
        </p:txBody>
      </p:sp>
      <p:sp>
        <p:nvSpPr>
          <p:cNvPr id="31" name="Rounded Rectangle 1">
            <a:extLst>
              <a:ext uri="{FF2B5EF4-FFF2-40B4-BE49-F238E27FC236}">
                <a16:creationId xmlns:a16="http://schemas.microsoft.com/office/drawing/2014/main" id="{3F6A9533-7D9C-40E1-15EC-51D1A5EDD120}"/>
              </a:ext>
              <a:ext uri="{C183D7F6-B498-43B3-948B-1728B52AA6E4}">
                <adec:decorative xmlns:adec="http://schemas.microsoft.com/office/drawing/2017/decorative" val="1"/>
              </a:ext>
            </a:extLst>
          </p:cNvPr>
          <p:cNvSpPr/>
          <p:nvPr userDrawn="1"/>
        </p:nvSpPr>
        <p:spPr bwMode="white">
          <a:xfrm>
            <a:off x="1482724" y="2454437"/>
            <a:ext cx="2982383" cy="3308187"/>
          </a:xfrm>
          <a:prstGeom prst="roundRect">
            <a:avLst>
              <a:gd name="adj" fmla="val 6813"/>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5" name="Emphasis 1">
            <a:extLst>
              <a:ext uri="{FF2B5EF4-FFF2-40B4-BE49-F238E27FC236}">
                <a16:creationId xmlns:a16="http://schemas.microsoft.com/office/drawing/2014/main" id="{3897C4E4-5F43-1D77-5A9E-87E5CCBDBB0F}"/>
              </a:ext>
            </a:extLst>
          </p:cNvPr>
          <p:cNvSpPr>
            <a:spLocks noGrp="1"/>
          </p:cNvSpPr>
          <p:nvPr>
            <p:ph type="body" sz="quarter" idx="40" hasCustomPrompt="1"/>
          </p:nvPr>
        </p:nvSpPr>
        <p:spPr bwMode="white">
          <a:xfrm>
            <a:off x="1730332" y="2579444"/>
            <a:ext cx="2487168" cy="650721"/>
          </a:xfrm>
        </p:spPr>
        <p:txBody>
          <a:bodyPr anchor="ctr"/>
          <a:lstStyle>
            <a:lvl1pPr marL="0" indent="0">
              <a:buNone/>
              <a:defRPr kumimoji="0" lang="en-US" sz="4000" b="0" i="0" u="none" strike="noStrike" kern="1200" cap="none" spc="-150" normalizeH="0" baseline="0" dirty="0">
                <a:ln>
                  <a:noFill/>
                </a:ln>
                <a:solidFill>
                  <a:srgbClr val="56E2E1"/>
                </a:solidFill>
                <a:effectLst/>
                <a:uLnTx/>
                <a:uFillTx/>
                <a:latin typeface="Plus Jakarta Sans ExtraLight" pitchFamily="2" charset="77"/>
                <a:ea typeface="+mn-ea"/>
                <a:cs typeface="Plus Jakarta Sans ExtraLight"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t>
            </a:r>
          </a:p>
        </p:txBody>
      </p:sp>
      <p:sp>
        <p:nvSpPr>
          <p:cNvPr id="13" name="Text 1">
            <a:extLst>
              <a:ext uri="{FF2B5EF4-FFF2-40B4-BE49-F238E27FC236}">
                <a16:creationId xmlns:a16="http://schemas.microsoft.com/office/drawing/2014/main" id="{6D80A039-6CAB-33AE-3824-A859752A71AD}"/>
              </a:ext>
            </a:extLst>
          </p:cNvPr>
          <p:cNvSpPr>
            <a:spLocks noGrp="1"/>
          </p:cNvSpPr>
          <p:nvPr>
            <p:ph type="body" sz="quarter" idx="37" hasCustomPrompt="1"/>
          </p:nvPr>
        </p:nvSpPr>
        <p:spPr bwMode="white">
          <a:xfrm>
            <a:off x="1730332" y="3337079"/>
            <a:ext cx="2487168" cy="650721"/>
          </a:xfrm>
        </p:spPr>
        <p:txBody>
          <a:bodyPr anchor="t"/>
          <a:lstStyle>
            <a:lvl1pPr marL="0" indent="0">
              <a:buNone/>
              <a:defRPr kumimoji="0" lang="en-US" sz="1200" b="0" i="0" u="none" strike="noStrike" kern="1200" cap="none" spc="0" normalizeH="0" baseline="0" dirty="0">
                <a:ln>
                  <a:noFill/>
                </a:ln>
                <a:solidFill>
                  <a:srgbClr val="EDECF6"/>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sp>
        <p:nvSpPr>
          <p:cNvPr id="44" name="Picture 1">
            <a:extLst>
              <a:ext uri="{FF2B5EF4-FFF2-40B4-BE49-F238E27FC236}">
                <a16:creationId xmlns:a16="http://schemas.microsoft.com/office/drawing/2014/main" id="{E6839496-FB88-717E-F26C-DD198573F402}"/>
              </a:ext>
              <a:ext uri="{C183D7F6-B498-43B3-948B-1728B52AA6E4}">
                <adec:decorative xmlns:adec="http://schemas.microsoft.com/office/drawing/2017/decorative" val="1"/>
              </a:ext>
            </a:extLst>
          </p:cNvPr>
          <p:cNvSpPr>
            <a:spLocks noGrp="1"/>
          </p:cNvSpPr>
          <p:nvPr>
            <p:ph type="pic" sz="quarter" idx="43" hasCustomPrompt="1"/>
          </p:nvPr>
        </p:nvSpPr>
        <p:spPr bwMode="gray">
          <a:xfrm>
            <a:off x="1482725" y="4189008"/>
            <a:ext cx="2982383" cy="1573617"/>
          </a:xfrm>
          <a:custGeom>
            <a:avLst/>
            <a:gdLst>
              <a:gd name="connsiteX0" fmla="*/ 0 w 2982383"/>
              <a:gd name="connsiteY0" fmla="*/ 0 h 1573617"/>
              <a:gd name="connsiteX1" fmla="*/ 2982383 w 2982383"/>
              <a:gd name="connsiteY1" fmla="*/ 0 h 1573617"/>
              <a:gd name="connsiteX2" fmla="*/ 2982383 w 2982383"/>
              <a:gd name="connsiteY2" fmla="*/ 1370427 h 1573617"/>
              <a:gd name="connsiteX3" fmla="*/ 2779194 w 2982383"/>
              <a:gd name="connsiteY3" fmla="*/ 1573617 h 1573617"/>
              <a:gd name="connsiteX4" fmla="*/ 203190 w 2982383"/>
              <a:gd name="connsiteY4" fmla="*/ 1573617 h 1573617"/>
              <a:gd name="connsiteX5" fmla="*/ 0 w 2982383"/>
              <a:gd name="connsiteY5" fmla="*/ 1370427 h 15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383" h="1573617">
                <a:moveTo>
                  <a:pt x="0" y="0"/>
                </a:moveTo>
                <a:lnTo>
                  <a:pt x="2982383" y="0"/>
                </a:lnTo>
                <a:lnTo>
                  <a:pt x="2982383" y="1370427"/>
                </a:lnTo>
                <a:cubicBezTo>
                  <a:pt x="2982383" y="1482646"/>
                  <a:pt x="2891412" y="1573617"/>
                  <a:pt x="2779194" y="1573617"/>
                </a:cubicBezTo>
                <a:lnTo>
                  <a:pt x="203190" y="1573617"/>
                </a:lnTo>
                <a:cubicBezTo>
                  <a:pt x="90971" y="1573617"/>
                  <a:pt x="0" y="1482646"/>
                  <a:pt x="0" y="1370427"/>
                </a:cubicBezTo>
                <a:close/>
              </a:path>
            </a:pathLst>
          </a:custGeom>
          <a:solidFill>
            <a:srgbClr val="C1BFFF"/>
          </a:solidFill>
        </p:spPr>
        <p:txBody>
          <a:bodyPr wrap="square" tIns="91440" anchor="t" anchorCtr="0">
            <a:noAutofit/>
          </a:bodyPr>
          <a:lstStyle>
            <a:lvl1pPr marL="0" indent="0" algn="ctr">
              <a:buNone/>
              <a:defRPr sz="1400">
                <a:solidFill>
                  <a:schemeClr val="bg2"/>
                </a:solidFill>
              </a:defRPr>
            </a:lvl1pPr>
          </a:lstStyle>
          <a:p>
            <a:r>
              <a:rPr lang="en-US" noProof="0"/>
              <a:t>Add picture here</a:t>
            </a:r>
          </a:p>
        </p:txBody>
      </p:sp>
      <p:sp>
        <p:nvSpPr>
          <p:cNvPr id="6" name="Rounded Rectangle 2">
            <a:extLst>
              <a:ext uri="{FF2B5EF4-FFF2-40B4-BE49-F238E27FC236}">
                <a16:creationId xmlns:a16="http://schemas.microsoft.com/office/drawing/2014/main" id="{12F20664-09EC-3ACE-F360-F7B175D40E67}"/>
              </a:ext>
              <a:ext uri="{C183D7F6-B498-43B3-948B-1728B52AA6E4}">
                <adec:decorative xmlns:adec="http://schemas.microsoft.com/office/drawing/2017/decorative" val="1"/>
              </a:ext>
            </a:extLst>
          </p:cNvPr>
          <p:cNvSpPr/>
          <p:nvPr userDrawn="1"/>
        </p:nvSpPr>
        <p:spPr bwMode="white">
          <a:xfrm>
            <a:off x="4604809" y="2454437"/>
            <a:ext cx="2982383" cy="3308187"/>
          </a:xfrm>
          <a:prstGeom prst="roundRect">
            <a:avLst>
              <a:gd name="adj" fmla="val 6813"/>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6" name="Emphasis 2">
            <a:extLst>
              <a:ext uri="{FF2B5EF4-FFF2-40B4-BE49-F238E27FC236}">
                <a16:creationId xmlns:a16="http://schemas.microsoft.com/office/drawing/2014/main" id="{D79437CC-26F4-4703-799C-E2BDEA02DB31}"/>
              </a:ext>
            </a:extLst>
          </p:cNvPr>
          <p:cNvSpPr>
            <a:spLocks noGrp="1"/>
          </p:cNvSpPr>
          <p:nvPr>
            <p:ph type="body" sz="quarter" idx="41" hasCustomPrompt="1"/>
          </p:nvPr>
        </p:nvSpPr>
        <p:spPr bwMode="white">
          <a:xfrm>
            <a:off x="4852416" y="2579444"/>
            <a:ext cx="2487168" cy="650721"/>
          </a:xfrm>
        </p:spPr>
        <p:txBody>
          <a:bodyPr anchor="ctr"/>
          <a:lstStyle>
            <a:lvl1pPr marL="0" indent="0">
              <a:buNone/>
              <a:defRPr kumimoji="0" lang="en-US" sz="4000" b="0" i="0" u="none" strike="noStrike" kern="1200" cap="none" spc="-150" normalizeH="0" baseline="0" dirty="0">
                <a:ln>
                  <a:noFill/>
                </a:ln>
                <a:solidFill>
                  <a:srgbClr val="56E2E1"/>
                </a:solidFill>
                <a:effectLst/>
                <a:uLnTx/>
                <a:uFillTx/>
                <a:latin typeface="Plus Jakarta Sans ExtraLight" pitchFamily="2" charset="77"/>
                <a:ea typeface="+mn-ea"/>
                <a:cs typeface="Plus Jakarta Sans ExtraLight"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t>
            </a:r>
          </a:p>
        </p:txBody>
      </p:sp>
      <p:sp>
        <p:nvSpPr>
          <p:cNvPr id="21" name="Text 2">
            <a:extLst>
              <a:ext uri="{FF2B5EF4-FFF2-40B4-BE49-F238E27FC236}">
                <a16:creationId xmlns:a16="http://schemas.microsoft.com/office/drawing/2014/main" id="{29CF2545-3DDF-949C-0769-282B00E18DA5}"/>
              </a:ext>
            </a:extLst>
          </p:cNvPr>
          <p:cNvSpPr>
            <a:spLocks noGrp="1"/>
          </p:cNvSpPr>
          <p:nvPr>
            <p:ph type="body" sz="quarter" idx="38" hasCustomPrompt="1"/>
          </p:nvPr>
        </p:nvSpPr>
        <p:spPr bwMode="white">
          <a:xfrm>
            <a:off x="4852416" y="3337079"/>
            <a:ext cx="2487168" cy="650721"/>
          </a:xfrm>
        </p:spPr>
        <p:txBody>
          <a:bodyPr anchor="t"/>
          <a:lstStyle>
            <a:lvl1pPr marL="0" indent="0">
              <a:buNone/>
              <a:defRPr kumimoji="0" lang="en-US" sz="1200" b="0" i="0" u="none" strike="noStrike" kern="1200" cap="none" spc="0" normalizeH="0" baseline="0" dirty="0">
                <a:ln>
                  <a:noFill/>
                </a:ln>
                <a:solidFill>
                  <a:srgbClr val="EDECF6"/>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sp>
        <p:nvSpPr>
          <p:cNvPr id="3" name="Picture 2">
            <a:extLst>
              <a:ext uri="{FF2B5EF4-FFF2-40B4-BE49-F238E27FC236}">
                <a16:creationId xmlns:a16="http://schemas.microsoft.com/office/drawing/2014/main" id="{1DF951F1-C792-876E-34C3-EF1B0A5AB734}"/>
              </a:ext>
              <a:ext uri="{C183D7F6-B498-43B3-948B-1728B52AA6E4}">
                <adec:decorative xmlns:adec="http://schemas.microsoft.com/office/drawing/2017/decorative" val="1"/>
              </a:ext>
            </a:extLst>
          </p:cNvPr>
          <p:cNvSpPr>
            <a:spLocks noGrp="1"/>
          </p:cNvSpPr>
          <p:nvPr>
            <p:ph type="pic" sz="quarter" idx="45" hasCustomPrompt="1"/>
          </p:nvPr>
        </p:nvSpPr>
        <p:spPr bwMode="gray">
          <a:xfrm>
            <a:off x="4604809" y="4189008"/>
            <a:ext cx="2982383" cy="1573617"/>
          </a:xfrm>
          <a:custGeom>
            <a:avLst/>
            <a:gdLst>
              <a:gd name="connsiteX0" fmla="*/ 0 w 2982383"/>
              <a:gd name="connsiteY0" fmla="*/ 0 h 1573617"/>
              <a:gd name="connsiteX1" fmla="*/ 2982383 w 2982383"/>
              <a:gd name="connsiteY1" fmla="*/ 0 h 1573617"/>
              <a:gd name="connsiteX2" fmla="*/ 2982383 w 2982383"/>
              <a:gd name="connsiteY2" fmla="*/ 1370427 h 1573617"/>
              <a:gd name="connsiteX3" fmla="*/ 2779193 w 2982383"/>
              <a:gd name="connsiteY3" fmla="*/ 1573617 h 1573617"/>
              <a:gd name="connsiteX4" fmla="*/ 203190 w 2982383"/>
              <a:gd name="connsiteY4" fmla="*/ 1573617 h 1573617"/>
              <a:gd name="connsiteX5" fmla="*/ 0 w 2982383"/>
              <a:gd name="connsiteY5" fmla="*/ 1370427 h 15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383" h="1573617">
                <a:moveTo>
                  <a:pt x="0" y="0"/>
                </a:moveTo>
                <a:lnTo>
                  <a:pt x="2982383" y="0"/>
                </a:lnTo>
                <a:lnTo>
                  <a:pt x="2982383" y="1370427"/>
                </a:lnTo>
                <a:cubicBezTo>
                  <a:pt x="2982383" y="1482646"/>
                  <a:pt x="2891412" y="1573617"/>
                  <a:pt x="2779193" y="1573617"/>
                </a:cubicBezTo>
                <a:lnTo>
                  <a:pt x="203190" y="1573617"/>
                </a:lnTo>
                <a:cubicBezTo>
                  <a:pt x="90971" y="1573617"/>
                  <a:pt x="0" y="1482646"/>
                  <a:pt x="0" y="1370427"/>
                </a:cubicBezTo>
                <a:close/>
              </a:path>
            </a:pathLst>
          </a:custGeom>
          <a:solidFill>
            <a:srgbClr val="C1BFFF"/>
          </a:solidFill>
        </p:spPr>
        <p:txBody>
          <a:bodyPr wrap="square" tIns="91440" anchor="t" anchorCtr="0">
            <a:noAutofit/>
          </a:bodyPr>
          <a:lstStyle>
            <a:lvl1pPr marL="0" indent="0" algn="ctr">
              <a:buNone/>
              <a:defRPr sz="1400">
                <a:solidFill>
                  <a:schemeClr val="bg2"/>
                </a:solidFill>
              </a:defRPr>
            </a:lvl1pPr>
          </a:lstStyle>
          <a:p>
            <a:r>
              <a:rPr lang="en-US" noProof="0"/>
              <a:t>Add picture here</a:t>
            </a:r>
          </a:p>
        </p:txBody>
      </p:sp>
      <p:sp>
        <p:nvSpPr>
          <p:cNvPr id="7" name="Rounded Rectangle 3">
            <a:extLst>
              <a:ext uri="{FF2B5EF4-FFF2-40B4-BE49-F238E27FC236}">
                <a16:creationId xmlns:a16="http://schemas.microsoft.com/office/drawing/2014/main" id="{56656E15-3F00-D1E9-8494-A77FAFF1B457}"/>
              </a:ext>
              <a:ext uri="{C183D7F6-B498-43B3-948B-1728B52AA6E4}">
                <adec:decorative xmlns:adec="http://schemas.microsoft.com/office/drawing/2017/decorative" val="1"/>
              </a:ext>
            </a:extLst>
          </p:cNvPr>
          <p:cNvSpPr/>
          <p:nvPr userDrawn="1"/>
        </p:nvSpPr>
        <p:spPr bwMode="white">
          <a:xfrm>
            <a:off x="7726891" y="2454437"/>
            <a:ext cx="2982383" cy="3308187"/>
          </a:xfrm>
          <a:prstGeom prst="roundRect">
            <a:avLst>
              <a:gd name="adj" fmla="val 6813"/>
            </a:avLst>
          </a:prstGeom>
          <a:noFill/>
          <a:ln w="9525">
            <a:solidFill>
              <a:srgbClr val="512E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7" name="Emphasis 3">
            <a:extLst>
              <a:ext uri="{FF2B5EF4-FFF2-40B4-BE49-F238E27FC236}">
                <a16:creationId xmlns:a16="http://schemas.microsoft.com/office/drawing/2014/main" id="{DE460DD1-E090-4788-2B70-23409412CD9F}"/>
              </a:ext>
            </a:extLst>
          </p:cNvPr>
          <p:cNvSpPr>
            <a:spLocks noGrp="1"/>
          </p:cNvSpPr>
          <p:nvPr>
            <p:ph type="body" sz="quarter" idx="42" hasCustomPrompt="1"/>
          </p:nvPr>
        </p:nvSpPr>
        <p:spPr bwMode="white">
          <a:xfrm>
            <a:off x="7974498" y="2579444"/>
            <a:ext cx="2487168" cy="650721"/>
          </a:xfrm>
        </p:spPr>
        <p:txBody>
          <a:bodyPr anchor="ctr"/>
          <a:lstStyle>
            <a:lvl1pPr marL="0" indent="0">
              <a:buNone/>
              <a:defRPr kumimoji="0" lang="en-US" sz="4000" b="0" i="0" u="none" strike="noStrike" kern="1200" cap="none" spc="-150" normalizeH="0" baseline="0" dirty="0">
                <a:ln>
                  <a:noFill/>
                </a:ln>
                <a:solidFill>
                  <a:srgbClr val="56E2E1"/>
                </a:solidFill>
                <a:effectLst/>
                <a:uLnTx/>
                <a:uFillTx/>
                <a:latin typeface="Plus Jakarta Sans ExtraLight" pitchFamily="2" charset="77"/>
                <a:ea typeface="+mn-ea"/>
                <a:cs typeface="Plus Jakarta Sans ExtraLight"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t>
            </a:r>
          </a:p>
        </p:txBody>
      </p:sp>
      <p:sp>
        <p:nvSpPr>
          <p:cNvPr id="24" name="Text 3">
            <a:extLst>
              <a:ext uri="{FF2B5EF4-FFF2-40B4-BE49-F238E27FC236}">
                <a16:creationId xmlns:a16="http://schemas.microsoft.com/office/drawing/2014/main" id="{426C5005-E6C2-4BD7-D5D5-42DA8F269DE4}"/>
              </a:ext>
            </a:extLst>
          </p:cNvPr>
          <p:cNvSpPr>
            <a:spLocks noGrp="1"/>
          </p:cNvSpPr>
          <p:nvPr>
            <p:ph type="body" sz="quarter" idx="39" hasCustomPrompt="1"/>
          </p:nvPr>
        </p:nvSpPr>
        <p:spPr bwMode="white">
          <a:xfrm>
            <a:off x="7974498" y="3337079"/>
            <a:ext cx="2487168" cy="650721"/>
          </a:xfrm>
        </p:spPr>
        <p:txBody>
          <a:bodyPr anchor="t"/>
          <a:lstStyle>
            <a:lvl1pPr marL="0" indent="0">
              <a:buNone/>
              <a:defRPr kumimoji="0" lang="en-US" sz="1200" b="0" i="0" u="none" strike="noStrike" kern="1200" cap="none" spc="0" normalizeH="0" baseline="0" dirty="0">
                <a:ln>
                  <a:noFill/>
                </a:ln>
                <a:solidFill>
                  <a:srgbClr val="EDECF6"/>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sp>
        <p:nvSpPr>
          <p:cNvPr id="46" name="Picture 3">
            <a:extLst>
              <a:ext uri="{FF2B5EF4-FFF2-40B4-BE49-F238E27FC236}">
                <a16:creationId xmlns:a16="http://schemas.microsoft.com/office/drawing/2014/main" id="{5A00A3A4-2652-403C-3094-69C571ACBCF6}"/>
              </a:ext>
              <a:ext uri="{C183D7F6-B498-43B3-948B-1728B52AA6E4}">
                <adec:decorative xmlns:adec="http://schemas.microsoft.com/office/drawing/2017/decorative" val="1"/>
              </a:ext>
            </a:extLst>
          </p:cNvPr>
          <p:cNvSpPr>
            <a:spLocks noGrp="1"/>
          </p:cNvSpPr>
          <p:nvPr>
            <p:ph type="pic" sz="quarter" idx="44" hasCustomPrompt="1"/>
          </p:nvPr>
        </p:nvSpPr>
        <p:spPr bwMode="gray">
          <a:xfrm>
            <a:off x="7726891" y="4189008"/>
            <a:ext cx="2982383" cy="1573617"/>
          </a:xfrm>
          <a:custGeom>
            <a:avLst/>
            <a:gdLst>
              <a:gd name="connsiteX0" fmla="*/ 0 w 2982383"/>
              <a:gd name="connsiteY0" fmla="*/ 0 h 1573617"/>
              <a:gd name="connsiteX1" fmla="*/ 2982383 w 2982383"/>
              <a:gd name="connsiteY1" fmla="*/ 0 h 1573617"/>
              <a:gd name="connsiteX2" fmla="*/ 2982383 w 2982383"/>
              <a:gd name="connsiteY2" fmla="*/ 1370427 h 1573617"/>
              <a:gd name="connsiteX3" fmla="*/ 2779193 w 2982383"/>
              <a:gd name="connsiteY3" fmla="*/ 1573617 h 1573617"/>
              <a:gd name="connsiteX4" fmla="*/ 203190 w 2982383"/>
              <a:gd name="connsiteY4" fmla="*/ 1573617 h 1573617"/>
              <a:gd name="connsiteX5" fmla="*/ 0 w 2982383"/>
              <a:gd name="connsiteY5" fmla="*/ 1370427 h 15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383" h="1573617">
                <a:moveTo>
                  <a:pt x="0" y="0"/>
                </a:moveTo>
                <a:lnTo>
                  <a:pt x="2982383" y="0"/>
                </a:lnTo>
                <a:lnTo>
                  <a:pt x="2982383" y="1370427"/>
                </a:lnTo>
                <a:cubicBezTo>
                  <a:pt x="2982383" y="1482646"/>
                  <a:pt x="2891412" y="1573617"/>
                  <a:pt x="2779193" y="1573617"/>
                </a:cubicBezTo>
                <a:lnTo>
                  <a:pt x="203190" y="1573617"/>
                </a:lnTo>
                <a:cubicBezTo>
                  <a:pt x="90971" y="1573617"/>
                  <a:pt x="0" y="1482646"/>
                  <a:pt x="0" y="1370427"/>
                </a:cubicBezTo>
                <a:close/>
              </a:path>
            </a:pathLst>
          </a:custGeom>
          <a:solidFill>
            <a:srgbClr val="C1BFFF"/>
          </a:solidFill>
        </p:spPr>
        <p:txBody>
          <a:bodyPr wrap="square" tIns="91440" anchor="t" anchorCtr="0">
            <a:noAutofit/>
          </a:bodyPr>
          <a:lstStyle>
            <a:lvl1pPr marL="0" indent="0" algn="ctr">
              <a:buNone/>
              <a:defRPr sz="1400">
                <a:solidFill>
                  <a:schemeClr val="bg2"/>
                </a:solidFill>
              </a:defRPr>
            </a:lvl1pPr>
          </a:lstStyle>
          <a:p>
            <a:r>
              <a:rPr lang="en-US" noProof="0"/>
              <a:t>Add picture here</a:t>
            </a:r>
          </a:p>
        </p:txBody>
      </p: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bwMode="white">
          <a:xfrm>
            <a:off x="9908540" y="6439710"/>
            <a:ext cx="1734820" cy="418290"/>
          </a:xfrm>
        </p:spPr>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324094353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ta with Text and Picture x3">
    <p:bg bwMode="ltGray">
      <p:bgPr>
        <a:solidFill>
          <a:srgbClr val="C1BFFF"/>
        </a:solidFill>
        <a:effectLst/>
      </p:bgPr>
    </p:bg>
    <p:spTree>
      <p:nvGrpSpPr>
        <p:cNvPr id="1" name=""/>
        <p:cNvGrpSpPr/>
        <p:nvPr/>
      </p:nvGrpSpPr>
      <p:grpSpPr>
        <a:xfrm>
          <a:off x="0" y="0"/>
          <a:ext cx="0" cy="0"/>
          <a:chOff x="0" y="0"/>
          <a:chExt cx="0" cy="0"/>
        </a:xfrm>
      </p:grpSpPr>
      <p:sp>
        <p:nvSpPr>
          <p:cNvPr id="11" name="Section">
            <a:extLst>
              <a:ext uri="{FF2B5EF4-FFF2-40B4-BE49-F238E27FC236}">
                <a16:creationId xmlns:a16="http://schemas.microsoft.com/office/drawing/2014/main" id="{A1F3A24C-7CE6-DD7B-6FF6-73F034030F95}"/>
              </a:ext>
            </a:extLst>
          </p:cNvPr>
          <p:cNvSpPr>
            <a:spLocks noGrp="1"/>
          </p:cNvSpPr>
          <p:nvPr>
            <p:ph type="body" sz="quarter" idx="36" hasCustomPrompt="1"/>
          </p:nvPr>
        </p:nvSpPr>
        <p:spPr>
          <a:xfrm>
            <a:off x="550164" y="0"/>
            <a:ext cx="3607200" cy="547200"/>
          </a:xfrm>
        </p:spPr>
        <p:txBody>
          <a:bodyPr anchor="ctr" anchorCtr="0"/>
          <a:lstStyle>
            <a:lvl1pPr marL="0" indent="0">
              <a:spcAft>
                <a:spcPts val="0"/>
              </a:spcAft>
              <a:buNone/>
              <a:defRPr lang="en-US" sz="1000" kern="1200" cap="all" baseline="0" dirty="0">
                <a:solidFill>
                  <a:srgbClr val="512EAB"/>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a:xfrm>
            <a:off x="1473200" y="1070129"/>
            <a:ext cx="5556250" cy="847097"/>
          </a:xfrm>
        </p:spPr>
        <p:txBody>
          <a:bodyPr/>
          <a:lstStyle>
            <a:lvl1pPr>
              <a:defRPr sz="3200"/>
            </a:lvl1pPr>
          </a:lstStyle>
          <a:p>
            <a:r>
              <a:rPr lang="en-US" noProof="0"/>
              <a:t>Place headline here</a:t>
            </a:r>
          </a:p>
        </p:txBody>
      </p:sp>
      <p:sp>
        <p:nvSpPr>
          <p:cNvPr id="2" name="Text">
            <a:extLst>
              <a:ext uri="{FF2B5EF4-FFF2-40B4-BE49-F238E27FC236}">
                <a16:creationId xmlns:a16="http://schemas.microsoft.com/office/drawing/2014/main" id="{77F1F0CF-BB4D-5565-1ED2-EB9FFCC7435A}"/>
              </a:ext>
            </a:extLst>
          </p:cNvPr>
          <p:cNvSpPr>
            <a:spLocks noGrp="1"/>
          </p:cNvSpPr>
          <p:nvPr>
            <p:ph type="body" sz="quarter" idx="15" hasCustomPrompt="1"/>
          </p:nvPr>
        </p:nvSpPr>
        <p:spPr>
          <a:xfrm>
            <a:off x="7726891" y="1101879"/>
            <a:ext cx="2991909" cy="837572"/>
          </a:xfrm>
        </p:spPr>
        <p:txBody>
          <a:bodyPr anchor="t"/>
          <a:lstStyle>
            <a:lvl1pPr marL="0" indent="0">
              <a:buNone/>
              <a:defRPr kumimoji="0" lang="en-US" sz="1200" b="0" i="0" u="none" strike="noStrike" kern="1200" cap="none" spc="0" normalizeH="0" baseline="0" dirty="0">
                <a:ln>
                  <a:noFill/>
                </a:ln>
                <a:solidFill>
                  <a:schemeClr val="tx2"/>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Optional text here</a:t>
            </a:r>
          </a:p>
        </p:txBody>
      </p:sp>
      <p:sp>
        <p:nvSpPr>
          <p:cNvPr id="31" name="Rounded Rectangle 1">
            <a:extLst>
              <a:ext uri="{FF2B5EF4-FFF2-40B4-BE49-F238E27FC236}">
                <a16:creationId xmlns:a16="http://schemas.microsoft.com/office/drawing/2014/main" id="{3F6A9533-7D9C-40E1-15EC-51D1A5EDD120}"/>
              </a:ext>
              <a:ext uri="{C183D7F6-B498-43B3-948B-1728B52AA6E4}">
                <adec:decorative xmlns:adec="http://schemas.microsoft.com/office/drawing/2017/decorative" val="1"/>
              </a:ext>
            </a:extLst>
          </p:cNvPr>
          <p:cNvSpPr/>
          <p:nvPr userDrawn="1"/>
        </p:nvSpPr>
        <p:spPr bwMode="blackGray">
          <a:xfrm>
            <a:off x="1482724" y="2454437"/>
            <a:ext cx="2982383" cy="3308187"/>
          </a:xfrm>
          <a:prstGeom prst="roundRect">
            <a:avLst>
              <a:gd name="adj" fmla="val 6813"/>
            </a:avLst>
          </a:prstGeom>
          <a:solidFill>
            <a:srgbClr val="EDECF6"/>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Plus Jakarta Sans Medium" panose="020B0604030504040204"/>
            </a:endParaRPr>
          </a:p>
        </p:txBody>
      </p:sp>
      <p:sp>
        <p:nvSpPr>
          <p:cNvPr id="25" name="Emphasis 1">
            <a:extLst>
              <a:ext uri="{FF2B5EF4-FFF2-40B4-BE49-F238E27FC236}">
                <a16:creationId xmlns:a16="http://schemas.microsoft.com/office/drawing/2014/main" id="{3897C4E4-5F43-1D77-5A9E-87E5CCBDBB0F}"/>
              </a:ext>
            </a:extLst>
          </p:cNvPr>
          <p:cNvSpPr>
            <a:spLocks noGrp="1"/>
          </p:cNvSpPr>
          <p:nvPr>
            <p:ph type="body" sz="quarter" idx="40" hasCustomPrompt="1"/>
          </p:nvPr>
        </p:nvSpPr>
        <p:spPr bwMode="blackGray">
          <a:xfrm>
            <a:off x="1730925" y="2579444"/>
            <a:ext cx="2485982" cy="650721"/>
          </a:xfrm>
        </p:spPr>
        <p:txBody>
          <a:bodyPr anchor="ctr"/>
          <a:lstStyle>
            <a:lvl1pPr marL="0" indent="0">
              <a:buNone/>
              <a:defRPr kumimoji="0" lang="en-US" sz="4000" b="0" i="0" u="none" strike="noStrike" kern="1200" cap="none" spc="-150" normalizeH="0" baseline="0" dirty="0">
                <a:ln>
                  <a:noFill/>
                </a:ln>
                <a:solidFill>
                  <a:srgbClr val="512EAB"/>
                </a:solidFill>
                <a:effectLst/>
                <a:uLnTx/>
                <a:uFillTx/>
                <a:latin typeface="Plus Jakarta Sans ExtraLight" pitchFamily="2" charset="77"/>
                <a:ea typeface="+mn-ea"/>
                <a:cs typeface="Plus Jakarta Sans ExtraLight"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t>
            </a:r>
          </a:p>
        </p:txBody>
      </p:sp>
      <p:sp>
        <p:nvSpPr>
          <p:cNvPr id="13" name="Text 1">
            <a:extLst>
              <a:ext uri="{FF2B5EF4-FFF2-40B4-BE49-F238E27FC236}">
                <a16:creationId xmlns:a16="http://schemas.microsoft.com/office/drawing/2014/main" id="{6D80A039-6CAB-33AE-3824-A859752A71AD}"/>
              </a:ext>
            </a:extLst>
          </p:cNvPr>
          <p:cNvSpPr>
            <a:spLocks noGrp="1"/>
          </p:cNvSpPr>
          <p:nvPr>
            <p:ph type="body" sz="quarter" idx="37" hasCustomPrompt="1"/>
          </p:nvPr>
        </p:nvSpPr>
        <p:spPr bwMode="blackGray">
          <a:xfrm>
            <a:off x="1730926" y="3337079"/>
            <a:ext cx="2485980" cy="650721"/>
          </a:xfrm>
        </p:spPr>
        <p:txBody>
          <a:bodyPr anchor="t"/>
          <a:lstStyle>
            <a:lvl1pPr marL="0" indent="0">
              <a:buNone/>
              <a:defRPr kumimoji="0" lang="en-US" sz="1200" b="0" i="0" u="none" strike="noStrike" kern="1200" cap="none" spc="0" normalizeH="0" baseline="0" dirty="0">
                <a:ln>
                  <a:noFill/>
                </a:ln>
                <a:solidFill>
                  <a:schemeClr val="tx2"/>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sp>
        <p:nvSpPr>
          <p:cNvPr id="44" name="Picture 1">
            <a:extLst>
              <a:ext uri="{FF2B5EF4-FFF2-40B4-BE49-F238E27FC236}">
                <a16:creationId xmlns:a16="http://schemas.microsoft.com/office/drawing/2014/main" id="{E6839496-FB88-717E-F26C-DD198573F402}"/>
              </a:ext>
              <a:ext uri="{C183D7F6-B498-43B3-948B-1728B52AA6E4}">
                <adec:decorative xmlns:adec="http://schemas.microsoft.com/office/drawing/2017/decorative" val="1"/>
              </a:ext>
            </a:extLst>
          </p:cNvPr>
          <p:cNvSpPr>
            <a:spLocks noGrp="1"/>
          </p:cNvSpPr>
          <p:nvPr>
            <p:ph type="pic" sz="quarter" idx="43" hasCustomPrompt="1"/>
          </p:nvPr>
        </p:nvSpPr>
        <p:spPr bwMode="blackGray">
          <a:xfrm>
            <a:off x="1482725" y="4189008"/>
            <a:ext cx="2982383" cy="1573617"/>
          </a:xfrm>
          <a:custGeom>
            <a:avLst/>
            <a:gdLst>
              <a:gd name="connsiteX0" fmla="*/ 0 w 2982383"/>
              <a:gd name="connsiteY0" fmla="*/ 0 h 1573617"/>
              <a:gd name="connsiteX1" fmla="*/ 2982383 w 2982383"/>
              <a:gd name="connsiteY1" fmla="*/ 0 h 1573617"/>
              <a:gd name="connsiteX2" fmla="*/ 2982383 w 2982383"/>
              <a:gd name="connsiteY2" fmla="*/ 1370427 h 1573617"/>
              <a:gd name="connsiteX3" fmla="*/ 2779194 w 2982383"/>
              <a:gd name="connsiteY3" fmla="*/ 1573617 h 1573617"/>
              <a:gd name="connsiteX4" fmla="*/ 203190 w 2982383"/>
              <a:gd name="connsiteY4" fmla="*/ 1573617 h 1573617"/>
              <a:gd name="connsiteX5" fmla="*/ 0 w 2982383"/>
              <a:gd name="connsiteY5" fmla="*/ 1370427 h 15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383" h="1573617">
                <a:moveTo>
                  <a:pt x="0" y="0"/>
                </a:moveTo>
                <a:lnTo>
                  <a:pt x="2982383" y="0"/>
                </a:lnTo>
                <a:lnTo>
                  <a:pt x="2982383" y="1370427"/>
                </a:lnTo>
                <a:cubicBezTo>
                  <a:pt x="2982383" y="1482646"/>
                  <a:pt x="2891412" y="1573617"/>
                  <a:pt x="2779194" y="1573617"/>
                </a:cubicBezTo>
                <a:lnTo>
                  <a:pt x="203190" y="1573617"/>
                </a:lnTo>
                <a:cubicBezTo>
                  <a:pt x="90971" y="1573617"/>
                  <a:pt x="0" y="1482646"/>
                  <a:pt x="0" y="1370427"/>
                </a:cubicBezTo>
                <a:close/>
              </a:path>
            </a:pathLst>
          </a:custGeom>
          <a:solidFill>
            <a:srgbClr val="EDECF6"/>
          </a:solidFill>
        </p:spPr>
        <p:txBody>
          <a:bodyPr wrap="square" tIns="91440" anchor="t" anchorCtr="0">
            <a:noAutofit/>
          </a:bodyPr>
          <a:lstStyle>
            <a:lvl1pPr marL="0" indent="0" algn="ctr">
              <a:buNone/>
              <a:defRPr sz="1400"/>
            </a:lvl1pPr>
          </a:lstStyle>
          <a:p>
            <a:r>
              <a:rPr lang="en-US" noProof="0"/>
              <a:t>Add picture here</a:t>
            </a:r>
          </a:p>
        </p:txBody>
      </p:sp>
      <p:sp>
        <p:nvSpPr>
          <p:cNvPr id="6" name="Rounded Rectangle 2">
            <a:extLst>
              <a:ext uri="{FF2B5EF4-FFF2-40B4-BE49-F238E27FC236}">
                <a16:creationId xmlns:a16="http://schemas.microsoft.com/office/drawing/2014/main" id="{12F20664-09EC-3ACE-F360-F7B175D40E67}"/>
              </a:ext>
              <a:ext uri="{C183D7F6-B498-43B3-948B-1728B52AA6E4}">
                <adec:decorative xmlns:adec="http://schemas.microsoft.com/office/drawing/2017/decorative" val="1"/>
              </a:ext>
            </a:extLst>
          </p:cNvPr>
          <p:cNvSpPr/>
          <p:nvPr userDrawn="1"/>
        </p:nvSpPr>
        <p:spPr bwMode="blackGray">
          <a:xfrm>
            <a:off x="4604809" y="2454437"/>
            <a:ext cx="2982383" cy="3308187"/>
          </a:xfrm>
          <a:prstGeom prst="roundRect">
            <a:avLst>
              <a:gd name="adj" fmla="val 6813"/>
            </a:avLst>
          </a:prstGeom>
          <a:solidFill>
            <a:srgbClr val="EDECF6"/>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Plus Jakarta Sans Medium" panose="020B0604030504040204"/>
            </a:endParaRPr>
          </a:p>
        </p:txBody>
      </p:sp>
      <p:sp>
        <p:nvSpPr>
          <p:cNvPr id="26" name="Emphasis 2">
            <a:extLst>
              <a:ext uri="{FF2B5EF4-FFF2-40B4-BE49-F238E27FC236}">
                <a16:creationId xmlns:a16="http://schemas.microsoft.com/office/drawing/2014/main" id="{D79437CC-26F4-4703-799C-E2BDEA02DB31}"/>
              </a:ext>
            </a:extLst>
          </p:cNvPr>
          <p:cNvSpPr>
            <a:spLocks noGrp="1"/>
          </p:cNvSpPr>
          <p:nvPr>
            <p:ph type="body" sz="quarter" idx="41" hasCustomPrompt="1"/>
          </p:nvPr>
        </p:nvSpPr>
        <p:spPr bwMode="blackGray">
          <a:xfrm>
            <a:off x="4852901" y="2579444"/>
            <a:ext cx="2486198" cy="650721"/>
          </a:xfrm>
        </p:spPr>
        <p:txBody>
          <a:bodyPr anchor="ctr"/>
          <a:lstStyle>
            <a:lvl1pPr marL="0" indent="0">
              <a:buNone/>
              <a:defRPr kumimoji="0" lang="en-US" sz="4000" b="0" i="0" u="none" strike="noStrike" kern="1200" cap="none" spc="-150" normalizeH="0" baseline="0" dirty="0">
                <a:ln>
                  <a:noFill/>
                </a:ln>
                <a:solidFill>
                  <a:srgbClr val="512EAB"/>
                </a:solidFill>
                <a:effectLst/>
                <a:uLnTx/>
                <a:uFillTx/>
                <a:latin typeface="Plus Jakarta Sans ExtraLight" pitchFamily="2" charset="77"/>
                <a:ea typeface="+mn-ea"/>
                <a:cs typeface="Plus Jakarta Sans ExtraLight"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t>
            </a:r>
          </a:p>
        </p:txBody>
      </p:sp>
      <p:sp>
        <p:nvSpPr>
          <p:cNvPr id="21" name="Text 2">
            <a:extLst>
              <a:ext uri="{FF2B5EF4-FFF2-40B4-BE49-F238E27FC236}">
                <a16:creationId xmlns:a16="http://schemas.microsoft.com/office/drawing/2014/main" id="{29CF2545-3DDF-949C-0769-282B00E18DA5}"/>
              </a:ext>
            </a:extLst>
          </p:cNvPr>
          <p:cNvSpPr>
            <a:spLocks noGrp="1"/>
          </p:cNvSpPr>
          <p:nvPr>
            <p:ph type="body" sz="quarter" idx="38" hasCustomPrompt="1"/>
          </p:nvPr>
        </p:nvSpPr>
        <p:spPr bwMode="blackGray">
          <a:xfrm>
            <a:off x="4852901" y="3337079"/>
            <a:ext cx="2486198" cy="650721"/>
          </a:xfrm>
        </p:spPr>
        <p:txBody>
          <a:bodyPr anchor="t"/>
          <a:lstStyle>
            <a:lvl1pPr marL="0" indent="0">
              <a:buNone/>
              <a:defRPr kumimoji="0" lang="en-US" sz="1200" b="0" i="0" u="none" strike="noStrike" kern="1200" cap="none" spc="0" normalizeH="0" baseline="0" dirty="0">
                <a:ln>
                  <a:noFill/>
                </a:ln>
                <a:solidFill>
                  <a:schemeClr val="tx2"/>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sp>
        <p:nvSpPr>
          <p:cNvPr id="12" name="Picture 2">
            <a:extLst>
              <a:ext uri="{FF2B5EF4-FFF2-40B4-BE49-F238E27FC236}">
                <a16:creationId xmlns:a16="http://schemas.microsoft.com/office/drawing/2014/main" id="{EA9DB66F-4A30-6B07-9238-FA255EED4610}"/>
              </a:ext>
              <a:ext uri="{C183D7F6-B498-43B3-948B-1728B52AA6E4}">
                <adec:decorative xmlns:adec="http://schemas.microsoft.com/office/drawing/2017/decorative" val="1"/>
              </a:ext>
            </a:extLst>
          </p:cNvPr>
          <p:cNvSpPr>
            <a:spLocks noGrp="1"/>
          </p:cNvSpPr>
          <p:nvPr>
            <p:ph type="pic" sz="quarter" idx="45" hasCustomPrompt="1"/>
          </p:nvPr>
        </p:nvSpPr>
        <p:spPr bwMode="blackGray">
          <a:xfrm>
            <a:off x="4604809" y="4189008"/>
            <a:ext cx="2982383" cy="1573617"/>
          </a:xfrm>
          <a:custGeom>
            <a:avLst/>
            <a:gdLst>
              <a:gd name="connsiteX0" fmla="*/ 0 w 2982383"/>
              <a:gd name="connsiteY0" fmla="*/ 0 h 1573617"/>
              <a:gd name="connsiteX1" fmla="*/ 2982383 w 2982383"/>
              <a:gd name="connsiteY1" fmla="*/ 0 h 1573617"/>
              <a:gd name="connsiteX2" fmla="*/ 2982383 w 2982383"/>
              <a:gd name="connsiteY2" fmla="*/ 1370427 h 1573617"/>
              <a:gd name="connsiteX3" fmla="*/ 2779193 w 2982383"/>
              <a:gd name="connsiteY3" fmla="*/ 1573617 h 1573617"/>
              <a:gd name="connsiteX4" fmla="*/ 203190 w 2982383"/>
              <a:gd name="connsiteY4" fmla="*/ 1573617 h 1573617"/>
              <a:gd name="connsiteX5" fmla="*/ 0 w 2982383"/>
              <a:gd name="connsiteY5" fmla="*/ 1370427 h 15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383" h="1573617">
                <a:moveTo>
                  <a:pt x="0" y="0"/>
                </a:moveTo>
                <a:lnTo>
                  <a:pt x="2982383" y="0"/>
                </a:lnTo>
                <a:lnTo>
                  <a:pt x="2982383" y="1370427"/>
                </a:lnTo>
                <a:cubicBezTo>
                  <a:pt x="2982383" y="1482646"/>
                  <a:pt x="2891412" y="1573617"/>
                  <a:pt x="2779193" y="1573617"/>
                </a:cubicBezTo>
                <a:lnTo>
                  <a:pt x="203190" y="1573617"/>
                </a:lnTo>
                <a:cubicBezTo>
                  <a:pt x="90971" y="1573617"/>
                  <a:pt x="0" y="1482646"/>
                  <a:pt x="0" y="1370427"/>
                </a:cubicBezTo>
                <a:close/>
              </a:path>
            </a:pathLst>
          </a:custGeom>
          <a:solidFill>
            <a:srgbClr val="EDECF6"/>
          </a:solidFill>
        </p:spPr>
        <p:txBody>
          <a:bodyPr wrap="square" tIns="91440" anchor="t" anchorCtr="0">
            <a:noAutofit/>
          </a:bodyPr>
          <a:lstStyle>
            <a:lvl1pPr marL="0" indent="0" algn="ctr">
              <a:buNone/>
              <a:defRPr sz="1400"/>
            </a:lvl1pPr>
          </a:lstStyle>
          <a:p>
            <a:pPr marL="0" marR="0" lvl="0" indent="0" algn="ctr"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Add picture here</a:t>
            </a:r>
          </a:p>
        </p:txBody>
      </p:sp>
      <p:sp>
        <p:nvSpPr>
          <p:cNvPr id="7" name="Rounded Rectangle 3">
            <a:extLst>
              <a:ext uri="{FF2B5EF4-FFF2-40B4-BE49-F238E27FC236}">
                <a16:creationId xmlns:a16="http://schemas.microsoft.com/office/drawing/2014/main" id="{56656E15-3F00-D1E9-8494-A77FAFF1B457}"/>
              </a:ext>
              <a:ext uri="{C183D7F6-B498-43B3-948B-1728B52AA6E4}">
                <adec:decorative xmlns:adec="http://schemas.microsoft.com/office/drawing/2017/decorative" val="1"/>
              </a:ext>
            </a:extLst>
          </p:cNvPr>
          <p:cNvSpPr/>
          <p:nvPr userDrawn="1"/>
        </p:nvSpPr>
        <p:spPr bwMode="blackGray">
          <a:xfrm>
            <a:off x="7726891" y="2454437"/>
            <a:ext cx="2982383" cy="3308187"/>
          </a:xfrm>
          <a:prstGeom prst="roundRect">
            <a:avLst>
              <a:gd name="adj" fmla="val 6813"/>
            </a:avLst>
          </a:prstGeom>
          <a:solidFill>
            <a:srgbClr val="EDECF6"/>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Plus Jakarta Sans Medium" panose="020B0604030504040204"/>
            </a:endParaRPr>
          </a:p>
        </p:txBody>
      </p:sp>
      <p:sp>
        <p:nvSpPr>
          <p:cNvPr id="27" name="Emphasis 3">
            <a:extLst>
              <a:ext uri="{FF2B5EF4-FFF2-40B4-BE49-F238E27FC236}">
                <a16:creationId xmlns:a16="http://schemas.microsoft.com/office/drawing/2014/main" id="{DE460DD1-E090-4788-2B70-23409412CD9F}"/>
              </a:ext>
            </a:extLst>
          </p:cNvPr>
          <p:cNvSpPr>
            <a:spLocks noGrp="1"/>
          </p:cNvSpPr>
          <p:nvPr>
            <p:ph type="body" sz="quarter" idx="42" hasCustomPrompt="1"/>
          </p:nvPr>
        </p:nvSpPr>
        <p:spPr bwMode="blackGray">
          <a:xfrm>
            <a:off x="7974983" y="2579444"/>
            <a:ext cx="2486198" cy="650721"/>
          </a:xfrm>
        </p:spPr>
        <p:txBody>
          <a:bodyPr anchor="ctr"/>
          <a:lstStyle>
            <a:lvl1pPr marL="0" indent="0">
              <a:buNone/>
              <a:defRPr kumimoji="0" lang="en-US" sz="4000" b="0" i="0" u="none" strike="noStrike" kern="1200" cap="none" spc="-150" normalizeH="0" baseline="0" dirty="0">
                <a:ln>
                  <a:noFill/>
                </a:ln>
                <a:solidFill>
                  <a:srgbClr val="512EAB"/>
                </a:solidFill>
                <a:effectLst/>
                <a:uLnTx/>
                <a:uFillTx/>
                <a:latin typeface="Plus Jakarta Sans ExtraLight" pitchFamily="2" charset="77"/>
                <a:ea typeface="+mn-ea"/>
                <a:cs typeface="Plus Jakarta Sans ExtraLight"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t>
            </a:r>
          </a:p>
        </p:txBody>
      </p:sp>
      <p:sp>
        <p:nvSpPr>
          <p:cNvPr id="24" name="Text 3">
            <a:extLst>
              <a:ext uri="{FF2B5EF4-FFF2-40B4-BE49-F238E27FC236}">
                <a16:creationId xmlns:a16="http://schemas.microsoft.com/office/drawing/2014/main" id="{426C5005-E6C2-4BD7-D5D5-42DA8F269DE4}"/>
              </a:ext>
            </a:extLst>
          </p:cNvPr>
          <p:cNvSpPr>
            <a:spLocks noGrp="1"/>
          </p:cNvSpPr>
          <p:nvPr>
            <p:ph type="body" sz="quarter" idx="39" hasCustomPrompt="1"/>
          </p:nvPr>
        </p:nvSpPr>
        <p:spPr bwMode="blackGray">
          <a:xfrm>
            <a:off x="7974983" y="3337079"/>
            <a:ext cx="2486198" cy="650721"/>
          </a:xfrm>
        </p:spPr>
        <p:txBody>
          <a:bodyPr anchor="t"/>
          <a:lstStyle>
            <a:lvl1pPr marL="0" indent="0">
              <a:buNone/>
              <a:defRPr kumimoji="0" lang="en-US" sz="1200" b="0" i="0" u="none" strike="noStrike" kern="1200" cap="none" spc="0" normalizeH="0" baseline="0" dirty="0">
                <a:ln>
                  <a:noFill/>
                </a:ln>
                <a:solidFill>
                  <a:schemeClr val="tx2"/>
                </a:solidFill>
                <a:effectLst/>
                <a:uLnTx/>
                <a:uFillTx/>
                <a:latin typeface="+mn-lt"/>
                <a:ea typeface="+mn-ea"/>
                <a:cs typeface="+mn-cs"/>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sp>
        <p:nvSpPr>
          <p:cNvPr id="46" name="Picture 3">
            <a:extLst>
              <a:ext uri="{FF2B5EF4-FFF2-40B4-BE49-F238E27FC236}">
                <a16:creationId xmlns:a16="http://schemas.microsoft.com/office/drawing/2014/main" id="{5A00A3A4-2652-403C-3094-69C571ACBCF6}"/>
              </a:ext>
              <a:ext uri="{C183D7F6-B498-43B3-948B-1728B52AA6E4}">
                <adec:decorative xmlns:adec="http://schemas.microsoft.com/office/drawing/2017/decorative" val="1"/>
              </a:ext>
            </a:extLst>
          </p:cNvPr>
          <p:cNvSpPr>
            <a:spLocks noGrp="1"/>
          </p:cNvSpPr>
          <p:nvPr>
            <p:ph type="pic" sz="quarter" idx="44" hasCustomPrompt="1"/>
          </p:nvPr>
        </p:nvSpPr>
        <p:spPr bwMode="blackGray">
          <a:xfrm>
            <a:off x="7726891" y="4189008"/>
            <a:ext cx="2982383" cy="1573617"/>
          </a:xfrm>
          <a:custGeom>
            <a:avLst/>
            <a:gdLst>
              <a:gd name="connsiteX0" fmla="*/ 0 w 2982383"/>
              <a:gd name="connsiteY0" fmla="*/ 0 h 1573617"/>
              <a:gd name="connsiteX1" fmla="*/ 2982383 w 2982383"/>
              <a:gd name="connsiteY1" fmla="*/ 0 h 1573617"/>
              <a:gd name="connsiteX2" fmla="*/ 2982383 w 2982383"/>
              <a:gd name="connsiteY2" fmla="*/ 1370427 h 1573617"/>
              <a:gd name="connsiteX3" fmla="*/ 2779193 w 2982383"/>
              <a:gd name="connsiteY3" fmla="*/ 1573617 h 1573617"/>
              <a:gd name="connsiteX4" fmla="*/ 203190 w 2982383"/>
              <a:gd name="connsiteY4" fmla="*/ 1573617 h 1573617"/>
              <a:gd name="connsiteX5" fmla="*/ 0 w 2982383"/>
              <a:gd name="connsiteY5" fmla="*/ 1370427 h 15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383" h="1573617">
                <a:moveTo>
                  <a:pt x="0" y="0"/>
                </a:moveTo>
                <a:lnTo>
                  <a:pt x="2982383" y="0"/>
                </a:lnTo>
                <a:lnTo>
                  <a:pt x="2982383" y="1370427"/>
                </a:lnTo>
                <a:cubicBezTo>
                  <a:pt x="2982383" y="1482646"/>
                  <a:pt x="2891412" y="1573617"/>
                  <a:pt x="2779193" y="1573617"/>
                </a:cubicBezTo>
                <a:lnTo>
                  <a:pt x="203190" y="1573617"/>
                </a:lnTo>
                <a:cubicBezTo>
                  <a:pt x="90971" y="1573617"/>
                  <a:pt x="0" y="1482646"/>
                  <a:pt x="0" y="1370427"/>
                </a:cubicBezTo>
                <a:close/>
              </a:path>
            </a:pathLst>
          </a:custGeom>
          <a:solidFill>
            <a:srgbClr val="EDECF6"/>
          </a:solidFill>
        </p:spPr>
        <p:txBody>
          <a:bodyPr wrap="square" tIns="91440" anchor="t" anchorCtr="0">
            <a:noAutofit/>
          </a:bodyPr>
          <a:lstStyle>
            <a:lvl1pPr marL="0" indent="0" algn="ctr">
              <a:buNone/>
              <a:defRPr sz="1400"/>
            </a:lvl1pPr>
          </a:lstStyle>
          <a:p>
            <a:pPr marL="0" marR="0" lvl="0" indent="0" algn="ctr"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Add picture here</a:t>
            </a:r>
          </a:p>
        </p:txBody>
      </p: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a:xfrm>
            <a:off x="9908540" y="6439710"/>
            <a:ext cx="1734820" cy="418290"/>
          </a:xfrm>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32335494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Line Waves">
    <p:bg bwMode="ltGray">
      <p:bgPr>
        <a:solidFill>
          <a:srgbClr val="EDECF6"/>
        </a:solidFill>
        <a:effectLst/>
      </p:bgPr>
    </p:bg>
    <p:spTree>
      <p:nvGrpSpPr>
        <p:cNvPr id="1" name=""/>
        <p:cNvGrpSpPr/>
        <p:nvPr/>
      </p:nvGrpSpPr>
      <p:grpSpPr>
        <a:xfrm>
          <a:off x="0" y="0"/>
          <a:ext cx="0" cy="0"/>
          <a:chOff x="0" y="0"/>
          <a:chExt cx="0" cy="0"/>
        </a:xfrm>
      </p:grpSpPr>
      <p:pic>
        <p:nvPicPr>
          <p:cNvPr id="5" name="Pearson Logo" descr="Pearson Logo">
            <a:extLst>
              <a:ext uri="{FF2B5EF4-FFF2-40B4-BE49-F238E27FC236}">
                <a16:creationId xmlns:a16="http://schemas.microsoft.com/office/drawing/2014/main" id="{CB63E741-46AA-21B9-89A4-C1DB8D7D3A36}"/>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544512" y="552450"/>
            <a:ext cx="2276856" cy="455371"/>
          </a:xfrm>
          <a:prstGeom prst="rect">
            <a:avLst/>
          </a:prstGeom>
        </p:spPr>
      </p:pic>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a:xfrm>
            <a:off x="542924" y="1646237"/>
            <a:ext cx="6419088" cy="3187020"/>
          </a:xfrm>
        </p:spPr>
        <p:txBody>
          <a:bodyPr anchor="b"/>
          <a:lstStyle>
            <a:lvl1pPr algn="l">
              <a:defRPr sz="6000" b="1">
                <a:solidFill>
                  <a:schemeClr val="tx2"/>
                </a:solidFill>
                <a:latin typeface="+mn-lt"/>
              </a:defRPr>
            </a:lvl1pPr>
          </a:lstStyle>
          <a:p>
            <a:r>
              <a:rPr lang="en-US" noProof="0"/>
              <a:t>Place title here, maximum three lines lorem</a:t>
            </a:r>
          </a:p>
        </p:txBody>
      </p:sp>
      <p:sp>
        <p:nvSpPr>
          <p:cNvPr id="3" name="Subtitle">
            <a:extLst>
              <a:ext uri="{FF2B5EF4-FFF2-40B4-BE49-F238E27FC236}">
                <a16:creationId xmlns:a16="http://schemas.microsoft.com/office/drawing/2014/main" id="{8879E363-BBA4-E8FB-32B0-B30CAED83B60}"/>
              </a:ext>
            </a:extLst>
          </p:cNvPr>
          <p:cNvSpPr>
            <a:spLocks noGrp="1"/>
          </p:cNvSpPr>
          <p:nvPr>
            <p:ph type="subTitle" idx="1" hasCustomPrompt="1"/>
          </p:nvPr>
        </p:nvSpPr>
        <p:spPr>
          <a:xfrm>
            <a:off x="542926" y="5212670"/>
            <a:ext cx="5484812" cy="1097643"/>
          </a:xfrm>
        </p:spPr>
        <p:txBody>
          <a:bodyPr anchor="b">
            <a:normAutofit/>
          </a:bodyPr>
          <a:lstStyle>
            <a:lvl1pPr marL="0" indent="0" algn="l">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subtitle here</a:t>
            </a:r>
          </a:p>
        </p:txBody>
      </p:sp>
      <p:sp>
        <p:nvSpPr>
          <p:cNvPr id="12" name="Line Waves">
            <a:extLst>
              <a:ext uri="{FF2B5EF4-FFF2-40B4-BE49-F238E27FC236}">
                <a16:creationId xmlns:a16="http://schemas.microsoft.com/office/drawing/2014/main" id="{746E730C-477F-32ED-1626-4955ADB4B1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ltGray">
          <a:xfrm>
            <a:off x="7480300" y="0"/>
            <a:ext cx="4711700" cy="6858000"/>
          </a:xfrm>
          <a:custGeom>
            <a:avLst/>
            <a:gdLst>
              <a:gd name="connsiteX0" fmla="*/ 4711700 w 4711700"/>
              <a:gd name="connsiteY0" fmla="*/ 5325905 h 6858000"/>
              <a:gd name="connsiteX1" fmla="*/ 4711700 w 4711700"/>
              <a:gd name="connsiteY1" fmla="*/ 5391006 h 6858000"/>
              <a:gd name="connsiteX2" fmla="*/ 4704808 w 4711700"/>
              <a:gd name="connsiteY2" fmla="*/ 5399555 h 6858000"/>
              <a:gd name="connsiteX3" fmla="*/ 3764472 w 4711700"/>
              <a:gd name="connsiteY3" fmla="*/ 6295965 h 6858000"/>
              <a:gd name="connsiteX4" fmla="*/ 3603154 w 4711700"/>
              <a:gd name="connsiteY4" fmla="*/ 6417638 h 6858000"/>
              <a:gd name="connsiteX5" fmla="*/ 3600368 w 4711700"/>
              <a:gd name="connsiteY5" fmla="*/ 6419017 h 6858000"/>
              <a:gd name="connsiteX6" fmla="*/ 3600368 w 4711700"/>
              <a:gd name="connsiteY6" fmla="*/ 6419739 h 6858000"/>
              <a:gd name="connsiteX7" fmla="*/ 3603154 w 4711700"/>
              <a:gd name="connsiteY7" fmla="*/ 6417638 h 6858000"/>
              <a:gd name="connsiteX8" fmla="*/ 3668908 w 4711700"/>
              <a:gd name="connsiteY8" fmla="*/ 6385071 h 6858000"/>
              <a:gd name="connsiteX9" fmla="*/ 4340008 w 4711700"/>
              <a:gd name="connsiteY9" fmla="*/ 6010591 h 6858000"/>
              <a:gd name="connsiteX10" fmla="*/ 4647319 w 4711700"/>
              <a:gd name="connsiteY10" fmla="*/ 5803944 h 6858000"/>
              <a:gd name="connsiteX11" fmla="*/ 4711700 w 4711700"/>
              <a:gd name="connsiteY11" fmla="*/ 5756906 h 6858000"/>
              <a:gd name="connsiteX12" fmla="*/ 4711700 w 4711700"/>
              <a:gd name="connsiteY12" fmla="*/ 5800336 h 6858000"/>
              <a:gd name="connsiteX13" fmla="*/ 4528344 w 4711700"/>
              <a:gd name="connsiteY13" fmla="*/ 5929051 h 6858000"/>
              <a:gd name="connsiteX14" fmla="*/ 4528344 w 4711700"/>
              <a:gd name="connsiteY14" fmla="*/ 5929773 h 6858000"/>
              <a:gd name="connsiteX15" fmla="*/ 4694552 w 4711700"/>
              <a:gd name="connsiteY15" fmla="*/ 5852144 h 6858000"/>
              <a:gd name="connsiteX16" fmla="*/ 4711700 w 4711700"/>
              <a:gd name="connsiteY16" fmla="*/ 5843682 h 6858000"/>
              <a:gd name="connsiteX17" fmla="*/ 4711700 w 4711700"/>
              <a:gd name="connsiteY17" fmla="*/ 5882657 h 6858000"/>
              <a:gd name="connsiteX18" fmla="*/ 4619018 w 4711700"/>
              <a:gd name="connsiteY18" fmla="*/ 5927033 h 6858000"/>
              <a:gd name="connsiteX19" fmla="*/ 4354438 w 4711700"/>
              <a:gd name="connsiteY19" fmla="*/ 6043063 h 6858000"/>
              <a:gd name="connsiteX20" fmla="*/ 3476974 w 4711700"/>
              <a:gd name="connsiteY20" fmla="*/ 6507053 h 6858000"/>
              <a:gd name="connsiteX21" fmla="*/ 2969779 w 4711700"/>
              <a:gd name="connsiteY21" fmla="*/ 6818062 h 6858000"/>
              <a:gd name="connsiteX22" fmla="*/ 2888238 w 4711700"/>
              <a:gd name="connsiteY22" fmla="*/ 6858000 h 6858000"/>
              <a:gd name="connsiteX23" fmla="*/ 2794044 w 4711700"/>
              <a:gd name="connsiteY23" fmla="*/ 6858000 h 6858000"/>
              <a:gd name="connsiteX24" fmla="*/ 2799890 w 4711700"/>
              <a:gd name="connsiteY24" fmla="*/ 6855274 h 6858000"/>
              <a:gd name="connsiteX25" fmla="*/ 3448830 w 4711700"/>
              <a:gd name="connsiteY25" fmla="*/ 6478909 h 6858000"/>
              <a:gd name="connsiteX26" fmla="*/ 4214448 w 4711700"/>
              <a:gd name="connsiteY26" fmla="*/ 5856891 h 6858000"/>
              <a:gd name="connsiteX27" fmla="*/ 4677851 w 4711700"/>
              <a:gd name="connsiteY27" fmla="*/ 5369022 h 6858000"/>
              <a:gd name="connsiteX28" fmla="*/ 4711700 w 4711700"/>
              <a:gd name="connsiteY28" fmla="*/ 3484095 h 6858000"/>
              <a:gd name="connsiteX29" fmla="*/ 4711700 w 4711700"/>
              <a:gd name="connsiteY29" fmla="*/ 3816054 h 6858000"/>
              <a:gd name="connsiteX30" fmla="*/ 4704243 w 4711700"/>
              <a:gd name="connsiteY30" fmla="*/ 3873577 h 6858000"/>
              <a:gd name="connsiteX31" fmla="*/ 2895380 w 4711700"/>
              <a:gd name="connsiteY31" fmla="*/ 6750399 h 6858000"/>
              <a:gd name="connsiteX32" fmla="*/ 2764462 w 4711700"/>
              <a:gd name="connsiteY32" fmla="*/ 6858000 h 6858000"/>
              <a:gd name="connsiteX33" fmla="*/ 2706432 w 4711700"/>
              <a:gd name="connsiteY33" fmla="*/ 6858000 h 6858000"/>
              <a:gd name="connsiteX34" fmla="*/ 2799171 w 4711700"/>
              <a:gd name="connsiteY34" fmla="*/ 6785323 h 6858000"/>
              <a:gd name="connsiteX35" fmla="*/ 3463984 w 4711700"/>
              <a:gd name="connsiteY35" fmla="*/ 6149860 h 6858000"/>
              <a:gd name="connsiteX36" fmla="*/ 4703886 w 4711700"/>
              <a:gd name="connsiteY36" fmla="*/ 3605161 h 6858000"/>
              <a:gd name="connsiteX37" fmla="*/ 3143957 w 4711700"/>
              <a:gd name="connsiteY37" fmla="*/ 0 h 6858000"/>
              <a:gd name="connsiteX38" fmla="*/ 3216472 w 4711700"/>
              <a:gd name="connsiteY38" fmla="*/ 0 h 6858000"/>
              <a:gd name="connsiteX39" fmla="*/ 3302324 w 4711700"/>
              <a:gd name="connsiteY39" fmla="*/ 53380 h 6858000"/>
              <a:gd name="connsiteX40" fmla="*/ 3440172 w 4711700"/>
              <a:gd name="connsiteY40" fmla="*/ 144706 h 6858000"/>
              <a:gd name="connsiteX41" fmla="*/ 4297432 w 4711700"/>
              <a:gd name="connsiteY41" fmla="*/ 584160 h 6858000"/>
              <a:gd name="connsiteX42" fmla="*/ 4557817 w 4711700"/>
              <a:gd name="connsiteY42" fmla="*/ 694858 h 6858000"/>
              <a:gd name="connsiteX43" fmla="*/ 4711700 w 4711700"/>
              <a:gd name="connsiteY43" fmla="*/ 767035 h 6858000"/>
              <a:gd name="connsiteX44" fmla="*/ 4711700 w 4711700"/>
              <a:gd name="connsiteY44" fmla="*/ 809707 h 6858000"/>
              <a:gd name="connsiteX45" fmla="*/ 4632122 w 4711700"/>
              <a:gd name="connsiteY45" fmla="*/ 770846 h 6858000"/>
              <a:gd name="connsiteX46" fmla="*/ 4470617 w 4711700"/>
              <a:gd name="connsiteY46" fmla="*/ 696730 h 6858000"/>
              <a:gd name="connsiteX47" fmla="*/ 4711700 w 4711700"/>
              <a:gd name="connsiteY47" fmla="*/ 863065 h 6858000"/>
              <a:gd name="connsiteX48" fmla="*/ 4711700 w 4711700"/>
              <a:gd name="connsiteY48" fmla="*/ 914720 h 6858000"/>
              <a:gd name="connsiteX49" fmla="*/ 4603048 w 4711700"/>
              <a:gd name="connsiteY49" fmla="*/ 839922 h 6858000"/>
              <a:gd name="connsiteX50" fmla="*/ 4142288 w 4711700"/>
              <a:gd name="connsiteY50" fmla="*/ 535814 h 6858000"/>
              <a:gd name="connsiteX51" fmla="*/ 4152390 w 4711700"/>
              <a:gd name="connsiteY51" fmla="*/ 537257 h 6858000"/>
              <a:gd name="connsiteX52" fmla="*/ 3551298 w 4711700"/>
              <a:gd name="connsiteY52" fmla="*/ 223360 h 6858000"/>
              <a:gd name="connsiteX53" fmla="*/ 4574496 w 4711700"/>
              <a:gd name="connsiteY53" fmla="*/ 1136433 h 6858000"/>
              <a:gd name="connsiteX54" fmla="*/ 4711700 w 4711700"/>
              <a:gd name="connsiteY54" fmla="*/ 1295940 h 6858000"/>
              <a:gd name="connsiteX55" fmla="*/ 4711700 w 4711700"/>
              <a:gd name="connsiteY55" fmla="*/ 1350804 h 6858000"/>
              <a:gd name="connsiteX56" fmla="*/ 4677851 w 4711700"/>
              <a:gd name="connsiteY56" fmla="*/ 1307689 h 6858000"/>
              <a:gd name="connsiteX57" fmla="*/ 4214448 w 4711700"/>
              <a:gd name="connsiteY57" fmla="*/ 820124 h 6858000"/>
              <a:gd name="connsiteX58" fmla="*/ 3417081 w 4711700"/>
              <a:gd name="connsiteY58" fmla="*/ 176457 h 6858000"/>
              <a:gd name="connsiteX59" fmla="*/ 3400484 w 4711700"/>
              <a:gd name="connsiteY59" fmla="*/ 173571 h 6858000"/>
              <a:gd name="connsiteX60" fmla="*/ 3400484 w 4711700"/>
              <a:gd name="connsiteY60" fmla="*/ 164911 h 6858000"/>
              <a:gd name="connsiteX61" fmla="*/ 3176517 w 4711700"/>
              <a:gd name="connsiteY61" fmla="*/ 19441 h 6858000"/>
              <a:gd name="connsiteX62" fmla="*/ 2910585 w 4711700"/>
              <a:gd name="connsiteY62" fmla="*/ 0 h 6858000"/>
              <a:gd name="connsiteX63" fmla="*/ 2962842 w 4711700"/>
              <a:gd name="connsiteY63" fmla="*/ 0 h 6858000"/>
              <a:gd name="connsiteX64" fmla="*/ 3038063 w 4711700"/>
              <a:gd name="connsiteY64" fmla="*/ 65828 h 6858000"/>
              <a:gd name="connsiteX65" fmla="*/ 4709840 w 4711700"/>
              <a:gd name="connsiteY65" fmla="*/ 2847195 h 6858000"/>
              <a:gd name="connsiteX66" fmla="*/ 4711700 w 4711700"/>
              <a:gd name="connsiteY66" fmla="*/ 2862365 h 6858000"/>
              <a:gd name="connsiteX67" fmla="*/ 4711700 w 4711700"/>
              <a:gd name="connsiteY67" fmla="*/ 3205908 h 6858000"/>
              <a:gd name="connsiteX68" fmla="*/ 4703886 w 4711700"/>
              <a:gd name="connsiteY68" fmla="*/ 3084842 h 6858000"/>
              <a:gd name="connsiteX69" fmla="*/ 3463984 w 4711700"/>
              <a:gd name="connsiteY69" fmla="*/ 540143 h 6858000"/>
              <a:gd name="connsiteX70" fmla="*/ 2967201 w 4711700"/>
              <a:gd name="connsiteY70" fmla="*/ 48497 h 6858000"/>
              <a:gd name="connsiteX71" fmla="*/ 2496042 w 4711700"/>
              <a:gd name="connsiteY71" fmla="*/ 0 h 6858000"/>
              <a:gd name="connsiteX72" fmla="*/ 2544370 w 4711700"/>
              <a:gd name="connsiteY72" fmla="*/ 0 h 6858000"/>
              <a:gd name="connsiteX73" fmla="*/ 2573903 w 4711700"/>
              <a:gd name="connsiteY73" fmla="*/ 33389 h 6858000"/>
              <a:gd name="connsiteX74" fmla="*/ 2740220 w 4711700"/>
              <a:gd name="connsiteY74" fmla="*/ 237793 h 6858000"/>
              <a:gd name="connsiteX75" fmla="*/ 3920758 w 4711700"/>
              <a:gd name="connsiteY75" fmla="*/ 3351496 h 6858000"/>
              <a:gd name="connsiteX76" fmla="*/ 2740220 w 4711700"/>
              <a:gd name="connsiteY76" fmla="*/ 6465199 h 6858000"/>
              <a:gd name="connsiteX77" fmla="*/ 2739498 w 4711700"/>
              <a:gd name="connsiteY77" fmla="*/ 6464478 h 6858000"/>
              <a:gd name="connsiteX78" fmla="*/ 2542084 w 4711700"/>
              <a:gd name="connsiteY78" fmla="*/ 6705267 h 6858000"/>
              <a:gd name="connsiteX79" fmla="*/ 2403944 w 4711700"/>
              <a:gd name="connsiteY79" fmla="*/ 6858000 h 6858000"/>
              <a:gd name="connsiteX80" fmla="*/ 2355645 w 4711700"/>
              <a:gd name="connsiteY80" fmla="*/ 6858000 h 6858000"/>
              <a:gd name="connsiteX81" fmla="*/ 2501021 w 4711700"/>
              <a:gd name="connsiteY81" fmla="*/ 6698569 h 6858000"/>
              <a:gd name="connsiteX82" fmla="*/ 2711356 w 4711700"/>
              <a:gd name="connsiteY82" fmla="*/ 6442829 h 6858000"/>
              <a:gd name="connsiteX83" fmla="*/ 3883956 w 4711700"/>
              <a:gd name="connsiteY83" fmla="*/ 3351496 h 6858000"/>
              <a:gd name="connsiteX84" fmla="*/ 2711356 w 4711700"/>
              <a:gd name="connsiteY84" fmla="*/ 260163 h 6858000"/>
              <a:gd name="connsiteX85" fmla="*/ 2534598 w 4711700"/>
              <a:gd name="connsiteY85" fmla="*/ 43333 h 6858000"/>
              <a:gd name="connsiteX86" fmla="*/ 1972022 w 4711700"/>
              <a:gd name="connsiteY86" fmla="*/ 0 h 6858000"/>
              <a:gd name="connsiteX87" fmla="*/ 2015655 w 4711700"/>
              <a:gd name="connsiteY87" fmla="*/ 0 h 6858000"/>
              <a:gd name="connsiteX88" fmla="*/ 2069898 w 4711700"/>
              <a:gd name="connsiteY88" fmla="*/ 82322 h 6858000"/>
              <a:gd name="connsiteX89" fmla="*/ 3090198 w 4711700"/>
              <a:gd name="connsiteY89" fmla="*/ 3358712 h 6858000"/>
              <a:gd name="connsiteX90" fmla="*/ 3088754 w 4711700"/>
              <a:gd name="connsiteY90" fmla="*/ 3358712 h 6858000"/>
              <a:gd name="connsiteX91" fmla="*/ 1988314 w 4711700"/>
              <a:gd name="connsiteY91" fmla="*/ 6756726 h 6858000"/>
              <a:gd name="connsiteX92" fmla="*/ 1915649 w 4711700"/>
              <a:gd name="connsiteY92" fmla="*/ 6858000 h 6858000"/>
              <a:gd name="connsiteX93" fmla="*/ 1874011 w 4711700"/>
              <a:gd name="connsiteY93" fmla="*/ 6858000 h 6858000"/>
              <a:gd name="connsiteX94" fmla="*/ 1958728 w 4711700"/>
              <a:gd name="connsiteY94" fmla="*/ 6736521 h 6858000"/>
              <a:gd name="connsiteX95" fmla="*/ 3053395 w 4711700"/>
              <a:gd name="connsiteY95" fmla="*/ 3358712 h 6858000"/>
              <a:gd name="connsiteX96" fmla="*/ 2039042 w 4711700"/>
              <a:gd name="connsiteY96" fmla="*/ 101809 h 6858000"/>
              <a:gd name="connsiteX97" fmla="*/ 1372759 w 4711700"/>
              <a:gd name="connsiteY97" fmla="*/ 0 h 6858000"/>
              <a:gd name="connsiteX98" fmla="*/ 1411030 w 4711700"/>
              <a:gd name="connsiteY98" fmla="*/ 0 h 6858000"/>
              <a:gd name="connsiteX99" fmla="*/ 1457169 w 4711700"/>
              <a:gd name="connsiteY99" fmla="*/ 87274 h 6858000"/>
              <a:gd name="connsiteX100" fmla="*/ 2260356 w 4711700"/>
              <a:gd name="connsiteY100" fmla="*/ 3365206 h 6858000"/>
              <a:gd name="connsiteX101" fmla="*/ 1417780 w 4711700"/>
              <a:gd name="connsiteY101" fmla="*/ 6715695 h 6858000"/>
              <a:gd name="connsiteX102" fmla="*/ 1341078 w 4711700"/>
              <a:gd name="connsiteY102" fmla="*/ 6858000 h 6858000"/>
              <a:gd name="connsiteX103" fmla="*/ 1303671 w 4711700"/>
              <a:gd name="connsiteY103" fmla="*/ 6858000 h 6858000"/>
              <a:gd name="connsiteX104" fmla="*/ 1380509 w 4711700"/>
              <a:gd name="connsiteY104" fmla="*/ 6714438 h 6858000"/>
              <a:gd name="connsiteX105" fmla="*/ 2224276 w 4711700"/>
              <a:gd name="connsiteY105" fmla="*/ 3365206 h 6858000"/>
              <a:gd name="connsiteX106" fmla="*/ 1419243 w 4711700"/>
              <a:gd name="connsiteY106" fmla="*/ 88531 h 6858000"/>
              <a:gd name="connsiteX107" fmla="*/ 723024 w 4711700"/>
              <a:gd name="connsiteY107" fmla="*/ 0 h 6858000"/>
              <a:gd name="connsiteX108" fmla="*/ 764516 w 4711700"/>
              <a:gd name="connsiteY108" fmla="*/ 0 h 6858000"/>
              <a:gd name="connsiteX109" fmla="*/ 830191 w 4711700"/>
              <a:gd name="connsiteY109" fmla="*/ 161235 h 6858000"/>
              <a:gd name="connsiteX110" fmla="*/ 1430516 w 4711700"/>
              <a:gd name="connsiteY110" fmla="*/ 3371700 h 6858000"/>
              <a:gd name="connsiteX111" fmla="*/ 724063 w 4711700"/>
              <a:gd name="connsiteY111" fmla="*/ 6835164 h 6858000"/>
              <a:gd name="connsiteX112" fmla="*/ 714043 w 4711700"/>
              <a:gd name="connsiteY112" fmla="*/ 6858000 h 6858000"/>
              <a:gd name="connsiteX113" fmla="*/ 672804 w 4711700"/>
              <a:gd name="connsiteY113" fmla="*/ 6858000 h 6858000"/>
              <a:gd name="connsiteX114" fmla="*/ 683248 w 4711700"/>
              <a:gd name="connsiteY114" fmla="*/ 6833990 h 6858000"/>
              <a:gd name="connsiteX115" fmla="*/ 1394436 w 4711700"/>
              <a:gd name="connsiteY115" fmla="*/ 3371700 h 6858000"/>
              <a:gd name="connsiteX116" fmla="*/ 789545 w 4711700"/>
              <a:gd name="connsiteY116" fmla="*/ 165091 h 6858000"/>
              <a:gd name="connsiteX117" fmla="*/ 34470 w 4711700"/>
              <a:gd name="connsiteY117" fmla="*/ 0 h 6858000"/>
              <a:gd name="connsiteX118" fmla="*/ 73778 w 4711700"/>
              <a:gd name="connsiteY118" fmla="*/ 0 h 6858000"/>
              <a:gd name="connsiteX119" fmla="*/ 79531 w 4711700"/>
              <a:gd name="connsiteY119" fmla="*/ 17015 h 6858000"/>
              <a:gd name="connsiteX120" fmla="*/ 600678 w 4711700"/>
              <a:gd name="connsiteY120" fmla="*/ 3378918 h 6858000"/>
              <a:gd name="connsiteX121" fmla="*/ 61608 w 4711700"/>
              <a:gd name="connsiteY121" fmla="*/ 6791700 h 6858000"/>
              <a:gd name="connsiteX122" fmla="*/ 38985 w 4711700"/>
              <a:gd name="connsiteY122" fmla="*/ 6858000 h 6858000"/>
              <a:gd name="connsiteX123" fmla="*/ 0 w 4711700"/>
              <a:gd name="connsiteY123" fmla="*/ 6858000 h 6858000"/>
              <a:gd name="connsiteX124" fmla="*/ 22908 w 4711700"/>
              <a:gd name="connsiteY124" fmla="*/ 6790607 h 6858000"/>
              <a:gd name="connsiteX125" fmla="*/ 564598 w 4711700"/>
              <a:gd name="connsiteY125" fmla="*/ 3378918 h 6858000"/>
              <a:gd name="connsiteX126" fmla="*/ 40563 w 4711700"/>
              <a:gd name="connsiteY126" fmla="*/ 181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711700" h="6858000">
                <a:moveTo>
                  <a:pt x="4711700" y="5325905"/>
                </a:moveTo>
                <a:lnTo>
                  <a:pt x="4711700" y="5391006"/>
                </a:lnTo>
                <a:lnTo>
                  <a:pt x="4704808" y="5399555"/>
                </a:lnTo>
                <a:cubicBezTo>
                  <a:pt x="4409979" y="5749140"/>
                  <a:pt x="4076582" y="6052929"/>
                  <a:pt x="3764472" y="6295965"/>
                </a:cubicBezTo>
                <a:lnTo>
                  <a:pt x="3603154" y="6417638"/>
                </a:lnTo>
                <a:lnTo>
                  <a:pt x="3600368" y="6419017"/>
                </a:lnTo>
                <a:lnTo>
                  <a:pt x="3600368" y="6419739"/>
                </a:lnTo>
                <a:lnTo>
                  <a:pt x="3603154" y="6417638"/>
                </a:lnTo>
                <a:lnTo>
                  <a:pt x="3668908" y="6385071"/>
                </a:lnTo>
                <a:cubicBezTo>
                  <a:pt x="3859827" y="6284463"/>
                  <a:pt x="4244666" y="6049739"/>
                  <a:pt x="4340008" y="6010591"/>
                </a:cubicBezTo>
                <a:cubicBezTo>
                  <a:pt x="4439228" y="5947452"/>
                  <a:pt x="4542236" y="5878539"/>
                  <a:pt x="4647319" y="5803944"/>
                </a:cubicBezTo>
                <a:lnTo>
                  <a:pt x="4711700" y="5756906"/>
                </a:lnTo>
                <a:lnTo>
                  <a:pt x="4711700" y="5800336"/>
                </a:lnTo>
                <a:lnTo>
                  <a:pt x="4528344" y="5929051"/>
                </a:lnTo>
                <a:lnTo>
                  <a:pt x="4528344" y="5929773"/>
                </a:lnTo>
                <a:cubicBezTo>
                  <a:pt x="4579984" y="5906321"/>
                  <a:pt x="4635620" y="5880411"/>
                  <a:pt x="4694552" y="5852144"/>
                </a:cubicBezTo>
                <a:lnTo>
                  <a:pt x="4711700" y="5843682"/>
                </a:lnTo>
                <a:lnTo>
                  <a:pt x="4711700" y="5882657"/>
                </a:lnTo>
                <a:lnTo>
                  <a:pt x="4619018" y="5927033"/>
                </a:lnTo>
                <a:cubicBezTo>
                  <a:pt x="4517610" y="5974196"/>
                  <a:pt x="4428042" y="6013117"/>
                  <a:pt x="4354438" y="6043063"/>
                </a:cubicBezTo>
                <a:cubicBezTo>
                  <a:pt x="3968384" y="6288408"/>
                  <a:pt x="3632117" y="6455097"/>
                  <a:pt x="3476974" y="6507053"/>
                </a:cubicBezTo>
                <a:cubicBezTo>
                  <a:pt x="3284668" y="6640549"/>
                  <a:pt x="3110040" y="6745542"/>
                  <a:pt x="2969779" y="6818062"/>
                </a:cubicBezTo>
                <a:lnTo>
                  <a:pt x="2888238" y="6858000"/>
                </a:lnTo>
                <a:lnTo>
                  <a:pt x="2794044" y="6858000"/>
                </a:lnTo>
                <a:lnTo>
                  <a:pt x="2799890" y="6855274"/>
                </a:lnTo>
                <a:cubicBezTo>
                  <a:pt x="2996039" y="6758778"/>
                  <a:pt x="3429889" y="6484592"/>
                  <a:pt x="3448830" y="6478909"/>
                </a:cubicBezTo>
                <a:cubicBezTo>
                  <a:pt x="3688402" y="6312221"/>
                  <a:pt x="3954672" y="6101513"/>
                  <a:pt x="4214448" y="5856891"/>
                </a:cubicBezTo>
                <a:cubicBezTo>
                  <a:pt x="4365984" y="5713834"/>
                  <a:pt x="4524826" y="5550256"/>
                  <a:pt x="4677851" y="5369022"/>
                </a:cubicBezTo>
                <a:close/>
                <a:moveTo>
                  <a:pt x="4711700" y="3484095"/>
                </a:moveTo>
                <a:lnTo>
                  <a:pt x="4711700" y="3816054"/>
                </a:lnTo>
                <a:lnTo>
                  <a:pt x="4704243" y="3873577"/>
                </a:lnTo>
                <a:cubicBezTo>
                  <a:pt x="4496842" y="5083742"/>
                  <a:pt x="3621834" y="6130845"/>
                  <a:pt x="2895380" y="6750399"/>
                </a:cubicBezTo>
                <a:lnTo>
                  <a:pt x="2764462" y="6858000"/>
                </a:lnTo>
                <a:lnTo>
                  <a:pt x="2706432" y="6858000"/>
                </a:lnTo>
                <a:lnTo>
                  <a:pt x="2799171" y="6785323"/>
                </a:lnTo>
                <a:cubicBezTo>
                  <a:pt x="3012455" y="6609779"/>
                  <a:pt x="3241822" y="6395295"/>
                  <a:pt x="3463984" y="6149860"/>
                </a:cubicBezTo>
                <a:cubicBezTo>
                  <a:pt x="4368781" y="5150986"/>
                  <a:pt x="4648175" y="4249899"/>
                  <a:pt x="4703886" y="3605161"/>
                </a:cubicBezTo>
                <a:close/>
                <a:moveTo>
                  <a:pt x="3143957" y="0"/>
                </a:moveTo>
                <a:lnTo>
                  <a:pt x="3216472" y="0"/>
                </a:lnTo>
                <a:lnTo>
                  <a:pt x="3302324" y="53380"/>
                </a:lnTo>
                <a:cubicBezTo>
                  <a:pt x="3346962" y="82040"/>
                  <a:pt x="3392997" y="112505"/>
                  <a:pt x="3440172" y="144706"/>
                </a:cubicBezTo>
                <a:cubicBezTo>
                  <a:pt x="3567174" y="177900"/>
                  <a:pt x="3901996" y="336652"/>
                  <a:pt x="4297432" y="584160"/>
                </a:cubicBezTo>
                <a:cubicBezTo>
                  <a:pt x="4366345" y="610859"/>
                  <a:pt x="4454831" y="648067"/>
                  <a:pt x="4557817" y="694858"/>
                </a:cubicBezTo>
                <a:lnTo>
                  <a:pt x="4711700" y="767035"/>
                </a:lnTo>
                <a:lnTo>
                  <a:pt x="4711700" y="809707"/>
                </a:lnTo>
                <a:lnTo>
                  <a:pt x="4632122" y="770846"/>
                </a:lnTo>
                <a:cubicBezTo>
                  <a:pt x="4574313" y="743488"/>
                  <a:pt x="4520227" y="718739"/>
                  <a:pt x="4470617" y="696730"/>
                </a:cubicBezTo>
                <a:lnTo>
                  <a:pt x="4711700" y="863065"/>
                </a:lnTo>
                <a:lnTo>
                  <a:pt x="4711700" y="914720"/>
                </a:lnTo>
                <a:lnTo>
                  <a:pt x="4603048" y="839922"/>
                </a:lnTo>
                <a:cubicBezTo>
                  <a:pt x="4372862" y="683516"/>
                  <a:pt x="4142288" y="535814"/>
                  <a:pt x="4142288" y="535814"/>
                </a:cubicBezTo>
                <a:cubicBezTo>
                  <a:pt x="4144454" y="535814"/>
                  <a:pt x="4148783" y="537257"/>
                  <a:pt x="4152390" y="537257"/>
                </a:cubicBezTo>
                <a:cubicBezTo>
                  <a:pt x="3900553" y="386442"/>
                  <a:pt x="3687681" y="280367"/>
                  <a:pt x="3551298" y="223360"/>
                </a:cubicBezTo>
                <a:cubicBezTo>
                  <a:pt x="3876560" y="456076"/>
                  <a:pt x="4243223" y="768146"/>
                  <a:pt x="4574496" y="1136433"/>
                </a:cubicBezTo>
                <a:lnTo>
                  <a:pt x="4711700" y="1295940"/>
                </a:lnTo>
                <a:lnTo>
                  <a:pt x="4711700" y="1350804"/>
                </a:lnTo>
                <a:lnTo>
                  <a:pt x="4677851" y="1307689"/>
                </a:lnTo>
                <a:cubicBezTo>
                  <a:pt x="4524826" y="1126488"/>
                  <a:pt x="4365984" y="963001"/>
                  <a:pt x="4214448" y="820124"/>
                </a:cubicBezTo>
                <a:cubicBezTo>
                  <a:pt x="3943128" y="564677"/>
                  <a:pt x="3664590" y="346754"/>
                  <a:pt x="3417081" y="176457"/>
                </a:cubicBezTo>
                <a:cubicBezTo>
                  <a:pt x="3411308" y="175014"/>
                  <a:pt x="3404814" y="173571"/>
                  <a:pt x="3400484" y="173571"/>
                </a:cubicBezTo>
                <a:lnTo>
                  <a:pt x="3400484" y="164911"/>
                </a:lnTo>
                <a:cubicBezTo>
                  <a:pt x="3322010" y="111333"/>
                  <a:pt x="3246919" y="62715"/>
                  <a:pt x="3176517" y="19441"/>
                </a:cubicBezTo>
                <a:close/>
                <a:moveTo>
                  <a:pt x="2910585" y="0"/>
                </a:moveTo>
                <a:lnTo>
                  <a:pt x="2962842" y="0"/>
                </a:lnTo>
                <a:lnTo>
                  <a:pt x="3038063" y="65828"/>
                </a:lnTo>
                <a:cubicBezTo>
                  <a:pt x="3738411" y="701597"/>
                  <a:pt x="4524309" y="1702882"/>
                  <a:pt x="4709840" y="2847195"/>
                </a:cubicBezTo>
                <a:lnTo>
                  <a:pt x="4711700" y="2862365"/>
                </a:lnTo>
                <a:lnTo>
                  <a:pt x="4711700" y="3205908"/>
                </a:lnTo>
                <a:lnTo>
                  <a:pt x="4703886" y="3084842"/>
                </a:lnTo>
                <a:cubicBezTo>
                  <a:pt x="4648175" y="2440105"/>
                  <a:pt x="4368781" y="1539018"/>
                  <a:pt x="3463984" y="540143"/>
                </a:cubicBezTo>
                <a:cubicBezTo>
                  <a:pt x="3299189" y="358300"/>
                  <a:pt x="3130436" y="193302"/>
                  <a:pt x="2967201" y="48497"/>
                </a:cubicBezTo>
                <a:close/>
                <a:moveTo>
                  <a:pt x="2496042" y="0"/>
                </a:moveTo>
                <a:lnTo>
                  <a:pt x="2544370" y="0"/>
                </a:lnTo>
                <a:lnTo>
                  <a:pt x="2573903" y="33389"/>
                </a:lnTo>
                <a:cubicBezTo>
                  <a:pt x="2629815" y="99246"/>
                  <a:pt x="2685378" y="167437"/>
                  <a:pt x="2740220" y="237793"/>
                </a:cubicBezTo>
                <a:cubicBezTo>
                  <a:pt x="3181118" y="803527"/>
                  <a:pt x="3920758" y="1958809"/>
                  <a:pt x="3920758" y="3351496"/>
                </a:cubicBezTo>
                <a:cubicBezTo>
                  <a:pt x="3920758" y="4744184"/>
                  <a:pt x="3181118" y="5900187"/>
                  <a:pt x="2740220" y="6465199"/>
                </a:cubicBezTo>
                <a:lnTo>
                  <a:pt x="2739498" y="6464478"/>
                </a:lnTo>
                <a:cubicBezTo>
                  <a:pt x="2674554" y="6547823"/>
                  <a:pt x="2608528" y="6628191"/>
                  <a:pt x="2542084" y="6705267"/>
                </a:cubicBezTo>
                <a:lnTo>
                  <a:pt x="2403944" y="6858000"/>
                </a:lnTo>
                <a:lnTo>
                  <a:pt x="2355645" y="6858000"/>
                </a:lnTo>
                <a:lnTo>
                  <a:pt x="2501021" y="6698569"/>
                </a:lnTo>
                <a:cubicBezTo>
                  <a:pt x="2571050" y="6617772"/>
                  <a:pt x="2641361" y="6532488"/>
                  <a:pt x="2711356" y="6442829"/>
                </a:cubicBezTo>
                <a:cubicBezTo>
                  <a:pt x="3149368" y="5881426"/>
                  <a:pt x="3883956" y="4733359"/>
                  <a:pt x="3883956" y="3351496"/>
                </a:cubicBezTo>
                <a:cubicBezTo>
                  <a:pt x="3883956" y="1969633"/>
                  <a:pt x="3149368" y="821567"/>
                  <a:pt x="2711356" y="260163"/>
                </a:cubicBezTo>
                <a:cubicBezTo>
                  <a:pt x="2652546" y="184756"/>
                  <a:pt x="2593510" y="112460"/>
                  <a:pt x="2534598" y="43333"/>
                </a:cubicBezTo>
                <a:close/>
                <a:moveTo>
                  <a:pt x="1972022" y="0"/>
                </a:moveTo>
                <a:lnTo>
                  <a:pt x="2015655" y="0"/>
                </a:lnTo>
                <a:lnTo>
                  <a:pt x="2069898" y="82322"/>
                </a:lnTo>
                <a:cubicBezTo>
                  <a:pt x="2484518" y="727171"/>
                  <a:pt x="3090198" y="1916415"/>
                  <a:pt x="3090198" y="3358712"/>
                </a:cubicBezTo>
                <a:lnTo>
                  <a:pt x="3088754" y="3358712"/>
                </a:lnTo>
                <a:cubicBezTo>
                  <a:pt x="3088754" y="4897885"/>
                  <a:pt x="2399626" y="6148417"/>
                  <a:pt x="1988314" y="6756726"/>
                </a:cubicBezTo>
                <a:lnTo>
                  <a:pt x="1915649" y="6858000"/>
                </a:lnTo>
                <a:lnTo>
                  <a:pt x="1874011" y="6858000"/>
                </a:lnTo>
                <a:lnTo>
                  <a:pt x="1958728" y="6736521"/>
                </a:lnTo>
                <a:cubicBezTo>
                  <a:pt x="2367875" y="6131099"/>
                  <a:pt x="3053395" y="4887782"/>
                  <a:pt x="3053395" y="3358712"/>
                </a:cubicBezTo>
                <a:cubicBezTo>
                  <a:pt x="3053395" y="1925209"/>
                  <a:pt x="2450887" y="742857"/>
                  <a:pt x="2039042" y="101809"/>
                </a:cubicBezTo>
                <a:close/>
                <a:moveTo>
                  <a:pt x="1372759" y="0"/>
                </a:moveTo>
                <a:lnTo>
                  <a:pt x="1411030" y="0"/>
                </a:lnTo>
                <a:lnTo>
                  <a:pt x="1457169" y="87274"/>
                </a:lnTo>
                <a:cubicBezTo>
                  <a:pt x="1910702" y="977243"/>
                  <a:pt x="2260356" y="2097626"/>
                  <a:pt x="2260356" y="3365206"/>
                </a:cubicBezTo>
                <a:cubicBezTo>
                  <a:pt x="2260356" y="4632787"/>
                  <a:pt x="1890218" y="5805093"/>
                  <a:pt x="1417780" y="6715695"/>
                </a:cubicBezTo>
                <a:lnTo>
                  <a:pt x="1341078" y="6858000"/>
                </a:lnTo>
                <a:lnTo>
                  <a:pt x="1303671" y="6858000"/>
                </a:lnTo>
                <a:lnTo>
                  <a:pt x="1380509" y="6714438"/>
                </a:lnTo>
                <a:cubicBezTo>
                  <a:pt x="1852709" y="5796813"/>
                  <a:pt x="2224276" y="4600541"/>
                  <a:pt x="2224276" y="3365206"/>
                </a:cubicBezTo>
                <a:cubicBezTo>
                  <a:pt x="2224276" y="2129873"/>
                  <a:pt x="1872717" y="985525"/>
                  <a:pt x="1419243" y="88531"/>
                </a:cubicBezTo>
                <a:close/>
                <a:moveTo>
                  <a:pt x="723024" y="0"/>
                </a:moveTo>
                <a:lnTo>
                  <a:pt x="764516" y="0"/>
                </a:lnTo>
                <a:lnTo>
                  <a:pt x="830191" y="161235"/>
                </a:lnTo>
                <a:cubicBezTo>
                  <a:pt x="1130151" y="922906"/>
                  <a:pt x="1430516" y="2007876"/>
                  <a:pt x="1430516" y="3371700"/>
                </a:cubicBezTo>
                <a:cubicBezTo>
                  <a:pt x="1430516" y="4849176"/>
                  <a:pt x="1054662" y="6057981"/>
                  <a:pt x="724063" y="6835164"/>
                </a:cubicBezTo>
                <a:lnTo>
                  <a:pt x="714043" y="6858000"/>
                </a:lnTo>
                <a:lnTo>
                  <a:pt x="672804" y="6858000"/>
                </a:lnTo>
                <a:lnTo>
                  <a:pt x="683248" y="6833990"/>
                </a:lnTo>
                <a:cubicBezTo>
                  <a:pt x="1014294" y="6048087"/>
                  <a:pt x="1394436" y="4807549"/>
                  <a:pt x="1394436" y="3371700"/>
                </a:cubicBezTo>
                <a:cubicBezTo>
                  <a:pt x="1394436" y="2046302"/>
                  <a:pt x="1090418" y="937654"/>
                  <a:pt x="789545" y="165091"/>
                </a:cubicBezTo>
                <a:close/>
                <a:moveTo>
                  <a:pt x="34470" y="0"/>
                </a:moveTo>
                <a:lnTo>
                  <a:pt x="73778" y="0"/>
                </a:lnTo>
                <a:lnTo>
                  <a:pt x="79531" y="17015"/>
                </a:lnTo>
                <a:cubicBezTo>
                  <a:pt x="344392" y="825727"/>
                  <a:pt x="600678" y="1956554"/>
                  <a:pt x="600678" y="3378918"/>
                </a:cubicBezTo>
                <a:cubicBezTo>
                  <a:pt x="600678" y="4801281"/>
                  <a:pt x="332483" y="5971645"/>
                  <a:pt x="61608" y="6791700"/>
                </a:cubicBezTo>
                <a:lnTo>
                  <a:pt x="38985" y="6858000"/>
                </a:lnTo>
                <a:lnTo>
                  <a:pt x="0" y="6858000"/>
                </a:lnTo>
                <a:lnTo>
                  <a:pt x="22908" y="6790607"/>
                </a:lnTo>
                <a:cubicBezTo>
                  <a:pt x="294497" y="5964426"/>
                  <a:pt x="564598" y="4773139"/>
                  <a:pt x="564598" y="3378918"/>
                </a:cubicBezTo>
                <a:cubicBezTo>
                  <a:pt x="564598" y="1984696"/>
                  <a:pt x="305930" y="832946"/>
                  <a:pt x="40563" y="18108"/>
                </a:cubicBezTo>
                <a:close/>
              </a:path>
            </a:pathLst>
          </a:custGeom>
          <a:gradFill flip="none" rotWithShape="1">
            <a:gsLst>
              <a:gs pos="0">
                <a:srgbClr val="EDECF6"/>
              </a:gs>
              <a:gs pos="82000">
                <a:srgbClr val="C1BFFF"/>
              </a:gs>
            </a:gsLst>
            <a:lin ang="0" scaled="1"/>
            <a:tileRect/>
          </a:gradFill>
          <a:ln w="20455" cap="flat">
            <a:noFill/>
            <a:prstDash val="solid"/>
            <a:miter/>
          </a:ln>
        </p:spPr>
        <p:txBody>
          <a:bodyPr wrap="square" rtlCol="0" anchor="ctr">
            <a:noAutofit/>
          </a:bodyPr>
          <a:lstStyle/>
          <a:p>
            <a:endParaRPr lang="en-US" noProof="0"/>
          </a:p>
        </p:txBody>
      </p:sp>
    </p:spTree>
    <p:extLst>
      <p:ext uri="{BB962C8B-B14F-4D97-AF65-F5344CB8AC3E}">
        <p14:creationId xmlns:p14="http://schemas.microsoft.com/office/powerpoint/2010/main" val="373373596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on with Heading and Text x6">
    <p:bg bwMode="ltGray">
      <p:bgPr>
        <a:solidFill>
          <a:srgbClr val="C1BFFF"/>
        </a:solidFill>
        <a:effectLst/>
      </p:bgPr>
    </p:bg>
    <p:spTree>
      <p:nvGrpSpPr>
        <p:cNvPr id="1" name=""/>
        <p:cNvGrpSpPr/>
        <p:nvPr/>
      </p:nvGrpSpPr>
      <p:grpSpPr>
        <a:xfrm>
          <a:off x="0" y="0"/>
          <a:ext cx="0" cy="0"/>
          <a:chOff x="0" y="0"/>
          <a:chExt cx="0" cy="0"/>
        </a:xfrm>
      </p:grpSpPr>
      <p:sp>
        <p:nvSpPr>
          <p:cNvPr id="11" name="Section">
            <a:extLst>
              <a:ext uri="{FF2B5EF4-FFF2-40B4-BE49-F238E27FC236}">
                <a16:creationId xmlns:a16="http://schemas.microsoft.com/office/drawing/2014/main" id="{A1F3A24C-7CE6-DD7B-6FF6-73F034030F95}"/>
              </a:ext>
            </a:extLst>
          </p:cNvPr>
          <p:cNvSpPr>
            <a:spLocks noGrp="1"/>
          </p:cNvSpPr>
          <p:nvPr>
            <p:ph type="body" sz="quarter" idx="36" hasCustomPrompt="1"/>
          </p:nvPr>
        </p:nvSpPr>
        <p:spPr>
          <a:xfrm>
            <a:off x="550164" y="0"/>
            <a:ext cx="3607200" cy="547200"/>
          </a:xfrm>
        </p:spPr>
        <p:txBody>
          <a:bodyPr anchor="ctr" anchorCtr="0"/>
          <a:lstStyle>
            <a:lvl1pPr marL="0" indent="0">
              <a:spcAft>
                <a:spcPts val="0"/>
              </a:spcAft>
              <a:buNone/>
              <a:defRPr lang="en-US" sz="1000" kern="1200" cap="all" baseline="0" dirty="0">
                <a:solidFill>
                  <a:srgbClr val="512EAB"/>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10" name="Title">
            <a:extLst>
              <a:ext uri="{FF2B5EF4-FFF2-40B4-BE49-F238E27FC236}">
                <a16:creationId xmlns:a16="http://schemas.microsoft.com/office/drawing/2014/main" id="{6D097E3A-836D-C88E-C5FF-DA199AB3273F}"/>
              </a:ext>
            </a:extLst>
          </p:cNvPr>
          <p:cNvSpPr>
            <a:spLocks noGrp="1"/>
          </p:cNvSpPr>
          <p:nvPr>
            <p:ph type="title" hasCustomPrompt="1"/>
          </p:nvPr>
        </p:nvSpPr>
        <p:spPr>
          <a:xfrm>
            <a:off x="548640" y="1371600"/>
            <a:ext cx="3749040" cy="2514600"/>
          </a:xfrm>
        </p:spPr>
        <p:txBody>
          <a:bodyPr/>
          <a:lstStyle>
            <a:lvl1pPr>
              <a:defRPr sz="3200"/>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endParaRPr lang="en-US" noProof="0"/>
          </a:p>
        </p:txBody>
      </p:sp>
      <p:sp>
        <p:nvSpPr>
          <p:cNvPr id="40" name="Icon 1">
            <a:extLst>
              <a:ext uri="{FF2B5EF4-FFF2-40B4-BE49-F238E27FC236}">
                <a16:creationId xmlns:a16="http://schemas.microsoft.com/office/drawing/2014/main" id="{9F484E05-7142-AC41-D2B5-4ECDC2341023}"/>
              </a:ext>
              <a:ext uri="{C183D7F6-B498-43B3-948B-1728B52AA6E4}">
                <adec:decorative xmlns:adec="http://schemas.microsoft.com/office/drawing/2017/decorative" val="1"/>
              </a:ext>
            </a:extLst>
          </p:cNvPr>
          <p:cNvSpPr>
            <a:spLocks noGrp="1"/>
          </p:cNvSpPr>
          <p:nvPr>
            <p:ph type="pic" sz="quarter" idx="46" hasCustomPrompt="1"/>
          </p:nvPr>
        </p:nvSpPr>
        <p:spPr>
          <a:xfrm>
            <a:off x="5230368" y="1271016"/>
            <a:ext cx="630936" cy="630936"/>
          </a:xfrm>
        </p:spPr>
        <p:txBody>
          <a:bodyPr anchor="ctr"/>
          <a:lstStyle>
            <a:lvl1pPr marL="0" indent="0" algn="ctr">
              <a:buNone/>
              <a:defRPr sz="1000"/>
            </a:lvl1pPr>
          </a:lstStyle>
          <a:p>
            <a:r>
              <a:rPr lang="en-US" noProof="0"/>
              <a:t>Icon</a:t>
            </a:r>
          </a:p>
        </p:txBody>
      </p:sp>
      <p:sp>
        <p:nvSpPr>
          <p:cNvPr id="25" name="Subhead 1">
            <a:extLst>
              <a:ext uri="{FF2B5EF4-FFF2-40B4-BE49-F238E27FC236}">
                <a16:creationId xmlns:a16="http://schemas.microsoft.com/office/drawing/2014/main" id="{3897C4E4-5F43-1D77-5A9E-87E5CCBDBB0F}"/>
              </a:ext>
            </a:extLst>
          </p:cNvPr>
          <p:cNvSpPr>
            <a:spLocks noGrp="1"/>
          </p:cNvSpPr>
          <p:nvPr>
            <p:ph type="body" sz="quarter" idx="40" hasCustomPrompt="1"/>
          </p:nvPr>
        </p:nvSpPr>
        <p:spPr bwMode="blackGray">
          <a:xfrm>
            <a:off x="6062472" y="1371600"/>
            <a:ext cx="1975104" cy="329184"/>
          </a:xfrm>
        </p:spPr>
        <p:txBody>
          <a:bodyPr anchor="ct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lang="en-US" sz="1600" kern="1200" noProof="0" dirty="0">
                <a:solidFill>
                  <a:schemeClr val="tx2"/>
                </a:solidFill>
                <a:latin typeface="Plus Jakarta Sans SemiBold" pitchFamily="2" charset="77"/>
                <a:ea typeface="+mn-ea"/>
                <a:cs typeface="Plus Jakarta Sans SemiBold"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Subhead</a:t>
            </a:r>
          </a:p>
        </p:txBody>
      </p:sp>
      <p:sp>
        <p:nvSpPr>
          <p:cNvPr id="48" name="Text 1">
            <a:extLst>
              <a:ext uri="{FF2B5EF4-FFF2-40B4-BE49-F238E27FC236}">
                <a16:creationId xmlns:a16="http://schemas.microsoft.com/office/drawing/2014/main" id="{5AF5B255-2A0E-BC81-98C7-A6D66793DC45}"/>
              </a:ext>
            </a:extLst>
          </p:cNvPr>
          <p:cNvSpPr>
            <a:spLocks noGrp="1"/>
          </p:cNvSpPr>
          <p:nvPr>
            <p:ph type="body" sz="half" idx="2" hasCustomPrompt="1"/>
          </p:nvPr>
        </p:nvSpPr>
        <p:spPr>
          <a:xfrm>
            <a:off x="6062472" y="1746504"/>
            <a:ext cx="1975104" cy="768096"/>
          </a:xfrm>
        </p:spPr>
        <p:txBody>
          <a:bodyPr/>
          <a:lstStyle>
            <a:lvl1pPr marL="0" indent="0">
              <a:buNone/>
              <a:defRPr kumimoji="0" lang="en-GB" sz="1200" b="0" i="0" u="none" strike="noStrike" kern="1200" cap="none" spc="0" normalizeH="0" baseline="0" dirty="0">
                <a:ln>
                  <a:noFill/>
                </a:ln>
                <a:solidFill>
                  <a:schemeClr val="tx2"/>
                </a:solidFill>
                <a:effectLst/>
                <a:uLnTx/>
                <a:uFillTx/>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4" name="Straight Connector 1">
            <a:extLst>
              <a:ext uri="{FF2B5EF4-FFF2-40B4-BE49-F238E27FC236}">
                <a16:creationId xmlns:a16="http://schemas.microsoft.com/office/drawing/2014/main" id="{210C69BC-4739-987B-691F-D67A6C0BA9E6}"/>
              </a:ext>
              <a:ext uri="{C183D7F6-B498-43B3-948B-1728B52AA6E4}">
                <adec:decorative xmlns:adec="http://schemas.microsoft.com/office/drawing/2017/decorative" val="1"/>
              </a:ext>
            </a:extLst>
          </p:cNvPr>
          <p:cNvCxnSpPr>
            <a:cxnSpLocks/>
          </p:cNvCxnSpPr>
          <p:nvPr userDrawn="1"/>
        </p:nvCxnSpPr>
        <p:spPr bwMode="black">
          <a:xfrm>
            <a:off x="5229225" y="2515856"/>
            <a:ext cx="2798763"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41" name="Icon 2">
            <a:extLst>
              <a:ext uri="{FF2B5EF4-FFF2-40B4-BE49-F238E27FC236}">
                <a16:creationId xmlns:a16="http://schemas.microsoft.com/office/drawing/2014/main" id="{E1CA0FE1-C409-9620-3D88-FB801A459370}"/>
              </a:ext>
              <a:ext uri="{C183D7F6-B498-43B3-948B-1728B52AA6E4}">
                <adec:decorative xmlns:adec="http://schemas.microsoft.com/office/drawing/2017/decorative" val="1"/>
              </a:ext>
            </a:extLst>
          </p:cNvPr>
          <p:cNvSpPr>
            <a:spLocks noGrp="1"/>
          </p:cNvSpPr>
          <p:nvPr>
            <p:ph type="pic" sz="quarter" idx="47" hasCustomPrompt="1"/>
          </p:nvPr>
        </p:nvSpPr>
        <p:spPr>
          <a:xfrm>
            <a:off x="5230368" y="2944368"/>
            <a:ext cx="630936" cy="630936"/>
          </a:xfrm>
        </p:spPr>
        <p:txBody>
          <a:bodyPr anchor="ctr"/>
          <a:lstStyle>
            <a:lvl1pPr marL="0" indent="0" algn="ctr">
              <a:buNone/>
              <a:defRPr sz="1000"/>
            </a:lvl1pPr>
          </a:lstStyle>
          <a:p>
            <a:r>
              <a:rPr lang="en-US" noProof="0"/>
              <a:t>Icon</a:t>
            </a:r>
          </a:p>
        </p:txBody>
      </p:sp>
      <p:sp>
        <p:nvSpPr>
          <p:cNvPr id="55" name="Subhead 2">
            <a:extLst>
              <a:ext uri="{FF2B5EF4-FFF2-40B4-BE49-F238E27FC236}">
                <a16:creationId xmlns:a16="http://schemas.microsoft.com/office/drawing/2014/main" id="{6D60E8D0-CE42-B7C1-B626-9949287F2CE2}"/>
              </a:ext>
            </a:extLst>
          </p:cNvPr>
          <p:cNvSpPr>
            <a:spLocks noGrp="1"/>
          </p:cNvSpPr>
          <p:nvPr>
            <p:ph type="body" sz="quarter" idx="58" hasCustomPrompt="1"/>
          </p:nvPr>
        </p:nvSpPr>
        <p:spPr bwMode="blackGray">
          <a:xfrm>
            <a:off x="6061392" y="2998900"/>
            <a:ext cx="1975104" cy="329184"/>
          </a:xfrm>
        </p:spPr>
        <p:txBody>
          <a:bodyPr anchor="ct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lang="en-US" sz="1600" kern="1200" noProof="0" dirty="0">
                <a:solidFill>
                  <a:schemeClr val="tx2"/>
                </a:solidFill>
                <a:latin typeface="Plus Jakarta Sans SemiBold" pitchFamily="2" charset="77"/>
                <a:ea typeface="+mn-ea"/>
                <a:cs typeface="Plus Jakarta Sans SemiBold"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Subhead</a:t>
            </a:r>
          </a:p>
        </p:txBody>
      </p:sp>
      <p:sp>
        <p:nvSpPr>
          <p:cNvPr id="49" name="Text 2">
            <a:extLst>
              <a:ext uri="{FF2B5EF4-FFF2-40B4-BE49-F238E27FC236}">
                <a16:creationId xmlns:a16="http://schemas.microsoft.com/office/drawing/2014/main" id="{3EB4E0EA-6151-15F5-DDA8-9B5CCE3C631F}"/>
              </a:ext>
            </a:extLst>
          </p:cNvPr>
          <p:cNvSpPr>
            <a:spLocks noGrp="1"/>
          </p:cNvSpPr>
          <p:nvPr>
            <p:ph type="body" sz="half" idx="52" hasCustomPrompt="1"/>
          </p:nvPr>
        </p:nvSpPr>
        <p:spPr>
          <a:xfrm>
            <a:off x="6062472" y="3374136"/>
            <a:ext cx="1975104" cy="768096"/>
          </a:xfrm>
        </p:spPr>
        <p:txBody>
          <a:bodyPr/>
          <a:lstStyle>
            <a:lvl1pPr marL="0" indent="0">
              <a:buNone/>
              <a:defRPr kumimoji="0" lang="en-GB" sz="1200" b="0" i="0" u="none" strike="noStrike" kern="1200" cap="none" spc="0" normalizeH="0" baseline="0" dirty="0">
                <a:ln>
                  <a:noFill/>
                </a:ln>
                <a:solidFill>
                  <a:schemeClr val="tx2"/>
                </a:solidFill>
                <a:effectLst/>
                <a:uLnTx/>
                <a:uFillTx/>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4" name="Straight Connector 2">
            <a:extLst>
              <a:ext uri="{FF2B5EF4-FFF2-40B4-BE49-F238E27FC236}">
                <a16:creationId xmlns:a16="http://schemas.microsoft.com/office/drawing/2014/main" id="{FB656B7F-0524-95F1-BEE9-BB421401B133}"/>
              </a:ext>
              <a:ext uri="{C183D7F6-B498-43B3-948B-1728B52AA6E4}">
                <adec:decorative xmlns:adec="http://schemas.microsoft.com/office/drawing/2017/decorative" val="1"/>
              </a:ext>
            </a:extLst>
          </p:cNvPr>
          <p:cNvCxnSpPr>
            <a:cxnSpLocks/>
          </p:cNvCxnSpPr>
          <p:nvPr userDrawn="1"/>
        </p:nvCxnSpPr>
        <p:spPr bwMode="black">
          <a:xfrm>
            <a:off x="5229225" y="4139240"/>
            <a:ext cx="2798763"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42" name="Icon 3">
            <a:extLst>
              <a:ext uri="{FF2B5EF4-FFF2-40B4-BE49-F238E27FC236}">
                <a16:creationId xmlns:a16="http://schemas.microsoft.com/office/drawing/2014/main" id="{EE8FF0AB-0EB5-166B-3DA1-C0B1EBC555D2}"/>
              </a:ext>
              <a:ext uri="{C183D7F6-B498-43B3-948B-1728B52AA6E4}">
                <adec:decorative xmlns:adec="http://schemas.microsoft.com/office/drawing/2017/decorative" val="1"/>
              </a:ext>
            </a:extLst>
          </p:cNvPr>
          <p:cNvSpPr>
            <a:spLocks noGrp="1"/>
          </p:cNvSpPr>
          <p:nvPr>
            <p:ph type="pic" sz="quarter" idx="48" hasCustomPrompt="1"/>
          </p:nvPr>
        </p:nvSpPr>
        <p:spPr>
          <a:xfrm>
            <a:off x="5230368" y="4535424"/>
            <a:ext cx="630936" cy="630936"/>
          </a:xfrm>
        </p:spPr>
        <p:txBody>
          <a:bodyPr anchor="ctr"/>
          <a:lstStyle>
            <a:lvl1pPr marL="0" indent="0" algn="ctr">
              <a:buNone/>
              <a:defRPr sz="1000"/>
            </a:lvl1pPr>
          </a:lstStyle>
          <a:p>
            <a:r>
              <a:rPr lang="en-US" noProof="0"/>
              <a:t>Icon</a:t>
            </a:r>
          </a:p>
        </p:txBody>
      </p:sp>
      <p:sp>
        <p:nvSpPr>
          <p:cNvPr id="54" name="Subhead 3">
            <a:extLst>
              <a:ext uri="{FF2B5EF4-FFF2-40B4-BE49-F238E27FC236}">
                <a16:creationId xmlns:a16="http://schemas.microsoft.com/office/drawing/2014/main" id="{A0BF1E16-588E-C627-BF9B-7EA35638C4E4}"/>
              </a:ext>
            </a:extLst>
          </p:cNvPr>
          <p:cNvSpPr>
            <a:spLocks noGrp="1"/>
          </p:cNvSpPr>
          <p:nvPr>
            <p:ph type="body" sz="quarter" idx="57" hasCustomPrompt="1"/>
          </p:nvPr>
        </p:nvSpPr>
        <p:spPr bwMode="blackGray">
          <a:xfrm>
            <a:off x="6062472" y="4619956"/>
            <a:ext cx="1975104" cy="329184"/>
          </a:xfrm>
        </p:spPr>
        <p:txBody>
          <a:bodyPr anchor="ct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lang="en-US" sz="1600" kern="1200" noProof="0" dirty="0">
                <a:solidFill>
                  <a:schemeClr val="tx2"/>
                </a:solidFill>
                <a:latin typeface="Plus Jakarta Sans SemiBold" pitchFamily="2" charset="77"/>
                <a:ea typeface="+mn-ea"/>
                <a:cs typeface="Plus Jakarta Sans SemiBold"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Subhead</a:t>
            </a:r>
          </a:p>
        </p:txBody>
      </p:sp>
      <p:sp>
        <p:nvSpPr>
          <p:cNvPr id="50" name="Text 3">
            <a:extLst>
              <a:ext uri="{FF2B5EF4-FFF2-40B4-BE49-F238E27FC236}">
                <a16:creationId xmlns:a16="http://schemas.microsoft.com/office/drawing/2014/main" id="{50A53214-5C34-8950-BF96-D03911AE4C0B}"/>
              </a:ext>
            </a:extLst>
          </p:cNvPr>
          <p:cNvSpPr>
            <a:spLocks noGrp="1"/>
          </p:cNvSpPr>
          <p:nvPr>
            <p:ph type="body" sz="half" idx="53" hasCustomPrompt="1"/>
          </p:nvPr>
        </p:nvSpPr>
        <p:spPr>
          <a:xfrm>
            <a:off x="6062472" y="4992624"/>
            <a:ext cx="1975104" cy="768096"/>
          </a:xfrm>
        </p:spPr>
        <p:txBody>
          <a:bodyPr/>
          <a:lstStyle>
            <a:lvl1pPr marL="0" indent="0">
              <a:buNone/>
              <a:defRPr kumimoji="0" lang="en-GB" sz="1200" b="0" i="0" u="none" strike="noStrike" kern="1200" cap="none" spc="0" normalizeH="0" baseline="0" dirty="0">
                <a:ln>
                  <a:noFill/>
                </a:ln>
                <a:solidFill>
                  <a:schemeClr val="tx2"/>
                </a:solidFill>
                <a:effectLst/>
                <a:uLnTx/>
                <a:uFillTx/>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7" name="Straight Connector 3">
            <a:extLst>
              <a:ext uri="{FF2B5EF4-FFF2-40B4-BE49-F238E27FC236}">
                <a16:creationId xmlns:a16="http://schemas.microsoft.com/office/drawing/2014/main" id="{F7132438-85FC-1137-7B7B-9B9EA4C580C3}"/>
              </a:ext>
              <a:ext uri="{C183D7F6-B498-43B3-948B-1728B52AA6E4}">
                <adec:decorative xmlns:adec="http://schemas.microsoft.com/office/drawing/2017/decorative" val="1"/>
              </a:ext>
            </a:extLst>
          </p:cNvPr>
          <p:cNvCxnSpPr>
            <a:cxnSpLocks/>
          </p:cNvCxnSpPr>
          <p:nvPr userDrawn="1"/>
        </p:nvCxnSpPr>
        <p:spPr bwMode="black">
          <a:xfrm>
            <a:off x="5229225" y="5762624"/>
            <a:ext cx="2798763"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43" name="Icon 4">
            <a:extLst>
              <a:ext uri="{FF2B5EF4-FFF2-40B4-BE49-F238E27FC236}">
                <a16:creationId xmlns:a16="http://schemas.microsoft.com/office/drawing/2014/main" id="{70002A86-4C26-F38F-2EFD-8241FC29892D}"/>
              </a:ext>
              <a:ext uri="{C183D7F6-B498-43B3-948B-1728B52AA6E4}">
                <adec:decorative xmlns:adec="http://schemas.microsoft.com/office/drawing/2017/decorative" val="1"/>
              </a:ext>
            </a:extLst>
          </p:cNvPr>
          <p:cNvSpPr>
            <a:spLocks noGrp="1"/>
          </p:cNvSpPr>
          <p:nvPr>
            <p:ph type="pic" sz="quarter" idx="49" hasCustomPrompt="1"/>
          </p:nvPr>
        </p:nvSpPr>
        <p:spPr>
          <a:xfrm>
            <a:off x="8842248" y="1271016"/>
            <a:ext cx="630936" cy="630936"/>
          </a:xfrm>
        </p:spPr>
        <p:txBody>
          <a:bodyPr anchor="ctr"/>
          <a:lstStyle>
            <a:lvl1pPr marL="0" indent="0" algn="ctr">
              <a:buNone/>
              <a:defRPr sz="1000"/>
            </a:lvl1pPr>
          </a:lstStyle>
          <a:p>
            <a:r>
              <a:rPr lang="en-US" noProof="0"/>
              <a:t>Icon</a:t>
            </a:r>
          </a:p>
        </p:txBody>
      </p:sp>
      <p:sp>
        <p:nvSpPr>
          <p:cNvPr id="56" name="Subhead 4">
            <a:extLst>
              <a:ext uri="{FF2B5EF4-FFF2-40B4-BE49-F238E27FC236}">
                <a16:creationId xmlns:a16="http://schemas.microsoft.com/office/drawing/2014/main" id="{0007BDAC-C173-D9EF-84E9-001A5DA358E3}"/>
              </a:ext>
            </a:extLst>
          </p:cNvPr>
          <p:cNvSpPr>
            <a:spLocks noGrp="1"/>
          </p:cNvSpPr>
          <p:nvPr>
            <p:ph type="body" sz="quarter" idx="59" hasCustomPrompt="1"/>
          </p:nvPr>
        </p:nvSpPr>
        <p:spPr bwMode="blackGray">
          <a:xfrm>
            <a:off x="9668256" y="1365773"/>
            <a:ext cx="1975104" cy="329184"/>
          </a:xfrm>
        </p:spPr>
        <p:txBody>
          <a:bodyPr anchor="ct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lang="en-US" sz="1600" kern="1200" noProof="0" dirty="0">
                <a:solidFill>
                  <a:schemeClr val="tx2"/>
                </a:solidFill>
                <a:latin typeface="Plus Jakarta Sans SemiBold" pitchFamily="2" charset="77"/>
                <a:ea typeface="+mn-ea"/>
                <a:cs typeface="Plus Jakarta Sans SemiBold"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Subhead</a:t>
            </a:r>
          </a:p>
        </p:txBody>
      </p:sp>
      <p:sp>
        <p:nvSpPr>
          <p:cNvPr id="51" name="Text 4">
            <a:extLst>
              <a:ext uri="{FF2B5EF4-FFF2-40B4-BE49-F238E27FC236}">
                <a16:creationId xmlns:a16="http://schemas.microsoft.com/office/drawing/2014/main" id="{2C25A28F-2A9D-647B-104A-1CCC650A6B30}"/>
              </a:ext>
            </a:extLst>
          </p:cNvPr>
          <p:cNvSpPr>
            <a:spLocks noGrp="1"/>
          </p:cNvSpPr>
          <p:nvPr>
            <p:ph type="body" sz="half" idx="54" hasCustomPrompt="1"/>
          </p:nvPr>
        </p:nvSpPr>
        <p:spPr>
          <a:xfrm>
            <a:off x="9668256" y="1746504"/>
            <a:ext cx="1975104" cy="768096"/>
          </a:xfrm>
        </p:spPr>
        <p:txBody>
          <a:bodyPr/>
          <a:lstStyle>
            <a:lvl1pPr marL="0" indent="0">
              <a:buNone/>
              <a:defRPr kumimoji="0" lang="en-GB" sz="1200" b="0" i="0" u="none" strike="noStrike" kern="1200" cap="none" spc="0" normalizeH="0" baseline="0" dirty="0">
                <a:ln>
                  <a:noFill/>
                </a:ln>
                <a:solidFill>
                  <a:schemeClr val="tx2"/>
                </a:solidFill>
                <a:effectLst/>
                <a:uLnTx/>
                <a:uFillTx/>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23" name="Straight Connector 4">
            <a:extLst>
              <a:ext uri="{FF2B5EF4-FFF2-40B4-BE49-F238E27FC236}">
                <a16:creationId xmlns:a16="http://schemas.microsoft.com/office/drawing/2014/main" id="{C721AAE0-F92F-D6A3-A2CE-4CEA270A12F1}"/>
              </a:ext>
              <a:ext uri="{C183D7F6-B498-43B3-948B-1728B52AA6E4}">
                <adec:decorative xmlns:adec="http://schemas.microsoft.com/office/drawing/2017/decorative" val="1"/>
              </a:ext>
            </a:extLst>
          </p:cNvPr>
          <p:cNvCxnSpPr>
            <a:cxnSpLocks/>
          </p:cNvCxnSpPr>
          <p:nvPr userDrawn="1"/>
        </p:nvCxnSpPr>
        <p:spPr bwMode="black">
          <a:xfrm>
            <a:off x="8844597" y="2515856"/>
            <a:ext cx="2798763"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45" name="Icon 5">
            <a:extLst>
              <a:ext uri="{FF2B5EF4-FFF2-40B4-BE49-F238E27FC236}">
                <a16:creationId xmlns:a16="http://schemas.microsoft.com/office/drawing/2014/main" id="{BE125D01-F642-6019-C815-EA6A59F677A2}"/>
              </a:ext>
              <a:ext uri="{C183D7F6-B498-43B3-948B-1728B52AA6E4}">
                <adec:decorative xmlns:adec="http://schemas.microsoft.com/office/drawing/2017/decorative" val="1"/>
              </a:ext>
            </a:extLst>
          </p:cNvPr>
          <p:cNvSpPr>
            <a:spLocks noGrp="1"/>
          </p:cNvSpPr>
          <p:nvPr>
            <p:ph type="pic" sz="quarter" idx="50" hasCustomPrompt="1"/>
          </p:nvPr>
        </p:nvSpPr>
        <p:spPr>
          <a:xfrm>
            <a:off x="8842248" y="2944368"/>
            <a:ext cx="630936" cy="630936"/>
          </a:xfrm>
        </p:spPr>
        <p:txBody>
          <a:bodyPr anchor="ctr"/>
          <a:lstStyle>
            <a:lvl1pPr marL="0" indent="0" algn="ctr">
              <a:buNone/>
              <a:defRPr sz="1000"/>
            </a:lvl1pPr>
          </a:lstStyle>
          <a:p>
            <a:r>
              <a:rPr lang="en-US" noProof="0"/>
              <a:t>Icon</a:t>
            </a:r>
          </a:p>
        </p:txBody>
      </p:sp>
      <p:sp>
        <p:nvSpPr>
          <p:cNvPr id="57" name="Subhead 5">
            <a:extLst>
              <a:ext uri="{FF2B5EF4-FFF2-40B4-BE49-F238E27FC236}">
                <a16:creationId xmlns:a16="http://schemas.microsoft.com/office/drawing/2014/main" id="{7425A5E9-4B64-BE58-0A5B-D2523FBD2396}"/>
              </a:ext>
            </a:extLst>
          </p:cNvPr>
          <p:cNvSpPr>
            <a:spLocks noGrp="1"/>
          </p:cNvSpPr>
          <p:nvPr>
            <p:ph type="body" sz="quarter" idx="60" hasCustomPrompt="1"/>
          </p:nvPr>
        </p:nvSpPr>
        <p:spPr bwMode="blackGray">
          <a:xfrm>
            <a:off x="9668256" y="2997107"/>
            <a:ext cx="1975104" cy="329184"/>
          </a:xfrm>
        </p:spPr>
        <p:txBody>
          <a:bodyPr anchor="ct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lang="en-US" sz="1600" kern="1200" noProof="0" dirty="0">
                <a:solidFill>
                  <a:schemeClr val="tx2"/>
                </a:solidFill>
                <a:latin typeface="Plus Jakarta Sans SemiBold" pitchFamily="2" charset="77"/>
                <a:ea typeface="+mn-ea"/>
                <a:cs typeface="Plus Jakarta Sans SemiBold"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Subhead</a:t>
            </a:r>
          </a:p>
        </p:txBody>
      </p:sp>
      <p:sp>
        <p:nvSpPr>
          <p:cNvPr id="52" name="Text 5">
            <a:extLst>
              <a:ext uri="{FF2B5EF4-FFF2-40B4-BE49-F238E27FC236}">
                <a16:creationId xmlns:a16="http://schemas.microsoft.com/office/drawing/2014/main" id="{2A9572EB-DAFA-71E0-F06C-3C5018097CEC}"/>
              </a:ext>
            </a:extLst>
          </p:cNvPr>
          <p:cNvSpPr>
            <a:spLocks noGrp="1"/>
          </p:cNvSpPr>
          <p:nvPr>
            <p:ph type="body" sz="half" idx="55" hasCustomPrompt="1"/>
          </p:nvPr>
        </p:nvSpPr>
        <p:spPr>
          <a:xfrm>
            <a:off x="9668256" y="3374136"/>
            <a:ext cx="1975104" cy="768096"/>
          </a:xfrm>
        </p:spPr>
        <p:txBody>
          <a:bodyPr/>
          <a:lstStyle>
            <a:lvl1pPr marL="0" indent="0">
              <a:buNone/>
              <a:defRPr kumimoji="0" lang="en-GB" sz="1200" b="0" i="0" u="none" strike="noStrike" kern="1200" cap="none" spc="0" normalizeH="0" baseline="0" dirty="0">
                <a:ln>
                  <a:noFill/>
                </a:ln>
                <a:solidFill>
                  <a:schemeClr val="tx2"/>
                </a:solidFill>
                <a:effectLst/>
                <a:uLnTx/>
                <a:uFillTx/>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30" name="Straight Connector 5">
            <a:extLst>
              <a:ext uri="{FF2B5EF4-FFF2-40B4-BE49-F238E27FC236}">
                <a16:creationId xmlns:a16="http://schemas.microsoft.com/office/drawing/2014/main" id="{38025CEC-6A64-44F9-BC3B-1AC558272A47}"/>
              </a:ext>
              <a:ext uri="{C183D7F6-B498-43B3-948B-1728B52AA6E4}">
                <adec:decorative xmlns:adec="http://schemas.microsoft.com/office/drawing/2017/decorative" val="1"/>
              </a:ext>
            </a:extLst>
          </p:cNvPr>
          <p:cNvCxnSpPr>
            <a:cxnSpLocks/>
          </p:cNvCxnSpPr>
          <p:nvPr userDrawn="1"/>
        </p:nvCxnSpPr>
        <p:spPr bwMode="black">
          <a:xfrm>
            <a:off x="8844597" y="4139240"/>
            <a:ext cx="2798763"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47" name="Icon 6">
            <a:extLst>
              <a:ext uri="{FF2B5EF4-FFF2-40B4-BE49-F238E27FC236}">
                <a16:creationId xmlns:a16="http://schemas.microsoft.com/office/drawing/2014/main" id="{1B6A14F2-55DB-52D8-8B7E-E1BF230F4080}"/>
              </a:ext>
              <a:ext uri="{C183D7F6-B498-43B3-948B-1728B52AA6E4}">
                <adec:decorative xmlns:adec="http://schemas.microsoft.com/office/drawing/2017/decorative" val="1"/>
              </a:ext>
            </a:extLst>
          </p:cNvPr>
          <p:cNvSpPr>
            <a:spLocks noGrp="1"/>
          </p:cNvSpPr>
          <p:nvPr>
            <p:ph type="pic" sz="quarter" idx="51" hasCustomPrompt="1"/>
          </p:nvPr>
        </p:nvSpPr>
        <p:spPr>
          <a:xfrm>
            <a:off x="8842248" y="4535424"/>
            <a:ext cx="630936" cy="630936"/>
          </a:xfrm>
        </p:spPr>
        <p:txBody>
          <a:bodyPr anchor="ctr"/>
          <a:lstStyle>
            <a:lvl1pPr marL="0" indent="0" algn="ctr">
              <a:buNone/>
              <a:defRPr sz="1000"/>
            </a:lvl1pPr>
          </a:lstStyle>
          <a:p>
            <a:r>
              <a:rPr lang="en-US" noProof="0"/>
              <a:t>Icon</a:t>
            </a:r>
          </a:p>
        </p:txBody>
      </p:sp>
      <p:sp>
        <p:nvSpPr>
          <p:cNvPr id="58" name="Subhead 6">
            <a:extLst>
              <a:ext uri="{FF2B5EF4-FFF2-40B4-BE49-F238E27FC236}">
                <a16:creationId xmlns:a16="http://schemas.microsoft.com/office/drawing/2014/main" id="{5D0A8C92-4195-7BC5-B4EA-B07FAB0422EE}"/>
              </a:ext>
            </a:extLst>
          </p:cNvPr>
          <p:cNvSpPr>
            <a:spLocks noGrp="1"/>
          </p:cNvSpPr>
          <p:nvPr>
            <p:ph type="body" sz="quarter" idx="61" hasCustomPrompt="1"/>
          </p:nvPr>
        </p:nvSpPr>
        <p:spPr bwMode="blackGray">
          <a:xfrm>
            <a:off x="9668256" y="4619956"/>
            <a:ext cx="1975104" cy="329184"/>
          </a:xfrm>
        </p:spPr>
        <p:txBody>
          <a:bodyPr anchor="ct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lang="en-US" sz="1600" kern="1200" noProof="0" dirty="0">
                <a:solidFill>
                  <a:schemeClr val="tx2"/>
                </a:solidFill>
                <a:latin typeface="Plus Jakarta Sans SemiBold" pitchFamily="2" charset="77"/>
                <a:ea typeface="+mn-ea"/>
                <a:cs typeface="Plus Jakarta Sans SemiBold" pitchFamily="2" charset="77"/>
              </a:defRPr>
            </a:lvl1pPr>
            <a:lvl2pPr>
              <a:defRPr sz="1200">
                <a:latin typeface="Plus Jakarta Sans Medium" pitchFamily="2" charset="0"/>
                <a:cs typeface="Plus Jakarta Sans Medium" pitchFamily="2" charset="0"/>
              </a:defRPr>
            </a:lvl2pPr>
            <a:lvl3pPr>
              <a:defRPr sz="1200">
                <a:latin typeface="Plus Jakarta Sans Medium" pitchFamily="2" charset="0"/>
                <a:cs typeface="Plus Jakarta Sans Medium" pitchFamily="2" charset="0"/>
              </a:defRPr>
            </a:lvl3pPr>
            <a:lvl4pPr>
              <a:defRPr sz="1200">
                <a:latin typeface="Plus Jakarta Sans Medium" pitchFamily="2" charset="0"/>
                <a:cs typeface="Plus Jakarta Sans Medium" pitchFamily="2" charset="0"/>
              </a:defRPr>
            </a:lvl4pPr>
            <a:lvl5pPr>
              <a:defRPr sz="1200">
                <a:latin typeface="Plus Jakarta Sans Medium" pitchFamily="2" charset="0"/>
                <a:cs typeface="Plus Jakarta Sans Medium" pitchFamily="2" charset="0"/>
              </a:defRPr>
            </a:lvl5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Subhead</a:t>
            </a:r>
          </a:p>
        </p:txBody>
      </p:sp>
      <p:sp>
        <p:nvSpPr>
          <p:cNvPr id="53" name="Text 6">
            <a:extLst>
              <a:ext uri="{FF2B5EF4-FFF2-40B4-BE49-F238E27FC236}">
                <a16:creationId xmlns:a16="http://schemas.microsoft.com/office/drawing/2014/main" id="{D36743E4-26DA-1476-4080-1F07C67FD59E}"/>
              </a:ext>
            </a:extLst>
          </p:cNvPr>
          <p:cNvSpPr>
            <a:spLocks noGrp="1"/>
          </p:cNvSpPr>
          <p:nvPr>
            <p:ph type="body" sz="half" idx="56" hasCustomPrompt="1"/>
          </p:nvPr>
        </p:nvSpPr>
        <p:spPr>
          <a:xfrm>
            <a:off x="9668256" y="4991492"/>
            <a:ext cx="1975104" cy="768096"/>
          </a:xfrm>
        </p:spPr>
        <p:txBody>
          <a:bodyPr/>
          <a:lstStyle>
            <a:lvl1pPr marL="0" indent="0">
              <a:buNone/>
              <a:defRPr kumimoji="0" lang="en-GB" sz="1200" b="0" i="0" u="none" strike="noStrike" kern="1200" cap="none" spc="0" normalizeH="0" baseline="0" dirty="0">
                <a:ln>
                  <a:noFill/>
                </a:ln>
                <a:solidFill>
                  <a:schemeClr val="tx2"/>
                </a:solidFill>
                <a:effectLst/>
                <a:uLnTx/>
                <a:uFillTx/>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34" name="Straight Connector 6">
            <a:extLst>
              <a:ext uri="{FF2B5EF4-FFF2-40B4-BE49-F238E27FC236}">
                <a16:creationId xmlns:a16="http://schemas.microsoft.com/office/drawing/2014/main" id="{3646890E-84A5-03EE-A7F0-73B4EDFEB732}"/>
              </a:ext>
              <a:ext uri="{C183D7F6-B498-43B3-948B-1728B52AA6E4}">
                <adec:decorative xmlns:adec="http://schemas.microsoft.com/office/drawing/2017/decorative" val="1"/>
              </a:ext>
            </a:extLst>
          </p:cNvPr>
          <p:cNvCxnSpPr>
            <a:cxnSpLocks/>
          </p:cNvCxnSpPr>
          <p:nvPr userDrawn="1"/>
        </p:nvCxnSpPr>
        <p:spPr bwMode="black">
          <a:xfrm>
            <a:off x="8844597" y="5762624"/>
            <a:ext cx="2798763"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8" name="Footer">
            <a:extLst>
              <a:ext uri="{FF2B5EF4-FFF2-40B4-BE49-F238E27FC236}">
                <a16:creationId xmlns:a16="http://schemas.microsoft.com/office/drawing/2014/main" id="{EA2A0F51-810C-59F0-7B81-0F50BB0EBD99}"/>
              </a:ext>
            </a:extLst>
          </p:cNvPr>
          <p:cNvSpPr>
            <a:spLocks noGrp="1" noRot="1" noMove="1" noResize="1" noEditPoints="1" noAdjustHandles="1" noChangeArrowheads="1" noChangeShapeType="1"/>
          </p:cNvSpPr>
          <p:nvPr>
            <p:ph type="ftr" sz="quarter" idx="11"/>
          </p:nvPr>
        </p:nvSpPr>
        <p:spPr/>
        <p:txBody>
          <a:bodyPr/>
          <a:lstStyle>
            <a:lvl1pPr>
              <a:defRPr>
                <a:solidFill>
                  <a:srgbClr val="512EAB"/>
                </a:solidFill>
              </a:defRPr>
            </a:lvl1pPr>
          </a:lstStyle>
          <a:p>
            <a:r>
              <a:rPr lang="en-US"/>
              <a:t>Copyright 2025 Pearson. All rights reserved.</a:t>
            </a:r>
          </a:p>
        </p:txBody>
      </p:sp>
      <p:sp>
        <p:nvSpPr>
          <p:cNvPr id="9" name="Slide Number">
            <a:extLst>
              <a:ext uri="{FF2B5EF4-FFF2-40B4-BE49-F238E27FC236}">
                <a16:creationId xmlns:a16="http://schemas.microsoft.com/office/drawing/2014/main" id="{8C39C324-6BB7-0039-5EE5-1288F15F0D1A}"/>
              </a:ext>
            </a:extLst>
          </p:cNvPr>
          <p:cNvSpPr>
            <a:spLocks noGrp="1" noRot="1" noMove="1" noResize="1" noEditPoints="1" noAdjustHandles="1" noChangeArrowheads="1" noChangeShapeType="1"/>
          </p:cNvSpPr>
          <p:nvPr>
            <p:ph type="sldNum" sz="quarter" idx="12"/>
          </p:nvPr>
        </p:nvSpPr>
        <p:spPr>
          <a:xfrm>
            <a:off x="9908540" y="6439710"/>
            <a:ext cx="1734820" cy="418290"/>
          </a:xfrm>
        </p:spPr>
        <p:txBody>
          <a:bodyPr/>
          <a:lstStyle>
            <a:lvl1pPr>
              <a:defRPr>
                <a:solidFill>
                  <a:srgbClr val="512EAB"/>
                </a:solidFill>
              </a:defRPr>
            </a:lvl1pPr>
          </a:lstStyle>
          <a:p>
            <a:fld id="{27BB625B-AB5A-C845-B50B-ED205C3DDF7A}" type="slidenum">
              <a:rPr lang="en-US" smtClean="0"/>
              <a:pPr/>
              <a:t>‹#›</a:t>
            </a:fld>
            <a:endParaRPr lang="en-US"/>
          </a:p>
        </p:txBody>
      </p:sp>
    </p:spTree>
    <p:extLst>
      <p:ext uri="{BB962C8B-B14F-4D97-AF65-F5344CB8AC3E}">
        <p14:creationId xmlns:p14="http://schemas.microsoft.com/office/powerpoint/2010/main" val="81614045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con with Text and Data x2 A">
    <p:bg bwMode="ltGray">
      <p:bgRef idx="1001">
        <a:schemeClr val="bg1"/>
      </p:bgRef>
    </p:bg>
    <p:spTree>
      <p:nvGrpSpPr>
        <p:cNvPr id="1" name=""/>
        <p:cNvGrpSpPr/>
        <p:nvPr/>
      </p:nvGrpSpPr>
      <p:grpSpPr>
        <a:xfrm>
          <a:off x="0" y="0"/>
          <a:ext cx="0" cy="0"/>
          <a:chOff x="0" y="0"/>
          <a:chExt cx="0" cy="0"/>
        </a:xfrm>
      </p:grpSpPr>
      <p:sp>
        <p:nvSpPr>
          <p:cNvPr id="2" name="Section">
            <a:extLst>
              <a:ext uri="{FF2B5EF4-FFF2-40B4-BE49-F238E27FC236}">
                <a16:creationId xmlns:a16="http://schemas.microsoft.com/office/drawing/2014/main" id="{4CCDD28A-023B-F35D-B686-793D5175B47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lang="en-US" sz="1000" kern="1200" cap="all" baseline="0" dirty="0">
                <a:solidFill>
                  <a:srgbClr val="512EAB"/>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8" name="Title">
            <a:extLst>
              <a:ext uri="{FF2B5EF4-FFF2-40B4-BE49-F238E27FC236}">
                <a16:creationId xmlns:a16="http://schemas.microsoft.com/office/drawing/2014/main" id="{BD66E5D9-89E4-452D-81E9-305BE3BC55CC}"/>
              </a:ext>
            </a:extLst>
          </p:cNvPr>
          <p:cNvSpPr>
            <a:spLocks noGrp="1"/>
          </p:cNvSpPr>
          <p:nvPr>
            <p:ph type="title" hasCustomPrompt="1"/>
          </p:nvPr>
        </p:nvSpPr>
        <p:spPr>
          <a:xfrm>
            <a:off x="550164" y="1058862"/>
            <a:ext cx="5615686" cy="1697037"/>
          </a:xfrm>
        </p:spPr>
        <p:txBody>
          <a:bodyPr/>
          <a:lstStyle>
            <a:lvl1pPr>
              <a:defRPr sz="4000"/>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endParaRPr lang="en-US" noProof="0"/>
          </a:p>
        </p:txBody>
      </p:sp>
      <p:sp>
        <p:nvSpPr>
          <p:cNvPr id="9" name="Rounded Rectangle 1">
            <a:extLst>
              <a:ext uri="{FF2B5EF4-FFF2-40B4-BE49-F238E27FC236}">
                <a16:creationId xmlns:a16="http://schemas.microsoft.com/office/drawing/2014/main" id="{D8086842-FA1E-79F4-2549-081CBADC25D1}"/>
              </a:ext>
              <a:ext uri="{C183D7F6-B498-43B3-948B-1728B52AA6E4}">
                <adec:decorative xmlns:adec="http://schemas.microsoft.com/office/drawing/2017/decorative" val="1"/>
              </a:ext>
            </a:extLst>
          </p:cNvPr>
          <p:cNvSpPr/>
          <p:nvPr userDrawn="1"/>
        </p:nvSpPr>
        <p:spPr bwMode="ltGray">
          <a:xfrm>
            <a:off x="548640" y="3429000"/>
            <a:ext cx="2667635" cy="2333626"/>
          </a:xfrm>
          <a:prstGeom prst="roundRect">
            <a:avLst>
              <a:gd name="adj" fmla="val 8037"/>
            </a:avLst>
          </a:prstGeom>
          <a:solidFill>
            <a:srgbClr val="C1BFFF"/>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5" name="Icon 1">
            <a:extLst>
              <a:ext uri="{FF2B5EF4-FFF2-40B4-BE49-F238E27FC236}">
                <a16:creationId xmlns:a16="http://schemas.microsoft.com/office/drawing/2014/main" id="{99453C8C-2CC1-6F32-0EEF-0BD69EB95ADF}"/>
              </a:ext>
              <a:ext uri="{C183D7F6-B498-43B3-948B-1728B52AA6E4}">
                <adec:decorative xmlns:adec="http://schemas.microsoft.com/office/drawing/2017/decorative" val="1"/>
              </a:ext>
            </a:extLst>
          </p:cNvPr>
          <p:cNvSpPr>
            <a:spLocks noGrp="1"/>
          </p:cNvSpPr>
          <p:nvPr>
            <p:ph type="pic" sz="quarter" idx="46" hasCustomPrompt="1"/>
          </p:nvPr>
        </p:nvSpPr>
        <p:spPr>
          <a:xfrm>
            <a:off x="861513" y="3660204"/>
            <a:ext cx="360644" cy="358830"/>
          </a:xfrm>
        </p:spPr>
        <p:txBody>
          <a:bodyPr anchor="ctr"/>
          <a:lstStyle>
            <a:lvl1pPr marL="0" indent="0" algn="ctr">
              <a:buNone/>
              <a:defRPr sz="1000"/>
            </a:lvl1pPr>
          </a:lstStyle>
          <a:p>
            <a:r>
              <a:rPr lang="en-US" noProof="0"/>
              <a:t>Icon</a:t>
            </a:r>
          </a:p>
        </p:txBody>
      </p:sp>
      <p:sp>
        <p:nvSpPr>
          <p:cNvPr id="4" name="Text 1">
            <a:extLst>
              <a:ext uri="{FF2B5EF4-FFF2-40B4-BE49-F238E27FC236}">
                <a16:creationId xmlns:a16="http://schemas.microsoft.com/office/drawing/2014/main" id="{9E7D6D48-F720-9A3E-055F-AF9BDA41E722}"/>
              </a:ext>
            </a:extLst>
          </p:cNvPr>
          <p:cNvSpPr>
            <a:spLocks noGrp="1"/>
          </p:cNvSpPr>
          <p:nvPr>
            <p:ph type="body" sz="half" idx="2" hasCustomPrompt="1"/>
          </p:nvPr>
        </p:nvSpPr>
        <p:spPr>
          <a:xfrm>
            <a:off x="861513" y="4151086"/>
            <a:ext cx="2099401" cy="798285"/>
          </a:xfrm>
        </p:spPr>
        <p:txBody>
          <a:bodyPr/>
          <a:lstStyle>
            <a:lvl1pPr marL="0" indent="0">
              <a:buNone/>
              <a:defRPr kumimoji="0" lang="en-GB" sz="1400" b="0" i="0" u="none" strike="noStrike" kern="1200" cap="none" spc="0" normalizeH="0" baseline="0" dirty="0">
                <a:ln>
                  <a:noFill/>
                </a:ln>
                <a:solidFill>
                  <a:srgbClr val="0D004D"/>
                </a:solidFill>
                <a:effectLst/>
                <a:uLnTx/>
                <a:uFillTx/>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4" name="Straight Connector 1">
            <a:extLst>
              <a:ext uri="{FF2B5EF4-FFF2-40B4-BE49-F238E27FC236}">
                <a16:creationId xmlns:a16="http://schemas.microsoft.com/office/drawing/2014/main" id="{DEE76BFF-71B0-FA5F-A6DB-23B541DEA007}"/>
              </a:ext>
              <a:ext uri="{C183D7F6-B498-43B3-948B-1728B52AA6E4}">
                <adec:decorative xmlns:adec="http://schemas.microsoft.com/office/drawing/2017/decorative" val="1"/>
              </a:ext>
            </a:extLst>
          </p:cNvPr>
          <p:cNvCxnSpPr>
            <a:cxnSpLocks/>
          </p:cNvCxnSpPr>
          <p:nvPr userDrawn="1"/>
        </p:nvCxnSpPr>
        <p:spPr bwMode="black">
          <a:xfrm>
            <a:off x="861513" y="4945223"/>
            <a:ext cx="2041889"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6" name="Emphasis 1">
            <a:extLst>
              <a:ext uri="{FF2B5EF4-FFF2-40B4-BE49-F238E27FC236}">
                <a16:creationId xmlns:a16="http://schemas.microsoft.com/office/drawing/2014/main" id="{FEAACE1B-BEAD-3920-329D-328DD0C311A1}"/>
              </a:ext>
            </a:extLst>
          </p:cNvPr>
          <p:cNvSpPr>
            <a:spLocks noGrp="1"/>
          </p:cNvSpPr>
          <p:nvPr>
            <p:ph type="body" sz="half" idx="29" hasCustomPrompt="1"/>
          </p:nvPr>
        </p:nvSpPr>
        <p:spPr>
          <a:xfrm>
            <a:off x="861513" y="5020763"/>
            <a:ext cx="2099401" cy="598988"/>
          </a:xfrm>
        </p:spPr>
        <p:txBody>
          <a:bodyPr/>
          <a:lstStyle>
            <a:lvl1pPr marL="0" indent="0">
              <a:buNone/>
              <a:defRPr kumimoji="0" lang="en-GB" sz="40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10" name="Rounded Rectangle 2">
            <a:extLst>
              <a:ext uri="{FF2B5EF4-FFF2-40B4-BE49-F238E27FC236}">
                <a16:creationId xmlns:a16="http://schemas.microsoft.com/office/drawing/2014/main" id="{4B3871BA-7671-DB3E-43F7-9884E19BA8B2}"/>
              </a:ext>
              <a:ext uri="{C183D7F6-B498-43B3-948B-1728B52AA6E4}">
                <adec:decorative xmlns:adec="http://schemas.microsoft.com/office/drawing/2017/decorative" val="1"/>
              </a:ext>
            </a:extLst>
          </p:cNvPr>
          <p:cNvSpPr/>
          <p:nvPr userDrawn="1"/>
        </p:nvSpPr>
        <p:spPr bwMode="ltGray">
          <a:xfrm>
            <a:off x="3356928" y="3429000"/>
            <a:ext cx="2667635" cy="2333626"/>
          </a:xfrm>
          <a:prstGeom prst="roundRect">
            <a:avLst>
              <a:gd name="adj" fmla="val 8037"/>
            </a:avLst>
          </a:prstGeom>
          <a:solidFill>
            <a:srgbClr val="EDECF6"/>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2" name="Icon 2">
            <a:extLst>
              <a:ext uri="{FF2B5EF4-FFF2-40B4-BE49-F238E27FC236}">
                <a16:creationId xmlns:a16="http://schemas.microsoft.com/office/drawing/2014/main" id="{7D5D11B1-D31B-90D8-F009-1DF3353083BB}"/>
              </a:ext>
              <a:ext uri="{C183D7F6-B498-43B3-948B-1728B52AA6E4}">
                <adec:decorative xmlns:adec="http://schemas.microsoft.com/office/drawing/2017/decorative" val="1"/>
              </a:ext>
            </a:extLst>
          </p:cNvPr>
          <p:cNvSpPr>
            <a:spLocks noGrp="1"/>
          </p:cNvSpPr>
          <p:nvPr>
            <p:ph type="pic" sz="quarter" idx="47" hasCustomPrompt="1"/>
          </p:nvPr>
        </p:nvSpPr>
        <p:spPr>
          <a:xfrm>
            <a:off x="3669801" y="3660204"/>
            <a:ext cx="360644" cy="358830"/>
          </a:xfrm>
        </p:spPr>
        <p:txBody>
          <a:bodyPr anchor="ctr"/>
          <a:lstStyle>
            <a:lvl1pPr marL="0" indent="0" algn="ctr">
              <a:buNone/>
              <a:defRPr sz="1000"/>
            </a:lvl1pPr>
          </a:lstStyle>
          <a:p>
            <a:r>
              <a:rPr lang="en-US" noProof="0"/>
              <a:t>Icon</a:t>
            </a:r>
          </a:p>
        </p:txBody>
      </p:sp>
      <p:sp>
        <p:nvSpPr>
          <p:cNvPr id="11" name="Text 2">
            <a:extLst>
              <a:ext uri="{FF2B5EF4-FFF2-40B4-BE49-F238E27FC236}">
                <a16:creationId xmlns:a16="http://schemas.microsoft.com/office/drawing/2014/main" id="{C7E6DEAE-07EC-BA82-0D28-AB61E76AA023}"/>
              </a:ext>
            </a:extLst>
          </p:cNvPr>
          <p:cNvSpPr>
            <a:spLocks noGrp="1"/>
          </p:cNvSpPr>
          <p:nvPr>
            <p:ph type="body" sz="half" idx="28" hasCustomPrompt="1"/>
          </p:nvPr>
        </p:nvSpPr>
        <p:spPr>
          <a:xfrm>
            <a:off x="3669801" y="4151086"/>
            <a:ext cx="2073229" cy="798285"/>
          </a:xfrm>
        </p:spPr>
        <p:txBody>
          <a:bodyPr/>
          <a:lstStyle>
            <a:lvl1pPr marL="0" indent="0">
              <a:buNone/>
              <a:defRPr kumimoji="0" lang="en-GB" sz="1400" b="0" i="0" u="none" strike="noStrike" kern="1200" cap="none" spc="0" normalizeH="0" baseline="0" dirty="0">
                <a:ln>
                  <a:noFill/>
                </a:ln>
                <a:solidFill>
                  <a:srgbClr val="0D004D"/>
                </a:solidFill>
                <a:effectLst/>
                <a:uLnTx/>
                <a:uFillTx/>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15" name="Straight Connector 2">
            <a:extLst>
              <a:ext uri="{FF2B5EF4-FFF2-40B4-BE49-F238E27FC236}">
                <a16:creationId xmlns:a16="http://schemas.microsoft.com/office/drawing/2014/main" id="{B92D2906-311B-A86E-3017-E83A4001259C}"/>
              </a:ext>
              <a:ext uri="{C183D7F6-B498-43B3-948B-1728B52AA6E4}">
                <adec:decorative xmlns:adec="http://schemas.microsoft.com/office/drawing/2017/decorative" val="1"/>
              </a:ext>
            </a:extLst>
          </p:cNvPr>
          <p:cNvCxnSpPr>
            <a:cxnSpLocks/>
          </p:cNvCxnSpPr>
          <p:nvPr userDrawn="1"/>
        </p:nvCxnSpPr>
        <p:spPr bwMode="black">
          <a:xfrm>
            <a:off x="3669801" y="4945223"/>
            <a:ext cx="2041889"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7" name="Emphasis 2">
            <a:extLst>
              <a:ext uri="{FF2B5EF4-FFF2-40B4-BE49-F238E27FC236}">
                <a16:creationId xmlns:a16="http://schemas.microsoft.com/office/drawing/2014/main" id="{F39E798C-B808-9EAC-D2A0-1E02EB6AB1BF}"/>
              </a:ext>
              <a:ext uri="{C183D7F6-B498-43B3-948B-1728B52AA6E4}">
                <adec:decorative xmlns:adec="http://schemas.microsoft.com/office/drawing/2017/decorative" val="0"/>
              </a:ext>
            </a:extLst>
          </p:cNvPr>
          <p:cNvSpPr>
            <a:spLocks noGrp="1"/>
          </p:cNvSpPr>
          <p:nvPr>
            <p:ph type="body" sz="half" idx="30" hasCustomPrompt="1"/>
          </p:nvPr>
        </p:nvSpPr>
        <p:spPr>
          <a:xfrm>
            <a:off x="3669801" y="5020763"/>
            <a:ext cx="2073229" cy="598988"/>
          </a:xfrm>
        </p:spPr>
        <p:txBody>
          <a:bodyPr/>
          <a:lstStyle>
            <a:lvl1pPr marL="0" indent="0">
              <a:buNone/>
              <a:defRPr kumimoji="0" lang="en-GB" sz="40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3" name="Picture">
            <a:extLst>
              <a:ext uri="{FF2B5EF4-FFF2-40B4-BE49-F238E27FC236}">
                <a16:creationId xmlns:a16="http://schemas.microsoft.com/office/drawing/2014/main" id="{CFE04DBC-D39A-6D3D-392C-E7AA745D0C75}"/>
              </a:ext>
              <a:ext uri="{C183D7F6-B498-43B3-948B-1728B52AA6E4}">
                <adec:decorative xmlns:adec="http://schemas.microsoft.com/office/drawing/2017/decorative" val="1"/>
              </a:ext>
            </a:extLst>
          </p:cNvPr>
          <p:cNvSpPr>
            <a:spLocks noGrp="1"/>
          </p:cNvSpPr>
          <p:nvPr>
            <p:ph type="pic" idx="1" hasCustomPrompt="1"/>
          </p:nvPr>
        </p:nvSpPr>
        <p:spPr bwMode="gray">
          <a:xfrm>
            <a:off x="8034638" y="0"/>
            <a:ext cx="4157362" cy="6857999"/>
          </a:xfrm>
          <a:solidFill>
            <a:srgbClr val="EDECF6"/>
          </a:solidFill>
        </p:spPr>
        <p:txBody>
          <a:bodyPr tIns="91440" bIns="0" anchor="t" anchorCtr="0"/>
          <a:lstStyle>
            <a:lvl1pPr marL="0" indent="0" algn="ctr">
              <a:spcAft>
                <a:spcPts val="0"/>
              </a:spcAft>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Add picture here, then ‘Send to Back’</a:t>
            </a:r>
          </a:p>
        </p:txBody>
      </p:sp>
      <p:sp>
        <p:nvSpPr>
          <p:cNvPr id="6" name="Footer">
            <a:extLst>
              <a:ext uri="{FF2B5EF4-FFF2-40B4-BE49-F238E27FC236}">
                <a16:creationId xmlns:a16="http://schemas.microsoft.com/office/drawing/2014/main" id="{51BEA71A-BE37-D5AA-64ED-EDB31A39AE40}"/>
              </a:ext>
            </a:extLst>
          </p:cNvPr>
          <p:cNvSpPr>
            <a:spLocks noGrp="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4CBBBA1B-5AA2-CB43-B59E-6C0DD9571941}"/>
              </a:ext>
            </a:extLst>
          </p:cNvPr>
          <p:cNvSpPr>
            <a:spLocks noGrp="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3656624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con with Text and Data x2 B">
    <p:bg bwMode="gray">
      <p:bgPr>
        <a:solidFill>
          <a:srgbClr val="EDECF6"/>
        </a:solidFill>
        <a:effectLst/>
      </p:bgPr>
    </p:bg>
    <p:spTree>
      <p:nvGrpSpPr>
        <p:cNvPr id="1" name=""/>
        <p:cNvGrpSpPr/>
        <p:nvPr/>
      </p:nvGrpSpPr>
      <p:grpSpPr>
        <a:xfrm>
          <a:off x="0" y="0"/>
          <a:ext cx="0" cy="0"/>
          <a:chOff x="0" y="0"/>
          <a:chExt cx="0" cy="0"/>
        </a:xfrm>
      </p:grpSpPr>
      <p:sp>
        <p:nvSpPr>
          <p:cNvPr id="2" name="Section">
            <a:extLst>
              <a:ext uri="{FF2B5EF4-FFF2-40B4-BE49-F238E27FC236}">
                <a16:creationId xmlns:a16="http://schemas.microsoft.com/office/drawing/2014/main" id="{4CCDD28A-023B-F35D-B686-793D5175B47D}"/>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lang="en-US" sz="1000" kern="1200" cap="all" baseline="0" dirty="0">
                <a:solidFill>
                  <a:srgbClr val="512EAB"/>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8" name="Title">
            <a:extLst>
              <a:ext uri="{FF2B5EF4-FFF2-40B4-BE49-F238E27FC236}">
                <a16:creationId xmlns:a16="http://schemas.microsoft.com/office/drawing/2014/main" id="{BD66E5D9-89E4-452D-81E9-305BE3BC55CC}"/>
              </a:ext>
            </a:extLst>
          </p:cNvPr>
          <p:cNvSpPr>
            <a:spLocks noGrp="1"/>
          </p:cNvSpPr>
          <p:nvPr>
            <p:ph type="title" hasCustomPrompt="1"/>
          </p:nvPr>
        </p:nvSpPr>
        <p:spPr>
          <a:xfrm>
            <a:off x="1482725" y="1731964"/>
            <a:ext cx="4260306" cy="1345066"/>
          </a:xfrm>
        </p:spPr>
        <p:txBody>
          <a:bodyPr/>
          <a:lstStyle>
            <a:lvl1pPr>
              <a:defRPr sz="3200"/>
            </a:lvl1pPr>
          </a:lstStyle>
          <a:p>
            <a:r>
              <a:rPr lang="en-US" noProof="0"/>
              <a:t>Place headline here, lorem ipsum dolor sit </a:t>
            </a:r>
            <a:r>
              <a:rPr lang="en-US" noProof="0" err="1"/>
              <a:t>amet</a:t>
            </a:r>
            <a:r>
              <a:rPr lang="en-US" noProof="0"/>
              <a:t> </a:t>
            </a:r>
            <a:r>
              <a:rPr lang="en-US" noProof="0" err="1"/>
              <a:t>adipiscing</a:t>
            </a:r>
            <a:r>
              <a:rPr lang="en-US" noProof="0"/>
              <a:t> </a:t>
            </a:r>
            <a:r>
              <a:rPr lang="en-US" noProof="0" err="1"/>
              <a:t>elit</a:t>
            </a:r>
            <a:endParaRPr lang="en-US" noProof="0"/>
          </a:p>
        </p:txBody>
      </p:sp>
      <p:sp>
        <p:nvSpPr>
          <p:cNvPr id="9" name="Icon 1">
            <a:extLst>
              <a:ext uri="{FF2B5EF4-FFF2-40B4-BE49-F238E27FC236}">
                <a16:creationId xmlns:a16="http://schemas.microsoft.com/office/drawing/2014/main" id="{994A4869-87A3-7BFE-8AAF-9B6832E7CB65}"/>
              </a:ext>
              <a:ext uri="{C183D7F6-B498-43B3-948B-1728B52AA6E4}">
                <adec:decorative xmlns:adec="http://schemas.microsoft.com/office/drawing/2017/decorative" val="1"/>
              </a:ext>
            </a:extLst>
          </p:cNvPr>
          <p:cNvSpPr>
            <a:spLocks noGrp="1"/>
          </p:cNvSpPr>
          <p:nvPr>
            <p:ph type="pic" sz="quarter" idx="46" hasCustomPrompt="1"/>
          </p:nvPr>
        </p:nvSpPr>
        <p:spPr>
          <a:xfrm>
            <a:off x="1488077" y="3684395"/>
            <a:ext cx="530352" cy="527684"/>
          </a:xfrm>
        </p:spPr>
        <p:txBody>
          <a:bodyPr anchor="ctr"/>
          <a:lstStyle>
            <a:lvl1pPr marL="0" indent="0" algn="ctr">
              <a:buNone/>
              <a:defRPr sz="1000"/>
            </a:lvl1pPr>
          </a:lstStyle>
          <a:p>
            <a:r>
              <a:rPr lang="en-US" noProof="0"/>
              <a:t>Icon</a:t>
            </a:r>
          </a:p>
        </p:txBody>
      </p:sp>
      <p:sp>
        <p:nvSpPr>
          <p:cNvPr id="16" name="Subhead 1">
            <a:extLst>
              <a:ext uri="{FF2B5EF4-FFF2-40B4-BE49-F238E27FC236}">
                <a16:creationId xmlns:a16="http://schemas.microsoft.com/office/drawing/2014/main" id="{FEAACE1B-BEAD-3920-329D-328DD0C311A1}"/>
              </a:ext>
            </a:extLst>
          </p:cNvPr>
          <p:cNvSpPr>
            <a:spLocks noGrp="1"/>
          </p:cNvSpPr>
          <p:nvPr>
            <p:ph type="body" sz="half" idx="29" hasCustomPrompt="1"/>
          </p:nvPr>
        </p:nvSpPr>
        <p:spPr>
          <a:xfrm>
            <a:off x="1488077" y="4349617"/>
            <a:ext cx="2099401" cy="598988"/>
          </a:xfrm>
        </p:spPr>
        <p:txBody>
          <a:bodyPr/>
          <a:lstStyle>
            <a:lvl1pPr marL="0" indent="0">
              <a:buNone/>
              <a:defRPr kumimoji="0" lang="en-GB" sz="40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4" name="Text 1">
            <a:extLst>
              <a:ext uri="{FF2B5EF4-FFF2-40B4-BE49-F238E27FC236}">
                <a16:creationId xmlns:a16="http://schemas.microsoft.com/office/drawing/2014/main" id="{9E7D6D48-F720-9A3E-055F-AF9BDA41E722}"/>
              </a:ext>
            </a:extLst>
          </p:cNvPr>
          <p:cNvSpPr>
            <a:spLocks noGrp="1"/>
          </p:cNvSpPr>
          <p:nvPr>
            <p:ph type="body" sz="half" idx="2" hasCustomPrompt="1"/>
          </p:nvPr>
        </p:nvSpPr>
        <p:spPr>
          <a:xfrm>
            <a:off x="1488077" y="4993756"/>
            <a:ext cx="2099401" cy="598989"/>
          </a:xfrm>
        </p:spPr>
        <p:txBody>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lang="en-GB" sz="120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sp>
        <p:nvSpPr>
          <p:cNvPr id="10" name="Icon 2">
            <a:extLst>
              <a:ext uri="{FF2B5EF4-FFF2-40B4-BE49-F238E27FC236}">
                <a16:creationId xmlns:a16="http://schemas.microsoft.com/office/drawing/2014/main" id="{BED0C63F-D92F-A8AC-3577-7ECD10DF50F8}"/>
              </a:ext>
              <a:ext uri="{C183D7F6-B498-43B3-948B-1728B52AA6E4}">
                <adec:decorative xmlns:adec="http://schemas.microsoft.com/office/drawing/2017/decorative" val="1"/>
              </a:ext>
            </a:extLst>
          </p:cNvPr>
          <p:cNvSpPr>
            <a:spLocks noGrp="1"/>
          </p:cNvSpPr>
          <p:nvPr>
            <p:ph type="pic" sz="quarter" idx="47" hasCustomPrompt="1"/>
          </p:nvPr>
        </p:nvSpPr>
        <p:spPr>
          <a:xfrm>
            <a:off x="3771401" y="3684395"/>
            <a:ext cx="530352" cy="527684"/>
          </a:xfrm>
        </p:spPr>
        <p:txBody>
          <a:bodyPr anchor="ctr"/>
          <a:lstStyle>
            <a:lvl1pPr marL="0" indent="0" algn="ctr">
              <a:buNone/>
              <a:defRPr sz="1000"/>
            </a:lvl1pPr>
          </a:lstStyle>
          <a:p>
            <a:r>
              <a:rPr lang="en-US" noProof="0"/>
              <a:t>Icon</a:t>
            </a:r>
          </a:p>
        </p:txBody>
      </p:sp>
      <p:sp>
        <p:nvSpPr>
          <p:cNvPr id="17" name="Subhead 2">
            <a:extLst>
              <a:ext uri="{FF2B5EF4-FFF2-40B4-BE49-F238E27FC236}">
                <a16:creationId xmlns:a16="http://schemas.microsoft.com/office/drawing/2014/main" id="{F39E798C-B808-9EAC-D2A0-1E02EB6AB1BF}"/>
              </a:ext>
            </a:extLst>
          </p:cNvPr>
          <p:cNvSpPr>
            <a:spLocks noGrp="1"/>
          </p:cNvSpPr>
          <p:nvPr>
            <p:ph type="body" sz="half" idx="30" hasCustomPrompt="1"/>
          </p:nvPr>
        </p:nvSpPr>
        <p:spPr>
          <a:xfrm>
            <a:off x="3771401" y="4349617"/>
            <a:ext cx="2073229" cy="598988"/>
          </a:xfrm>
        </p:spPr>
        <p:txBody>
          <a:bodyPr/>
          <a:lstStyle>
            <a:lvl1pPr marL="0" indent="0">
              <a:buNone/>
              <a:defRPr kumimoji="0" lang="en-GB" sz="4000" b="0" i="0" u="none" strike="noStrike" kern="1200" cap="none" spc="0" normalizeH="0" baseline="0" dirty="0">
                <a:ln>
                  <a:noFill/>
                </a:ln>
                <a:solidFill>
                  <a:srgbClr val="512EAB"/>
                </a:solidFill>
                <a:effectLst/>
                <a:uLnTx/>
                <a:uFillTx/>
                <a:latin typeface="Plus Jakarta Sans SemiBold" panose="020B0609020204030204"/>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XX%</a:t>
            </a:r>
          </a:p>
        </p:txBody>
      </p:sp>
      <p:sp>
        <p:nvSpPr>
          <p:cNvPr id="11" name="Text 2">
            <a:extLst>
              <a:ext uri="{FF2B5EF4-FFF2-40B4-BE49-F238E27FC236}">
                <a16:creationId xmlns:a16="http://schemas.microsoft.com/office/drawing/2014/main" id="{C7E6DEAE-07EC-BA82-0D28-AB61E76AA023}"/>
              </a:ext>
            </a:extLst>
          </p:cNvPr>
          <p:cNvSpPr>
            <a:spLocks noGrp="1"/>
          </p:cNvSpPr>
          <p:nvPr>
            <p:ph type="body" sz="half" idx="28" hasCustomPrompt="1"/>
          </p:nvPr>
        </p:nvSpPr>
        <p:spPr>
          <a:xfrm>
            <a:off x="3771401" y="4993756"/>
            <a:ext cx="2073229" cy="598989"/>
          </a:xfrm>
        </p:spPr>
        <p:txBody>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lang="en-GB" sz="1200" kern="1200" dirty="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US" noProof="0"/>
              <a:t>Place text here </a:t>
            </a:r>
          </a:p>
        </p:txBody>
      </p:sp>
      <p:cxnSp>
        <p:nvCxnSpPr>
          <p:cNvPr id="5" name="Straight Connector">
            <a:extLst>
              <a:ext uri="{FF2B5EF4-FFF2-40B4-BE49-F238E27FC236}">
                <a16:creationId xmlns:a16="http://schemas.microsoft.com/office/drawing/2014/main" id="{BD220C2B-AB8E-9F7A-0E6F-38DC50148B2D}"/>
              </a:ext>
              <a:ext uri="{C183D7F6-B498-43B3-948B-1728B52AA6E4}">
                <adec:decorative xmlns:adec="http://schemas.microsoft.com/office/drawing/2017/decorative" val="1"/>
              </a:ext>
            </a:extLst>
          </p:cNvPr>
          <p:cNvCxnSpPr>
            <a:cxnSpLocks/>
          </p:cNvCxnSpPr>
          <p:nvPr userDrawn="1"/>
        </p:nvCxnSpPr>
        <p:spPr bwMode="black">
          <a:xfrm>
            <a:off x="1485265" y="5769910"/>
            <a:ext cx="4151742"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3" name="Picture">
            <a:extLst>
              <a:ext uri="{FF2B5EF4-FFF2-40B4-BE49-F238E27FC236}">
                <a16:creationId xmlns:a16="http://schemas.microsoft.com/office/drawing/2014/main" id="{CFE04DBC-D39A-6D3D-392C-E7AA745D0C75}"/>
              </a:ext>
              <a:ext uri="{C183D7F6-B498-43B3-948B-1728B52AA6E4}">
                <adec:decorative xmlns:adec="http://schemas.microsoft.com/office/drawing/2017/decorative" val="1"/>
              </a:ext>
            </a:extLst>
          </p:cNvPr>
          <p:cNvSpPr>
            <a:spLocks noGrp="1"/>
          </p:cNvSpPr>
          <p:nvPr>
            <p:ph type="pic" idx="1" hasCustomPrompt="1"/>
          </p:nvPr>
        </p:nvSpPr>
        <p:spPr bwMode="gray">
          <a:xfrm>
            <a:off x="6165850" y="1096963"/>
            <a:ext cx="4540250" cy="4665662"/>
          </a:xfrm>
          <a:prstGeom prst="roundRect">
            <a:avLst>
              <a:gd name="adj" fmla="val 4080"/>
            </a:avLst>
          </a:prstGeom>
          <a:solidFill>
            <a:srgbClr val="C1BFFF"/>
          </a:solidFill>
        </p:spPr>
        <p:txBody>
          <a:bodyPr tIns="91440" bIns="0" anchor="t" anchorCtr="0"/>
          <a:lstStyle>
            <a:lvl1pPr marL="0" indent="0" algn="ctr">
              <a:spcAft>
                <a:spcPts val="0"/>
              </a:spcAft>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Add picture here</a:t>
            </a:r>
          </a:p>
        </p:txBody>
      </p:sp>
      <p:sp>
        <p:nvSpPr>
          <p:cNvPr id="6" name="Footer">
            <a:extLst>
              <a:ext uri="{FF2B5EF4-FFF2-40B4-BE49-F238E27FC236}">
                <a16:creationId xmlns:a16="http://schemas.microsoft.com/office/drawing/2014/main" id="{51BEA71A-BE37-D5AA-64ED-EDB31A39AE40}"/>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7" name="Slide Number">
            <a:extLst>
              <a:ext uri="{FF2B5EF4-FFF2-40B4-BE49-F238E27FC236}">
                <a16:creationId xmlns:a16="http://schemas.microsoft.com/office/drawing/2014/main" id="{4CBBBA1B-5AA2-CB43-B59E-6C0DD9571941}"/>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992321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Profile x4 Dark">
    <p:bg bwMode="gray">
      <p:bgRef idx="1001">
        <a:schemeClr val="bg2"/>
      </p:bgRef>
    </p:bg>
    <p:spTree>
      <p:nvGrpSpPr>
        <p:cNvPr id="1" name=""/>
        <p:cNvGrpSpPr/>
        <p:nvPr/>
      </p:nvGrpSpPr>
      <p:grpSpPr>
        <a:xfrm>
          <a:off x="0" y="0"/>
          <a:ext cx="0" cy="0"/>
          <a:chOff x="0" y="0"/>
          <a:chExt cx="0" cy="0"/>
        </a:xfrm>
      </p:grpSpPr>
      <p:sp>
        <p:nvSpPr>
          <p:cNvPr id="3" name="Line Waves">
            <a:extLst>
              <a:ext uri="{FF2B5EF4-FFF2-40B4-BE49-F238E27FC236}">
                <a16:creationId xmlns:a16="http://schemas.microsoft.com/office/drawing/2014/main" id="{21EE0CFA-B51D-C635-D6A4-AB3B22C38E0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1765261"/>
            <a:ext cx="2324100" cy="4270115"/>
          </a:xfrm>
          <a:custGeom>
            <a:avLst/>
            <a:gdLst>
              <a:gd name="connsiteX0" fmla="*/ 0 w 2324100"/>
              <a:gd name="connsiteY0" fmla="*/ 692727 h 4270115"/>
              <a:gd name="connsiteX1" fmla="*/ 23841 w 2324100"/>
              <a:gd name="connsiteY1" fmla="*/ 731059 h 4270115"/>
              <a:gd name="connsiteX2" fmla="*/ 443757 w 2324100"/>
              <a:gd name="connsiteY2" fmla="*/ 2145682 h 4270115"/>
              <a:gd name="connsiteX3" fmla="*/ 443213 w 2324100"/>
              <a:gd name="connsiteY3" fmla="*/ 2145682 h 4270115"/>
              <a:gd name="connsiteX4" fmla="*/ 31412 w 2324100"/>
              <a:gd name="connsiteY4" fmla="*/ 3546472 h 4270115"/>
              <a:gd name="connsiteX5" fmla="*/ 0 w 2324100"/>
              <a:gd name="connsiteY5" fmla="*/ 3597467 h 4270115"/>
              <a:gd name="connsiteX6" fmla="*/ 0 w 2324100"/>
              <a:gd name="connsiteY6" fmla="*/ 3551763 h 4270115"/>
              <a:gd name="connsiteX7" fmla="*/ 37371 w 2324100"/>
              <a:gd name="connsiteY7" fmla="*/ 3488643 h 4270115"/>
              <a:gd name="connsiteX8" fmla="*/ 417059 w 2324100"/>
              <a:gd name="connsiteY8" fmla="*/ 2145137 h 4270115"/>
              <a:gd name="connsiteX9" fmla="*/ 37371 w 2324100"/>
              <a:gd name="connsiteY9" fmla="*/ 801632 h 4270115"/>
              <a:gd name="connsiteX10" fmla="*/ 0 w 2324100"/>
              <a:gd name="connsiteY10" fmla="*/ 738512 h 4270115"/>
              <a:gd name="connsiteX11" fmla="*/ 0 w 2324100"/>
              <a:gd name="connsiteY11" fmla="*/ 164941 h 4270115"/>
              <a:gd name="connsiteX12" fmla="*/ 53886 w 2324100"/>
              <a:gd name="connsiteY12" fmla="*/ 214190 h 4270115"/>
              <a:gd name="connsiteX13" fmla="*/ 1070357 w 2324100"/>
              <a:gd name="connsiteY13" fmla="*/ 2140779 h 4270115"/>
              <a:gd name="connsiteX14" fmla="*/ 178528 w 2324100"/>
              <a:gd name="connsiteY14" fmla="*/ 3948521 h 4270115"/>
              <a:gd name="connsiteX15" fmla="*/ 0 w 2324100"/>
              <a:gd name="connsiteY15" fmla="*/ 4116957 h 4270115"/>
              <a:gd name="connsiteX16" fmla="*/ 0 w 2324100"/>
              <a:gd name="connsiteY16" fmla="*/ 4077047 h 4270115"/>
              <a:gd name="connsiteX17" fmla="*/ 38919 w 2324100"/>
              <a:gd name="connsiteY17" fmla="*/ 4041827 h 4270115"/>
              <a:gd name="connsiteX18" fmla="*/ 1042569 w 2324100"/>
              <a:gd name="connsiteY18" fmla="*/ 2140234 h 4270115"/>
              <a:gd name="connsiteX19" fmla="*/ 38919 w 2324100"/>
              <a:gd name="connsiteY19" fmla="*/ 238641 h 4270115"/>
              <a:gd name="connsiteX20" fmla="*/ 0 w 2324100"/>
              <a:gd name="connsiteY20" fmla="*/ 203505 h 4270115"/>
              <a:gd name="connsiteX21" fmla="*/ 232349 w 2324100"/>
              <a:gd name="connsiteY21" fmla="*/ 145468 h 4270115"/>
              <a:gd name="connsiteX22" fmla="*/ 624110 w 2324100"/>
              <a:gd name="connsiteY22" fmla="*/ 429345 h 4270115"/>
              <a:gd name="connsiteX23" fmla="*/ 1696956 w 2324100"/>
              <a:gd name="connsiteY23" fmla="*/ 2135330 h 4270115"/>
              <a:gd name="connsiteX24" fmla="*/ 624110 w 2324100"/>
              <a:gd name="connsiteY24" fmla="*/ 3841315 h 4270115"/>
              <a:gd name="connsiteX25" fmla="*/ 275938 w 2324100"/>
              <a:gd name="connsiteY25" fmla="*/ 4096313 h 4270115"/>
              <a:gd name="connsiteX26" fmla="*/ 275938 w 2324100"/>
              <a:gd name="connsiteY26" fmla="*/ 4096859 h 4270115"/>
              <a:gd name="connsiteX27" fmla="*/ 2296312 w 2324100"/>
              <a:gd name="connsiteY27" fmla="*/ 2130971 h 4270115"/>
              <a:gd name="connsiteX28" fmla="*/ 232349 w 2324100"/>
              <a:gd name="connsiteY28" fmla="*/ 145468 h 4270115"/>
              <a:gd name="connsiteX29" fmla="*/ 0 w 2324100"/>
              <a:gd name="connsiteY29" fmla="*/ 0 h 4270115"/>
              <a:gd name="connsiteX30" fmla="*/ 101580 w 2324100"/>
              <a:gd name="connsiteY30" fmla="*/ 60469 h 4270115"/>
              <a:gd name="connsiteX31" fmla="*/ 1190228 w 2324100"/>
              <a:gd name="connsiteY31" fmla="*/ 638575 h 4270115"/>
              <a:gd name="connsiteX32" fmla="*/ 1190773 w 2324100"/>
              <a:gd name="connsiteY32" fmla="*/ 638575 h 4270115"/>
              <a:gd name="connsiteX33" fmla="*/ 2324100 w 2324100"/>
              <a:gd name="connsiteY33" fmla="*/ 2129882 h 4270115"/>
              <a:gd name="connsiteX34" fmla="*/ 1190773 w 2324100"/>
              <a:gd name="connsiteY34" fmla="*/ 3621188 h 4270115"/>
              <a:gd name="connsiteX35" fmla="*/ 144624 w 2324100"/>
              <a:gd name="connsiteY35" fmla="*/ 4182403 h 4270115"/>
              <a:gd name="connsiteX36" fmla="*/ 0 w 2324100"/>
              <a:gd name="connsiteY36" fmla="*/ 4270115 h 4270115"/>
              <a:gd name="connsiteX37" fmla="*/ 0 w 2324100"/>
              <a:gd name="connsiteY37" fmla="*/ 4228907 h 4270115"/>
              <a:gd name="connsiteX38" fmla="*/ 44450 w 2324100"/>
              <a:gd name="connsiteY38" fmla="*/ 4203853 h 4270115"/>
              <a:gd name="connsiteX39" fmla="*/ 133727 w 2324100"/>
              <a:gd name="connsiteY39" fmla="*/ 4157883 h 4270115"/>
              <a:gd name="connsiteX40" fmla="*/ 607218 w 2324100"/>
              <a:gd name="connsiteY40" fmla="*/ 3820065 h 4270115"/>
              <a:gd name="connsiteX41" fmla="*/ 1669713 w 2324100"/>
              <a:gd name="connsiteY41" fmla="*/ 2135330 h 4270115"/>
              <a:gd name="connsiteX42" fmla="*/ 607218 w 2324100"/>
              <a:gd name="connsiteY42" fmla="*/ 450595 h 4270115"/>
              <a:gd name="connsiteX43" fmla="*/ 3930 w 2324100"/>
              <a:gd name="connsiteY43" fmla="*/ 36507 h 4270115"/>
              <a:gd name="connsiteX44" fmla="*/ 0 w 2324100"/>
              <a:gd name="connsiteY44" fmla="*/ 33977 h 427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24100" h="4270115">
                <a:moveTo>
                  <a:pt x="0" y="692727"/>
                </a:moveTo>
                <a:lnTo>
                  <a:pt x="23841" y="731059"/>
                </a:lnTo>
                <a:cubicBezTo>
                  <a:pt x="271572" y="1154274"/>
                  <a:pt x="443757" y="1636264"/>
                  <a:pt x="443757" y="2145682"/>
                </a:cubicBezTo>
                <a:lnTo>
                  <a:pt x="443213" y="2145682"/>
                </a:lnTo>
                <a:cubicBezTo>
                  <a:pt x="443213" y="2649618"/>
                  <a:pt x="274782" y="3126647"/>
                  <a:pt x="31412" y="3546472"/>
                </a:cubicBezTo>
                <a:lnTo>
                  <a:pt x="0" y="3597467"/>
                </a:lnTo>
                <a:lnTo>
                  <a:pt x="0" y="3551763"/>
                </a:lnTo>
                <a:lnTo>
                  <a:pt x="37371" y="3488643"/>
                </a:lnTo>
                <a:cubicBezTo>
                  <a:pt x="339541" y="2949468"/>
                  <a:pt x="417059" y="2482275"/>
                  <a:pt x="417059" y="2145137"/>
                </a:cubicBezTo>
                <a:cubicBezTo>
                  <a:pt x="417059" y="1808000"/>
                  <a:pt x="339541" y="1340807"/>
                  <a:pt x="37371" y="801632"/>
                </a:cubicBezTo>
                <a:lnTo>
                  <a:pt x="0" y="738512"/>
                </a:lnTo>
                <a:close/>
                <a:moveTo>
                  <a:pt x="0" y="164941"/>
                </a:moveTo>
                <a:lnTo>
                  <a:pt x="53886" y="214190"/>
                </a:lnTo>
                <a:cubicBezTo>
                  <a:pt x="576910" y="709885"/>
                  <a:pt x="1070357" y="1398668"/>
                  <a:pt x="1070357" y="2140779"/>
                </a:cubicBezTo>
                <a:cubicBezTo>
                  <a:pt x="1070357" y="2836509"/>
                  <a:pt x="652556" y="3469204"/>
                  <a:pt x="178528" y="3948521"/>
                </a:cubicBezTo>
                <a:lnTo>
                  <a:pt x="0" y="4116957"/>
                </a:lnTo>
                <a:lnTo>
                  <a:pt x="0" y="4077047"/>
                </a:lnTo>
                <a:lnTo>
                  <a:pt x="38919" y="4041827"/>
                </a:lnTo>
                <a:cubicBezTo>
                  <a:pt x="496609" y="3609746"/>
                  <a:pt x="1042569" y="2929748"/>
                  <a:pt x="1042569" y="2140234"/>
                </a:cubicBezTo>
                <a:cubicBezTo>
                  <a:pt x="1042569" y="1350719"/>
                  <a:pt x="496609" y="670177"/>
                  <a:pt x="38919" y="238641"/>
                </a:cubicBezTo>
                <a:lnTo>
                  <a:pt x="0" y="203505"/>
                </a:lnTo>
                <a:close/>
                <a:moveTo>
                  <a:pt x="232349" y="145468"/>
                </a:moveTo>
                <a:cubicBezTo>
                  <a:pt x="360392" y="229923"/>
                  <a:pt x="493885" y="325275"/>
                  <a:pt x="624110" y="429345"/>
                </a:cubicBezTo>
                <a:cubicBezTo>
                  <a:pt x="1113401" y="819472"/>
                  <a:pt x="1696956" y="1432449"/>
                  <a:pt x="1696956" y="2135330"/>
                </a:cubicBezTo>
                <a:cubicBezTo>
                  <a:pt x="1696956" y="2838211"/>
                  <a:pt x="1113401" y="3451189"/>
                  <a:pt x="624110" y="3841315"/>
                </a:cubicBezTo>
                <a:cubicBezTo>
                  <a:pt x="508051" y="3933943"/>
                  <a:pt x="390361" y="4018943"/>
                  <a:pt x="275938" y="4096313"/>
                </a:cubicBezTo>
                <a:lnTo>
                  <a:pt x="275938" y="4096859"/>
                </a:lnTo>
                <a:cubicBezTo>
                  <a:pt x="899813" y="3813527"/>
                  <a:pt x="2296312" y="3055068"/>
                  <a:pt x="2296312" y="2130971"/>
                </a:cubicBezTo>
                <a:cubicBezTo>
                  <a:pt x="2296312" y="1206873"/>
                  <a:pt x="831704" y="411365"/>
                  <a:pt x="232349" y="145468"/>
                </a:cubicBezTo>
                <a:close/>
                <a:moveTo>
                  <a:pt x="0" y="0"/>
                </a:moveTo>
                <a:lnTo>
                  <a:pt x="101580" y="60469"/>
                </a:lnTo>
                <a:cubicBezTo>
                  <a:pt x="309719" y="141109"/>
                  <a:pt x="754333" y="348705"/>
                  <a:pt x="1190228" y="638575"/>
                </a:cubicBezTo>
                <a:lnTo>
                  <a:pt x="1190773" y="638575"/>
                </a:lnTo>
                <a:cubicBezTo>
                  <a:pt x="1707854" y="982387"/>
                  <a:pt x="2324100" y="1520173"/>
                  <a:pt x="2324100" y="2129882"/>
                </a:cubicBezTo>
                <a:cubicBezTo>
                  <a:pt x="2324100" y="2739590"/>
                  <a:pt x="1707854" y="3277375"/>
                  <a:pt x="1190773" y="3621188"/>
                </a:cubicBezTo>
                <a:cubicBezTo>
                  <a:pt x="782121" y="3893077"/>
                  <a:pt x="366931" y="4091955"/>
                  <a:pt x="144624" y="4182403"/>
                </a:cubicBezTo>
                <a:lnTo>
                  <a:pt x="0" y="4270115"/>
                </a:lnTo>
                <a:lnTo>
                  <a:pt x="0" y="4228907"/>
                </a:lnTo>
                <a:lnTo>
                  <a:pt x="44450" y="4203853"/>
                </a:lnTo>
                <a:cubicBezTo>
                  <a:pt x="84069" y="4181893"/>
                  <a:pt x="115729" y="4165273"/>
                  <a:pt x="133727" y="4157883"/>
                </a:cubicBezTo>
                <a:cubicBezTo>
                  <a:pt x="283566" y="4062532"/>
                  <a:pt x="444848" y="3949744"/>
                  <a:pt x="607218" y="3820065"/>
                </a:cubicBezTo>
                <a:cubicBezTo>
                  <a:pt x="1092152" y="3433752"/>
                  <a:pt x="1669713" y="2827313"/>
                  <a:pt x="1669713" y="2135330"/>
                </a:cubicBezTo>
                <a:cubicBezTo>
                  <a:pt x="1669713" y="1443347"/>
                  <a:pt x="1092152" y="836907"/>
                  <a:pt x="607218" y="450595"/>
                </a:cubicBezTo>
                <a:cubicBezTo>
                  <a:pt x="452270" y="327114"/>
                  <a:pt x="91661" y="93085"/>
                  <a:pt x="3930" y="36507"/>
                </a:cubicBezTo>
                <a:lnTo>
                  <a:pt x="0" y="33977"/>
                </a:lnTo>
                <a:close/>
              </a:path>
            </a:pathLst>
          </a:custGeom>
          <a:gradFill flip="none" rotWithShape="1">
            <a:gsLst>
              <a:gs pos="0">
                <a:srgbClr val="0D004D"/>
              </a:gs>
              <a:gs pos="100000">
                <a:srgbClr val="512EAB"/>
              </a:gs>
            </a:gsLst>
            <a:lin ang="0" scaled="1"/>
            <a:tileRect/>
          </a:gradFill>
          <a:ln w="20455" cap="flat">
            <a:noFill/>
            <a:prstDash val="solid"/>
            <a:miter/>
          </a:ln>
        </p:spPr>
        <p:txBody>
          <a:bodyPr wrap="square" rtlCol="0" anchor="ctr">
            <a:noAutofit/>
          </a:bodyPr>
          <a:lstStyle/>
          <a:p>
            <a:endParaRPr lang="en-US" noProof="0"/>
          </a:p>
        </p:txBody>
      </p:sp>
      <p:sp>
        <p:nvSpPr>
          <p:cNvPr id="7" name="Section">
            <a:extLst>
              <a:ext uri="{FF2B5EF4-FFF2-40B4-BE49-F238E27FC236}">
                <a16:creationId xmlns:a16="http://schemas.microsoft.com/office/drawing/2014/main" id="{51008C76-10DB-547B-4449-87B5BDB90F4F}"/>
              </a:ext>
            </a:extLst>
          </p:cNvPr>
          <p:cNvSpPr>
            <a:spLocks noGrp="1"/>
          </p:cNvSpPr>
          <p:nvPr>
            <p:ph type="body" sz="quarter" idx="27" hasCustomPrompt="1"/>
          </p:nvPr>
        </p:nvSpPr>
        <p:spPr bwMode="white">
          <a:xfrm>
            <a:off x="550164" y="0"/>
            <a:ext cx="3607200" cy="547200"/>
          </a:xfrm>
        </p:spPr>
        <p:txBody>
          <a:bodyPr anchor="ctr" anchorCtr="0"/>
          <a:lstStyle>
            <a:lvl1pPr marL="0" indent="0">
              <a:spcAft>
                <a:spcPts val="0"/>
              </a:spcAft>
              <a:buNone/>
              <a:defRPr lang="en-US" sz="1000" kern="1200" cap="all" baseline="0" dirty="0">
                <a:solidFill>
                  <a:srgbClr val="C1BFFF"/>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bwMode="white">
          <a:xfrm>
            <a:off x="550164" y="1063618"/>
            <a:ext cx="1866011" cy="1603381"/>
          </a:xfrm>
        </p:spPr>
        <p:txBody>
          <a:bodyPr/>
          <a:lstStyle/>
          <a:p>
            <a:r>
              <a:rPr lang="en-US" noProof="0"/>
              <a:t>Place headline here</a:t>
            </a:r>
          </a:p>
        </p:txBody>
      </p:sp>
      <p:sp>
        <p:nvSpPr>
          <p:cNvPr id="29" name="Picture 1">
            <a:extLst>
              <a:ext uri="{FF2B5EF4-FFF2-40B4-BE49-F238E27FC236}">
                <a16:creationId xmlns:a16="http://schemas.microsoft.com/office/drawing/2014/main" id="{D8581F6C-6922-071F-CA80-4A7DEBE5C40D}"/>
              </a:ext>
              <a:ext uri="{C183D7F6-B498-43B3-948B-1728B52AA6E4}">
                <adec:decorative xmlns:adec="http://schemas.microsoft.com/office/drawing/2017/decorative" val="1"/>
              </a:ext>
            </a:extLst>
          </p:cNvPr>
          <p:cNvSpPr>
            <a:spLocks noGrp="1"/>
          </p:cNvSpPr>
          <p:nvPr>
            <p:ph type="pic" sz="quarter" idx="28" hasCustomPrompt="1"/>
          </p:nvPr>
        </p:nvSpPr>
        <p:spPr bwMode="invGray">
          <a:xfrm>
            <a:off x="2804934" y="1106244"/>
            <a:ext cx="2095200" cy="2876400"/>
          </a:xfrm>
          <a:prstGeom prst="roundRect">
            <a:avLst>
              <a:gd name="adj" fmla="val 8029"/>
            </a:avLst>
          </a:prstGeom>
          <a:solidFill>
            <a:srgbClr val="C1BFFF"/>
          </a:solidFill>
        </p:spPr>
        <p:txBody>
          <a:bodyPr tIns="91440" anchor="t" anchorCtr="0"/>
          <a:lstStyle>
            <a:lvl1pPr marL="0" indent="0" algn="ctr">
              <a:spcAft>
                <a:spcPts val="0"/>
              </a:spcAft>
              <a:buNone/>
              <a:defRPr sz="1400">
                <a:solidFill>
                  <a:schemeClr val="bg2"/>
                </a:solidFill>
              </a:defRPr>
            </a:lvl1pPr>
          </a:lstStyle>
          <a:p>
            <a:r>
              <a:rPr lang="en-US" noProof="0"/>
              <a:t>Profile picture</a:t>
            </a:r>
          </a:p>
        </p:txBody>
      </p:sp>
      <p:sp>
        <p:nvSpPr>
          <p:cNvPr id="34" name="Subhead 1">
            <a:extLst>
              <a:ext uri="{FF2B5EF4-FFF2-40B4-BE49-F238E27FC236}">
                <a16:creationId xmlns:a16="http://schemas.microsoft.com/office/drawing/2014/main" id="{BCC06B0D-5D4C-DCF5-57E9-7618AF2949ED}"/>
              </a:ext>
            </a:extLst>
          </p:cNvPr>
          <p:cNvSpPr>
            <a:spLocks noGrp="1"/>
          </p:cNvSpPr>
          <p:nvPr>
            <p:ph type="body" idx="1" hasCustomPrompt="1"/>
          </p:nvPr>
        </p:nvSpPr>
        <p:spPr bwMode="white">
          <a:xfrm>
            <a:off x="2792395" y="4175434"/>
            <a:ext cx="2095200" cy="493200"/>
          </a:xfrm>
        </p:spPr>
        <p:txBody>
          <a:bodyPr wrap="none"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err="1"/>
              <a:t>Firstname</a:t>
            </a:r>
            <a:r>
              <a:rPr lang="en-US" noProof="0"/>
              <a:t> </a:t>
            </a:r>
            <a:br>
              <a:rPr lang="en-US" noProof="0"/>
            </a:br>
            <a:r>
              <a:rPr lang="en-US" noProof="0" err="1"/>
              <a:t>Lastname</a:t>
            </a:r>
            <a:endParaRPr lang="en-US" noProof="0"/>
          </a:p>
        </p:txBody>
      </p:sp>
      <p:sp>
        <p:nvSpPr>
          <p:cNvPr id="35" name="Overview 1">
            <a:extLst>
              <a:ext uri="{FF2B5EF4-FFF2-40B4-BE49-F238E27FC236}">
                <a16:creationId xmlns:a16="http://schemas.microsoft.com/office/drawing/2014/main" id="{C7FD8158-E7E5-5628-6617-9E0287C2ACB6}"/>
              </a:ext>
            </a:extLst>
          </p:cNvPr>
          <p:cNvSpPr>
            <a:spLocks noGrp="1"/>
          </p:cNvSpPr>
          <p:nvPr>
            <p:ph type="body" sz="quarter" idx="14" hasCustomPrompt="1"/>
          </p:nvPr>
        </p:nvSpPr>
        <p:spPr bwMode="white">
          <a:xfrm>
            <a:off x="2792395" y="4732768"/>
            <a:ext cx="2095200" cy="4932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Role, Department </a:t>
            </a:r>
            <a:br>
              <a:rPr lang="en-US" noProof="0"/>
            </a:br>
            <a:r>
              <a:rPr lang="en-US" noProof="0"/>
              <a:t>Location</a:t>
            </a:r>
          </a:p>
        </p:txBody>
      </p:sp>
      <p:sp>
        <p:nvSpPr>
          <p:cNvPr id="36" name="Text 1">
            <a:extLst>
              <a:ext uri="{FF2B5EF4-FFF2-40B4-BE49-F238E27FC236}">
                <a16:creationId xmlns:a16="http://schemas.microsoft.com/office/drawing/2014/main" id="{8029DF93-39A4-DCC9-B520-0C8C8DA19EF8}"/>
              </a:ext>
            </a:extLst>
          </p:cNvPr>
          <p:cNvSpPr>
            <a:spLocks noGrp="1"/>
          </p:cNvSpPr>
          <p:nvPr>
            <p:ph type="body" sz="quarter" idx="33" hasCustomPrompt="1"/>
          </p:nvPr>
        </p:nvSpPr>
        <p:spPr bwMode="white">
          <a:xfrm>
            <a:off x="2792395" y="5214576"/>
            <a:ext cx="2095200" cy="8208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short bio here, </a:t>
            </a:r>
            <a:br>
              <a:rPr lang="en-US" noProof="0"/>
            </a:br>
            <a:r>
              <a:rPr lang="en-US" noProof="0"/>
              <a:t>lorem ipsum dolor sit </a:t>
            </a:r>
            <a:r>
              <a:rPr lang="en-US" noProof="0" err="1"/>
              <a:t>amet</a:t>
            </a:r>
            <a:r>
              <a:rPr lang="en-US" noProof="0"/>
              <a:t> </a:t>
            </a:r>
            <a:r>
              <a:rPr lang="en-US" noProof="0" err="1"/>
              <a:t>adipiscing</a:t>
            </a:r>
            <a:r>
              <a:rPr lang="en-US" noProof="0"/>
              <a:t> </a:t>
            </a:r>
            <a:r>
              <a:rPr lang="en-US" noProof="0" err="1"/>
              <a:t>elit</a:t>
            </a:r>
            <a:r>
              <a:rPr lang="en-US" noProof="0"/>
              <a:t>.</a:t>
            </a:r>
          </a:p>
        </p:txBody>
      </p:sp>
      <p:sp>
        <p:nvSpPr>
          <p:cNvPr id="30" name="Picture 2">
            <a:extLst>
              <a:ext uri="{FF2B5EF4-FFF2-40B4-BE49-F238E27FC236}">
                <a16:creationId xmlns:a16="http://schemas.microsoft.com/office/drawing/2014/main" id="{7F1232CD-8F02-2A62-26C1-B866F446AC0A}"/>
              </a:ext>
              <a:ext uri="{C183D7F6-B498-43B3-948B-1728B52AA6E4}">
                <adec:decorative xmlns:adec="http://schemas.microsoft.com/office/drawing/2017/decorative" val="1"/>
              </a:ext>
            </a:extLst>
          </p:cNvPr>
          <p:cNvSpPr>
            <a:spLocks noGrp="1"/>
          </p:cNvSpPr>
          <p:nvPr>
            <p:ph type="pic" sz="quarter" idx="29" hasCustomPrompt="1"/>
          </p:nvPr>
        </p:nvSpPr>
        <p:spPr bwMode="invGray">
          <a:xfrm>
            <a:off x="5054052" y="1106244"/>
            <a:ext cx="2095200" cy="2876400"/>
          </a:xfrm>
          <a:prstGeom prst="roundRect">
            <a:avLst>
              <a:gd name="adj" fmla="val 8029"/>
            </a:avLst>
          </a:prstGeom>
          <a:solidFill>
            <a:srgbClr val="C1BFFF"/>
          </a:solidFill>
        </p:spPr>
        <p:txBody>
          <a:bodyPr tIns="91440" anchor="t" anchorCtr="0"/>
          <a:lstStyle>
            <a:lvl1pPr marL="0" indent="0" algn="ctr">
              <a:spcAft>
                <a:spcPts val="0"/>
              </a:spcAft>
              <a:buNone/>
              <a:defRPr sz="1400">
                <a:solidFill>
                  <a:schemeClr val="bg2"/>
                </a:solidFill>
              </a:defRPr>
            </a:lvl1pPr>
          </a:lstStyle>
          <a:p>
            <a:r>
              <a:rPr lang="en-US" noProof="0"/>
              <a:t>Profile picture</a:t>
            </a:r>
          </a:p>
        </p:txBody>
      </p:sp>
      <p:sp>
        <p:nvSpPr>
          <p:cNvPr id="37" name="Subhead 2">
            <a:extLst>
              <a:ext uri="{FF2B5EF4-FFF2-40B4-BE49-F238E27FC236}">
                <a16:creationId xmlns:a16="http://schemas.microsoft.com/office/drawing/2014/main" id="{AA29FE22-EC43-8F1F-0422-5140B5E16765}"/>
              </a:ext>
            </a:extLst>
          </p:cNvPr>
          <p:cNvSpPr>
            <a:spLocks noGrp="1"/>
          </p:cNvSpPr>
          <p:nvPr>
            <p:ph type="body" idx="34" hasCustomPrompt="1"/>
          </p:nvPr>
        </p:nvSpPr>
        <p:spPr bwMode="white">
          <a:xfrm>
            <a:off x="5041513" y="4175434"/>
            <a:ext cx="2095200" cy="493200"/>
          </a:xfrm>
        </p:spPr>
        <p:txBody>
          <a:bodyPr wrap="none"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err="1"/>
              <a:t>Firstname</a:t>
            </a:r>
            <a:r>
              <a:rPr lang="en-US" noProof="0"/>
              <a:t> </a:t>
            </a:r>
            <a:br>
              <a:rPr lang="en-US" noProof="0"/>
            </a:br>
            <a:r>
              <a:rPr lang="en-US" noProof="0" err="1"/>
              <a:t>Lastname</a:t>
            </a:r>
            <a:endParaRPr lang="en-US" noProof="0"/>
          </a:p>
        </p:txBody>
      </p:sp>
      <p:sp>
        <p:nvSpPr>
          <p:cNvPr id="38" name="Overview 2">
            <a:extLst>
              <a:ext uri="{FF2B5EF4-FFF2-40B4-BE49-F238E27FC236}">
                <a16:creationId xmlns:a16="http://schemas.microsoft.com/office/drawing/2014/main" id="{8762CF4D-2976-7A60-0108-65E18C77EF27}"/>
              </a:ext>
            </a:extLst>
          </p:cNvPr>
          <p:cNvSpPr>
            <a:spLocks noGrp="1"/>
          </p:cNvSpPr>
          <p:nvPr>
            <p:ph type="body" sz="quarter" idx="35" hasCustomPrompt="1"/>
          </p:nvPr>
        </p:nvSpPr>
        <p:spPr bwMode="white">
          <a:xfrm>
            <a:off x="5041513" y="4732768"/>
            <a:ext cx="2095200" cy="4932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Role, Department </a:t>
            </a:r>
            <a:br>
              <a:rPr lang="en-US" noProof="0"/>
            </a:br>
            <a:r>
              <a:rPr lang="en-US" noProof="0"/>
              <a:t>Location</a:t>
            </a:r>
          </a:p>
        </p:txBody>
      </p:sp>
      <p:sp>
        <p:nvSpPr>
          <p:cNvPr id="39" name="Text 2">
            <a:extLst>
              <a:ext uri="{FF2B5EF4-FFF2-40B4-BE49-F238E27FC236}">
                <a16:creationId xmlns:a16="http://schemas.microsoft.com/office/drawing/2014/main" id="{A4322B94-2975-3571-26B9-CCE8A541E555}"/>
              </a:ext>
            </a:extLst>
          </p:cNvPr>
          <p:cNvSpPr>
            <a:spLocks noGrp="1"/>
          </p:cNvSpPr>
          <p:nvPr>
            <p:ph type="body" sz="quarter" idx="36" hasCustomPrompt="1"/>
          </p:nvPr>
        </p:nvSpPr>
        <p:spPr bwMode="white">
          <a:xfrm>
            <a:off x="5041513" y="5214576"/>
            <a:ext cx="2095200" cy="8208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short bio here, </a:t>
            </a:r>
            <a:br>
              <a:rPr lang="en-US" noProof="0"/>
            </a:br>
            <a:r>
              <a:rPr lang="en-US" noProof="0"/>
              <a:t>lorem ipsum dolor sit </a:t>
            </a:r>
            <a:r>
              <a:rPr lang="en-US" noProof="0" err="1"/>
              <a:t>amet</a:t>
            </a:r>
            <a:r>
              <a:rPr lang="en-US" noProof="0"/>
              <a:t> </a:t>
            </a:r>
            <a:r>
              <a:rPr lang="en-US" noProof="0" err="1"/>
              <a:t>adipiscing</a:t>
            </a:r>
            <a:r>
              <a:rPr lang="en-US" noProof="0"/>
              <a:t> </a:t>
            </a:r>
            <a:r>
              <a:rPr lang="en-US" noProof="0" err="1"/>
              <a:t>elit</a:t>
            </a:r>
            <a:r>
              <a:rPr lang="en-US" noProof="0"/>
              <a:t>.</a:t>
            </a:r>
          </a:p>
        </p:txBody>
      </p:sp>
      <p:sp>
        <p:nvSpPr>
          <p:cNvPr id="31" name="Picture 3">
            <a:extLst>
              <a:ext uri="{FF2B5EF4-FFF2-40B4-BE49-F238E27FC236}">
                <a16:creationId xmlns:a16="http://schemas.microsoft.com/office/drawing/2014/main" id="{1A0D2F8A-AF54-62BF-0C4C-4D15A09C40D4}"/>
              </a:ext>
              <a:ext uri="{C183D7F6-B498-43B3-948B-1728B52AA6E4}">
                <adec:decorative xmlns:adec="http://schemas.microsoft.com/office/drawing/2017/decorative" val="1"/>
              </a:ext>
            </a:extLst>
          </p:cNvPr>
          <p:cNvSpPr>
            <a:spLocks noGrp="1"/>
          </p:cNvSpPr>
          <p:nvPr>
            <p:ph type="pic" sz="quarter" idx="30" hasCustomPrompt="1"/>
          </p:nvPr>
        </p:nvSpPr>
        <p:spPr bwMode="invGray">
          <a:xfrm>
            <a:off x="7303170" y="1106244"/>
            <a:ext cx="2095200" cy="2876400"/>
          </a:xfrm>
          <a:prstGeom prst="roundRect">
            <a:avLst>
              <a:gd name="adj" fmla="val 7575"/>
            </a:avLst>
          </a:prstGeom>
          <a:solidFill>
            <a:srgbClr val="C1BFFF"/>
          </a:solidFill>
        </p:spPr>
        <p:txBody>
          <a:bodyPr tIns="91440" anchor="t" anchorCtr="0"/>
          <a:lstStyle>
            <a:lvl1pPr marL="0" indent="0" algn="ctr">
              <a:spcAft>
                <a:spcPts val="0"/>
              </a:spcAft>
              <a:buNone/>
              <a:defRPr sz="1400">
                <a:solidFill>
                  <a:schemeClr val="bg2"/>
                </a:solidFill>
              </a:defRPr>
            </a:lvl1pPr>
          </a:lstStyle>
          <a:p>
            <a:r>
              <a:rPr lang="en-US" noProof="0"/>
              <a:t>Profile picture</a:t>
            </a:r>
          </a:p>
        </p:txBody>
      </p:sp>
      <p:sp>
        <p:nvSpPr>
          <p:cNvPr id="40" name="Subhead 3">
            <a:extLst>
              <a:ext uri="{FF2B5EF4-FFF2-40B4-BE49-F238E27FC236}">
                <a16:creationId xmlns:a16="http://schemas.microsoft.com/office/drawing/2014/main" id="{19CCED15-E16C-52B8-D959-6CDFBAB2BC36}"/>
              </a:ext>
            </a:extLst>
          </p:cNvPr>
          <p:cNvSpPr>
            <a:spLocks noGrp="1"/>
          </p:cNvSpPr>
          <p:nvPr>
            <p:ph type="body" idx="37" hasCustomPrompt="1"/>
          </p:nvPr>
        </p:nvSpPr>
        <p:spPr bwMode="white">
          <a:xfrm>
            <a:off x="7290631" y="4175434"/>
            <a:ext cx="2095200" cy="493200"/>
          </a:xfrm>
        </p:spPr>
        <p:txBody>
          <a:bodyPr wrap="none"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err="1"/>
              <a:t>Firstname</a:t>
            </a:r>
            <a:r>
              <a:rPr lang="en-US" noProof="0"/>
              <a:t> </a:t>
            </a:r>
            <a:br>
              <a:rPr lang="en-US" noProof="0"/>
            </a:br>
            <a:r>
              <a:rPr lang="en-US" noProof="0" err="1"/>
              <a:t>Lastname</a:t>
            </a:r>
            <a:endParaRPr lang="en-US" noProof="0"/>
          </a:p>
        </p:txBody>
      </p:sp>
      <p:sp>
        <p:nvSpPr>
          <p:cNvPr id="41" name="Overview 3">
            <a:extLst>
              <a:ext uri="{FF2B5EF4-FFF2-40B4-BE49-F238E27FC236}">
                <a16:creationId xmlns:a16="http://schemas.microsoft.com/office/drawing/2014/main" id="{3679B495-B9DF-A4FB-6A13-A2C3377AB7F2}"/>
              </a:ext>
            </a:extLst>
          </p:cNvPr>
          <p:cNvSpPr>
            <a:spLocks noGrp="1"/>
          </p:cNvSpPr>
          <p:nvPr>
            <p:ph type="body" sz="quarter" idx="38" hasCustomPrompt="1"/>
          </p:nvPr>
        </p:nvSpPr>
        <p:spPr bwMode="white">
          <a:xfrm>
            <a:off x="7290631" y="4732768"/>
            <a:ext cx="2095200" cy="4932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Role, Department </a:t>
            </a:r>
            <a:br>
              <a:rPr lang="en-US" noProof="0"/>
            </a:br>
            <a:r>
              <a:rPr lang="en-US" noProof="0"/>
              <a:t>Location</a:t>
            </a:r>
          </a:p>
        </p:txBody>
      </p:sp>
      <p:sp>
        <p:nvSpPr>
          <p:cNvPr id="42" name="Text 3">
            <a:extLst>
              <a:ext uri="{FF2B5EF4-FFF2-40B4-BE49-F238E27FC236}">
                <a16:creationId xmlns:a16="http://schemas.microsoft.com/office/drawing/2014/main" id="{4C6407FB-88B8-767C-474A-9FA4AF59B9B9}"/>
              </a:ext>
            </a:extLst>
          </p:cNvPr>
          <p:cNvSpPr>
            <a:spLocks noGrp="1"/>
          </p:cNvSpPr>
          <p:nvPr>
            <p:ph type="body" sz="quarter" idx="39" hasCustomPrompt="1"/>
          </p:nvPr>
        </p:nvSpPr>
        <p:spPr bwMode="white">
          <a:xfrm>
            <a:off x="7290631" y="5214576"/>
            <a:ext cx="2095200" cy="8208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short bio here, </a:t>
            </a:r>
            <a:br>
              <a:rPr lang="en-US" noProof="0"/>
            </a:br>
            <a:r>
              <a:rPr lang="en-US" noProof="0"/>
              <a:t>lorem ipsum dolor sit </a:t>
            </a:r>
            <a:r>
              <a:rPr lang="en-US" noProof="0" err="1"/>
              <a:t>amet</a:t>
            </a:r>
            <a:r>
              <a:rPr lang="en-US" noProof="0"/>
              <a:t> </a:t>
            </a:r>
            <a:r>
              <a:rPr lang="en-US" noProof="0" err="1"/>
              <a:t>adipiscing</a:t>
            </a:r>
            <a:r>
              <a:rPr lang="en-US" noProof="0"/>
              <a:t> </a:t>
            </a:r>
            <a:r>
              <a:rPr lang="en-US" noProof="0" err="1"/>
              <a:t>elit</a:t>
            </a:r>
            <a:r>
              <a:rPr lang="en-US" noProof="0"/>
              <a:t>.</a:t>
            </a:r>
          </a:p>
        </p:txBody>
      </p:sp>
      <p:sp>
        <p:nvSpPr>
          <p:cNvPr id="32" name="Picture 4">
            <a:extLst>
              <a:ext uri="{FF2B5EF4-FFF2-40B4-BE49-F238E27FC236}">
                <a16:creationId xmlns:a16="http://schemas.microsoft.com/office/drawing/2014/main" id="{8208AA10-657F-1B30-B765-B4F980FADCFA}"/>
              </a:ext>
              <a:ext uri="{C183D7F6-B498-43B3-948B-1728B52AA6E4}">
                <adec:decorative xmlns:adec="http://schemas.microsoft.com/office/drawing/2017/decorative" val="1"/>
              </a:ext>
            </a:extLst>
          </p:cNvPr>
          <p:cNvSpPr>
            <a:spLocks noGrp="1"/>
          </p:cNvSpPr>
          <p:nvPr>
            <p:ph type="pic" sz="quarter" idx="31" hasCustomPrompt="1"/>
          </p:nvPr>
        </p:nvSpPr>
        <p:spPr bwMode="invGray">
          <a:xfrm>
            <a:off x="9552288" y="1106244"/>
            <a:ext cx="2095200" cy="2876400"/>
          </a:xfrm>
          <a:prstGeom prst="roundRect">
            <a:avLst>
              <a:gd name="adj" fmla="val 8029"/>
            </a:avLst>
          </a:prstGeom>
          <a:solidFill>
            <a:srgbClr val="C1BFFF"/>
          </a:solidFill>
        </p:spPr>
        <p:txBody>
          <a:bodyPr tIns="91440" anchor="t" anchorCtr="0"/>
          <a:lstStyle>
            <a:lvl1pPr marL="0" indent="0" algn="ctr">
              <a:spcAft>
                <a:spcPts val="0"/>
              </a:spcAft>
              <a:buNone/>
              <a:defRPr sz="1400">
                <a:solidFill>
                  <a:schemeClr val="bg2"/>
                </a:solidFill>
              </a:defRPr>
            </a:lvl1pPr>
          </a:lstStyle>
          <a:p>
            <a:r>
              <a:rPr lang="en-US" noProof="0"/>
              <a:t>Profile picture</a:t>
            </a:r>
          </a:p>
        </p:txBody>
      </p:sp>
      <p:sp>
        <p:nvSpPr>
          <p:cNvPr id="43" name="Subhead 4">
            <a:extLst>
              <a:ext uri="{FF2B5EF4-FFF2-40B4-BE49-F238E27FC236}">
                <a16:creationId xmlns:a16="http://schemas.microsoft.com/office/drawing/2014/main" id="{629CBC16-DFEC-9D43-DD1E-ED8F09DE87B0}"/>
              </a:ext>
            </a:extLst>
          </p:cNvPr>
          <p:cNvSpPr>
            <a:spLocks noGrp="1"/>
          </p:cNvSpPr>
          <p:nvPr>
            <p:ph type="body" idx="40" hasCustomPrompt="1"/>
          </p:nvPr>
        </p:nvSpPr>
        <p:spPr bwMode="white">
          <a:xfrm>
            <a:off x="9539749" y="4175434"/>
            <a:ext cx="2095200" cy="493200"/>
          </a:xfrm>
        </p:spPr>
        <p:txBody>
          <a:bodyPr wrap="none"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err="1"/>
              <a:t>Firstname</a:t>
            </a:r>
            <a:r>
              <a:rPr lang="en-US" noProof="0"/>
              <a:t> </a:t>
            </a:r>
            <a:br>
              <a:rPr lang="en-US" noProof="0"/>
            </a:br>
            <a:r>
              <a:rPr lang="en-US" noProof="0" err="1"/>
              <a:t>Lastname</a:t>
            </a:r>
            <a:endParaRPr lang="en-US" noProof="0"/>
          </a:p>
        </p:txBody>
      </p:sp>
      <p:sp>
        <p:nvSpPr>
          <p:cNvPr id="44" name="Overview 4">
            <a:extLst>
              <a:ext uri="{FF2B5EF4-FFF2-40B4-BE49-F238E27FC236}">
                <a16:creationId xmlns:a16="http://schemas.microsoft.com/office/drawing/2014/main" id="{B1D9EFEF-914A-19D1-0B76-7C3D99E74919}"/>
              </a:ext>
            </a:extLst>
          </p:cNvPr>
          <p:cNvSpPr>
            <a:spLocks noGrp="1"/>
          </p:cNvSpPr>
          <p:nvPr>
            <p:ph type="body" sz="quarter" idx="41" hasCustomPrompt="1"/>
          </p:nvPr>
        </p:nvSpPr>
        <p:spPr bwMode="white">
          <a:xfrm>
            <a:off x="9539749" y="4732768"/>
            <a:ext cx="2095200" cy="4932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Role, Department </a:t>
            </a:r>
            <a:br>
              <a:rPr lang="en-US" noProof="0"/>
            </a:br>
            <a:r>
              <a:rPr lang="en-US" noProof="0"/>
              <a:t>Location</a:t>
            </a:r>
          </a:p>
        </p:txBody>
      </p:sp>
      <p:sp>
        <p:nvSpPr>
          <p:cNvPr id="45" name="Text 4">
            <a:extLst>
              <a:ext uri="{FF2B5EF4-FFF2-40B4-BE49-F238E27FC236}">
                <a16:creationId xmlns:a16="http://schemas.microsoft.com/office/drawing/2014/main" id="{24F6D455-7576-59A9-DB1B-93667C91A436}"/>
              </a:ext>
            </a:extLst>
          </p:cNvPr>
          <p:cNvSpPr>
            <a:spLocks noGrp="1"/>
          </p:cNvSpPr>
          <p:nvPr>
            <p:ph type="body" sz="quarter" idx="42" hasCustomPrompt="1"/>
          </p:nvPr>
        </p:nvSpPr>
        <p:spPr bwMode="white">
          <a:xfrm>
            <a:off x="9539749" y="5214576"/>
            <a:ext cx="2095200" cy="8208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short bio here, </a:t>
            </a:r>
            <a:br>
              <a:rPr lang="en-US" noProof="0"/>
            </a:br>
            <a:r>
              <a:rPr lang="en-US" noProof="0"/>
              <a:t>lorem ipsum dolor sit </a:t>
            </a:r>
            <a:r>
              <a:rPr lang="en-US" noProof="0" err="1"/>
              <a:t>amet</a:t>
            </a:r>
            <a:r>
              <a:rPr lang="en-US" noProof="0"/>
              <a:t> </a:t>
            </a:r>
            <a:r>
              <a:rPr lang="en-US" noProof="0" err="1"/>
              <a:t>adipiscing</a:t>
            </a:r>
            <a:r>
              <a:rPr lang="en-US" noProof="0"/>
              <a:t> </a:t>
            </a:r>
            <a:r>
              <a:rPr lang="en-US" noProof="0" err="1"/>
              <a:t>elit</a:t>
            </a:r>
            <a:r>
              <a:rPr lang="en-US" noProof="0"/>
              <a:t>.</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76306702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Profile x4">
    <p:bg bwMode="ltGray">
      <p:bgPr>
        <a:solidFill>
          <a:srgbClr val="EDECF6"/>
        </a:solidFill>
        <a:effectLst/>
      </p:bgPr>
    </p:bg>
    <p:spTree>
      <p:nvGrpSpPr>
        <p:cNvPr id="1" name=""/>
        <p:cNvGrpSpPr/>
        <p:nvPr/>
      </p:nvGrpSpPr>
      <p:grpSpPr>
        <a:xfrm>
          <a:off x="0" y="0"/>
          <a:ext cx="0" cy="0"/>
          <a:chOff x="0" y="0"/>
          <a:chExt cx="0" cy="0"/>
        </a:xfrm>
      </p:grpSpPr>
      <p:sp>
        <p:nvSpPr>
          <p:cNvPr id="3" name="Line Waves">
            <a:extLst>
              <a:ext uri="{FF2B5EF4-FFF2-40B4-BE49-F238E27FC236}">
                <a16:creationId xmlns:a16="http://schemas.microsoft.com/office/drawing/2014/main" id="{D186FDAB-7949-432D-448A-914280C408B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ltGray">
          <a:xfrm>
            <a:off x="0" y="1765261"/>
            <a:ext cx="2324100" cy="4270115"/>
          </a:xfrm>
          <a:custGeom>
            <a:avLst/>
            <a:gdLst>
              <a:gd name="connsiteX0" fmla="*/ 0 w 2324100"/>
              <a:gd name="connsiteY0" fmla="*/ 692727 h 4270115"/>
              <a:gd name="connsiteX1" fmla="*/ 23841 w 2324100"/>
              <a:gd name="connsiteY1" fmla="*/ 731059 h 4270115"/>
              <a:gd name="connsiteX2" fmla="*/ 443757 w 2324100"/>
              <a:gd name="connsiteY2" fmla="*/ 2145682 h 4270115"/>
              <a:gd name="connsiteX3" fmla="*/ 443213 w 2324100"/>
              <a:gd name="connsiteY3" fmla="*/ 2145682 h 4270115"/>
              <a:gd name="connsiteX4" fmla="*/ 31412 w 2324100"/>
              <a:gd name="connsiteY4" fmla="*/ 3546472 h 4270115"/>
              <a:gd name="connsiteX5" fmla="*/ 0 w 2324100"/>
              <a:gd name="connsiteY5" fmla="*/ 3597467 h 4270115"/>
              <a:gd name="connsiteX6" fmla="*/ 0 w 2324100"/>
              <a:gd name="connsiteY6" fmla="*/ 3551763 h 4270115"/>
              <a:gd name="connsiteX7" fmla="*/ 37371 w 2324100"/>
              <a:gd name="connsiteY7" fmla="*/ 3488643 h 4270115"/>
              <a:gd name="connsiteX8" fmla="*/ 417059 w 2324100"/>
              <a:gd name="connsiteY8" fmla="*/ 2145137 h 4270115"/>
              <a:gd name="connsiteX9" fmla="*/ 37371 w 2324100"/>
              <a:gd name="connsiteY9" fmla="*/ 801632 h 4270115"/>
              <a:gd name="connsiteX10" fmla="*/ 0 w 2324100"/>
              <a:gd name="connsiteY10" fmla="*/ 738512 h 4270115"/>
              <a:gd name="connsiteX11" fmla="*/ 0 w 2324100"/>
              <a:gd name="connsiteY11" fmla="*/ 164941 h 4270115"/>
              <a:gd name="connsiteX12" fmla="*/ 53886 w 2324100"/>
              <a:gd name="connsiteY12" fmla="*/ 214190 h 4270115"/>
              <a:gd name="connsiteX13" fmla="*/ 1070357 w 2324100"/>
              <a:gd name="connsiteY13" fmla="*/ 2140779 h 4270115"/>
              <a:gd name="connsiteX14" fmla="*/ 178528 w 2324100"/>
              <a:gd name="connsiteY14" fmla="*/ 3948521 h 4270115"/>
              <a:gd name="connsiteX15" fmla="*/ 0 w 2324100"/>
              <a:gd name="connsiteY15" fmla="*/ 4116957 h 4270115"/>
              <a:gd name="connsiteX16" fmla="*/ 0 w 2324100"/>
              <a:gd name="connsiteY16" fmla="*/ 4077047 h 4270115"/>
              <a:gd name="connsiteX17" fmla="*/ 38919 w 2324100"/>
              <a:gd name="connsiteY17" fmla="*/ 4041827 h 4270115"/>
              <a:gd name="connsiteX18" fmla="*/ 1042569 w 2324100"/>
              <a:gd name="connsiteY18" fmla="*/ 2140234 h 4270115"/>
              <a:gd name="connsiteX19" fmla="*/ 38919 w 2324100"/>
              <a:gd name="connsiteY19" fmla="*/ 238641 h 4270115"/>
              <a:gd name="connsiteX20" fmla="*/ 0 w 2324100"/>
              <a:gd name="connsiteY20" fmla="*/ 203505 h 4270115"/>
              <a:gd name="connsiteX21" fmla="*/ 232349 w 2324100"/>
              <a:gd name="connsiteY21" fmla="*/ 145468 h 4270115"/>
              <a:gd name="connsiteX22" fmla="*/ 624110 w 2324100"/>
              <a:gd name="connsiteY22" fmla="*/ 429345 h 4270115"/>
              <a:gd name="connsiteX23" fmla="*/ 1696956 w 2324100"/>
              <a:gd name="connsiteY23" fmla="*/ 2135330 h 4270115"/>
              <a:gd name="connsiteX24" fmla="*/ 624110 w 2324100"/>
              <a:gd name="connsiteY24" fmla="*/ 3841315 h 4270115"/>
              <a:gd name="connsiteX25" fmla="*/ 275938 w 2324100"/>
              <a:gd name="connsiteY25" fmla="*/ 4096313 h 4270115"/>
              <a:gd name="connsiteX26" fmla="*/ 275938 w 2324100"/>
              <a:gd name="connsiteY26" fmla="*/ 4096859 h 4270115"/>
              <a:gd name="connsiteX27" fmla="*/ 2296312 w 2324100"/>
              <a:gd name="connsiteY27" fmla="*/ 2130971 h 4270115"/>
              <a:gd name="connsiteX28" fmla="*/ 232349 w 2324100"/>
              <a:gd name="connsiteY28" fmla="*/ 145468 h 4270115"/>
              <a:gd name="connsiteX29" fmla="*/ 0 w 2324100"/>
              <a:gd name="connsiteY29" fmla="*/ 0 h 4270115"/>
              <a:gd name="connsiteX30" fmla="*/ 101580 w 2324100"/>
              <a:gd name="connsiteY30" fmla="*/ 60469 h 4270115"/>
              <a:gd name="connsiteX31" fmla="*/ 1190228 w 2324100"/>
              <a:gd name="connsiteY31" fmla="*/ 638575 h 4270115"/>
              <a:gd name="connsiteX32" fmla="*/ 1190773 w 2324100"/>
              <a:gd name="connsiteY32" fmla="*/ 638575 h 4270115"/>
              <a:gd name="connsiteX33" fmla="*/ 2324100 w 2324100"/>
              <a:gd name="connsiteY33" fmla="*/ 2129882 h 4270115"/>
              <a:gd name="connsiteX34" fmla="*/ 1190773 w 2324100"/>
              <a:gd name="connsiteY34" fmla="*/ 3621188 h 4270115"/>
              <a:gd name="connsiteX35" fmla="*/ 144624 w 2324100"/>
              <a:gd name="connsiteY35" fmla="*/ 4182403 h 4270115"/>
              <a:gd name="connsiteX36" fmla="*/ 0 w 2324100"/>
              <a:gd name="connsiteY36" fmla="*/ 4270115 h 4270115"/>
              <a:gd name="connsiteX37" fmla="*/ 0 w 2324100"/>
              <a:gd name="connsiteY37" fmla="*/ 4228907 h 4270115"/>
              <a:gd name="connsiteX38" fmla="*/ 44450 w 2324100"/>
              <a:gd name="connsiteY38" fmla="*/ 4203853 h 4270115"/>
              <a:gd name="connsiteX39" fmla="*/ 133727 w 2324100"/>
              <a:gd name="connsiteY39" fmla="*/ 4157883 h 4270115"/>
              <a:gd name="connsiteX40" fmla="*/ 607218 w 2324100"/>
              <a:gd name="connsiteY40" fmla="*/ 3820065 h 4270115"/>
              <a:gd name="connsiteX41" fmla="*/ 1669713 w 2324100"/>
              <a:gd name="connsiteY41" fmla="*/ 2135330 h 4270115"/>
              <a:gd name="connsiteX42" fmla="*/ 607218 w 2324100"/>
              <a:gd name="connsiteY42" fmla="*/ 450595 h 4270115"/>
              <a:gd name="connsiteX43" fmla="*/ 3930 w 2324100"/>
              <a:gd name="connsiteY43" fmla="*/ 36507 h 4270115"/>
              <a:gd name="connsiteX44" fmla="*/ 0 w 2324100"/>
              <a:gd name="connsiteY44" fmla="*/ 33977 h 427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24100" h="4270115">
                <a:moveTo>
                  <a:pt x="0" y="692727"/>
                </a:moveTo>
                <a:lnTo>
                  <a:pt x="23841" y="731059"/>
                </a:lnTo>
                <a:cubicBezTo>
                  <a:pt x="271572" y="1154274"/>
                  <a:pt x="443757" y="1636264"/>
                  <a:pt x="443757" y="2145682"/>
                </a:cubicBezTo>
                <a:lnTo>
                  <a:pt x="443213" y="2145682"/>
                </a:lnTo>
                <a:cubicBezTo>
                  <a:pt x="443213" y="2649618"/>
                  <a:pt x="274782" y="3126647"/>
                  <a:pt x="31412" y="3546472"/>
                </a:cubicBezTo>
                <a:lnTo>
                  <a:pt x="0" y="3597467"/>
                </a:lnTo>
                <a:lnTo>
                  <a:pt x="0" y="3551763"/>
                </a:lnTo>
                <a:lnTo>
                  <a:pt x="37371" y="3488643"/>
                </a:lnTo>
                <a:cubicBezTo>
                  <a:pt x="339541" y="2949468"/>
                  <a:pt x="417059" y="2482275"/>
                  <a:pt x="417059" y="2145137"/>
                </a:cubicBezTo>
                <a:cubicBezTo>
                  <a:pt x="417059" y="1808000"/>
                  <a:pt x="339541" y="1340807"/>
                  <a:pt x="37371" y="801632"/>
                </a:cubicBezTo>
                <a:lnTo>
                  <a:pt x="0" y="738512"/>
                </a:lnTo>
                <a:close/>
                <a:moveTo>
                  <a:pt x="0" y="164941"/>
                </a:moveTo>
                <a:lnTo>
                  <a:pt x="53886" y="214190"/>
                </a:lnTo>
                <a:cubicBezTo>
                  <a:pt x="576910" y="709885"/>
                  <a:pt x="1070357" y="1398668"/>
                  <a:pt x="1070357" y="2140779"/>
                </a:cubicBezTo>
                <a:cubicBezTo>
                  <a:pt x="1070357" y="2836509"/>
                  <a:pt x="652556" y="3469204"/>
                  <a:pt x="178528" y="3948521"/>
                </a:cubicBezTo>
                <a:lnTo>
                  <a:pt x="0" y="4116957"/>
                </a:lnTo>
                <a:lnTo>
                  <a:pt x="0" y="4077047"/>
                </a:lnTo>
                <a:lnTo>
                  <a:pt x="38919" y="4041827"/>
                </a:lnTo>
                <a:cubicBezTo>
                  <a:pt x="496609" y="3609746"/>
                  <a:pt x="1042569" y="2929748"/>
                  <a:pt x="1042569" y="2140234"/>
                </a:cubicBezTo>
                <a:cubicBezTo>
                  <a:pt x="1042569" y="1350719"/>
                  <a:pt x="496609" y="670177"/>
                  <a:pt x="38919" y="238641"/>
                </a:cubicBezTo>
                <a:lnTo>
                  <a:pt x="0" y="203505"/>
                </a:lnTo>
                <a:close/>
                <a:moveTo>
                  <a:pt x="232349" y="145468"/>
                </a:moveTo>
                <a:cubicBezTo>
                  <a:pt x="360392" y="229923"/>
                  <a:pt x="493885" y="325275"/>
                  <a:pt x="624110" y="429345"/>
                </a:cubicBezTo>
                <a:cubicBezTo>
                  <a:pt x="1113401" y="819472"/>
                  <a:pt x="1696956" y="1432449"/>
                  <a:pt x="1696956" y="2135330"/>
                </a:cubicBezTo>
                <a:cubicBezTo>
                  <a:pt x="1696956" y="2838211"/>
                  <a:pt x="1113401" y="3451189"/>
                  <a:pt x="624110" y="3841315"/>
                </a:cubicBezTo>
                <a:cubicBezTo>
                  <a:pt x="508051" y="3933943"/>
                  <a:pt x="390361" y="4018943"/>
                  <a:pt x="275938" y="4096313"/>
                </a:cubicBezTo>
                <a:lnTo>
                  <a:pt x="275938" y="4096859"/>
                </a:lnTo>
                <a:cubicBezTo>
                  <a:pt x="899813" y="3813527"/>
                  <a:pt x="2296312" y="3055068"/>
                  <a:pt x="2296312" y="2130971"/>
                </a:cubicBezTo>
                <a:cubicBezTo>
                  <a:pt x="2296312" y="1206873"/>
                  <a:pt x="831704" y="411365"/>
                  <a:pt x="232349" y="145468"/>
                </a:cubicBezTo>
                <a:close/>
                <a:moveTo>
                  <a:pt x="0" y="0"/>
                </a:moveTo>
                <a:lnTo>
                  <a:pt x="101580" y="60469"/>
                </a:lnTo>
                <a:cubicBezTo>
                  <a:pt x="309719" y="141109"/>
                  <a:pt x="754333" y="348705"/>
                  <a:pt x="1190228" y="638575"/>
                </a:cubicBezTo>
                <a:lnTo>
                  <a:pt x="1190773" y="638575"/>
                </a:lnTo>
                <a:cubicBezTo>
                  <a:pt x="1707854" y="982387"/>
                  <a:pt x="2324100" y="1520173"/>
                  <a:pt x="2324100" y="2129882"/>
                </a:cubicBezTo>
                <a:cubicBezTo>
                  <a:pt x="2324100" y="2739590"/>
                  <a:pt x="1707854" y="3277375"/>
                  <a:pt x="1190773" y="3621188"/>
                </a:cubicBezTo>
                <a:cubicBezTo>
                  <a:pt x="782121" y="3893077"/>
                  <a:pt x="366931" y="4091955"/>
                  <a:pt x="144624" y="4182403"/>
                </a:cubicBezTo>
                <a:lnTo>
                  <a:pt x="0" y="4270115"/>
                </a:lnTo>
                <a:lnTo>
                  <a:pt x="0" y="4228907"/>
                </a:lnTo>
                <a:lnTo>
                  <a:pt x="44450" y="4203853"/>
                </a:lnTo>
                <a:cubicBezTo>
                  <a:pt x="84069" y="4181893"/>
                  <a:pt x="115729" y="4165273"/>
                  <a:pt x="133727" y="4157883"/>
                </a:cubicBezTo>
                <a:cubicBezTo>
                  <a:pt x="283566" y="4062532"/>
                  <a:pt x="444848" y="3949744"/>
                  <a:pt x="607218" y="3820065"/>
                </a:cubicBezTo>
                <a:cubicBezTo>
                  <a:pt x="1092152" y="3433752"/>
                  <a:pt x="1669713" y="2827313"/>
                  <a:pt x="1669713" y="2135330"/>
                </a:cubicBezTo>
                <a:cubicBezTo>
                  <a:pt x="1669713" y="1443347"/>
                  <a:pt x="1092152" y="836907"/>
                  <a:pt x="607218" y="450595"/>
                </a:cubicBezTo>
                <a:cubicBezTo>
                  <a:pt x="452270" y="327114"/>
                  <a:pt x="91661" y="93085"/>
                  <a:pt x="3930" y="36507"/>
                </a:cubicBezTo>
                <a:lnTo>
                  <a:pt x="0" y="33977"/>
                </a:lnTo>
                <a:close/>
              </a:path>
            </a:pathLst>
          </a:custGeom>
          <a:gradFill flip="none" rotWithShape="1">
            <a:gsLst>
              <a:gs pos="0">
                <a:srgbClr val="EDECF6"/>
              </a:gs>
              <a:gs pos="82000">
                <a:srgbClr val="C1BFFF"/>
              </a:gs>
            </a:gsLst>
            <a:lin ang="0" scaled="1"/>
            <a:tileRect/>
          </a:gradFill>
          <a:ln w="20455" cap="flat">
            <a:noFill/>
            <a:prstDash val="solid"/>
            <a:miter/>
          </a:ln>
        </p:spPr>
        <p:txBody>
          <a:bodyPr wrap="square" rtlCol="0" anchor="ctr">
            <a:noAutofit/>
          </a:bodyPr>
          <a:lstStyle/>
          <a:p>
            <a:pPr lvl="0"/>
            <a:endParaRPr lang="en-US" noProof="0"/>
          </a:p>
        </p:txBody>
      </p:sp>
      <p:sp>
        <p:nvSpPr>
          <p:cNvPr id="7" name="Section">
            <a:extLst>
              <a:ext uri="{FF2B5EF4-FFF2-40B4-BE49-F238E27FC236}">
                <a16:creationId xmlns:a16="http://schemas.microsoft.com/office/drawing/2014/main" id="{51008C76-10DB-547B-4449-87B5BDB90F4F}"/>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lang="en-US" sz="1000" kern="1200" cap="all" baseline="0" dirty="0">
                <a:solidFill>
                  <a:srgbClr val="512EAB"/>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a:xfrm>
            <a:off x="550164" y="1063618"/>
            <a:ext cx="1866011" cy="1603381"/>
          </a:xfrm>
        </p:spPr>
        <p:txBody>
          <a:bodyPr/>
          <a:lstStyle/>
          <a:p>
            <a:r>
              <a:rPr lang="en-US" noProof="0"/>
              <a:t>Place headline here</a:t>
            </a:r>
          </a:p>
        </p:txBody>
      </p:sp>
      <p:sp>
        <p:nvSpPr>
          <p:cNvPr id="29" name="Picture 1">
            <a:extLst>
              <a:ext uri="{FF2B5EF4-FFF2-40B4-BE49-F238E27FC236}">
                <a16:creationId xmlns:a16="http://schemas.microsoft.com/office/drawing/2014/main" id="{D8581F6C-6922-071F-CA80-4A7DEBE5C40D}"/>
              </a:ext>
              <a:ext uri="{C183D7F6-B498-43B3-948B-1728B52AA6E4}">
                <adec:decorative xmlns:adec="http://schemas.microsoft.com/office/drawing/2017/decorative" val="1"/>
              </a:ext>
            </a:extLst>
          </p:cNvPr>
          <p:cNvSpPr>
            <a:spLocks noGrp="1"/>
          </p:cNvSpPr>
          <p:nvPr>
            <p:ph type="pic" sz="quarter" idx="28" hasCustomPrompt="1"/>
          </p:nvPr>
        </p:nvSpPr>
        <p:spPr bwMode="gray">
          <a:xfrm>
            <a:off x="2804934" y="1106244"/>
            <a:ext cx="2095200" cy="2876400"/>
          </a:xfrm>
          <a:prstGeom prst="roundRect">
            <a:avLst>
              <a:gd name="adj" fmla="val 8029"/>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34" name="Subhead 1">
            <a:extLst>
              <a:ext uri="{FF2B5EF4-FFF2-40B4-BE49-F238E27FC236}">
                <a16:creationId xmlns:a16="http://schemas.microsoft.com/office/drawing/2014/main" id="{BCC06B0D-5D4C-DCF5-57E9-7618AF2949ED}"/>
              </a:ext>
            </a:extLst>
          </p:cNvPr>
          <p:cNvSpPr>
            <a:spLocks noGrp="1"/>
          </p:cNvSpPr>
          <p:nvPr>
            <p:ph type="body" idx="1" hasCustomPrompt="1"/>
          </p:nvPr>
        </p:nvSpPr>
        <p:spPr>
          <a:xfrm>
            <a:off x="2792395" y="4175434"/>
            <a:ext cx="2095200" cy="493200"/>
          </a:xfrm>
        </p:spPr>
        <p:txBody>
          <a:bodyPr wrap="none"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err="1"/>
              <a:t>Firstname</a:t>
            </a:r>
            <a:r>
              <a:rPr lang="en-US" noProof="0"/>
              <a:t> </a:t>
            </a:r>
            <a:br>
              <a:rPr lang="en-US" noProof="0"/>
            </a:br>
            <a:r>
              <a:rPr lang="en-US" noProof="0" err="1"/>
              <a:t>Lastname</a:t>
            </a:r>
            <a:endParaRPr lang="en-US" noProof="0"/>
          </a:p>
        </p:txBody>
      </p:sp>
      <p:sp>
        <p:nvSpPr>
          <p:cNvPr id="35" name="Overview 1">
            <a:extLst>
              <a:ext uri="{FF2B5EF4-FFF2-40B4-BE49-F238E27FC236}">
                <a16:creationId xmlns:a16="http://schemas.microsoft.com/office/drawing/2014/main" id="{C7FD8158-E7E5-5628-6617-9E0287C2ACB6}"/>
              </a:ext>
            </a:extLst>
          </p:cNvPr>
          <p:cNvSpPr>
            <a:spLocks noGrp="1"/>
          </p:cNvSpPr>
          <p:nvPr>
            <p:ph type="body" sz="quarter" idx="14" hasCustomPrompt="1"/>
          </p:nvPr>
        </p:nvSpPr>
        <p:spPr>
          <a:xfrm>
            <a:off x="2792395" y="4732768"/>
            <a:ext cx="2095200" cy="4932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Role, Department </a:t>
            </a:r>
            <a:br>
              <a:rPr lang="en-US" noProof="0"/>
            </a:br>
            <a:r>
              <a:rPr lang="en-US" noProof="0"/>
              <a:t>Location</a:t>
            </a:r>
          </a:p>
        </p:txBody>
      </p:sp>
      <p:sp>
        <p:nvSpPr>
          <p:cNvPr id="36" name="Text 1">
            <a:extLst>
              <a:ext uri="{FF2B5EF4-FFF2-40B4-BE49-F238E27FC236}">
                <a16:creationId xmlns:a16="http://schemas.microsoft.com/office/drawing/2014/main" id="{8029DF93-39A4-DCC9-B520-0C8C8DA19EF8}"/>
              </a:ext>
            </a:extLst>
          </p:cNvPr>
          <p:cNvSpPr>
            <a:spLocks noGrp="1"/>
          </p:cNvSpPr>
          <p:nvPr>
            <p:ph type="body" sz="quarter" idx="33" hasCustomPrompt="1"/>
          </p:nvPr>
        </p:nvSpPr>
        <p:spPr>
          <a:xfrm>
            <a:off x="2792395" y="5214576"/>
            <a:ext cx="2095200" cy="8208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short bio here, </a:t>
            </a:r>
            <a:br>
              <a:rPr lang="en-US" noProof="0"/>
            </a:br>
            <a:r>
              <a:rPr lang="en-US" noProof="0"/>
              <a:t>lorem ipsum dolor sit </a:t>
            </a:r>
            <a:r>
              <a:rPr lang="en-US" noProof="0" err="1"/>
              <a:t>amet</a:t>
            </a:r>
            <a:r>
              <a:rPr lang="en-US" noProof="0"/>
              <a:t> </a:t>
            </a:r>
            <a:r>
              <a:rPr lang="en-US" noProof="0" err="1"/>
              <a:t>adipiscing</a:t>
            </a:r>
            <a:r>
              <a:rPr lang="en-US" noProof="0"/>
              <a:t> </a:t>
            </a:r>
            <a:r>
              <a:rPr lang="en-US" noProof="0" err="1"/>
              <a:t>elit</a:t>
            </a:r>
            <a:r>
              <a:rPr lang="en-US" noProof="0"/>
              <a:t>.</a:t>
            </a:r>
          </a:p>
        </p:txBody>
      </p:sp>
      <p:sp>
        <p:nvSpPr>
          <p:cNvPr id="30" name="Picture 2">
            <a:extLst>
              <a:ext uri="{FF2B5EF4-FFF2-40B4-BE49-F238E27FC236}">
                <a16:creationId xmlns:a16="http://schemas.microsoft.com/office/drawing/2014/main" id="{7F1232CD-8F02-2A62-26C1-B866F446AC0A}"/>
              </a:ext>
              <a:ext uri="{C183D7F6-B498-43B3-948B-1728B52AA6E4}">
                <adec:decorative xmlns:adec="http://schemas.microsoft.com/office/drawing/2017/decorative" val="1"/>
              </a:ext>
            </a:extLst>
          </p:cNvPr>
          <p:cNvSpPr>
            <a:spLocks noGrp="1"/>
          </p:cNvSpPr>
          <p:nvPr>
            <p:ph type="pic" sz="quarter" idx="29" hasCustomPrompt="1"/>
          </p:nvPr>
        </p:nvSpPr>
        <p:spPr bwMode="gray">
          <a:xfrm>
            <a:off x="5054052" y="1106244"/>
            <a:ext cx="2095200" cy="2876400"/>
          </a:xfrm>
          <a:prstGeom prst="roundRect">
            <a:avLst>
              <a:gd name="adj" fmla="val 8029"/>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37" name="Subhead 2">
            <a:extLst>
              <a:ext uri="{FF2B5EF4-FFF2-40B4-BE49-F238E27FC236}">
                <a16:creationId xmlns:a16="http://schemas.microsoft.com/office/drawing/2014/main" id="{AA29FE22-EC43-8F1F-0422-5140B5E16765}"/>
              </a:ext>
            </a:extLst>
          </p:cNvPr>
          <p:cNvSpPr>
            <a:spLocks noGrp="1"/>
          </p:cNvSpPr>
          <p:nvPr>
            <p:ph type="body" idx="34" hasCustomPrompt="1"/>
          </p:nvPr>
        </p:nvSpPr>
        <p:spPr>
          <a:xfrm>
            <a:off x="5041513" y="4175434"/>
            <a:ext cx="2095200" cy="493200"/>
          </a:xfrm>
        </p:spPr>
        <p:txBody>
          <a:bodyPr wrap="none"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err="1"/>
              <a:t>Firstname</a:t>
            </a:r>
            <a:r>
              <a:rPr lang="en-US" noProof="0"/>
              <a:t> </a:t>
            </a:r>
            <a:br>
              <a:rPr lang="en-US" noProof="0"/>
            </a:br>
            <a:r>
              <a:rPr lang="en-US" noProof="0" err="1"/>
              <a:t>Lastname</a:t>
            </a:r>
            <a:endParaRPr lang="en-US" noProof="0"/>
          </a:p>
        </p:txBody>
      </p:sp>
      <p:sp>
        <p:nvSpPr>
          <p:cNvPr id="38" name="Overview 2">
            <a:extLst>
              <a:ext uri="{FF2B5EF4-FFF2-40B4-BE49-F238E27FC236}">
                <a16:creationId xmlns:a16="http://schemas.microsoft.com/office/drawing/2014/main" id="{8762CF4D-2976-7A60-0108-65E18C77EF27}"/>
              </a:ext>
            </a:extLst>
          </p:cNvPr>
          <p:cNvSpPr>
            <a:spLocks noGrp="1"/>
          </p:cNvSpPr>
          <p:nvPr>
            <p:ph type="body" sz="quarter" idx="35" hasCustomPrompt="1"/>
          </p:nvPr>
        </p:nvSpPr>
        <p:spPr>
          <a:xfrm>
            <a:off x="5041513" y="4732768"/>
            <a:ext cx="2095200" cy="4932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Role, Department </a:t>
            </a:r>
            <a:br>
              <a:rPr lang="en-US" noProof="0"/>
            </a:br>
            <a:r>
              <a:rPr lang="en-US" noProof="0"/>
              <a:t>Location</a:t>
            </a:r>
          </a:p>
        </p:txBody>
      </p:sp>
      <p:sp>
        <p:nvSpPr>
          <p:cNvPr id="39" name="Text 2">
            <a:extLst>
              <a:ext uri="{FF2B5EF4-FFF2-40B4-BE49-F238E27FC236}">
                <a16:creationId xmlns:a16="http://schemas.microsoft.com/office/drawing/2014/main" id="{A4322B94-2975-3571-26B9-CCE8A541E555}"/>
              </a:ext>
            </a:extLst>
          </p:cNvPr>
          <p:cNvSpPr>
            <a:spLocks noGrp="1"/>
          </p:cNvSpPr>
          <p:nvPr>
            <p:ph type="body" sz="quarter" idx="36" hasCustomPrompt="1"/>
          </p:nvPr>
        </p:nvSpPr>
        <p:spPr>
          <a:xfrm>
            <a:off x="5041513" y="5214576"/>
            <a:ext cx="2095200" cy="8208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short bio here, </a:t>
            </a:r>
            <a:br>
              <a:rPr lang="en-US" noProof="0"/>
            </a:br>
            <a:r>
              <a:rPr lang="en-US" noProof="0"/>
              <a:t>lorem ipsum dolor sit </a:t>
            </a:r>
            <a:r>
              <a:rPr lang="en-US" noProof="0" err="1"/>
              <a:t>amet</a:t>
            </a:r>
            <a:r>
              <a:rPr lang="en-US" noProof="0"/>
              <a:t> </a:t>
            </a:r>
            <a:r>
              <a:rPr lang="en-US" noProof="0" err="1"/>
              <a:t>adipiscing</a:t>
            </a:r>
            <a:r>
              <a:rPr lang="en-US" noProof="0"/>
              <a:t> </a:t>
            </a:r>
            <a:r>
              <a:rPr lang="en-US" noProof="0" err="1"/>
              <a:t>elit</a:t>
            </a:r>
            <a:r>
              <a:rPr lang="en-US" noProof="0"/>
              <a:t>.</a:t>
            </a:r>
          </a:p>
        </p:txBody>
      </p:sp>
      <p:sp>
        <p:nvSpPr>
          <p:cNvPr id="31" name="Picture 3">
            <a:extLst>
              <a:ext uri="{FF2B5EF4-FFF2-40B4-BE49-F238E27FC236}">
                <a16:creationId xmlns:a16="http://schemas.microsoft.com/office/drawing/2014/main" id="{1A0D2F8A-AF54-62BF-0C4C-4D15A09C40D4}"/>
              </a:ext>
              <a:ext uri="{C183D7F6-B498-43B3-948B-1728B52AA6E4}">
                <adec:decorative xmlns:adec="http://schemas.microsoft.com/office/drawing/2017/decorative" val="1"/>
              </a:ext>
            </a:extLst>
          </p:cNvPr>
          <p:cNvSpPr>
            <a:spLocks noGrp="1"/>
          </p:cNvSpPr>
          <p:nvPr>
            <p:ph type="pic" sz="quarter" idx="30" hasCustomPrompt="1"/>
          </p:nvPr>
        </p:nvSpPr>
        <p:spPr bwMode="gray">
          <a:xfrm>
            <a:off x="7303170" y="1106244"/>
            <a:ext cx="2095200" cy="2876400"/>
          </a:xfrm>
          <a:prstGeom prst="roundRect">
            <a:avLst>
              <a:gd name="adj" fmla="val 7575"/>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40" name="Subhead 3">
            <a:extLst>
              <a:ext uri="{FF2B5EF4-FFF2-40B4-BE49-F238E27FC236}">
                <a16:creationId xmlns:a16="http://schemas.microsoft.com/office/drawing/2014/main" id="{19CCED15-E16C-52B8-D959-6CDFBAB2BC36}"/>
              </a:ext>
            </a:extLst>
          </p:cNvPr>
          <p:cNvSpPr>
            <a:spLocks noGrp="1"/>
          </p:cNvSpPr>
          <p:nvPr>
            <p:ph type="body" idx="37" hasCustomPrompt="1"/>
          </p:nvPr>
        </p:nvSpPr>
        <p:spPr>
          <a:xfrm>
            <a:off x="7290631" y="4175434"/>
            <a:ext cx="2095200" cy="493200"/>
          </a:xfrm>
        </p:spPr>
        <p:txBody>
          <a:bodyPr wrap="none"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err="1"/>
              <a:t>Firstname</a:t>
            </a:r>
            <a:r>
              <a:rPr lang="en-US" noProof="0"/>
              <a:t> </a:t>
            </a:r>
            <a:br>
              <a:rPr lang="en-US" noProof="0"/>
            </a:br>
            <a:r>
              <a:rPr lang="en-US" noProof="0" err="1"/>
              <a:t>Lastname</a:t>
            </a:r>
            <a:endParaRPr lang="en-US" noProof="0"/>
          </a:p>
        </p:txBody>
      </p:sp>
      <p:sp>
        <p:nvSpPr>
          <p:cNvPr id="41" name="Overview 3">
            <a:extLst>
              <a:ext uri="{FF2B5EF4-FFF2-40B4-BE49-F238E27FC236}">
                <a16:creationId xmlns:a16="http://schemas.microsoft.com/office/drawing/2014/main" id="{3679B495-B9DF-A4FB-6A13-A2C3377AB7F2}"/>
              </a:ext>
            </a:extLst>
          </p:cNvPr>
          <p:cNvSpPr>
            <a:spLocks noGrp="1"/>
          </p:cNvSpPr>
          <p:nvPr>
            <p:ph type="body" sz="quarter" idx="38" hasCustomPrompt="1"/>
          </p:nvPr>
        </p:nvSpPr>
        <p:spPr>
          <a:xfrm>
            <a:off x="7290631" y="4732768"/>
            <a:ext cx="2095200" cy="4932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Role, Department </a:t>
            </a:r>
            <a:br>
              <a:rPr lang="en-US" noProof="0"/>
            </a:br>
            <a:r>
              <a:rPr lang="en-US" noProof="0"/>
              <a:t>Location</a:t>
            </a:r>
          </a:p>
        </p:txBody>
      </p:sp>
      <p:sp>
        <p:nvSpPr>
          <p:cNvPr id="42" name="Text 3">
            <a:extLst>
              <a:ext uri="{FF2B5EF4-FFF2-40B4-BE49-F238E27FC236}">
                <a16:creationId xmlns:a16="http://schemas.microsoft.com/office/drawing/2014/main" id="{4C6407FB-88B8-767C-474A-9FA4AF59B9B9}"/>
              </a:ext>
            </a:extLst>
          </p:cNvPr>
          <p:cNvSpPr>
            <a:spLocks noGrp="1"/>
          </p:cNvSpPr>
          <p:nvPr>
            <p:ph type="body" sz="quarter" idx="39" hasCustomPrompt="1"/>
          </p:nvPr>
        </p:nvSpPr>
        <p:spPr>
          <a:xfrm>
            <a:off x="7290631" y="5214576"/>
            <a:ext cx="2095200" cy="8208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short bio here, </a:t>
            </a:r>
            <a:br>
              <a:rPr lang="en-US" noProof="0"/>
            </a:br>
            <a:r>
              <a:rPr lang="en-US" noProof="0"/>
              <a:t>lorem ipsum dolor sit </a:t>
            </a:r>
            <a:r>
              <a:rPr lang="en-US" noProof="0" err="1"/>
              <a:t>amet</a:t>
            </a:r>
            <a:r>
              <a:rPr lang="en-US" noProof="0"/>
              <a:t> </a:t>
            </a:r>
            <a:r>
              <a:rPr lang="en-US" noProof="0" err="1"/>
              <a:t>adipiscing</a:t>
            </a:r>
            <a:r>
              <a:rPr lang="en-US" noProof="0"/>
              <a:t> </a:t>
            </a:r>
            <a:r>
              <a:rPr lang="en-US" noProof="0" err="1"/>
              <a:t>elit</a:t>
            </a:r>
            <a:r>
              <a:rPr lang="en-US" noProof="0"/>
              <a:t>.</a:t>
            </a:r>
          </a:p>
        </p:txBody>
      </p:sp>
      <p:sp>
        <p:nvSpPr>
          <p:cNvPr id="32" name="Picture 4">
            <a:extLst>
              <a:ext uri="{FF2B5EF4-FFF2-40B4-BE49-F238E27FC236}">
                <a16:creationId xmlns:a16="http://schemas.microsoft.com/office/drawing/2014/main" id="{8208AA10-657F-1B30-B765-B4F980FADCFA}"/>
              </a:ext>
              <a:ext uri="{C183D7F6-B498-43B3-948B-1728B52AA6E4}">
                <adec:decorative xmlns:adec="http://schemas.microsoft.com/office/drawing/2017/decorative" val="1"/>
              </a:ext>
            </a:extLst>
          </p:cNvPr>
          <p:cNvSpPr>
            <a:spLocks noGrp="1"/>
          </p:cNvSpPr>
          <p:nvPr>
            <p:ph type="pic" sz="quarter" idx="31" hasCustomPrompt="1"/>
          </p:nvPr>
        </p:nvSpPr>
        <p:spPr bwMode="gray">
          <a:xfrm>
            <a:off x="9552288" y="1106244"/>
            <a:ext cx="2095200" cy="2876400"/>
          </a:xfrm>
          <a:prstGeom prst="roundRect">
            <a:avLst>
              <a:gd name="adj" fmla="val 8029"/>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43" name="Subhead 4">
            <a:extLst>
              <a:ext uri="{FF2B5EF4-FFF2-40B4-BE49-F238E27FC236}">
                <a16:creationId xmlns:a16="http://schemas.microsoft.com/office/drawing/2014/main" id="{629CBC16-DFEC-9D43-DD1E-ED8F09DE87B0}"/>
              </a:ext>
            </a:extLst>
          </p:cNvPr>
          <p:cNvSpPr>
            <a:spLocks noGrp="1"/>
          </p:cNvSpPr>
          <p:nvPr>
            <p:ph type="body" idx="40" hasCustomPrompt="1"/>
          </p:nvPr>
        </p:nvSpPr>
        <p:spPr>
          <a:xfrm>
            <a:off x="9539749" y="4175434"/>
            <a:ext cx="2095200" cy="493200"/>
          </a:xfrm>
        </p:spPr>
        <p:txBody>
          <a:bodyPr wrap="none" anchor="t" anchorCtr="0"/>
          <a:lstStyle>
            <a:lvl1pPr marL="0" indent="0">
              <a:spcAft>
                <a:spcPts val="0"/>
              </a:spcAft>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err="1"/>
              <a:t>Firstname</a:t>
            </a:r>
            <a:r>
              <a:rPr lang="en-US" noProof="0"/>
              <a:t> </a:t>
            </a:r>
            <a:br>
              <a:rPr lang="en-US" noProof="0"/>
            </a:br>
            <a:r>
              <a:rPr lang="en-US" noProof="0" err="1"/>
              <a:t>Lastname</a:t>
            </a:r>
            <a:endParaRPr lang="en-US" noProof="0"/>
          </a:p>
        </p:txBody>
      </p:sp>
      <p:sp>
        <p:nvSpPr>
          <p:cNvPr id="44" name="Overview 4">
            <a:extLst>
              <a:ext uri="{FF2B5EF4-FFF2-40B4-BE49-F238E27FC236}">
                <a16:creationId xmlns:a16="http://schemas.microsoft.com/office/drawing/2014/main" id="{B1D9EFEF-914A-19D1-0B76-7C3D99E74919}"/>
              </a:ext>
            </a:extLst>
          </p:cNvPr>
          <p:cNvSpPr>
            <a:spLocks noGrp="1"/>
          </p:cNvSpPr>
          <p:nvPr>
            <p:ph type="body" sz="quarter" idx="41" hasCustomPrompt="1"/>
          </p:nvPr>
        </p:nvSpPr>
        <p:spPr>
          <a:xfrm>
            <a:off x="9539749" y="4732768"/>
            <a:ext cx="2095200" cy="4932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Role, Department </a:t>
            </a:r>
            <a:br>
              <a:rPr lang="en-US" noProof="0"/>
            </a:br>
            <a:r>
              <a:rPr lang="en-US" noProof="0"/>
              <a:t>Location</a:t>
            </a:r>
          </a:p>
        </p:txBody>
      </p:sp>
      <p:sp>
        <p:nvSpPr>
          <p:cNvPr id="45" name="Text 4">
            <a:extLst>
              <a:ext uri="{FF2B5EF4-FFF2-40B4-BE49-F238E27FC236}">
                <a16:creationId xmlns:a16="http://schemas.microsoft.com/office/drawing/2014/main" id="{24F6D455-7576-59A9-DB1B-93667C91A436}"/>
              </a:ext>
            </a:extLst>
          </p:cNvPr>
          <p:cNvSpPr>
            <a:spLocks noGrp="1"/>
          </p:cNvSpPr>
          <p:nvPr>
            <p:ph type="body" sz="quarter" idx="42" hasCustomPrompt="1"/>
          </p:nvPr>
        </p:nvSpPr>
        <p:spPr>
          <a:xfrm>
            <a:off x="9539749" y="5214576"/>
            <a:ext cx="2095200" cy="820800"/>
          </a:xfrm>
        </p:spPr>
        <p:txBody>
          <a:bodyPr>
            <a:noAutofit/>
          </a:bodyPr>
          <a:lstStyle>
            <a:lvl1pPr marL="0" indent="0">
              <a:spcBef>
                <a:spcPts val="0"/>
              </a:spcBef>
              <a:spcAft>
                <a:spcPts val="0"/>
              </a:spcAft>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noProof="0"/>
              <a:t>Place short bio here, </a:t>
            </a:r>
            <a:br>
              <a:rPr lang="en-US" noProof="0"/>
            </a:br>
            <a:r>
              <a:rPr lang="en-US" noProof="0"/>
              <a:t>lorem ipsum dolor sit </a:t>
            </a:r>
            <a:r>
              <a:rPr lang="en-US" noProof="0" err="1"/>
              <a:t>amet</a:t>
            </a:r>
            <a:r>
              <a:rPr lang="en-US" noProof="0"/>
              <a:t> </a:t>
            </a:r>
            <a:r>
              <a:rPr lang="en-US" noProof="0" err="1"/>
              <a:t>adipiscing</a:t>
            </a:r>
            <a:r>
              <a:rPr lang="en-US" noProof="0"/>
              <a:t> </a:t>
            </a:r>
            <a:r>
              <a:rPr lang="en-US" noProof="0" err="1"/>
              <a:t>elit</a:t>
            </a:r>
            <a:r>
              <a:rPr lang="en-US" noProof="0"/>
              <a:t>.</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545059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am Profile x8">
    <p:bg bwMode="gray">
      <p:bgPr>
        <a:solidFill>
          <a:srgbClr val="EDECF6"/>
        </a:solidFill>
        <a:effectLst/>
      </p:bgPr>
    </p:bg>
    <p:spTree>
      <p:nvGrpSpPr>
        <p:cNvPr id="1" name=""/>
        <p:cNvGrpSpPr/>
        <p:nvPr/>
      </p:nvGrpSpPr>
      <p:grpSpPr>
        <a:xfrm>
          <a:off x="0" y="0"/>
          <a:ext cx="0" cy="0"/>
          <a:chOff x="0" y="0"/>
          <a:chExt cx="0" cy="0"/>
        </a:xfrm>
      </p:grpSpPr>
      <p:sp>
        <p:nvSpPr>
          <p:cNvPr id="7" name="Section">
            <a:extLst>
              <a:ext uri="{FF2B5EF4-FFF2-40B4-BE49-F238E27FC236}">
                <a16:creationId xmlns:a16="http://schemas.microsoft.com/office/drawing/2014/main" id="{51008C76-10DB-547B-4449-87B5BDB90F4F}"/>
              </a:ext>
            </a:extLst>
          </p:cNvPr>
          <p:cNvSpPr>
            <a:spLocks noGrp="1"/>
          </p:cNvSpPr>
          <p:nvPr>
            <p:ph type="body" sz="quarter" idx="27" hasCustomPrompt="1"/>
          </p:nvPr>
        </p:nvSpPr>
        <p:spPr>
          <a:xfrm>
            <a:off x="550164" y="0"/>
            <a:ext cx="3607200" cy="547200"/>
          </a:xfrm>
        </p:spPr>
        <p:txBody>
          <a:bodyPr anchor="ctr" anchorCtr="0"/>
          <a:lstStyle>
            <a:lvl1pPr marL="0" indent="0">
              <a:spcAft>
                <a:spcPts val="0"/>
              </a:spcAft>
              <a:buNone/>
              <a:defRPr sz="1000" cap="all" baseline="0">
                <a:solidFill>
                  <a:srgbClr val="512EAB"/>
                </a:solidFill>
              </a:defRPr>
            </a:lvl1pPr>
          </a:lstStyle>
          <a:p>
            <a:pPr lvl="0"/>
            <a:r>
              <a:rPr lang="en-US" noProof="0"/>
              <a:t>Section title</a:t>
            </a:r>
          </a:p>
        </p:txBody>
      </p:sp>
      <p:sp>
        <p:nvSpPr>
          <p:cNvPr id="2" name="Title">
            <a:extLst>
              <a:ext uri="{FF2B5EF4-FFF2-40B4-BE49-F238E27FC236}">
                <a16:creationId xmlns:a16="http://schemas.microsoft.com/office/drawing/2014/main" id="{B77DC554-B106-D84B-B0E2-4BB654FA8963}"/>
              </a:ext>
            </a:extLst>
          </p:cNvPr>
          <p:cNvSpPr>
            <a:spLocks noGrp="1"/>
          </p:cNvSpPr>
          <p:nvPr>
            <p:ph type="title" hasCustomPrompt="1"/>
          </p:nvPr>
        </p:nvSpPr>
        <p:spPr>
          <a:xfrm>
            <a:off x="550164" y="1063617"/>
            <a:ext cx="1866011" cy="1833227"/>
          </a:xfrm>
        </p:spPr>
        <p:txBody>
          <a:bodyPr/>
          <a:lstStyle/>
          <a:p>
            <a:r>
              <a:rPr lang="en-US" noProof="0"/>
              <a:t>Place headline here</a:t>
            </a:r>
          </a:p>
        </p:txBody>
      </p:sp>
      <p:sp>
        <p:nvSpPr>
          <p:cNvPr id="38" name="Picture 1">
            <a:extLst>
              <a:ext uri="{FF2B5EF4-FFF2-40B4-BE49-F238E27FC236}">
                <a16:creationId xmlns:a16="http://schemas.microsoft.com/office/drawing/2014/main" id="{FCF693CB-E459-9B7A-F91D-503E1C9FD99E}"/>
              </a:ext>
              <a:ext uri="{C183D7F6-B498-43B3-948B-1728B52AA6E4}">
                <adec:decorative xmlns:adec="http://schemas.microsoft.com/office/drawing/2017/decorative" val="1"/>
              </a:ext>
            </a:extLst>
          </p:cNvPr>
          <p:cNvSpPr>
            <a:spLocks noGrp="1"/>
          </p:cNvSpPr>
          <p:nvPr>
            <p:ph type="pic" sz="quarter" idx="28" hasCustomPrompt="1"/>
          </p:nvPr>
        </p:nvSpPr>
        <p:spPr bwMode="gray">
          <a:xfrm>
            <a:off x="2798064" y="1099650"/>
            <a:ext cx="1125036" cy="1220400"/>
          </a:xfrm>
          <a:prstGeom prst="roundRect">
            <a:avLst>
              <a:gd name="adj" fmla="val 17090"/>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48" name="Subhead 1">
            <a:extLst>
              <a:ext uri="{FF2B5EF4-FFF2-40B4-BE49-F238E27FC236}">
                <a16:creationId xmlns:a16="http://schemas.microsoft.com/office/drawing/2014/main" id="{8782D13E-BBE8-7D50-5CAB-42A4CC72ED7A}"/>
              </a:ext>
            </a:extLst>
          </p:cNvPr>
          <p:cNvSpPr>
            <a:spLocks noGrp="1"/>
          </p:cNvSpPr>
          <p:nvPr>
            <p:ph type="body" idx="1" hasCustomPrompt="1"/>
          </p:nvPr>
        </p:nvSpPr>
        <p:spPr>
          <a:xfrm>
            <a:off x="2798064" y="2521399"/>
            <a:ext cx="2095200" cy="435600"/>
          </a:xfrm>
        </p:spPr>
        <p:txBody>
          <a:bodyPr wrap="none" anchor="t" anchorCtr="0"/>
          <a:lstStyle>
            <a:lvl1pPr marL="0" indent="0">
              <a:spcAft>
                <a:spcPts val="0"/>
              </a:spcAft>
              <a:buNone/>
              <a:defRPr kumimoji="0" lang="en-US" sz="1600" b="0" i="0" u="none" strike="noStrike" kern="1200" cap="none" spc="0" normalizeH="0" baseline="0" dirty="0">
                <a:ln>
                  <a:noFill/>
                </a:ln>
                <a:solidFill>
                  <a:srgbClr val="0D004D"/>
                </a:solidFill>
                <a:effectLst/>
                <a:uLnTx/>
                <a:uFillTx/>
                <a:latin typeface="Plus Jakarta Sans SemiBold" panose="020B0609020204030204"/>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err="1"/>
              <a:t>Firstname</a:t>
            </a:r>
            <a:r>
              <a:rPr lang="en-US" noProof="0"/>
              <a:t> </a:t>
            </a:r>
            <a:br>
              <a:rPr lang="en-US" noProof="0"/>
            </a:br>
            <a:r>
              <a:rPr lang="en-US" noProof="0" err="1"/>
              <a:t>Lastname</a:t>
            </a:r>
            <a:endParaRPr lang="en-US" noProof="0"/>
          </a:p>
        </p:txBody>
      </p:sp>
      <p:sp>
        <p:nvSpPr>
          <p:cNvPr id="49" name="Text 1">
            <a:extLst>
              <a:ext uri="{FF2B5EF4-FFF2-40B4-BE49-F238E27FC236}">
                <a16:creationId xmlns:a16="http://schemas.microsoft.com/office/drawing/2014/main" id="{1DB3E539-A488-DFA0-3234-6B510937093E}"/>
              </a:ext>
            </a:extLst>
          </p:cNvPr>
          <p:cNvSpPr>
            <a:spLocks noGrp="1"/>
          </p:cNvSpPr>
          <p:nvPr>
            <p:ph type="body" sz="quarter" idx="38" hasCustomPrompt="1"/>
          </p:nvPr>
        </p:nvSpPr>
        <p:spPr>
          <a:xfrm>
            <a:off x="2798064" y="3077029"/>
            <a:ext cx="2095200" cy="529200"/>
          </a:xfrm>
        </p:spPr>
        <p:txBody>
          <a:bodyPr>
            <a:noAutofit/>
          </a:bodyPr>
          <a:lstStyle>
            <a:lvl1pPr marL="0" indent="0">
              <a:spcBef>
                <a:spcPts val="0"/>
              </a:spcBef>
              <a:spcAft>
                <a:spcPts val="0"/>
              </a:spcAft>
              <a:buNone/>
              <a:defRPr kumimoji="0" lang="en-US" sz="1200" b="0" i="0" u="none" strike="noStrike" kern="1200" cap="none" spc="0" normalizeH="0" baseline="0" dirty="0">
                <a:ln>
                  <a:noFill/>
                </a:ln>
                <a:solidFill>
                  <a:srgbClr val="0D004D"/>
                </a:solidFill>
                <a:effectLst/>
                <a:uLnTx/>
                <a:uFillTx/>
                <a:latin typeface="+mn-lt"/>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Place role, location, or </a:t>
            </a:r>
            <a:br>
              <a:rPr lang="en-US" noProof="0"/>
            </a:br>
            <a:r>
              <a:rPr lang="en-US" noProof="0"/>
              <a:t>short bio here</a:t>
            </a:r>
          </a:p>
        </p:txBody>
      </p:sp>
      <p:sp>
        <p:nvSpPr>
          <p:cNvPr id="39" name="Picture 2">
            <a:extLst>
              <a:ext uri="{FF2B5EF4-FFF2-40B4-BE49-F238E27FC236}">
                <a16:creationId xmlns:a16="http://schemas.microsoft.com/office/drawing/2014/main" id="{796EF7E4-4E29-6544-7C51-8C7C7C47D2DC}"/>
              </a:ext>
              <a:ext uri="{C183D7F6-B498-43B3-948B-1728B52AA6E4}">
                <adec:decorative xmlns:adec="http://schemas.microsoft.com/office/drawing/2017/decorative" val="1"/>
              </a:ext>
            </a:extLst>
          </p:cNvPr>
          <p:cNvSpPr>
            <a:spLocks noGrp="1"/>
          </p:cNvSpPr>
          <p:nvPr>
            <p:ph type="pic" sz="quarter" idx="29" hasCustomPrompt="1"/>
          </p:nvPr>
        </p:nvSpPr>
        <p:spPr bwMode="gray">
          <a:xfrm>
            <a:off x="5047164" y="1099650"/>
            <a:ext cx="1125036" cy="1220400"/>
          </a:xfrm>
          <a:prstGeom prst="roundRect">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50" name="Subhead 2">
            <a:extLst>
              <a:ext uri="{FF2B5EF4-FFF2-40B4-BE49-F238E27FC236}">
                <a16:creationId xmlns:a16="http://schemas.microsoft.com/office/drawing/2014/main" id="{2374176A-4506-A083-9E73-6413559969C8}"/>
              </a:ext>
            </a:extLst>
          </p:cNvPr>
          <p:cNvSpPr>
            <a:spLocks noGrp="1"/>
          </p:cNvSpPr>
          <p:nvPr>
            <p:ph type="body" idx="39" hasCustomPrompt="1"/>
          </p:nvPr>
        </p:nvSpPr>
        <p:spPr>
          <a:xfrm>
            <a:off x="5047164" y="2521399"/>
            <a:ext cx="2095200" cy="435600"/>
          </a:xfrm>
        </p:spPr>
        <p:txBody>
          <a:bodyPr wrap="none" anchor="t" anchorCtr="0"/>
          <a:lstStyle>
            <a:lvl1pPr marL="0" indent="0">
              <a:spcAft>
                <a:spcPts val="0"/>
              </a:spcAft>
              <a:buNone/>
              <a:defRPr kumimoji="0" lang="en-US" sz="1600" b="0" i="0" u="none" strike="noStrike" kern="1200" cap="none" spc="0" normalizeH="0" baseline="0" dirty="0">
                <a:ln>
                  <a:noFill/>
                </a:ln>
                <a:solidFill>
                  <a:srgbClr val="0D004D"/>
                </a:solidFill>
                <a:effectLst/>
                <a:uLnTx/>
                <a:uFillTx/>
                <a:latin typeface="Plus Jakarta Sans SemiBold" panose="020B0609020204030204"/>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err="1"/>
              <a:t>Firstname</a:t>
            </a:r>
            <a:r>
              <a:rPr lang="en-US" noProof="0"/>
              <a:t> </a:t>
            </a:r>
            <a:br>
              <a:rPr lang="en-US" noProof="0"/>
            </a:br>
            <a:r>
              <a:rPr lang="en-US" noProof="0" err="1"/>
              <a:t>Lastname</a:t>
            </a:r>
            <a:endParaRPr lang="en-US" noProof="0"/>
          </a:p>
        </p:txBody>
      </p:sp>
      <p:sp>
        <p:nvSpPr>
          <p:cNvPr id="51" name="Text 2">
            <a:extLst>
              <a:ext uri="{FF2B5EF4-FFF2-40B4-BE49-F238E27FC236}">
                <a16:creationId xmlns:a16="http://schemas.microsoft.com/office/drawing/2014/main" id="{44101478-50BE-FE23-7259-B937FEF837DE}"/>
              </a:ext>
            </a:extLst>
          </p:cNvPr>
          <p:cNvSpPr>
            <a:spLocks noGrp="1"/>
          </p:cNvSpPr>
          <p:nvPr>
            <p:ph type="body" sz="quarter" idx="40" hasCustomPrompt="1"/>
          </p:nvPr>
        </p:nvSpPr>
        <p:spPr>
          <a:xfrm>
            <a:off x="5047164" y="3077029"/>
            <a:ext cx="2095200" cy="529200"/>
          </a:xfrm>
        </p:spPr>
        <p:txBody>
          <a:bodyPr>
            <a:noAutofit/>
          </a:bodyPr>
          <a:lstStyle>
            <a:lvl1pPr marL="0" indent="0">
              <a:spcBef>
                <a:spcPts val="0"/>
              </a:spcBef>
              <a:spcAft>
                <a:spcPts val="0"/>
              </a:spcAft>
              <a:buNone/>
              <a:defRPr kumimoji="0" lang="en-US" sz="1200" b="0" i="0" u="none" strike="noStrike" kern="1200" cap="none" spc="0" normalizeH="0" baseline="0" dirty="0">
                <a:ln>
                  <a:noFill/>
                </a:ln>
                <a:solidFill>
                  <a:srgbClr val="0D004D"/>
                </a:solidFill>
                <a:effectLst/>
                <a:uLnTx/>
                <a:uFillTx/>
                <a:latin typeface="+mn-lt"/>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Place role, location, or </a:t>
            </a:r>
            <a:br>
              <a:rPr lang="en-US" noProof="0"/>
            </a:br>
            <a:r>
              <a:rPr lang="en-US" noProof="0"/>
              <a:t>short bio here</a:t>
            </a:r>
          </a:p>
        </p:txBody>
      </p:sp>
      <p:sp>
        <p:nvSpPr>
          <p:cNvPr id="40" name="Picture 3">
            <a:extLst>
              <a:ext uri="{FF2B5EF4-FFF2-40B4-BE49-F238E27FC236}">
                <a16:creationId xmlns:a16="http://schemas.microsoft.com/office/drawing/2014/main" id="{EEBE60E6-201D-1814-0335-D04BBCE8DB0F}"/>
              </a:ext>
              <a:ext uri="{C183D7F6-B498-43B3-948B-1728B52AA6E4}">
                <adec:decorative xmlns:adec="http://schemas.microsoft.com/office/drawing/2017/decorative" val="1"/>
              </a:ext>
            </a:extLst>
          </p:cNvPr>
          <p:cNvSpPr>
            <a:spLocks noGrp="1"/>
          </p:cNvSpPr>
          <p:nvPr>
            <p:ph type="pic" sz="quarter" idx="30" hasCustomPrompt="1"/>
          </p:nvPr>
        </p:nvSpPr>
        <p:spPr bwMode="gray">
          <a:xfrm>
            <a:off x="7296264" y="1099650"/>
            <a:ext cx="1125036" cy="1220400"/>
          </a:xfrm>
          <a:prstGeom prst="roundRect">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52" name="Subhead 3">
            <a:extLst>
              <a:ext uri="{FF2B5EF4-FFF2-40B4-BE49-F238E27FC236}">
                <a16:creationId xmlns:a16="http://schemas.microsoft.com/office/drawing/2014/main" id="{E33E2AA9-7545-EB38-FDBF-C788B588FF1C}"/>
              </a:ext>
            </a:extLst>
          </p:cNvPr>
          <p:cNvSpPr>
            <a:spLocks noGrp="1"/>
          </p:cNvSpPr>
          <p:nvPr>
            <p:ph type="body" idx="41" hasCustomPrompt="1"/>
          </p:nvPr>
        </p:nvSpPr>
        <p:spPr>
          <a:xfrm>
            <a:off x="7296264" y="2521399"/>
            <a:ext cx="2095200" cy="435600"/>
          </a:xfrm>
        </p:spPr>
        <p:txBody>
          <a:bodyPr wrap="none" anchor="t" anchorCtr="0"/>
          <a:lstStyle>
            <a:lvl1pPr marL="0" indent="0">
              <a:spcAft>
                <a:spcPts val="0"/>
              </a:spcAft>
              <a:buNone/>
              <a:defRPr kumimoji="0" lang="en-US" sz="1600" b="0" i="0" u="none" strike="noStrike" kern="1200" cap="none" spc="0" normalizeH="0" baseline="0" dirty="0">
                <a:ln>
                  <a:noFill/>
                </a:ln>
                <a:solidFill>
                  <a:srgbClr val="0D004D"/>
                </a:solidFill>
                <a:effectLst/>
                <a:uLnTx/>
                <a:uFillTx/>
                <a:latin typeface="Plus Jakarta Sans SemiBold" panose="020B0609020204030204"/>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err="1"/>
              <a:t>Firstname</a:t>
            </a:r>
            <a:r>
              <a:rPr lang="en-US" noProof="0"/>
              <a:t> </a:t>
            </a:r>
            <a:br>
              <a:rPr lang="en-US" noProof="0"/>
            </a:br>
            <a:r>
              <a:rPr lang="en-US" noProof="0" err="1"/>
              <a:t>Lastname</a:t>
            </a:r>
            <a:endParaRPr lang="en-US" noProof="0"/>
          </a:p>
        </p:txBody>
      </p:sp>
      <p:sp>
        <p:nvSpPr>
          <p:cNvPr id="53" name="Text 3">
            <a:extLst>
              <a:ext uri="{FF2B5EF4-FFF2-40B4-BE49-F238E27FC236}">
                <a16:creationId xmlns:a16="http://schemas.microsoft.com/office/drawing/2014/main" id="{0B365463-B278-57EE-FF03-197D34036D2C}"/>
              </a:ext>
            </a:extLst>
          </p:cNvPr>
          <p:cNvSpPr>
            <a:spLocks noGrp="1"/>
          </p:cNvSpPr>
          <p:nvPr>
            <p:ph type="body" sz="quarter" idx="42" hasCustomPrompt="1"/>
          </p:nvPr>
        </p:nvSpPr>
        <p:spPr>
          <a:xfrm>
            <a:off x="7296264" y="3077029"/>
            <a:ext cx="2095200" cy="529200"/>
          </a:xfrm>
        </p:spPr>
        <p:txBody>
          <a:bodyPr>
            <a:noAutofit/>
          </a:bodyPr>
          <a:lstStyle>
            <a:lvl1pPr marL="0" indent="0">
              <a:spcBef>
                <a:spcPts val="0"/>
              </a:spcBef>
              <a:spcAft>
                <a:spcPts val="0"/>
              </a:spcAft>
              <a:buNone/>
              <a:defRPr kumimoji="0" lang="en-US" sz="1200" b="0" i="0" u="none" strike="noStrike" kern="1200" cap="none" spc="0" normalizeH="0" baseline="0" dirty="0">
                <a:ln>
                  <a:noFill/>
                </a:ln>
                <a:solidFill>
                  <a:srgbClr val="0D004D"/>
                </a:solidFill>
                <a:effectLst/>
                <a:uLnTx/>
                <a:uFillTx/>
                <a:latin typeface="+mn-lt"/>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Place role, location, or </a:t>
            </a:r>
            <a:br>
              <a:rPr lang="en-US" noProof="0"/>
            </a:br>
            <a:r>
              <a:rPr lang="en-US" noProof="0"/>
              <a:t>short bio here</a:t>
            </a:r>
          </a:p>
        </p:txBody>
      </p:sp>
      <p:sp>
        <p:nvSpPr>
          <p:cNvPr id="41" name="Picture 4">
            <a:extLst>
              <a:ext uri="{FF2B5EF4-FFF2-40B4-BE49-F238E27FC236}">
                <a16:creationId xmlns:a16="http://schemas.microsoft.com/office/drawing/2014/main" id="{7FDBC0CE-62C2-F3A5-CDE0-2E459C85FFEB}"/>
              </a:ext>
              <a:ext uri="{C183D7F6-B498-43B3-948B-1728B52AA6E4}">
                <adec:decorative xmlns:adec="http://schemas.microsoft.com/office/drawing/2017/decorative" val="1"/>
              </a:ext>
            </a:extLst>
          </p:cNvPr>
          <p:cNvSpPr>
            <a:spLocks noGrp="1"/>
          </p:cNvSpPr>
          <p:nvPr>
            <p:ph type="pic" sz="quarter" idx="31" hasCustomPrompt="1"/>
          </p:nvPr>
        </p:nvSpPr>
        <p:spPr bwMode="gray">
          <a:xfrm>
            <a:off x="9545364" y="1099650"/>
            <a:ext cx="1125036" cy="1220400"/>
          </a:xfrm>
          <a:prstGeom prst="roundRect">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54" name="Subhead 4">
            <a:extLst>
              <a:ext uri="{FF2B5EF4-FFF2-40B4-BE49-F238E27FC236}">
                <a16:creationId xmlns:a16="http://schemas.microsoft.com/office/drawing/2014/main" id="{28840558-A4A2-38C6-A290-FA8533AAA7B1}"/>
              </a:ext>
            </a:extLst>
          </p:cNvPr>
          <p:cNvSpPr>
            <a:spLocks noGrp="1"/>
          </p:cNvSpPr>
          <p:nvPr>
            <p:ph type="body" idx="43" hasCustomPrompt="1"/>
          </p:nvPr>
        </p:nvSpPr>
        <p:spPr>
          <a:xfrm>
            <a:off x="9545364" y="2521399"/>
            <a:ext cx="2095200" cy="435600"/>
          </a:xfrm>
        </p:spPr>
        <p:txBody>
          <a:bodyPr wrap="none" anchor="t" anchorCtr="0"/>
          <a:lstStyle>
            <a:lvl1pPr marL="0" indent="0">
              <a:spcAft>
                <a:spcPts val="0"/>
              </a:spcAft>
              <a:buNone/>
              <a:defRPr kumimoji="0" lang="en-US" sz="1600" b="0" i="0" u="none" strike="noStrike" kern="1200" cap="none" spc="0" normalizeH="0" baseline="0" dirty="0">
                <a:ln>
                  <a:noFill/>
                </a:ln>
                <a:solidFill>
                  <a:srgbClr val="0D004D"/>
                </a:solidFill>
                <a:effectLst/>
                <a:uLnTx/>
                <a:uFillTx/>
                <a:latin typeface="Plus Jakarta Sans SemiBold" panose="020B0609020204030204"/>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err="1"/>
              <a:t>Firstname</a:t>
            </a:r>
            <a:r>
              <a:rPr lang="en-US" noProof="0"/>
              <a:t> </a:t>
            </a:r>
            <a:br>
              <a:rPr lang="en-US" noProof="0"/>
            </a:br>
            <a:r>
              <a:rPr lang="en-US" noProof="0" err="1"/>
              <a:t>Lastname</a:t>
            </a:r>
            <a:endParaRPr lang="en-US" noProof="0"/>
          </a:p>
        </p:txBody>
      </p:sp>
      <p:sp>
        <p:nvSpPr>
          <p:cNvPr id="55" name="Text 4">
            <a:extLst>
              <a:ext uri="{FF2B5EF4-FFF2-40B4-BE49-F238E27FC236}">
                <a16:creationId xmlns:a16="http://schemas.microsoft.com/office/drawing/2014/main" id="{ED0EACE9-8691-278F-25D8-2C1CB9196B9D}"/>
              </a:ext>
            </a:extLst>
          </p:cNvPr>
          <p:cNvSpPr>
            <a:spLocks noGrp="1"/>
          </p:cNvSpPr>
          <p:nvPr>
            <p:ph type="body" sz="quarter" idx="44" hasCustomPrompt="1"/>
          </p:nvPr>
        </p:nvSpPr>
        <p:spPr>
          <a:xfrm>
            <a:off x="9545364" y="3077029"/>
            <a:ext cx="2095200" cy="529200"/>
          </a:xfrm>
        </p:spPr>
        <p:txBody>
          <a:bodyPr>
            <a:noAutofit/>
          </a:bodyPr>
          <a:lstStyle>
            <a:lvl1pPr marL="0" indent="0">
              <a:spcBef>
                <a:spcPts val="0"/>
              </a:spcBef>
              <a:spcAft>
                <a:spcPts val="0"/>
              </a:spcAft>
              <a:buNone/>
              <a:defRPr kumimoji="0" lang="en-US" sz="1200" b="0" i="0" u="none" strike="noStrike" kern="1200" cap="none" spc="0" normalizeH="0" baseline="0" dirty="0">
                <a:ln>
                  <a:noFill/>
                </a:ln>
                <a:solidFill>
                  <a:srgbClr val="0D004D"/>
                </a:solidFill>
                <a:effectLst/>
                <a:uLnTx/>
                <a:uFillTx/>
                <a:latin typeface="+mn-lt"/>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Place role, location, or </a:t>
            </a:r>
            <a:br>
              <a:rPr lang="en-US" noProof="0"/>
            </a:br>
            <a:r>
              <a:rPr lang="en-US" noProof="0"/>
              <a:t>short bio here</a:t>
            </a:r>
          </a:p>
        </p:txBody>
      </p:sp>
      <p:sp>
        <p:nvSpPr>
          <p:cNvPr id="8" name="Picture 5">
            <a:extLst>
              <a:ext uri="{FF2B5EF4-FFF2-40B4-BE49-F238E27FC236}">
                <a16:creationId xmlns:a16="http://schemas.microsoft.com/office/drawing/2014/main" id="{E7272750-4C62-CD7F-A178-1D99840D9D71}"/>
              </a:ext>
              <a:ext uri="{C183D7F6-B498-43B3-948B-1728B52AA6E4}">
                <adec:decorative xmlns:adec="http://schemas.microsoft.com/office/drawing/2017/decorative" val="1"/>
              </a:ext>
            </a:extLst>
          </p:cNvPr>
          <p:cNvSpPr>
            <a:spLocks noGrp="1"/>
          </p:cNvSpPr>
          <p:nvPr>
            <p:ph type="pic" sz="quarter" idx="45" hasCustomPrompt="1"/>
          </p:nvPr>
        </p:nvSpPr>
        <p:spPr bwMode="gray">
          <a:xfrm>
            <a:off x="2798064" y="3848820"/>
            <a:ext cx="1125036" cy="1220400"/>
          </a:xfrm>
          <a:prstGeom prst="roundRect">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12" name="Subhead 5">
            <a:extLst>
              <a:ext uri="{FF2B5EF4-FFF2-40B4-BE49-F238E27FC236}">
                <a16:creationId xmlns:a16="http://schemas.microsoft.com/office/drawing/2014/main" id="{29EC33A1-05CF-B665-6FBE-68B95609B91E}"/>
              </a:ext>
            </a:extLst>
          </p:cNvPr>
          <p:cNvSpPr>
            <a:spLocks noGrp="1"/>
          </p:cNvSpPr>
          <p:nvPr>
            <p:ph type="body" idx="49" hasCustomPrompt="1"/>
          </p:nvPr>
        </p:nvSpPr>
        <p:spPr>
          <a:xfrm>
            <a:off x="2798064" y="5270569"/>
            <a:ext cx="2095200" cy="435600"/>
          </a:xfrm>
        </p:spPr>
        <p:txBody>
          <a:bodyPr wrap="none" anchor="t" anchorCtr="0"/>
          <a:lstStyle>
            <a:lvl1pPr marL="0" indent="0">
              <a:spcAft>
                <a:spcPts val="0"/>
              </a:spcAft>
              <a:buNone/>
              <a:defRPr kumimoji="0" lang="en-US" sz="1600" b="0" i="0" u="none" strike="noStrike" kern="1200" cap="none" spc="0" normalizeH="0" baseline="0" dirty="0">
                <a:ln>
                  <a:noFill/>
                </a:ln>
                <a:solidFill>
                  <a:srgbClr val="0D004D"/>
                </a:solidFill>
                <a:effectLst/>
                <a:uLnTx/>
                <a:uFillTx/>
                <a:latin typeface="Plus Jakarta Sans SemiBold" panose="020B0609020204030204"/>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err="1"/>
              <a:t>Firstname</a:t>
            </a:r>
            <a:r>
              <a:rPr lang="en-US" noProof="0"/>
              <a:t> </a:t>
            </a:r>
            <a:br>
              <a:rPr lang="en-US" noProof="0"/>
            </a:br>
            <a:r>
              <a:rPr lang="en-US" noProof="0" err="1"/>
              <a:t>Lastname</a:t>
            </a:r>
            <a:endParaRPr lang="en-US" noProof="0"/>
          </a:p>
        </p:txBody>
      </p:sp>
      <p:sp>
        <p:nvSpPr>
          <p:cNvPr id="13" name="Text 5">
            <a:extLst>
              <a:ext uri="{FF2B5EF4-FFF2-40B4-BE49-F238E27FC236}">
                <a16:creationId xmlns:a16="http://schemas.microsoft.com/office/drawing/2014/main" id="{480EA46A-54BB-1347-AD5A-3B170302743F}"/>
              </a:ext>
            </a:extLst>
          </p:cNvPr>
          <p:cNvSpPr>
            <a:spLocks noGrp="1"/>
          </p:cNvSpPr>
          <p:nvPr>
            <p:ph type="body" sz="quarter" idx="50" hasCustomPrompt="1"/>
          </p:nvPr>
        </p:nvSpPr>
        <p:spPr>
          <a:xfrm>
            <a:off x="2798064" y="5826199"/>
            <a:ext cx="2095200" cy="529200"/>
          </a:xfrm>
        </p:spPr>
        <p:txBody>
          <a:bodyPr>
            <a:noAutofit/>
          </a:bodyPr>
          <a:lstStyle>
            <a:lvl1pPr marL="0" indent="0">
              <a:spcBef>
                <a:spcPts val="0"/>
              </a:spcBef>
              <a:spcAft>
                <a:spcPts val="0"/>
              </a:spcAft>
              <a:buNone/>
              <a:defRPr kumimoji="0" lang="en-US" sz="1200" b="0" i="0" u="none" strike="noStrike" kern="1200" cap="none" spc="0" normalizeH="0" baseline="0" dirty="0">
                <a:ln>
                  <a:noFill/>
                </a:ln>
                <a:solidFill>
                  <a:srgbClr val="0D004D"/>
                </a:solidFill>
                <a:effectLst/>
                <a:uLnTx/>
                <a:uFillTx/>
                <a:latin typeface="+mn-lt"/>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Place role, location, or </a:t>
            </a:r>
            <a:br>
              <a:rPr lang="en-US" noProof="0"/>
            </a:br>
            <a:r>
              <a:rPr lang="en-US" noProof="0"/>
              <a:t>short bio here</a:t>
            </a:r>
          </a:p>
        </p:txBody>
      </p:sp>
      <p:sp>
        <p:nvSpPr>
          <p:cNvPr id="9" name="Picture 6">
            <a:extLst>
              <a:ext uri="{FF2B5EF4-FFF2-40B4-BE49-F238E27FC236}">
                <a16:creationId xmlns:a16="http://schemas.microsoft.com/office/drawing/2014/main" id="{6D5D84B0-90A5-2BFD-DA38-584737E597B6}"/>
              </a:ext>
              <a:ext uri="{C183D7F6-B498-43B3-948B-1728B52AA6E4}">
                <adec:decorative xmlns:adec="http://schemas.microsoft.com/office/drawing/2017/decorative" val="1"/>
              </a:ext>
            </a:extLst>
          </p:cNvPr>
          <p:cNvSpPr>
            <a:spLocks noGrp="1"/>
          </p:cNvSpPr>
          <p:nvPr>
            <p:ph type="pic" sz="quarter" idx="46" hasCustomPrompt="1"/>
          </p:nvPr>
        </p:nvSpPr>
        <p:spPr bwMode="gray">
          <a:xfrm>
            <a:off x="5047164" y="3848820"/>
            <a:ext cx="1125036" cy="1220400"/>
          </a:xfrm>
          <a:prstGeom prst="roundRect">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14" name="Subhead 6">
            <a:extLst>
              <a:ext uri="{FF2B5EF4-FFF2-40B4-BE49-F238E27FC236}">
                <a16:creationId xmlns:a16="http://schemas.microsoft.com/office/drawing/2014/main" id="{A63AEA07-115C-CE79-CD19-48208249B682}"/>
              </a:ext>
            </a:extLst>
          </p:cNvPr>
          <p:cNvSpPr>
            <a:spLocks noGrp="1"/>
          </p:cNvSpPr>
          <p:nvPr>
            <p:ph type="body" idx="51" hasCustomPrompt="1"/>
          </p:nvPr>
        </p:nvSpPr>
        <p:spPr>
          <a:xfrm>
            <a:off x="5047164" y="5270569"/>
            <a:ext cx="2095200" cy="435600"/>
          </a:xfrm>
        </p:spPr>
        <p:txBody>
          <a:bodyPr wrap="none" anchor="t" anchorCtr="0"/>
          <a:lstStyle>
            <a:lvl1pPr marL="0" indent="0">
              <a:spcAft>
                <a:spcPts val="0"/>
              </a:spcAft>
              <a:buNone/>
              <a:defRPr kumimoji="0" lang="en-US" sz="1600" b="0" i="0" u="none" strike="noStrike" kern="1200" cap="none" spc="0" normalizeH="0" baseline="0" dirty="0">
                <a:ln>
                  <a:noFill/>
                </a:ln>
                <a:solidFill>
                  <a:srgbClr val="0D004D"/>
                </a:solidFill>
                <a:effectLst/>
                <a:uLnTx/>
                <a:uFillTx/>
                <a:latin typeface="Plus Jakarta Sans SemiBold" panose="020B0609020204030204"/>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err="1"/>
              <a:t>Firstname</a:t>
            </a:r>
            <a:r>
              <a:rPr lang="en-US" noProof="0"/>
              <a:t> </a:t>
            </a:r>
            <a:br>
              <a:rPr lang="en-US" noProof="0"/>
            </a:br>
            <a:r>
              <a:rPr lang="en-US" noProof="0" err="1"/>
              <a:t>Lastname</a:t>
            </a:r>
            <a:endParaRPr lang="en-US" noProof="0"/>
          </a:p>
        </p:txBody>
      </p:sp>
      <p:sp>
        <p:nvSpPr>
          <p:cNvPr id="15" name="Text 6">
            <a:extLst>
              <a:ext uri="{FF2B5EF4-FFF2-40B4-BE49-F238E27FC236}">
                <a16:creationId xmlns:a16="http://schemas.microsoft.com/office/drawing/2014/main" id="{AF9FC4EE-65D2-3EA7-D40F-0513BAF3925D}"/>
              </a:ext>
            </a:extLst>
          </p:cNvPr>
          <p:cNvSpPr>
            <a:spLocks noGrp="1"/>
          </p:cNvSpPr>
          <p:nvPr>
            <p:ph type="body" sz="quarter" idx="52" hasCustomPrompt="1"/>
          </p:nvPr>
        </p:nvSpPr>
        <p:spPr>
          <a:xfrm>
            <a:off x="5047164" y="5826199"/>
            <a:ext cx="2095200" cy="529200"/>
          </a:xfrm>
        </p:spPr>
        <p:txBody>
          <a:bodyPr>
            <a:noAutofit/>
          </a:bodyPr>
          <a:lstStyle>
            <a:lvl1pPr marL="0" indent="0">
              <a:spcBef>
                <a:spcPts val="0"/>
              </a:spcBef>
              <a:spcAft>
                <a:spcPts val="0"/>
              </a:spcAft>
              <a:buNone/>
              <a:defRPr kumimoji="0" lang="en-US" sz="1200" b="0" i="0" u="none" strike="noStrike" kern="1200" cap="none" spc="0" normalizeH="0" baseline="0" dirty="0">
                <a:ln>
                  <a:noFill/>
                </a:ln>
                <a:solidFill>
                  <a:srgbClr val="0D004D"/>
                </a:solidFill>
                <a:effectLst/>
                <a:uLnTx/>
                <a:uFillTx/>
                <a:latin typeface="+mn-lt"/>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Place role, location, or </a:t>
            </a:r>
            <a:br>
              <a:rPr lang="en-US" noProof="0"/>
            </a:br>
            <a:r>
              <a:rPr lang="en-US" noProof="0"/>
              <a:t>short bio here</a:t>
            </a:r>
          </a:p>
        </p:txBody>
      </p:sp>
      <p:sp>
        <p:nvSpPr>
          <p:cNvPr id="10" name="Picture 7">
            <a:extLst>
              <a:ext uri="{FF2B5EF4-FFF2-40B4-BE49-F238E27FC236}">
                <a16:creationId xmlns:a16="http://schemas.microsoft.com/office/drawing/2014/main" id="{72D392DF-75DE-4A7B-7C0B-0E3E8FCB9070}"/>
              </a:ext>
              <a:ext uri="{C183D7F6-B498-43B3-948B-1728B52AA6E4}">
                <adec:decorative xmlns:adec="http://schemas.microsoft.com/office/drawing/2017/decorative" val="1"/>
              </a:ext>
            </a:extLst>
          </p:cNvPr>
          <p:cNvSpPr>
            <a:spLocks noGrp="1"/>
          </p:cNvSpPr>
          <p:nvPr>
            <p:ph type="pic" sz="quarter" idx="47" hasCustomPrompt="1"/>
          </p:nvPr>
        </p:nvSpPr>
        <p:spPr bwMode="gray">
          <a:xfrm>
            <a:off x="7296264" y="3848820"/>
            <a:ext cx="1125036" cy="1220400"/>
          </a:xfrm>
          <a:prstGeom prst="roundRect">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16" name="Subhead 7">
            <a:extLst>
              <a:ext uri="{FF2B5EF4-FFF2-40B4-BE49-F238E27FC236}">
                <a16:creationId xmlns:a16="http://schemas.microsoft.com/office/drawing/2014/main" id="{D77DD3F2-A8EB-3314-6C6D-8F0C1C527063}"/>
              </a:ext>
            </a:extLst>
          </p:cNvPr>
          <p:cNvSpPr>
            <a:spLocks noGrp="1"/>
          </p:cNvSpPr>
          <p:nvPr>
            <p:ph type="body" idx="53" hasCustomPrompt="1"/>
          </p:nvPr>
        </p:nvSpPr>
        <p:spPr>
          <a:xfrm>
            <a:off x="7296264" y="5270569"/>
            <a:ext cx="2095200" cy="435600"/>
          </a:xfrm>
        </p:spPr>
        <p:txBody>
          <a:bodyPr wrap="none" anchor="t" anchorCtr="0"/>
          <a:lstStyle>
            <a:lvl1pPr marL="0" indent="0">
              <a:spcAft>
                <a:spcPts val="0"/>
              </a:spcAft>
              <a:buNone/>
              <a:defRPr kumimoji="0" lang="en-US" sz="1600" b="0" i="0" u="none" strike="noStrike" kern="1200" cap="none" spc="0" normalizeH="0" baseline="0" dirty="0">
                <a:ln>
                  <a:noFill/>
                </a:ln>
                <a:solidFill>
                  <a:srgbClr val="0D004D"/>
                </a:solidFill>
                <a:effectLst/>
                <a:uLnTx/>
                <a:uFillTx/>
                <a:latin typeface="Plus Jakarta Sans SemiBold" panose="020B0609020204030204"/>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err="1"/>
              <a:t>Firstname</a:t>
            </a:r>
            <a:r>
              <a:rPr lang="en-US" noProof="0"/>
              <a:t> </a:t>
            </a:r>
            <a:br>
              <a:rPr lang="en-US" noProof="0"/>
            </a:br>
            <a:r>
              <a:rPr lang="en-US" noProof="0" err="1"/>
              <a:t>Lastname</a:t>
            </a:r>
            <a:endParaRPr lang="en-US" noProof="0"/>
          </a:p>
        </p:txBody>
      </p:sp>
      <p:sp>
        <p:nvSpPr>
          <p:cNvPr id="17" name="Text 7">
            <a:extLst>
              <a:ext uri="{FF2B5EF4-FFF2-40B4-BE49-F238E27FC236}">
                <a16:creationId xmlns:a16="http://schemas.microsoft.com/office/drawing/2014/main" id="{3A2879BE-C987-AABA-79A6-2A96C2F43A25}"/>
              </a:ext>
            </a:extLst>
          </p:cNvPr>
          <p:cNvSpPr>
            <a:spLocks noGrp="1"/>
          </p:cNvSpPr>
          <p:nvPr>
            <p:ph type="body" sz="quarter" idx="54" hasCustomPrompt="1"/>
          </p:nvPr>
        </p:nvSpPr>
        <p:spPr>
          <a:xfrm>
            <a:off x="7296264" y="5826199"/>
            <a:ext cx="2095200" cy="529200"/>
          </a:xfrm>
        </p:spPr>
        <p:txBody>
          <a:bodyPr>
            <a:noAutofit/>
          </a:bodyPr>
          <a:lstStyle>
            <a:lvl1pPr marL="0" indent="0">
              <a:spcBef>
                <a:spcPts val="0"/>
              </a:spcBef>
              <a:spcAft>
                <a:spcPts val="0"/>
              </a:spcAft>
              <a:buNone/>
              <a:defRPr kumimoji="0" lang="en-US" sz="1200" b="0" i="0" u="none" strike="noStrike" kern="1200" cap="none" spc="0" normalizeH="0" baseline="0" dirty="0">
                <a:ln>
                  <a:noFill/>
                </a:ln>
                <a:solidFill>
                  <a:srgbClr val="0D004D"/>
                </a:solidFill>
                <a:effectLst/>
                <a:uLnTx/>
                <a:uFillTx/>
                <a:latin typeface="+mn-lt"/>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Place role, location, or </a:t>
            </a:r>
            <a:br>
              <a:rPr lang="en-US" noProof="0"/>
            </a:br>
            <a:r>
              <a:rPr lang="en-US" noProof="0"/>
              <a:t>short bio here</a:t>
            </a:r>
          </a:p>
        </p:txBody>
      </p:sp>
      <p:sp>
        <p:nvSpPr>
          <p:cNvPr id="11" name="Picture 8">
            <a:extLst>
              <a:ext uri="{FF2B5EF4-FFF2-40B4-BE49-F238E27FC236}">
                <a16:creationId xmlns:a16="http://schemas.microsoft.com/office/drawing/2014/main" id="{8CCF67AF-DE7D-56DD-0861-DD37407262BF}"/>
              </a:ext>
              <a:ext uri="{C183D7F6-B498-43B3-948B-1728B52AA6E4}">
                <adec:decorative xmlns:adec="http://schemas.microsoft.com/office/drawing/2017/decorative" val="1"/>
              </a:ext>
            </a:extLst>
          </p:cNvPr>
          <p:cNvSpPr>
            <a:spLocks noGrp="1"/>
          </p:cNvSpPr>
          <p:nvPr>
            <p:ph type="pic" sz="quarter" idx="48" hasCustomPrompt="1"/>
          </p:nvPr>
        </p:nvSpPr>
        <p:spPr bwMode="gray">
          <a:xfrm>
            <a:off x="9545364" y="3848820"/>
            <a:ext cx="1125036" cy="1220400"/>
          </a:xfrm>
          <a:prstGeom prst="roundRect">
            <a:avLst/>
          </a:prstGeom>
          <a:solidFill>
            <a:srgbClr val="C1BFFF"/>
          </a:solidFill>
        </p:spPr>
        <p:txBody>
          <a:bodyPr tIns="91440" anchor="t" anchorCtr="0"/>
          <a:lstStyle>
            <a:lvl1pPr marL="0" indent="0" algn="ctr">
              <a:spcAft>
                <a:spcPts val="0"/>
              </a:spcAft>
              <a:buNone/>
              <a:defRPr sz="1400"/>
            </a:lvl1pPr>
          </a:lstStyle>
          <a:p>
            <a:r>
              <a:rPr lang="en-US" noProof="0"/>
              <a:t>Profile picture</a:t>
            </a:r>
          </a:p>
        </p:txBody>
      </p:sp>
      <p:sp>
        <p:nvSpPr>
          <p:cNvPr id="18" name="Subhead 8">
            <a:extLst>
              <a:ext uri="{FF2B5EF4-FFF2-40B4-BE49-F238E27FC236}">
                <a16:creationId xmlns:a16="http://schemas.microsoft.com/office/drawing/2014/main" id="{9A66DEC6-788C-28B7-2C7A-B76C173BCF1F}"/>
              </a:ext>
            </a:extLst>
          </p:cNvPr>
          <p:cNvSpPr>
            <a:spLocks noGrp="1"/>
          </p:cNvSpPr>
          <p:nvPr>
            <p:ph type="body" idx="55" hasCustomPrompt="1"/>
          </p:nvPr>
        </p:nvSpPr>
        <p:spPr>
          <a:xfrm>
            <a:off x="9545364" y="5270569"/>
            <a:ext cx="2095200" cy="435600"/>
          </a:xfrm>
        </p:spPr>
        <p:txBody>
          <a:bodyPr wrap="none" anchor="t" anchorCtr="0"/>
          <a:lstStyle>
            <a:lvl1pPr marL="0" indent="0">
              <a:spcAft>
                <a:spcPts val="0"/>
              </a:spcAft>
              <a:buNone/>
              <a:defRPr kumimoji="0" lang="en-US" sz="1600" b="0" i="0" u="none" strike="noStrike" kern="1200" cap="none" spc="0" normalizeH="0" baseline="0" dirty="0">
                <a:ln>
                  <a:noFill/>
                </a:ln>
                <a:solidFill>
                  <a:srgbClr val="0D004D"/>
                </a:solidFill>
                <a:effectLst/>
                <a:uLnTx/>
                <a:uFillTx/>
                <a:latin typeface="Plus Jakarta Sans SemiBold" panose="020B0609020204030204"/>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err="1"/>
              <a:t>Firstname</a:t>
            </a:r>
            <a:r>
              <a:rPr lang="en-US" noProof="0"/>
              <a:t> </a:t>
            </a:r>
            <a:br>
              <a:rPr lang="en-US" noProof="0"/>
            </a:br>
            <a:r>
              <a:rPr lang="en-US" noProof="0" err="1"/>
              <a:t>Lastname</a:t>
            </a:r>
            <a:endParaRPr lang="en-US" noProof="0"/>
          </a:p>
        </p:txBody>
      </p:sp>
      <p:sp>
        <p:nvSpPr>
          <p:cNvPr id="19" name="Text 8">
            <a:extLst>
              <a:ext uri="{FF2B5EF4-FFF2-40B4-BE49-F238E27FC236}">
                <a16:creationId xmlns:a16="http://schemas.microsoft.com/office/drawing/2014/main" id="{0D38B02E-DC1C-4ACD-EC17-B1CF5BF689F4}"/>
              </a:ext>
            </a:extLst>
          </p:cNvPr>
          <p:cNvSpPr>
            <a:spLocks noGrp="1"/>
          </p:cNvSpPr>
          <p:nvPr>
            <p:ph type="body" sz="quarter" idx="56" hasCustomPrompt="1"/>
          </p:nvPr>
        </p:nvSpPr>
        <p:spPr>
          <a:xfrm>
            <a:off x="9545364" y="5826199"/>
            <a:ext cx="2095200" cy="529200"/>
          </a:xfrm>
        </p:spPr>
        <p:txBody>
          <a:bodyPr>
            <a:noAutofit/>
          </a:bodyPr>
          <a:lstStyle>
            <a:lvl1pPr marL="0" indent="0">
              <a:spcBef>
                <a:spcPts val="0"/>
              </a:spcBef>
              <a:spcAft>
                <a:spcPts val="0"/>
              </a:spcAft>
              <a:buNone/>
              <a:defRPr kumimoji="0" lang="en-US" sz="1200" b="0" i="0" u="none" strike="noStrike" kern="1200" cap="none" spc="0" normalizeH="0" baseline="0" dirty="0">
                <a:ln>
                  <a:noFill/>
                </a:ln>
                <a:solidFill>
                  <a:srgbClr val="0D004D"/>
                </a:solidFill>
                <a:effectLst/>
                <a:uLnTx/>
                <a:uFillTx/>
                <a:latin typeface="+mn-lt"/>
                <a:ea typeface="+mn-ea"/>
                <a:cs typeface="+mn-cs"/>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lang="en-US" noProof="0"/>
              <a:t>Place role, location, or </a:t>
            </a:r>
            <a:br>
              <a:rPr lang="en-US" noProof="0"/>
            </a:br>
            <a:r>
              <a:rPr lang="en-US" noProof="0"/>
              <a:t>short bio here</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noProof="0" smtClean="0"/>
              <a:t>‹#›</a:t>
            </a:fld>
            <a:endParaRPr lang="en-US" noProof="0"/>
          </a:p>
        </p:txBody>
      </p:sp>
    </p:spTree>
    <p:extLst>
      <p:ext uri="{BB962C8B-B14F-4D97-AF65-F5344CB8AC3E}">
        <p14:creationId xmlns:p14="http://schemas.microsoft.com/office/powerpoint/2010/main" val="1563679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Slide with Graphic Waves Dark">
    <p:bg>
      <p:bgRef idx="1001">
        <a:schemeClr val="bg2"/>
      </p:bgRef>
    </p:bg>
    <p:spTree>
      <p:nvGrpSpPr>
        <p:cNvPr id="1" name=""/>
        <p:cNvGrpSpPr/>
        <p:nvPr/>
      </p:nvGrpSpPr>
      <p:grpSpPr>
        <a:xfrm>
          <a:off x="0" y="0"/>
          <a:ext cx="0" cy="0"/>
          <a:chOff x="0" y="0"/>
          <a:chExt cx="0" cy="0"/>
        </a:xfrm>
      </p:grpSpPr>
      <p:pic>
        <p:nvPicPr>
          <p:cNvPr id="4" name="Graphic Waves">
            <a:extLst>
              <a:ext uri="{FF2B5EF4-FFF2-40B4-BE49-F238E27FC236}">
                <a16:creationId xmlns:a16="http://schemas.microsoft.com/office/drawing/2014/main" id="{4F4C3458-CE78-0C65-583A-03C31B62B2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a:stretch/>
        </p:blipFill>
        <p:spPr>
          <a:xfrm>
            <a:off x="0" y="414"/>
            <a:ext cx="12192000" cy="6857172"/>
          </a:xfrm>
          <a:prstGeom prst="rect">
            <a:avLst/>
          </a:prstGeom>
        </p:spPr>
      </p:pic>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bwMode="black">
          <a:xfrm>
            <a:off x="0" y="-457200"/>
            <a:ext cx="12188952" cy="457200"/>
          </a:xfrm>
        </p:spPr>
        <p:txBody>
          <a:bodyPr anchor="t" anchorCtr="0"/>
          <a:lstStyle>
            <a:lvl1pPr algn="l">
              <a:defRPr sz="3200" b="0">
                <a:solidFill>
                  <a:schemeClr val="accent6"/>
                </a:solidFill>
                <a:latin typeface="+mj-lt"/>
              </a:defRPr>
            </a:lvl1pPr>
          </a:lstStyle>
          <a:p>
            <a:r>
              <a:rPr lang="en-US" noProof="0"/>
              <a:t>Insert offscreen slide title here</a:t>
            </a:r>
          </a:p>
        </p:txBody>
      </p:sp>
      <p:pic>
        <p:nvPicPr>
          <p:cNvPr id="6" name="Pearson Logo" descr="Pearson Logo">
            <a:extLst>
              <a:ext uri="{FF2B5EF4-FFF2-40B4-BE49-F238E27FC236}">
                <a16:creationId xmlns:a16="http://schemas.microsoft.com/office/drawing/2014/main" id="{30ED34BB-7EE4-98D6-5DEC-E5D6D9C32FB5}"/>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544512" y="552450"/>
            <a:ext cx="2276856" cy="455371"/>
          </a:xfrm>
          <a:prstGeom prst="rect">
            <a:avLst/>
          </a:prstGeom>
        </p:spPr>
      </p:pic>
      <p:sp>
        <p:nvSpPr>
          <p:cNvPr id="11" name="Statement">
            <a:extLst>
              <a:ext uri="{FF2B5EF4-FFF2-40B4-BE49-F238E27FC236}">
                <a16:creationId xmlns:a16="http://schemas.microsoft.com/office/drawing/2014/main" id="{D0CDAE2A-83DD-2AD2-8ABE-22F52C8C9CA3}"/>
              </a:ext>
              <a:ext uri="{C183D7F6-B498-43B3-948B-1728B52AA6E4}">
                <adec:decorative xmlns:adec="http://schemas.microsoft.com/office/drawing/2017/decorative" val="0"/>
              </a:ext>
            </a:extLst>
          </p:cNvPr>
          <p:cNvSpPr>
            <a:spLocks noGrp="1"/>
          </p:cNvSpPr>
          <p:nvPr>
            <p:ph type="body" sz="quarter" idx="11" hasCustomPrompt="1"/>
          </p:nvPr>
        </p:nvSpPr>
        <p:spPr bwMode="white">
          <a:xfrm>
            <a:off x="544512" y="1985170"/>
            <a:ext cx="6419850" cy="2882899"/>
          </a:xfrm>
        </p:spPr>
        <p:txBody>
          <a:bodyPr anchor="ctr"/>
          <a:lstStyle>
            <a:lvl1pPr marL="0" indent="0">
              <a:lnSpc>
                <a:spcPct val="90000"/>
              </a:lnSpc>
              <a:buNone/>
              <a:defRPr sz="6000" b="1"/>
            </a:lvl1pPr>
          </a:lstStyle>
          <a:p>
            <a:pPr lvl="0"/>
            <a:r>
              <a:rPr lang="en-US"/>
              <a:t>Place closing statement here.</a:t>
            </a:r>
          </a:p>
        </p:txBody>
      </p:sp>
      <p:sp>
        <p:nvSpPr>
          <p:cNvPr id="3" name="Contact">
            <a:extLst>
              <a:ext uri="{FF2B5EF4-FFF2-40B4-BE49-F238E27FC236}">
                <a16:creationId xmlns:a16="http://schemas.microsoft.com/office/drawing/2014/main" id="{8879E363-BBA4-E8FB-32B0-B30CAED83B60}"/>
              </a:ext>
            </a:extLst>
          </p:cNvPr>
          <p:cNvSpPr>
            <a:spLocks noGrp="1"/>
          </p:cNvSpPr>
          <p:nvPr>
            <p:ph type="subTitle" idx="1" hasCustomPrompt="1"/>
          </p:nvPr>
        </p:nvSpPr>
        <p:spPr bwMode="white">
          <a:xfrm>
            <a:off x="544513" y="4869655"/>
            <a:ext cx="4543425" cy="1440657"/>
          </a:xfrm>
        </p:spPr>
        <p:txBody>
          <a:bodyPr anchor="b">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contact info here</a:t>
            </a:r>
          </a:p>
        </p:txBody>
      </p:sp>
    </p:spTree>
    <p:extLst>
      <p:ext uri="{BB962C8B-B14F-4D97-AF65-F5344CB8AC3E}">
        <p14:creationId xmlns:p14="http://schemas.microsoft.com/office/powerpoint/2010/main" val="2376961330"/>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Slide with Image Placeholder Dark">
    <p:bg bwMode="gray">
      <p:bgRef idx="1001">
        <a:schemeClr val="bg2"/>
      </p:bgRef>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8384F486-3B04-1389-DE66-3371A30E6DE6}"/>
              </a:ext>
            </a:extLst>
          </p:cNvPr>
          <p:cNvSpPr>
            <a:spLocks noGrp="1"/>
          </p:cNvSpPr>
          <p:nvPr>
            <p:ph type="ctrTitle" hasCustomPrompt="1"/>
          </p:nvPr>
        </p:nvSpPr>
        <p:spPr bwMode="black">
          <a:xfrm>
            <a:off x="0" y="-457200"/>
            <a:ext cx="12188952" cy="457200"/>
          </a:xfrm>
        </p:spPr>
        <p:txBody>
          <a:bodyPr anchor="t" anchorCtr="0"/>
          <a:lstStyle>
            <a:lvl1pPr algn="l">
              <a:defRPr sz="3200" b="0">
                <a:solidFill>
                  <a:schemeClr val="accent6"/>
                </a:solidFill>
                <a:latin typeface="+mj-lt"/>
              </a:defRPr>
            </a:lvl1pPr>
          </a:lstStyle>
          <a:p>
            <a:r>
              <a:rPr lang="en-US" noProof="0"/>
              <a:t>Insert offscreen slide title here</a:t>
            </a:r>
          </a:p>
        </p:txBody>
      </p:sp>
      <p:pic>
        <p:nvPicPr>
          <p:cNvPr id="12" name="Pearson Logo" descr="Pearson Logo">
            <a:extLst>
              <a:ext uri="{FF2B5EF4-FFF2-40B4-BE49-F238E27FC236}">
                <a16:creationId xmlns:a16="http://schemas.microsoft.com/office/drawing/2014/main" id="{E5F82EA5-8ACA-3575-748B-08F781F42766}"/>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1343025" y="1096964"/>
            <a:ext cx="2276856" cy="455371"/>
          </a:xfrm>
          <a:prstGeom prst="rect">
            <a:avLst/>
          </a:prstGeom>
        </p:spPr>
      </p:pic>
      <p:sp>
        <p:nvSpPr>
          <p:cNvPr id="2" name="Statement">
            <a:extLst>
              <a:ext uri="{FF2B5EF4-FFF2-40B4-BE49-F238E27FC236}">
                <a16:creationId xmlns:a16="http://schemas.microsoft.com/office/drawing/2014/main" id="{5043BFA6-5CE1-2FDE-0027-3B9EE605CF65}"/>
              </a:ext>
              <a:ext uri="{C183D7F6-B498-43B3-948B-1728B52AA6E4}">
                <adec:decorative xmlns:adec="http://schemas.microsoft.com/office/drawing/2017/decorative" val="0"/>
              </a:ext>
            </a:extLst>
          </p:cNvPr>
          <p:cNvSpPr>
            <a:spLocks noGrp="1"/>
          </p:cNvSpPr>
          <p:nvPr>
            <p:ph type="body" sz="quarter" idx="11" hasCustomPrompt="1"/>
          </p:nvPr>
        </p:nvSpPr>
        <p:spPr bwMode="white">
          <a:xfrm>
            <a:off x="1343025" y="1796776"/>
            <a:ext cx="4681537" cy="2724913"/>
          </a:xfrm>
        </p:spPr>
        <p:txBody>
          <a:bodyPr anchor="ctr"/>
          <a:lstStyle>
            <a:lvl1pPr marL="0" indent="0">
              <a:lnSpc>
                <a:spcPct val="90000"/>
              </a:lnSpc>
              <a:buNone/>
              <a:defRPr sz="6000" b="1"/>
            </a:lvl1pPr>
          </a:lstStyle>
          <a:p>
            <a:pPr lvl="0"/>
            <a:r>
              <a:rPr lang="en-US"/>
              <a:t>Closing statement.</a:t>
            </a:r>
          </a:p>
        </p:txBody>
      </p:sp>
      <p:sp>
        <p:nvSpPr>
          <p:cNvPr id="17" name="Contact">
            <a:extLst>
              <a:ext uri="{FF2B5EF4-FFF2-40B4-BE49-F238E27FC236}">
                <a16:creationId xmlns:a16="http://schemas.microsoft.com/office/drawing/2014/main" id="{411DD343-B04A-AC7E-4B87-39CC7AE94666}"/>
              </a:ext>
            </a:extLst>
          </p:cNvPr>
          <p:cNvSpPr>
            <a:spLocks noGrp="1"/>
          </p:cNvSpPr>
          <p:nvPr>
            <p:ph type="subTitle" idx="1" hasCustomPrompt="1"/>
          </p:nvPr>
        </p:nvSpPr>
        <p:spPr bwMode="white">
          <a:xfrm>
            <a:off x="1343026" y="4676778"/>
            <a:ext cx="3886200" cy="836782"/>
          </a:xfrm>
        </p:spPr>
        <p:txBody>
          <a:bodyPr anchor="b">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contact info here</a:t>
            </a:r>
          </a:p>
        </p:txBody>
      </p:sp>
      <p:cxnSp>
        <p:nvCxnSpPr>
          <p:cNvPr id="7" name="Straight Connector">
            <a:extLst>
              <a:ext uri="{FF2B5EF4-FFF2-40B4-BE49-F238E27FC236}">
                <a16:creationId xmlns:a16="http://schemas.microsoft.com/office/drawing/2014/main" id="{72F25D72-AF6B-A7AA-3326-A2EF6AD5D2A4}"/>
              </a:ext>
              <a:ext uri="{C183D7F6-B498-43B3-948B-1728B52AA6E4}">
                <adec:decorative xmlns:adec="http://schemas.microsoft.com/office/drawing/2017/decorative" val="1"/>
              </a:ext>
            </a:extLst>
          </p:cNvPr>
          <p:cNvCxnSpPr>
            <a:cxnSpLocks/>
          </p:cNvCxnSpPr>
          <p:nvPr userDrawn="1"/>
        </p:nvCxnSpPr>
        <p:spPr bwMode="white">
          <a:xfrm>
            <a:off x="1343025" y="5758001"/>
            <a:ext cx="3886200" cy="0"/>
          </a:xfrm>
          <a:prstGeom prst="line">
            <a:avLst/>
          </a:prstGeom>
          <a:ln w="12700">
            <a:solidFill>
              <a:srgbClr val="512EAB"/>
            </a:solidFill>
          </a:ln>
        </p:spPr>
        <p:style>
          <a:lnRef idx="2">
            <a:schemeClr val="accent1"/>
          </a:lnRef>
          <a:fillRef idx="0">
            <a:schemeClr val="accent1"/>
          </a:fillRef>
          <a:effectRef idx="1">
            <a:schemeClr val="accent1"/>
          </a:effectRef>
          <a:fontRef idx="minor">
            <a:schemeClr val="tx1"/>
          </a:fontRef>
        </p:style>
      </p:cxnSp>
      <p:sp>
        <p:nvSpPr>
          <p:cNvPr id="20" name="Picture">
            <a:extLst>
              <a:ext uri="{FF2B5EF4-FFF2-40B4-BE49-F238E27FC236}">
                <a16:creationId xmlns:a16="http://schemas.microsoft.com/office/drawing/2014/main" id="{4BADEAC3-C0F2-B1F7-76FD-AC496098E828}"/>
              </a:ext>
              <a:ext uri="{C183D7F6-B498-43B3-948B-1728B52AA6E4}">
                <adec:decorative xmlns:adec="http://schemas.microsoft.com/office/drawing/2017/decorative" val="1"/>
              </a:ext>
            </a:extLst>
          </p:cNvPr>
          <p:cNvSpPr>
            <a:spLocks noGrp="1"/>
          </p:cNvSpPr>
          <p:nvPr>
            <p:ph type="pic" sz="quarter" idx="10" hasCustomPrompt="1"/>
          </p:nvPr>
        </p:nvSpPr>
        <p:spPr bwMode="gray">
          <a:xfrm>
            <a:off x="6306441" y="1096965"/>
            <a:ext cx="4540250" cy="4665661"/>
          </a:xfrm>
          <a:custGeom>
            <a:avLst/>
            <a:gdLst>
              <a:gd name="connsiteX0" fmla="*/ 203222 w 4540250"/>
              <a:gd name="connsiteY0" fmla="*/ 0 h 4665661"/>
              <a:gd name="connsiteX1" fmla="*/ 4337028 w 4540250"/>
              <a:gd name="connsiteY1" fmla="*/ 0 h 4665661"/>
              <a:gd name="connsiteX2" fmla="*/ 4540250 w 4540250"/>
              <a:gd name="connsiteY2" fmla="*/ 203222 h 4665661"/>
              <a:gd name="connsiteX3" fmla="*/ 4540250 w 4540250"/>
              <a:gd name="connsiteY3" fmla="*/ 4462439 h 4665661"/>
              <a:gd name="connsiteX4" fmla="*/ 4337028 w 4540250"/>
              <a:gd name="connsiteY4" fmla="*/ 4665661 h 4665661"/>
              <a:gd name="connsiteX5" fmla="*/ 203222 w 4540250"/>
              <a:gd name="connsiteY5" fmla="*/ 4665661 h 4665661"/>
              <a:gd name="connsiteX6" fmla="*/ 0 w 4540250"/>
              <a:gd name="connsiteY6" fmla="*/ 4462439 h 4665661"/>
              <a:gd name="connsiteX7" fmla="*/ 0 w 4540250"/>
              <a:gd name="connsiteY7" fmla="*/ 203222 h 4665661"/>
              <a:gd name="connsiteX8" fmla="*/ 203222 w 4540250"/>
              <a:gd name="connsiteY8" fmla="*/ 0 h 466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250" h="4665661">
                <a:moveTo>
                  <a:pt x="203222" y="0"/>
                </a:moveTo>
                <a:lnTo>
                  <a:pt x="4337028" y="0"/>
                </a:lnTo>
                <a:cubicBezTo>
                  <a:pt x="4449264" y="0"/>
                  <a:pt x="4540250" y="90986"/>
                  <a:pt x="4540250" y="203222"/>
                </a:cubicBezTo>
                <a:lnTo>
                  <a:pt x="4540250" y="4462439"/>
                </a:lnTo>
                <a:cubicBezTo>
                  <a:pt x="4540250" y="4574675"/>
                  <a:pt x="4449264" y="4665661"/>
                  <a:pt x="4337028" y="4665661"/>
                </a:cubicBezTo>
                <a:lnTo>
                  <a:pt x="203222" y="4665661"/>
                </a:lnTo>
                <a:cubicBezTo>
                  <a:pt x="90986" y="4665661"/>
                  <a:pt x="0" y="4574675"/>
                  <a:pt x="0" y="4462439"/>
                </a:cubicBezTo>
                <a:lnTo>
                  <a:pt x="0" y="203222"/>
                </a:lnTo>
                <a:cubicBezTo>
                  <a:pt x="0" y="90986"/>
                  <a:pt x="90986" y="0"/>
                  <a:pt x="203222" y="0"/>
                </a:cubicBezTo>
                <a:close/>
              </a:path>
            </a:pathLst>
          </a:custGeom>
          <a:solidFill>
            <a:srgbClr val="EDECF6"/>
          </a:solidFill>
        </p:spPr>
        <p:txBody>
          <a:bodyPr wrap="square" tIns="91440" bIns="0">
            <a:noAutofit/>
          </a:bodyPr>
          <a:lstStyle>
            <a:lvl1pPr marL="0" indent="0" algn="ctr">
              <a:buNone/>
              <a:defRPr sz="1400">
                <a:solidFill>
                  <a:srgbClr val="0D004D"/>
                </a:solidFill>
              </a:defRPr>
            </a:lvl1pPr>
          </a:lstStyle>
          <a:p>
            <a:r>
              <a:rPr lang="en-US" noProof="0"/>
              <a:t>Add picture here</a:t>
            </a:r>
          </a:p>
        </p:txBody>
      </p:sp>
    </p:spTree>
    <p:extLst>
      <p:ext uri="{BB962C8B-B14F-4D97-AF65-F5344CB8AC3E}">
        <p14:creationId xmlns:p14="http://schemas.microsoft.com/office/powerpoint/2010/main" val="184380422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id">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7CC7DB3-DE38-02F2-976E-AA18EA7C7FA6}"/>
              </a:ext>
            </a:extLst>
          </p:cNvPr>
          <p:cNvSpPr>
            <a:spLocks noGrp="1"/>
          </p:cNvSpPr>
          <p:nvPr>
            <p:ph type="title" hasCustomPrompt="1"/>
          </p:nvPr>
        </p:nvSpPr>
        <p:spPr>
          <a:xfrm>
            <a:off x="0" y="-457200"/>
            <a:ext cx="12188952" cy="457200"/>
          </a:xfrm>
        </p:spPr>
        <p:txBody>
          <a:bodyPr/>
          <a:lstStyle>
            <a:lvl1pPr>
              <a:defRPr>
                <a:solidFill>
                  <a:schemeClr val="accent6"/>
                </a:solidFill>
              </a:defRPr>
            </a:lvl1pPr>
          </a:lstStyle>
          <a:p>
            <a:r>
              <a:rPr lang="en-US" noProof="0"/>
              <a:t>Insert offscreen slide title here</a:t>
            </a:r>
            <a:endParaRPr lang="en-US"/>
          </a:p>
        </p:txBody>
      </p:sp>
      <p:sp>
        <p:nvSpPr>
          <p:cNvPr id="74" name="Rectangle 73">
            <a:extLst>
              <a:ext uri="{FF2B5EF4-FFF2-40B4-BE49-F238E27FC236}">
                <a16:creationId xmlns:a16="http://schemas.microsoft.com/office/drawing/2014/main" id="{30D912AF-5366-A462-ECFC-6DC64435391B}"/>
              </a:ext>
              <a:ext uri="{C183D7F6-B498-43B3-948B-1728B52AA6E4}">
                <adec:decorative xmlns:adec="http://schemas.microsoft.com/office/drawing/2017/decorative" val="1"/>
              </a:ext>
            </a:extLst>
          </p:cNvPr>
          <p:cNvSpPr/>
          <p:nvPr userDrawn="1"/>
        </p:nvSpPr>
        <p:spPr bwMode="gray">
          <a:xfrm>
            <a:off x="0" y="548640"/>
            <a:ext cx="12192000" cy="57607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CD59436-7F91-04C4-7AFF-25CEDA7BE2D7}"/>
              </a:ext>
              <a:ext uri="{C183D7F6-B498-43B3-948B-1728B52AA6E4}">
                <adec:decorative xmlns:adec="http://schemas.microsoft.com/office/drawing/2017/decorative" val="1"/>
              </a:ext>
            </a:extLst>
          </p:cNvPr>
          <p:cNvGrpSpPr/>
          <p:nvPr userDrawn="1"/>
        </p:nvGrpSpPr>
        <p:grpSpPr bwMode="gray">
          <a:xfrm>
            <a:off x="0" y="0"/>
            <a:ext cx="12192000" cy="548640"/>
            <a:chOff x="0" y="1846252"/>
            <a:chExt cx="12192000" cy="548640"/>
          </a:xfrm>
          <a:solidFill>
            <a:schemeClr val="accent2"/>
          </a:solidFill>
        </p:grpSpPr>
        <p:sp>
          <p:nvSpPr>
            <p:cNvPr id="33" name="Rectangle 32">
              <a:extLst>
                <a:ext uri="{FF2B5EF4-FFF2-40B4-BE49-F238E27FC236}">
                  <a16:creationId xmlns:a16="http://schemas.microsoft.com/office/drawing/2014/main" id="{10FA117E-A746-630C-CCAE-F1211190EEF2}"/>
                </a:ext>
              </a:extLst>
            </p:cNvPr>
            <p:cNvSpPr>
              <a:spLocks/>
            </p:cNvSpPr>
            <p:nvPr userDrawn="1"/>
          </p:nvSpPr>
          <p:spPr bwMode="gray">
            <a:xfrm>
              <a:off x="134747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3F83ED-5DF9-C4CC-E76A-162337A6832C}"/>
                </a:ext>
              </a:extLst>
            </p:cNvPr>
            <p:cNvSpPr>
              <a:spLocks/>
            </p:cNvSpPr>
            <p:nvPr userDrawn="1"/>
          </p:nvSpPr>
          <p:spPr bwMode="gray">
            <a:xfrm>
              <a:off x="228346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1461141-4CD1-D4B5-CBB6-F88B569096E9}"/>
                </a:ext>
              </a:extLst>
            </p:cNvPr>
            <p:cNvSpPr>
              <a:spLocks/>
            </p:cNvSpPr>
            <p:nvPr userDrawn="1"/>
          </p:nvSpPr>
          <p:spPr bwMode="gray">
            <a:xfrm>
              <a:off x="321945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A454BF8-34D4-05E4-0DD0-DD204F707D24}"/>
                </a:ext>
              </a:extLst>
            </p:cNvPr>
            <p:cNvSpPr>
              <a:spLocks/>
            </p:cNvSpPr>
            <p:nvPr userDrawn="1"/>
          </p:nvSpPr>
          <p:spPr bwMode="gray">
            <a:xfrm>
              <a:off x="415544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FFA258-0896-58C1-ED06-E667B253C438}"/>
                </a:ext>
              </a:extLst>
            </p:cNvPr>
            <p:cNvSpPr>
              <a:spLocks/>
            </p:cNvSpPr>
            <p:nvPr userDrawn="1"/>
          </p:nvSpPr>
          <p:spPr bwMode="gray">
            <a:xfrm>
              <a:off x="509143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DFA76A2-C2C8-6347-07BD-A546CF3FDFB4}"/>
                </a:ext>
              </a:extLst>
            </p:cNvPr>
            <p:cNvSpPr>
              <a:spLocks/>
            </p:cNvSpPr>
            <p:nvPr userDrawn="1"/>
          </p:nvSpPr>
          <p:spPr bwMode="gray">
            <a:xfrm>
              <a:off x="602742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6C1FCC-5CB3-1E08-B0A5-96931818111B}"/>
                </a:ext>
              </a:extLst>
            </p:cNvPr>
            <p:cNvSpPr>
              <a:spLocks/>
            </p:cNvSpPr>
            <p:nvPr userDrawn="1"/>
          </p:nvSpPr>
          <p:spPr bwMode="gray">
            <a:xfrm>
              <a:off x="696341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BBF802-C21C-5DB4-6BFE-F2971CCBFCE4}"/>
                </a:ext>
              </a:extLst>
            </p:cNvPr>
            <p:cNvSpPr>
              <a:spLocks/>
            </p:cNvSpPr>
            <p:nvPr userDrawn="1"/>
          </p:nvSpPr>
          <p:spPr bwMode="gray">
            <a:xfrm>
              <a:off x="789940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C58DFA-AC95-9DA7-4E2A-072F107650E6}"/>
                </a:ext>
              </a:extLst>
            </p:cNvPr>
            <p:cNvSpPr>
              <a:spLocks/>
            </p:cNvSpPr>
            <p:nvPr userDrawn="1"/>
          </p:nvSpPr>
          <p:spPr bwMode="gray">
            <a:xfrm>
              <a:off x="883539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0ECD9A0-F1B5-5A76-F7DC-BA0385225577}"/>
                </a:ext>
              </a:extLst>
            </p:cNvPr>
            <p:cNvSpPr>
              <a:spLocks/>
            </p:cNvSpPr>
            <p:nvPr userDrawn="1"/>
          </p:nvSpPr>
          <p:spPr bwMode="gray">
            <a:xfrm>
              <a:off x="977138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721BFB8-D5C7-FBD3-CE5A-5F4E19992193}"/>
                </a:ext>
              </a:extLst>
            </p:cNvPr>
            <p:cNvSpPr>
              <a:spLocks/>
            </p:cNvSpPr>
            <p:nvPr userDrawn="1"/>
          </p:nvSpPr>
          <p:spPr bwMode="gray">
            <a:xfrm>
              <a:off x="1070737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9CF49F4-F7BB-5DD6-4704-8D9E918613F7}"/>
                </a:ext>
              </a:extLst>
            </p:cNvPr>
            <p:cNvSpPr>
              <a:spLocks/>
            </p:cNvSpPr>
            <p:nvPr userDrawn="1"/>
          </p:nvSpPr>
          <p:spPr bwMode="gray">
            <a:xfrm>
              <a:off x="11643360" y="1846252"/>
              <a:ext cx="54864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B3D5AE9-DFCF-5CBA-740A-0F6B84D020ED}"/>
                </a:ext>
              </a:extLst>
            </p:cNvPr>
            <p:cNvSpPr>
              <a:spLocks/>
            </p:cNvSpPr>
            <p:nvPr userDrawn="1"/>
          </p:nvSpPr>
          <p:spPr bwMode="gray">
            <a:xfrm>
              <a:off x="0" y="1846252"/>
              <a:ext cx="54864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BDF94B1-9716-AEE1-81F9-7290AB8E94C7}"/>
              </a:ext>
              <a:ext uri="{C183D7F6-B498-43B3-948B-1728B52AA6E4}">
                <adec:decorative xmlns:adec="http://schemas.microsoft.com/office/drawing/2017/decorative" val="1"/>
              </a:ext>
            </a:extLst>
          </p:cNvPr>
          <p:cNvGrpSpPr/>
          <p:nvPr userDrawn="1"/>
        </p:nvGrpSpPr>
        <p:grpSpPr bwMode="gray">
          <a:xfrm>
            <a:off x="0" y="6309360"/>
            <a:ext cx="12192000" cy="548640"/>
            <a:chOff x="0" y="1846252"/>
            <a:chExt cx="12192000" cy="548640"/>
          </a:xfrm>
          <a:solidFill>
            <a:schemeClr val="accent2"/>
          </a:solidFill>
        </p:grpSpPr>
        <p:sp>
          <p:nvSpPr>
            <p:cNvPr id="47" name="Rectangle 46">
              <a:extLst>
                <a:ext uri="{FF2B5EF4-FFF2-40B4-BE49-F238E27FC236}">
                  <a16:creationId xmlns:a16="http://schemas.microsoft.com/office/drawing/2014/main" id="{4E291224-AABD-E7C7-0CFC-77EC74647957}"/>
                </a:ext>
              </a:extLst>
            </p:cNvPr>
            <p:cNvSpPr>
              <a:spLocks/>
            </p:cNvSpPr>
            <p:nvPr userDrawn="1"/>
          </p:nvSpPr>
          <p:spPr bwMode="gray">
            <a:xfrm>
              <a:off x="134747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303E448-6CC1-205D-97AF-A74DB263EA4B}"/>
                </a:ext>
              </a:extLst>
            </p:cNvPr>
            <p:cNvSpPr>
              <a:spLocks/>
            </p:cNvSpPr>
            <p:nvPr userDrawn="1"/>
          </p:nvSpPr>
          <p:spPr bwMode="gray">
            <a:xfrm>
              <a:off x="228346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27F2DED-FED5-8FB7-E13D-33B7875EC0B4}"/>
                </a:ext>
              </a:extLst>
            </p:cNvPr>
            <p:cNvSpPr>
              <a:spLocks/>
            </p:cNvSpPr>
            <p:nvPr userDrawn="1"/>
          </p:nvSpPr>
          <p:spPr bwMode="gray">
            <a:xfrm>
              <a:off x="321945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FED2E6-5416-0149-38DD-E71BAB019CED}"/>
                </a:ext>
              </a:extLst>
            </p:cNvPr>
            <p:cNvSpPr>
              <a:spLocks/>
            </p:cNvSpPr>
            <p:nvPr userDrawn="1"/>
          </p:nvSpPr>
          <p:spPr bwMode="gray">
            <a:xfrm>
              <a:off x="415544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C7023D3-0260-376C-5EB1-3CB8FAAB8189}"/>
                </a:ext>
              </a:extLst>
            </p:cNvPr>
            <p:cNvSpPr>
              <a:spLocks/>
            </p:cNvSpPr>
            <p:nvPr userDrawn="1"/>
          </p:nvSpPr>
          <p:spPr bwMode="gray">
            <a:xfrm>
              <a:off x="509143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6D4CA3B-E131-5932-34F9-358B7BC3A834}"/>
                </a:ext>
              </a:extLst>
            </p:cNvPr>
            <p:cNvSpPr>
              <a:spLocks/>
            </p:cNvSpPr>
            <p:nvPr userDrawn="1"/>
          </p:nvSpPr>
          <p:spPr bwMode="gray">
            <a:xfrm>
              <a:off x="602742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3DC774B-ABB1-2831-FA06-DB547F04D4B9}"/>
                </a:ext>
              </a:extLst>
            </p:cNvPr>
            <p:cNvSpPr>
              <a:spLocks/>
            </p:cNvSpPr>
            <p:nvPr userDrawn="1"/>
          </p:nvSpPr>
          <p:spPr bwMode="gray">
            <a:xfrm>
              <a:off x="696341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E02F18D-00A7-7037-F005-957673388D5C}"/>
                </a:ext>
              </a:extLst>
            </p:cNvPr>
            <p:cNvSpPr>
              <a:spLocks/>
            </p:cNvSpPr>
            <p:nvPr userDrawn="1"/>
          </p:nvSpPr>
          <p:spPr bwMode="gray">
            <a:xfrm>
              <a:off x="789940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013D587-1716-EF9C-7D35-1B4419B90AEE}"/>
                </a:ext>
              </a:extLst>
            </p:cNvPr>
            <p:cNvSpPr>
              <a:spLocks/>
            </p:cNvSpPr>
            <p:nvPr userDrawn="1"/>
          </p:nvSpPr>
          <p:spPr bwMode="gray">
            <a:xfrm>
              <a:off x="883539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B5911BD-497D-DAF9-C6B5-A9CAE88B9D26}"/>
                </a:ext>
              </a:extLst>
            </p:cNvPr>
            <p:cNvSpPr>
              <a:spLocks/>
            </p:cNvSpPr>
            <p:nvPr userDrawn="1"/>
          </p:nvSpPr>
          <p:spPr bwMode="gray">
            <a:xfrm>
              <a:off x="977138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1BB356C-D736-A080-0A56-EF09B5F3FFAF}"/>
                </a:ext>
              </a:extLst>
            </p:cNvPr>
            <p:cNvSpPr>
              <a:spLocks/>
            </p:cNvSpPr>
            <p:nvPr userDrawn="1"/>
          </p:nvSpPr>
          <p:spPr bwMode="gray">
            <a:xfrm>
              <a:off x="10707370" y="1846252"/>
              <a:ext cx="13716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335AB4D-ACF7-1701-88A1-B0E8BA498CB6}"/>
                </a:ext>
              </a:extLst>
            </p:cNvPr>
            <p:cNvSpPr>
              <a:spLocks/>
            </p:cNvSpPr>
            <p:nvPr userDrawn="1"/>
          </p:nvSpPr>
          <p:spPr bwMode="gray">
            <a:xfrm>
              <a:off x="11643360" y="1846252"/>
              <a:ext cx="54864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82126D0-3AFB-EA71-51FD-E886A25FB82D}"/>
                </a:ext>
              </a:extLst>
            </p:cNvPr>
            <p:cNvSpPr>
              <a:spLocks/>
            </p:cNvSpPr>
            <p:nvPr userDrawn="1"/>
          </p:nvSpPr>
          <p:spPr bwMode="gray">
            <a:xfrm>
              <a:off x="0" y="1846252"/>
              <a:ext cx="548640" cy="5486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D241E20-BDE2-59BA-EB42-FAF8649CB765}"/>
              </a:ext>
              <a:ext uri="{C183D7F6-B498-43B3-948B-1728B52AA6E4}">
                <adec:decorative xmlns:adec="http://schemas.microsoft.com/office/drawing/2017/decorative" val="1"/>
              </a:ext>
            </a:extLst>
          </p:cNvPr>
          <p:cNvGrpSpPr/>
          <p:nvPr userDrawn="1"/>
        </p:nvGrpSpPr>
        <p:grpSpPr bwMode="gray">
          <a:xfrm>
            <a:off x="0" y="548640"/>
            <a:ext cx="12192000" cy="5760719"/>
            <a:chOff x="0" y="1846252"/>
            <a:chExt cx="12192000" cy="548640"/>
          </a:xfrm>
        </p:grpSpPr>
        <p:sp>
          <p:nvSpPr>
            <p:cNvPr id="61" name="Rectangle 60">
              <a:extLst>
                <a:ext uri="{FF2B5EF4-FFF2-40B4-BE49-F238E27FC236}">
                  <a16:creationId xmlns:a16="http://schemas.microsoft.com/office/drawing/2014/main" id="{6FB71C7F-B89F-D074-76A5-D71417E4CBAD}"/>
                </a:ext>
              </a:extLst>
            </p:cNvPr>
            <p:cNvSpPr>
              <a:spLocks/>
            </p:cNvSpPr>
            <p:nvPr userDrawn="1"/>
          </p:nvSpPr>
          <p:spPr bwMode="gray">
            <a:xfrm>
              <a:off x="134747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1752A-0034-05A0-6ACE-ED91BC10F021}"/>
                </a:ext>
              </a:extLst>
            </p:cNvPr>
            <p:cNvSpPr>
              <a:spLocks/>
            </p:cNvSpPr>
            <p:nvPr userDrawn="1"/>
          </p:nvSpPr>
          <p:spPr bwMode="gray">
            <a:xfrm>
              <a:off x="228346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8690A0A-2C69-CFF7-E623-40624A0396D5}"/>
                </a:ext>
              </a:extLst>
            </p:cNvPr>
            <p:cNvSpPr>
              <a:spLocks/>
            </p:cNvSpPr>
            <p:nvPr userDrawn="1"/>
          </p:nvSpPr>
          <p:spPr bwMode="gray">
            <a:xfrm>
              <a:off x="321945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BE3F1C4-BCBB-F0EE-DA2C-B5EE668A45F6}"/>
                </a:ext>
              </a:extLst>
            </p:cNvPr>
            <p:cNvSpPr>
              <a:spLocks/>
            </p:cNvSpPr>
            <p:nvPr userDrawn="1"/>
          </p:nvSpPr>
          <p:spPr bwMode="gray">
            <a:xfrm>
              <a:off x="415544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EE1CA04-7C37-46E1-D286-F702DCEA4D7A}"/>
                </a:ext>
              </a:extLst>
            </p:cNvPr>
            <p:cNvSpPr>
              <a:spLocks/>
            </p:cNvSpPr>
            <p:nvPr userDrawn="1"/>
          </p:nvSpPr>
          <p:spPr bwMode="gray">
            <a:xfrm>
              <a:off x="509143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FC4F2D5-9D22-9C86-1F52-636CC603EB0B}"/>
                </a:ext>
              </a:extLst>
            </p:cNvPr>
            <p:cNvSpPr>
              <a:spLocks/>
            </p:cNvSpPr>
            <p:nvPr userDrawn="1"/>
          </p:nvSpPr>
          <p:spPr bwMode="gray">
            <a:xfrm>
              <a:off x="602742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16472A4-9D00-F9AC-6963-A274C23D66F5}"/>
                </a:ext>
              </a:extLst>
            </p:cNvPr>
            <p:cNvSpPr>
              <a:spLocks/>
            </p:cNvSpPr>
            <p:nvPr userDrawn="1"/>
          </p:nvSpPr>
          <p:spPr bwMode="gray">
            <a:xfrm>
              <a:off x="696341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8992062-E3C2-817A-A1DB-AF482EBA199A}"/>
                </a:ext>
              </a:extLst>
            </p:cNvPr>
            <p:cNvSpPr>
              <a:spLocks/>
            </p:cNvSpPr>
            <p:nvPr userDrawn="1"/>
          </p:nvSpPr>
          <p:spPr bwMode="gray">
            <a:xfrm>
              <a:off x="789940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8D86FCF-A28D-E6FC-B3E2-65C782DCEE0C}"/>
                </a:ext>
              </a:extLst>
            </p:cNvPr>
            <p:cNvSpPr>
              <a:spLocks/>
            </p:cNvSpPr>
            <p:nvPr userDrawn="1"/>
          </p:nvSpPr>
          <p:spPr bwMode="gray">
            <a:xfrm>
              <a:off x="883539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F513FF7-1209-63F8-6204-A6786BEC4552}"/>
                </a:ext>
              </a:extLst>
            </p:cNvPr>
            <p:cNvSpPr>
              <a:spLocks/>
            </p:cNvSpPr>
            <p:nvPr userDrawn="1"/>
          </p:nvSpPr>
          <p:spPr bwMode="gray">
            <a:xfrm>
              <a:off x="977138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0C6A44D-A5D2-5E0C-ABAB-6ACF45E57599}"/>
                </a:ext>
              </a:extLst>
            </p:cNvPr>
            <p:cNvSpPr>
              <a:spLocks/>
            </p:cNvSpPr>
            <p:nvPr userDrawn="1"/>
          </p:nvSpPr>
          <p:spPr bwMode="gray">
            <a:xfrm>
              <a:off x="10707370" y="1846252"/>
              <a:ext cx="13716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9B907EA-FF0F-55D1-09C1-411058FA6448}"/>
                </a:ext>
              </a:extLst>
            </p:cNvPr>
            <p:cNvSpPr>
              <a:spLocks/>
            </p:cNvSpPr>
            <p:nvPr userDrawn="1"/>
          </p:nvSpPr>
          <p:spPr bwMode="gray">
            <a:xfrm>
              <a:off x="11643360" y="1846252"/>
              <a:ext cx="54864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6988445-AEF4-5F11-89C9-DDE02C975576}"/>
                </a:ext>
              </a:extLst>
            </p:cNvPr>
            <p:cNvSpPr>
              <a:spLocks/>
            </p:cNvSpPr>
            <p:nvPr userDrawn="1"/>
          </p:nvSpPr>
          <p:spPr bwMode="gray">
            <a:xfrm>
              <a:off x="0" y="1846252"/>
              <a:ext cx="548640" cy="5486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4278222"/>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Dark">
    <p:bg bwMode="gray">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9C5FEFA-AC9C-03CD-6C86-CD2471AA12A5}"/>
              </a:ext>
            </a:extLst>
          </p:cNvPr>
          <p:cNvSpPr>
            <a:spLocks noGrp="1"/>
          </p:cNvSpPr>
          <p:nvPr>
            <p:ph type="title" hasCustomPrompt="1"/>
          </p:nvPr>
        </p:nvSpPr>
        <p:spPr>
          <a:xfrm>
            <a:off x="0" y="-457200"/>
            <a:ext cx="12188952" cy="457200"/>
          </a:xfrm>
        </p:spPr>
        <p:txBody>
          <a:bodyPr/>
          <a:lstStyle>
            <a:lvl1pPr>
              <a:defRPr>
                <a:solidFill>
                  <a:schemeClr val="accent6"/>
                </a:solidFill>
              </a:defRPr>
            </a:lvl1pPr>
          </a:lstStyle>
          <a:p>
            <a:r>
              <a:rPr lang="en-US" noProof="0"/>
              <a:t>Insert offscreen slide title here</a:t>
            </a:r>
            <a:endParaRPr lang="en-US"/>
          </a:p>
        </p:txBody>
      </p:sp>
      <p:sp>
        <p:nvSpPr>
          <p:cNvPr id="4" name="Footer">
            <a:extLst>
              <a:ext uri="{FF2B5EF4-FFF2-40B4-BE49-F238E27FC236}">
                <a16:creationId xmlns:a16="http://schemas.microsoft.com/office/drawing/2014/main" id="{960FE43D-27C0-0FF1-C195-E6522374B751}"/>
              </a:ext>
            </a:extLst>
          </p:cNvPr>
          <p:cNvSpPr>
            <a:spLocks noGrp="1" noRot="1" noMove="1" noResize="1" noEditPoints="1" noAdjustHandles="1" noChangeArrowheads="1" noChangeShapeType="1"/>
          </p:cNvSpPr>
          <p:nvPr>
            <p:ph type="ftr" sz="quarter" idx="11"/>
          </p:nvPr>
        </p:nvSpPr>
        <p:spPr bwMode="white"/>
        <p:txBody>
          <a:bodyPr/>
          <a:lstStyle>
            <a:lvl1pPr>
              <a:defRPr>
                <a:solidFill>
                  <a:srgbClr val="C1BFFF"/>
                </a:solidFill>
              </a:defRPr>
            </a:lvl1pPr>
          </a:lstStyle>
          <a:p>
            <a:r>
              <a:rPr lang="en-US"/>
              <a:t>Copyright 2025 Pearson. All rights reserved.</a:t>
            </a:r>
          </a:p>
        </p:txBody>
      </p:sp>
      <p:sp>
        <p:nvSpPr>
          <p:cNvPr id="5" name="Slide Number">
            <a:extLst>
              <a:ext uri="{FF2B5EF4-FFF2-40B4-BE49-F238E27FC236}">
                <a16:creationId xmlns:a16="http://schemas.microsoft.com/office/drawing/2014/main" id="{4973D24F-EE9A-3749-3D8E-0F8929ED0AFB}"/>
              </a:ext>
            </a:extLst>
          </p:cNvPr>
          <p:cNvSpPr>
            <a:spLocks noGrp="1" noRot="1" noMove="1" noResize="1" noEditPoints="1" noAdjustHandles="1" noChangeArrowheads="1" noChangeShapeType="1"/>
          </p:cNvSpPr>
          <p:nvPr>
            <p:ph type="sldNum" sz="quarter" idx="12"/>
          </p:nvPr>
        </p:nvSpPr>
        <p:spPr bwMode="white"/>
        <p:txBody>
          <a:bodyPr/>
          <a:lstStyle>
            <a:lvl1pPr>
              <a:defRPr>
                <a:solidFill>
                  <a:srgbClr val="C1BFFF"/>
                </a:solidFill>
              </a:defRPr>
            </a:lvl1pPr>
          </a:lstStyle>
          <a:p>
            <a:fld id="{27BB625B-AB5A-C845-B50B-ED205C3DDF7A}" type="slidenum">
              <a:rPr lang="en-US" smtClean="0"/>
              <a:pPr/>
              <a:t>‹#›</a:t>
            </a:fld>
            <a:endParaRPr lang="en-US"/>
          </a:p>
        </p:txBody>
      </p:sp>
    </p:spTree>
    <p:extLst>
      <p:ext uri="{BB962C8B-B14F-4D97-AF65-F5344CB8AC3E}">
        <p14:creationId xmlns:p14="http://schemas.microsoft.com/office/powerpoint/2010/main" val="268322484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Image A">
    <p:bg>
      <p:bgPr>
        <a:solidFill>
          <a:srgbClr val="EDECF6"/>
        </a:solidFill>
        <a:effectLst/>
      </p:bgPr>
    </p:bg>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0F41BD87-7798-1BC0-8451-2ACB65EC322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0"/>
            <a:ext cx="12193588" cy="6858000"/>
          </a:xfrm>
          <a:prstGeom prst="rect">
            <a:avLst/>
          </a:prstGeom>
        </p:spPr>
      </p:pic>
      <p:pic>
        <p:nvPicPr>
          <p:cNvPr id="5" name="Pearson Logo" descr="Pearson Logo">
            <a:extLst>
              <a:ext uri="{FF2B5EF4-FFF2-40B4-BE49-F238E27FC236}">
                <a16:creationId xmlns:a16="http://schemas.microsoft.com/office/drawing/2014/main" id="{8B795FF2-1867-A555-7D62-AA53AA6E4846}"/>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544512" y="552450"/>
            <a:ext cx="2276856" cy="455371"/>
          </a:xfrm>
          <a:prstGeom prst="rect">
            <a:avLst/>
          </a:prstGeom>
        </p:spPr>
      </p:pic>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bwMode="white">
          <a:xfrm>
            <a:off x="542924" y="1646237"/>
            <a:ext cx="6419088" cy="3187020"/>
          </a:xfrm>
        </p:spPr>
        <p:txBody>
          <a:bodyPr anchor="b"/>
          <a:lstStyle>
            <a:lvl1pPr algn="l">
              <a:defRPr sz="6000" b="1">
                <a:solidFill>
                  <a:schemeClr val="bg1"/>
                </a:solidFill>
                <a:latin typeface="+mn-lt"/>
              </a:defRPr>
            </a:lvl1pPr>
          </a:lstStyle>
          <a:p>
            <a:r>
              <a:rPr lang="en-US" noProof="0"/>
              <a:t>Place title here, maximum three lines lorem</a:t>
            </a:r>
          </a:p>
        </p:txBody>
      </p:sp>
      <p:sp>
        <p:nvSpPr>
          <p:cNvPr id="3" name="Subtitle">
            <a:extLst>
              <a:ext uri="{FF2B5EF4-FFF2-40B4-BE49-F238E27FC236}">
                <a16:creationId xmlns:a16="http://schemas.microsoft.com/office/drawing/2014/main" id="{8879E363-BBA4-E8FB-32B0-B30CAED83B60}"/>
              </a:ext>
            </a:extLst>
          </p:cNvPr>
          <p:cNvSpPr>
            <a:spLocks noGrp="1"/>
          </p:cNvSpPr>
          <p:nvPr>
            <p:ph type="subTitle" idx="1" hasCustomPrompt="1"/>
          </p:nvPr>
        </p:nvSpPr>
        <p:spPr bwMode="white">
          <a:xfrm>
            <a:off x="542926" y="5212670"/>
            <a:ext cx="5484812" cy="1097643"/>
          </a:xfrm>
        </p:spPr>
        <p:txBody>
          <a:bodyPr anchor="b">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subtitle here</a:t>
            </a:r>
          </a:p>
        </p:txBody>
      </p:sp>
    </p:spTree>
    <p:extLst>
      <p:ext uri="{BB962C8B-B14F-4D97-AF65-F5344CB8AC3E}">
        <p14:creationId xmlns:p14="http://schemas.microsoft.com/office/powerpoint/2010/main" val="205969009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F66B262-3E7E-F110-14A1-234C31CB4700}"/>
              </a:ext>
            </a:extLst>
          </p:cNvPr>
          <p:cNvSpPr>
            <a:spLocks noGrp="1"/>
          </p:cNvSpPr>
          <p:nvPr>
            <p:ph type="title" hasCustomPrompt="1"/>
          </p:nvPr>
        </p:nvSpPr>
        <p:spPr>
          <a:xfrm>
            <a:off x="0" y="-457200"/>
            <a:ext cx="12188952" cy="457200"/>
          </a:xfrm>
        </p:spPr>
        <p:txBody>
          <a:bodyPr/>
          <a:lstStyle>
            <a:lvl1pPr>
              <a:defRPr>
                <a:solidFill>
                  <a:schemeClr val="accent6"/>
                </a:solidFill>
              </a:defRPr>
            </a:lvl1pPr>
          </a:lstStyle>
          <a:p>
            <a:r>
              <a:rPr lang="en-US" noProof="0"/>
              <a:t>Insert offscreen slide title here</a:t>
            </a:r>
            <a:endParaRPr lang="en-US"/>
          </a:p>
        </p:txBody>
      </p:sp>
      <p:sp>
        <p:nvSpPr>
          <p:cNvPr id="4" name="Footer">
            <a:extLst>
              <a:ext uri="{FF2B5EF4-FFF2-40B4-BE49-F238E27FC236}">
                <a16:creationId xmlns:a16="http://schemas.microsoft.com/office/drawing/2014/main" id="{960FE43D-27C0-0FF1-C195-E6522374B751}"/>
              </a:ext>
            </a:extLst>
          </p:cNvPr>
          <p:cNvSpPr>
            <a:spLocks noGrp="1" noRot="1" noMove="1" noResize="1" noEditPoints="1" noAdjustHandles="1" noChangeArrowheads="1" noChangeShapeType="1"/>
          </p:cNvSpPr>
          <p:nvPr>
            <p:ph type="ftr" sz="quarter" idx="11"/>
          </p:nvPr>
        </p:nvSpPr>
        <p:spPr/>
        <p:txBody>
          <a:bodyPr/>
          <a:lstStyle/>
          <a:p>
            <a:r>
              <a:rPr lang="en-US"/>
              <a:t>Copyright 2025 Pearson. All rights reserved.</a:t>
            </a:r>
          </a:p>
        </p:txBody>
      </p:sp>
      <p:sp>
        <p:nvSpPr>
          <p:cNvPr id="5" name="Slide Number">
            <a:extLst>
              <a:ext uri="{FF2B5EF4-FFF2-40B4-BE49-F238E27FC236}">
                <a16:creationId xmlns:a16="http://schemas.microsoft.com/office/drawing/2014/main" id="{4973D24F-EE9A-3749-3D8E-0F8929ED0AFB}"/>
              </a:ext>
            </a:extLst>
          </p:cNvPr>
          <p:cNvSpPr>
            <a:spLocks noGrp="1" noRot="1" noMove="1" noResize="1" noEditPoints="1" noAdjustHandles="1" noChangeArrowheads="1" noChangeShapeType="1"/>
          </p:cNvSpPr>
          <p:nvPr>
            <p:ph type="sldNum" sz="quarter" idx="12"/>
          </p:nvPr>
        </p:nvSpPr>
        <p:spPr/>
        <p:txBody>
          <a:bodyPr/>
          <a:lstStyle/>
          <a:p>
            <a:fld id="{27BB625B-AB5A-C845-B50B-ED205C3DDF7A}" type="slidenum">
              <a:rPr lang="en-US" smtClean="0"/>
              <a:pPr/>
              <a:t>‹#›</a:t>
            </a:fld>
            <a:endParaRPr lang="en-US"/>
          </a:p>
        </p:txBody>
      </p:sp>
    </p:spTree>
    <p:extLst>
      <p:ext uri="{BB962C8B-B14F-4D97-AF65-F5344CB8AC3E}">
        <p14:creationId xmlns:p14="http://schemas.microsoft.com/office/powerpoint/2010/main" val="1780278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ser Guide: Visual Identity Overview">
    <p:bg>
      <p:bgPr>
        <a:solidFill>
          <a:srgbClr val="FFFFFF"/>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B4CAF6E-EF57-881D-B808-1008F7021F6A}"/>
              </a:ext>
              <a:ext uri="{C183D7F6-B498-43B3-948B-1728B52AA6E4}">
                <adec:decorative xmlns:adec="http://schemas.microsoft.com/office/drawing/2017/decorative" val="1"/>
              </a:ext>
            </a:extLst>
          </p:cNvPr>
          <p:cNvSpPr/>
          <p:nvPr userDrawn="1"/>
        </p:nvSpPr>
        <p:spPr bwMode="gray">
          <a:xfrm>
            <a:off x="9200092" y="3424003"/>
            <a:ext cx="2991908" cy="3433997"/>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7" name="Section">
            <a:extLst>
              <a:ext uri="{FF2B5EF4-FFF2-40B4-BE49-F238E27FC236}">
                <a16:creationId xmlns:a16="http://schemas.microsoft.com/office/drawing/2014/main" id="{F5DEE79E-ACD7-E44F-A566-85F5BB2BBCDB}"/>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Visual identity </a:t>
            </a:r>
            <a:b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b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overview</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326386" cy="152616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a:t>This User Guide </a:t>
            </a:r>
            <a:r>
              <a:rPr lang="en-US" noProof="1"/>
              <a:t>section is a concise guide through visual expressions that make up the Pearson brand and apply to PowerPoint presentations. From logo usage to typography, color palettes, and imagery, these guidelines will ensure consistency, clarity and impact in every interaction. </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userDrawn="1">
            <p:ph type="ftr" sz="quarter" idx="11"/>
          </p:nvPr>
        </p:nvSpPr>
        <p:spPr bwMode="gray">
          <a:xfrm>
            <a:off x="550164" y="6439710"/>
            <a:ext cx="2666106" cy="418289"/>
          </a:xfrm>
        </p:spPr>
        <p:txBody>
          <a:bodyPr/>
          <a:lstStyle/>
          <a:p>
            <a:r>
              <a:rPr lang="en-US" noProof="0" dirty="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userDrawn="1">
            <p:ph type="sldNum" sz="quarter" idx="12"/>
          </p:nvPr>
        </p:nvSpPr>
        <p:spPr bwMode="gray"/>
        <p:txBody>
          <a:bodyPr/>
          <a:lstStyle>
            <a:lvl1pPr>
              <a:defRPr>
                <a:solidFill>
                  <a:srgbClr val="C1BFFF"/>
                </a:solidFill>
              </a:defRPr>
            </a:lvl1pPr>
          </a:lstStyle>
          <a:p>
            <a:fld id="{27BB625B-AB5A-C845-B50B-ED205C3DDF7A}" type="slidenum">
              <a:rPr lang="en-US" smtClean="0"/>
              <a:pPr/>
              <a:t>‹#›</a:t>
            </a:fld>
            <a:endParaRPr lang="en-US"/>
          </a:p>
        </p:txBody>
      </p:sp>
      <p:grpSp>
        <p:nvGrpSpPr>
          <p:cNvPr id="23" name="Group 22">
            <a:extLst>
              <a:ext uri="{FF2B5EF4-FFF2-40B4-BE49-F238E27FC236}">
                <a16:creationId xmlns:a16="http://schemas.microsoft.com/office/drawing/2014/main" id="{5F4DA418-0812-19B5-AED0-730FD1E04333}"/>
              </a:ext>
            </a:extLst>
          </p:cNvPr>
          <p:cNvGrpSpPr/>
          <p:nvPr userDrawn="1"/>
        </p:nvGrpSpPr>
        <p:grpSpPr>
          <a:xfrm>
            <a:off x="6522173" y="3664380"/>
            <a:ext cx="2382503" cy="2958239"/>
            <a:chOff x="6522173" y="3752068"/>
            <a:chExt cx="2382503" cy="2958239"/>
          </a:xfrm>
        </p:grpSpPr>
        <p:grpSp>
          <p:nvGrpSpPr>
            <p:cNvPr id="24" name="Group 23" descr="Pictograms">
              <a:extLst>
                <a:ext uri="{FF2B5EF4-FFF2-40B4-BE49-F238E27FC236}">
                  <a16:creationId xmlns:a16="http://schemas.microsoft.com/office/drawing/2014/main" id="{12EE70C3-B2A5-3C4F-2520-2C7C5E743815}"/>
                </a:ext>
              </a:extLst>
            </p:cNvPr>
            <p:cNvGrpSpPr/>
            <p:nvPr/>
          </p:nvGrpSpPr>
          <p:grpSpPr bwMode="gray">
            <a:xfrm>
              <a:off x="6537356" y="3752068"/>
              <a:ext cx="2352137" cy="2325648"/>
              <a:chOff x="6523974" y="3755934"/>
              <a:chExt cx="2352137" cy="2325648"/>
            </a:xfrm>
          </p:grpSpPr>
          <p:pic>
            <p:nvPicPr>
              <p:cNvPr id="35" name="Picture 34" descr="A circular object with arrows pointing to the center&#10;&#10;Description automatically generated">
                <a:extLst>
                  <a:ext uri="{FF2B5EF4-FFF2-40B4-BE49-F238E27FC236}">
                    <a16:creationId xmlns:a16="http://schemas.microsoft.com/office/drawing/2014/main" id="{A917109F-25A2-E3E2-59EA-48A30635FF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523974" y="4594740"/>
                <a:ext cx="649224" cy="649224"/>
              </a:xfrm>
              <a:prstGeom prst="rect">
                <a:avLst/>
              </a:prstGeom>
            </p:spPr>
          </p:pic>
          <p:pic>
            <p:nvPicPr>
              <p:cNvPr id="36" name="Picture 35" descr="A circular arrows and circles with a purple circle around them&#10;&#10;Description automatically generated with medium confidence">
                <a:extLst>
                  <a:ext uri="{FF2B5EF4-FFF2-40B4-BE49-F238E27FC236}">
                    <a16:creationId xmlns:a16="http://schemas.microsoft.com/office/drawing/2014/main" id="{7EF81594-425D-859B-7CF0-C849B40B8F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8226887" y="3757122"/>
                <a:ext cx="649224" cy="649224"/>
              </a:xfrm>
              <a:prstGeom prst="rect">
                <a:avLst/>
              </a:prstGeom>
            </p:spPr>
          </p:pic>
          <p:pic>
            <p:nvPicPr>
              <p:cNvPr id="37" name="Picture 36" descr="A blue and white squares with a person silhouette&#10;&#10;Description automatically generated">
                <a:extLst>
                  <a:ext uri="{FF2B5EF4-FFF2-40B4-BE49-F238E27FC236}">
                    <a16:creationId xmlns:a16="http://schemas.microsoft.com/office/drawing/2014/main" id="{A173BFA9-918B-A863-C3C7-A5ACDAC731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6523974" y="5432358"/>
                <a:ext cx="649224" cy="649224"/>
              </a:xfrm>
              <a:prstGeom prst="rect">
                <a:avLst/>
              </a:prstGeom>
            </p:spPr>
          </p:pic>
          <p:pic>
            <p:nvPicPr>
              <p:cNvPr id="38" name="Picture 37" descr="A magnifying glass with a graph&#10;&#10;Description automatically generated">
                <a:extLst>
                  <a:ext uri="{FF2B5EF4-FFF2-40B4-BE49-F238E27FC236}">
                    <a16:creationId xmlns:a16="http://schemas.microsoft.com/office/drawing/2014/main" id="{498BB379-BB56-4881-2DA1-CB67529733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8226887" y="5432358"/>
                <a:ext cx="649224" cy="649224"/>
              </a:xfrm>
              <a:prstGeom prst="rect">
                <a:avLst/>
              </a:prstGeom>
            </p:spPr>
          </p:pic>
          <p:pic>
            <p:nvPicPr>
              <p:cNvPr id="39" name="Picture 38" descr="A purple briefcase with a arrow pointing to the top&#10;&#10;Description automatically generated">
                <a:extLst>
                  <a:ext uri="{FF2B5EF4-FFF2-40B4-BE49-F238E27FC236}">
                    <a16:creationId xmlns:a16="http://schemas.microsoft.com/office/drawing/2014/main" id="{549DE231-CBA8-B514-BD42-03F5B6FDDA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375431" y="4594740"/>
                <a:ext cx="649224" cy="649224"/>
              </a:xfrm>
              <a:prstGeom prst="rect">
                <a:avLst/>
              </a:prstGeom>
            </p:spPr>
          </p:pic>
          <p:pic>
            <p:nvPicPr>
              <p:cNvPr id="40" name="Picture 39" descr="A purple head with a chip in the middle&#10;&#10;Description automatically generated">
                <a:extLst>
                  <a:ext uri="{FF2B5EF4-FFF2-40B4-BE49-F238E27FC236}">
                    <a16:creationId xmlns:a16="http://schemas.microsoft.com/office/drawing/2014/main" id="{9BCF2FE1-38ED-A6BA-BE42-0276AA7B5B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8226887" y="4594740"/>
                <a:ext cx="649224" cy="649224"/>
              </a:xfrm>
              <a:prstGeom prst="rect">
                <a:avLst/>
              </a:prstGeom>
            </p:spPr>
          </p:pic>
          <p:pic>
            <p:nvPicPr>
              <p:cNvPr id="41" name="Picture 40" descr="A purple and white cube with white squares&#10;&#10;Description automatically generated">
                <a:extLst>
                  <a:ext uri="{FF2B5EF4-FFF2-40B4-BE49-F238E27FC236}">
                    <a16:creationId xmlns:a16="http://schemas.microsoft.com/office/drawing/2014/main" id="{098F7173-956E-3A7D-A978-C39BDD90BFD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gray">
              <a:xfrm>
                <a:off x="7376620" y="5432358"/>
                <a:ext cx="649224" cy="649224"/>
              </a:xfrm>
              <a:prstGeom prst="rect">
                <a:avLst/>
              </a:prstGeom>
            </p:spPr>
          </p:pic>
          <p:pic>
            <p:nvPicPr>
              <p:cNvPr id="58" name="Picture 57" descr="A purple triangle with a flag on top&#10;&#10;Description automatically generated">
                <a:extLst>
                  <a:ext uri="{FF2B5EF4-FFF2-40B4-BE49-F238E27FC236}">
                    <a16:creationId xmlns:a16="http://schemas.microsoft.com/office/drawing/2014/main" id="{2DA985A5-5D1F-A711-0D42-652FCEFE032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gray">
              <a:xfrm>
                <a:off x="6523974" y="3755934"/>
                <a:ext cx="649224" cy="649224"/>
              </a:xfrm>
              <a:prstGeom prst="rect">
                <a:avLst/>
              </a:prstGeom>
            </p:spPr>
          </p:pic>
          <p:pic>
            <p:nvPicPr>
              <p:cNvPr id="62" name="Picture 61" descr="A purple and white building&#10;&#10;Description automatically generated">
                <a:extLst>
                  <a:ext uri="{FF2B5EF4-FFF2-40B4-BE49-F238E27FC236}">
                    <a16:creationId xmlns:a16="http://schemas.microsoft.com/office/drawing/2014/main" id="{8C090666-25F1-54AC-B885-A85E6BBE2C6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gray">
              <a:xfrm>
                <a:off x="7375431" y="3757122"/>
                <a:ext cx="649224" cy="649224"/>
              </a:xfrm>
              <a:prstGeom prst="rect">
                <a:avLst/>
              </a:prstGeom>
            </p:spPr>
          </p:pic>
        </p:grpSp>
        <p:grpSp>
          <p:nvGrpSpPr>
            <p:cNvPr id="25" name="Group 24">
              <a:extLst>
                <a:ext uri="{FF2B5EF4-FFF2-40B4-BE49-F238E27FC236}">
                  <a16:creationId xmlns:a16="http://schemas.microsoft.com/office/drawing/2014/main" id="{E0BC9DFB-BD5F-0FB1-9CC8-2B02E781D7A5}"/>
                </a:ext>
              </a:extLst>
            </p:cNvPr>
            <p:cNvGrpSpPr/>
            <p:nvPr userDrawn="1"/>
          </p:nvGrpSpPr>
          <p:grpSpPr>
            <a:xfrm>
              <a:off x="6522173" y="6298827"/>
              <a:ext cx="2382503" cy="411480"/>
              <a:chOff x="6490929" y="6298827"/>
              <a:chExt cx="2382503" cy="411480"/>
            </a:xfrm>
          </p:grpSpPr>
          <p:pic>
            <p:nvPicPr>
              <p:cNvPr id="26" name="Graphic 25">
                <a:extLst>
                  <a:ext uri="{FF2B5EF4-FFF2-40B4-BE49-F238E27FC236}">
                    <a16:creationId xmlns:a16="http://schemas.microsoft.com/office/drawing/2014/main" id="{8786DFA5-7835-5B1C-F850-7CDBC57F7051}"/>
                  </a:ext>
                </a:extLst>
              </p:cNvPr>
              <p:cNvPicPr>
                <a:picLocks noChangeAspect="1"/>
              </p:cNvPicPr>
              <p:nvPr userDrawn="1"/>
            </p:nvPicPr>
            <p:blipFill>
              <a:blip>
                <a:extLst>
                  <a:ext uri="{96DAC541-7B7A-43D3-8B79-37D633B846F1}">
                    <asvg:svgBlip xmlns:asvg="http://schemas.microsoft.com/office/drawing/2016/SVG/main" r:embed="rId12"/>
                  </a:ext>
                </a:extLst>
              </a:blip>
              <a:srcRect/>
              <a:stretch/>
            </p:blipFill>
            <p:spPr>
              <a:xfrm>
                <a:off x="6983685" y="6298827"/>
                <a:ext cx="411480" cy="411480"/>
              </a:xfrm>
              <a:prstGeom prst="rect">
                <a:avLst/>
              </a:prstGeom>
            </p:spPr>
          </p:pic>
          <p:pic>
            <p:nvPicPr>
              <p:cNvPr id="31" name="Graphic 30">
                <a:extLst>
                  <a:ext uri="{FF2B5EF4-FFF2-40B4-BE49-F238E27FC236}">
                    <a16:creationId xmlns:a16="http://schemas.microsoft.com/office/drawing/2014/main" id="{91626D5D-BB31-E2AE-81FD-89B33E82F7EA}"/>
                  </a:ext>
                </a:extLst>
              </p:cNvPr>
              <p:cNvPicPr>
                <a:picLocks noChangeAspect="1"/>
              </p:cNvPicPr>
              <p:nvPr userDrawn="1"/>
            </p:nvPicPr>
            <p:blipFill>
              <a:blip>
                <a:extLst>
                  <a:ext uri="{96DAC541-7B7A-43D3-8B79-37D633B846F1}">
                    <asvg:svgBlip xmlns:asvg="http://schemas.microsoft.com/office/drawing/2016/SVG/main" r:embed="rId13"/>
                  </a:ext>
                </a:extLst>
              </a:blip>
              <a:srcRect/>
              <a:stretch/>
            </p:blipFill>
            <p:spPr>
              <a:xfrm>
                <a:off x="7476441" y="6298827"/>
                <a:ext cx="411480" cy="411480"/>
              </a:xfrm>
              <a:prstGeom prst="rect">
                <a:avLst/>
              </a:prstGeom>
            </p:spPr>
          </p:pic>
          <p:pic>
            <p:nvPicPr>
              <p:cNvPr id="32" name="Graphic 31">
                <a:extLst>
                  <a:ext uri="{FF2B5EF4-FFF2-40B4-BE49-F238E27FC236}">
                    <a16:creationId xmlns:a16="http://schemas.microsoft.com/office/drawing/2014/main" id="{6F88F4AD-5371-21A8-9D21-4DFF290E6BAF}"/>
                  </a:ext>
                </a:extLst>
              </p:cNvPr>
              <p:cNvPicPr>
                <a:picLocks noChangeAspect="1"/>
              </p:cNvPicPr>
              <p:nvPr userDrawn="1"/>
            </p:nvPicPr>
            <p:blipFill>
              <a:blip>
                <a:extLst>
                  <a:ext uri="{96DAC541-7B7A-43D3-8B79-37D633B846F1}">
                    <asvg:svgBlip xmlns:asvg="http://schemas.microsoft.com/office/drawing/2016/SVG/main" r:embed="rId14"/>
                  </a:ext>
                </a:extLst>
              </a:blip>
              <a:srcRect/>
              <a:stretch/>
            </p:blipFill>
            <p:spPr>
              <a:xfrm>
                <a:off x="6490929" y="6298827"/>
                <a:ext cx="411480" cy="411480"/>
              </a:xfrm>
              <a:prstGeom prst="rect">
                <a:avLst/>
              </a:prstGeom>
            </p:spPr>
          </p:pic>
          <p:pic>
            <p:nvPicPr>
              <p:cNvPr id="33" name="Graphic 32">
                <a:extLst>
                  <a:ext uri="{FF2B5EF4-FFF2-40B4-BE49-F238E27FC236}">
                    <a16:creationId xmlns:a16="http://schemas.microsoft.com/office/drawing/2014/main" id="{8EBD9DF6-9496-75B0-BAB6-2F9CD35B4AF0}"/>
                  </a:ext>
                </a:extLst>
              </p:cNvPr>
              <p:cNvPicPr>
                <a:picLocks noChangeAspect="1"/>
              </p:cNvPicPr>
              <p:nvPr userDrawn="1"/>
            </p:nvPicPr>
            <p:blipFill>
              <a:blip>
                <a:extLst>
                  <a:ext uri="{96DAC541-7B7A-43D3-8B79-37D633B846F1}">
                    <asvg:svgBlip xmlns:asvg="http://schemas.microsoft.com/office/drawing/2016/SVG/main" r:embed="rId15"/>
                  </a:ext>
                </a:extLst>
              </a:blip>
              <a:srcRect/>
              <a:stretch/>
            </p:blipFill>
            <p:spPr>
              <a:xfrm>
                <a:off x="8461952" y="6298827"/>
                <a:ext cx="411480" cy="411480"/>
              </a:xfrm>
              <a:prstGeom prst="rect">
                <a:avLst/>
              </a:prstGeom>
            </p:spPr>
          </p:pic>
          <p:pic>
            <p:nvPicPr>
              <p:cNvPr id="34" name="Graphic 33">
                <a:extLst>
                  <a:ext uri="{FF2B5EF4-FFF2-40B4-BE49-F238E27FC236}">
                    <a16:creationId xmlns:a16="http://schemas.microsoft.com/office/drawing/2014/main" id="{D37428F6-6809-3EB9-7BF2-7C1D56939273}"/>
                  </a:ext>
                </a:extLst>
              </p:cNvPr>
              <p:cNvPicPr>
                <a:picLocks noChangeAspect="1"/>
              </p:cNvPicPr>
              <p:nvPr userDrawn="1"/>
            </p:nvPicPr>
            <p:blipFill>
              <a:blip>
                <a:extLst>
                  <a:ext uri="{96DAC541-7B7A-43D3-8B79-37D633B846F1}">
                    <asvg:svgBlip xmlns:asvg="http://schemas.microsoft.com/office/drawing/2016/SVG/main" r:embed="rId16"/>
                  </a:ext>
                </a:extLst>
              </a:blip>
              <a:srcRect/>
              <a:stretch/>
            </p:blipFill>
            <p:spPr>
              <a:xfrm>
                <a:off x="7969197" y="6298827"/>
                <a:ext cx="411480" cy="411480"/>
              </a:xfrm>
              <a:prstGeom prst="rect">
                <a:avLst/>
              </a:prstGeom>
            </p:spPr>
          </p:pic>
        </p:grpSp>
      </p:grpSp>
      <p:pic>
        <p:nvPicPr>
          <p:cNvPr id="63" name="Picture 62">
            <a:extLst>
              <a:ext uri="{FF2B5EF4-FFF2-40B4-BE49-F238E27FC236}">
                <a16:creationId xmlns:a16="http://schemas.microsoft.com/office/drawing/2014/main" id="{9FFD688C-49E6-2C30-91DB-32225BB97234}"/>
              </a:ext>
            </a:extLst>
          </p:cNvPr>
          <p:cNvPicPr>
            <a:picLocks noChangeAspect="1"/>
          </p:cNvPicPr>
          <p:nvPr userDrawn="1"/>
        </p:nvPicPr>
        <p:blipFill>
          <a:blip r:embed="rId17"/>
          <a:stretch>
            <a:fillRect/>
          </a:stretch>
        </p:blipFill>
        <p:spPr>
          <a:xfrm>
            <a:off x="3216271" y="5143500"/>
            <a:ext cx="2990089" cy="1716405"/>
          </a:xfrm>
          <a:prstGeom prst="rect">
            <a:avLst/>
          </a:prstGeom>
        </p:spPr>
      </p:pic>
      <p:grpSp>
        <p:nvGrpSpPr>
          <p:cNvPr id="64" name="Group 63" descr="Font and primary color">
            <a:extLst>
              <a:ext uri="{FF2B5EF4-FFF2-40B4-BE49-F238E27FC236}">
                <a16:creationId xmlns:a16="http://schemas.microsoft.com/office/drawing/2014/main" id="{A6DFA56E-A2FC-BCD1-A5CA-FD4E00B78973}"/>
              </a:ext>
            </a:extLst>
          </p:cNvPr>
          <p:cNvGrpSpPr/>
          <p:nvPr userDrawn="1"/>
        </p:nvGrpSpPr>
        <p:grpSpPr bwMode="gray">
          <a:xfrm>
            <a:off x="3216273" y="3429000"/>
            <a:ext cx="2990088" cy="1714500"/>
            <a:chOff x="3216273" y="3429000"/>
            <a:chExt cx="2990088" cy="1714500"/>
          </a:xfrm>
        </p:grpSpPr>
        <p:sp>
          <p:nvSpPr>
            <p:cNvPr id="65" name="Rectangle 64" descr="Font and Primary Color">
              <a:extLst>
                <a:ext uri="{FF2B5EF4-FFF2-40B4-BE49-F238E27FC236}">
                  <a16:creationId xmlns:a16="http://schemas.microsoft.com/office/drawing/2014/main" id="{749BCF6B-91E0-768E-D580-994569D65F25}"/>
                </a:ext>
                <a:ext uri="{C183D7F6-B498-43B3-948B-1728B52AA6E4}">
                  <adec:decorative xmlns:adec="http://schemas.microsoft.com/office/drawing/2017/decorative" val="0"/>
                </a:ext>
              </a:extLst>
            </p:cNvPr>
            <p:cNvSpPr/>
            <p:nvPr/>
          </p:nvSpPr>
          <p:spPr bwMode="gray">
            <a:xfrm>
              <a:off x="3216273" y="3429000"/>
              <a:ext cx="2990088" cy="1714500"/>
            </a:xfrm>
            <a:prstGeom prst="rect">
              <a:avLst/>
            </a:prstGeom>
            <a:solidFill>
              <a:srgbClr val="512E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66" name="Title 1">
              <a:extLst>
                <a:ext uri="{FF2B5EF4-FFF2-40B4-BE49-F238E27FC236}">
                  <a16:creationId xmlns:a16="http://schemas.microsoft.com/office/drawing/2014/main" id="{A43B1642-633C-9AE6-F717-D1B3687F2DF1}"/>
                </a:ext>
              </a:extLst>
            </p:cNvPr>
            <p:cNvSpPr txBox="1">
              <a:spLocks/>
            </p:cNvSpPr>
            <p:nvPr/>
          </p:nvSpPr>
          <p:spPr bwMode="gray">
            <a:xfrm>
              <a:off x="3461194" y="4031625"/>
              <a:ext cx="2500246"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lus Jakarta Sans SemiBold" panose="020B0609020204030204"/>
                  <a:ea typeface="+mj-ea"/>
                  <a:cs typeface="+mj-cs"/>
                </a:rPr>
                <a:t>Helping people realize the life they imagine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lus Jakarta Sans SemiBold" panose="020B0609020204030204"/>
                  <a:ea typeface="+mj-ea"/>
                  <a:cs typeface="+mj-cs"/>
                </a:rPr>
                <a:t>through learning</a:t>
              </a:r>
            </a:p>
          </p:txBody>
        </p:sp>
        <p:sp>
          <p:nvSpPr>
            <p:cNvPr id="67" name="Title 1">
              <a:extLst>
                <a:ext uri="{FF2B5EF4-FFF2-40B4-BE49-F238E27FC236}">
                  <a16:creationId xmlns:a16="http://schemas.microsoft.com/office/drawing/2014/main" id="{9FBB5520-08F3-E6D6-E04F-A0C6A32BDB1D}"/>
                </a:ext>
              </a:extLst>
            </p:cNvPr>
            <p:cNvSpPr txBox="1">
              <a:spLocks/>
            </p:cNvSpPr>
            <p:nvPr/>
          </p:nvSpPr>
          <p:spPr bwMode="gray">
            <a:xfrm>
              <a:off x="3461194" y="3792978"/>
              <a:ext cx="2263428" cy="1384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00" b="0" i="0" u="none" strike="noStrike" kern="1200" cap="none" spc="0" normalizeH="0" baseline="0" noProof="1">
                  <a:ln>
                    <a:noFill/>
                  </a:ln>
                  <a:solidFill>
                    <a:srgbClr val="FFFFFF"/>
                  </a:solidFill>
                  <a:effectLst/>
                  <a:uLnTx/>
                  <a:uFillTx/>
                  <a:latin typeface="Plus Jakarta Sans Medium" panose="020B0604030504040204"/>
                  <a:ea typeface="+mj-ea"/>
                  <a:cs typeface="+mj-cs"/>
                </a:rPr>
                <a:t>PLUS JAKARTA SANS</a:t>
              </a:r>
            </a:p>
          </p:txBody>
        </p:sp>
      </p:grpSp>
      <p:pic>
        <p:nvPicPr>
          <p:cNvPr id="68" name="Picture 67" descr="Imagery">
            <a:extLst>
              <a:ext uri="{FF2B5EF4-FFF2-40B4-BE49-F238E27FC236}">
                <a16:creationId xmlns:a16="http://schemas.microsoft.com/office/drawing/2014/main" id="{FEB86737-7087-0CDE-FD20-C190D69F924A}"/>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bwMode="gray">
          <a:xfrm>
            <a:off x="9200092" y="0"/>
            <a:ext cx="2990088" cy="3429000"/>
          </a:xfrm>
          <a:custGeom>
            <a:avLst/>
            <a:gdLst>
              <a:gd name="connsiteX0" fmla="*/ 0 w 2990088"/>
              <a:gd name="connsiteY0" fmla="*/ 0 h 3429000"/>
              <a:gd name="connsiteX1" fmla="*/ 2990088 w 2990088"/>
              <a:gd name="connsiteY1" fmla="*/ 0 h 3429000"/>
              <a:gd name="connsiteX2" fmla="*/ 2990088 w 2990088"/>
              <a:gd name="connsiteY2" fmla="*/ 3429000 h 3429000"/>
              <a:gd name="connsiteX3" fmla="*/ 0 w 2990088"/>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990088" h="3429000">
                <a:moveTo>
                  <a:pt x="0" y="0"/>
                </a:moveTo>
                <a:lnTo>
                  <a:pt x="2990088" y="0"/>
                </a:lnTo>
                <a:lnTo>
                  <a:pt x="2990088" y="3429000"/>
                </a:lnTo>
                <a:lnTo>
                  <a:pt x="0" y="3429000"/>
                </a:lnTo>
                <a:close/>
              </a:path>
            </a:pathLst>
          </a:custGeom>
        </p:spPr>
      </p:pic>
      <p:grpSp>
        <p:nvGrpSpPr>
          <p:cNvPr id="69" name="Group 68" descr="Line Waves accent image">
            <a:extLst>
              <a:ext uri="{FF2B5EF4-FFF2-40B4-BE49-F238E27FC236}">
                <a16:creationId xmlns:a16="http://schemas.microsoft.com/office/drawing/2014/main" id="{297B05D1-98CF-A20B-9558-2304CCAF3B29}"/>
              </a:ext>
            </a:extLst>
          </p:cNvPr>
          <p:cNvGrpSpPr/>
          <p:nvPr userDrawn="1"/>
        </p:nvGrpSpPr>
        <p:grpSpPr bwMode="gray">
          <a:xfrm>
            <a:off x="5256703" y="-319"/>
            <a:ext cx="3943388" cy="3429319"/>
            <a:chOff x="5256703" y="-319"/>
            <a:chExt cx="3943388" cy="3429319"/>
          </a:xfrm>
        </p:grpSpPr>
        <p:sp>
          <p:nvSpPr>
            <p:cNvPr id="70" name="Rectangle 69" descr="Line Waves accent image">
              <a:extLst>
                <a:ext uri="{FF2B5EF4-FFF2-40B4-BE49-F238E27FC236}">
                  <a16:creationId xmlns:a16="http://schemas.microsoft.com/office/drawing/2014/main" id="{6F040833-E700-B738-7047-5FDF148C053E}"/>
                </a:ext>
                <a:ext uri="{C183D7F6-B498-43B3-948B-1728B52AA6E4}">
                  <adec:decorative xmlns:adec="http://schemas.microsoft.com/office/drawing/2017/decorative" val="0"/>
                </a:ext>
              </a:extLst>
            </p:cNvPr>
            <p:cNvSpPr/>
            <p:nvPr/>
          </p:nvSpPr>
          <p:spPr bwMode="gray">
            <a:xfrm>
              <a:off x="6208183" y="0"/>
              <a:ext cx="2991908" cy="3429000"/>
            </a:xfrm>
            <a:prstGeom prst="rect">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71" name="Freeform 54" descr="Line Waves accent design">
              <a:extLst>
                <a:ext uri="{FF2B5EF4-FFF2-40B4-BE49-F238E27FC236}">
                  <a16:creationId xmlns:a16="http://schemas.microsoft.com/office/drawing/2014/main" id="{EA945C34-CE91-602E-E4BA-535DC3FC6CA4}"/>
                </a:ext>
                <a:ext uri="{C183D7F6-B498-43B3-948B-1728B52AA6E4}">
                  <adec:decorative xmlns:adec="http://schemas.microsoft.com/office/drawing/2017/decorative" val="0"/>
                </a:ext>
              </a:extLst>
            </p:cNvPr>
            <p:cNvSpPr/>
            <p:nvPr/>
          </p:nvSpPr>
          <p:spPr bwMode="gray">
            <a:xfrm>
              <a:off x="5256703" y="-319"/>
              <a:ext cx="3835368" cy="3424322"/>
            </a:xfrm>
            <a:custGeom>
              <a:avLst/>
              <a:gdLst>
                <a:gd name="connsiteX0" fmla="*/ 2624913 w 3835368"/>
                <a:gd name="connsiteY0" fmla="*/ 522161 h 3424322"/>
                <a:gd name="connsiteX1" fmla="*/ 2851617 w 3835368"/>
                <a:gd name="connsiteY1" fmla="*/ 687337 h 3424322"/>
                <a:gd name="connsiteX2" fmla="*/ 3472452 w 3835368"/>
                <a:gd name="connsiteY2" fmla="*/ 1679982 h 3424322"/>
                <a:gd name="connsiteX3" fmla="*/ 2851617 w 3835368"/>
                <a:gd name="connsiteY3" fmla="*/ 2672626 h 3424322"/>
                <a:gd name="connsiteX4" fmla="*/ 2650137 w 3835368"/>
                <a:gd name="connsiteY4" fmla="*/ 2821000 h 3424322"/>
                <a:gd name="connsiteX5" fmla="*/ 2650137 w 3835368"/>
                <a:gd name="connsiteY5" fmla="*/ 2821317 h 3424322"/>
                <a:gd name="connsiteX6" fmla="*/ 3819288 w 3835368"/>
                <a:gd name="connsiteY6" fmla="*/ 1677446 h 3424322"/>
                <a:gd name="connsiteX7" fmla="*/ 2624913 w 3835368"/>
                <a:gd name="connsiteY7" fmla="*/ 522161 h 3424322"/>
                <a:gd name="connsiteX8" fmla="*/ 2223214 w 3835368"/>
                <a:gd name="connsiteY8" fmla="*/ 314184 h 3424322"/>
                <a:gd name="connsiteX9" fmla="*/ 3109851 w 3835368"/>
                <a:gd name="connsiteY9" fmla="*/ 1683152 h 3424322"/>
                <a:gd name="connsiteX10" fmla="*/ 2244655 w 3835368"/>
                <a:gd name="connsiteY10" fmla="*/ 3036585 h 3424322"/>
                <a:gd name="connsiteX11" fmla="*/ 2244970 w 3835368"/>
                <a:gd name="connsiteY11" fmla="*/ 3036902 h 3424322"/>
                <a:gd name="connsiteX12" fmla="*/ 2502574 w 3835368"/>
                <a:gd name="connsiteY12" fmla="*/ 2898357 h 3424322"/>
                <a:gd name="connsiteX13" fmla="*/ 2481764 w 3835368"/>
                <a:gd name="connsiteY13" fmla="*/ 2903112 h 3424322"/>
                <a:gd name="connsiteX14" fmla="*/ 2481764 w 3835368"/>
                <a:gd name="connsiteY14" fmla="*/ 2887261 h 3424322"/>
                <a:gd name="connsiteX15" fmla="*/ 2568158 w 3835368"/>
                <a:gd name="connsiteY15" fmla="*/ 2857142 h 3424322"/>
                <a:gd name="connsiteX16" fmla="*/ 2842158 w 3835368"/>
                <a:gd name="connsiteY16" fmla="*/ 2660579 h 3424322"/>
                <a:gd name="connsiteX17" fmla="*/ 3457002 w 3835368"/>
                <a:gd name="connsiteY17" fmla="*/ 1680299 h 3424322"/>
                <a:gd name="connsiteX18" fmla="*/ 2842158 w 3835368"/>
                <a:gd name="connsiteY18" fmla="*/ 700019 h 3424322"/>
                <a:gd name="connsiteX19" fmla="*/ 2543879 w 3835368"/>
                <a:gd name="connsiteY19" fmla="*/ 487921 h 3424322"/>
                <a:gd name="connsiteX20" fmla="*/ 2481449 w 3835368"/>
                <a:gd name="connsiteY20" fmla="*/ 467313 h 3424322"/>
                <a:gd name="connsiteX21" fmla="*/ 2481449 w 3835368"/>
                <a:gd name="connsiteY21" fmla="*/ 451461 h 3424322"/>
                <a:gd name="connsiteX22" fmla="*/ 2485863 w 3835368"/>
                <a:gd name="connsiteY22" fmla="*/ 452095 h 3424322"/>
                <a:gd name="connsiteX23" fmla="*/ 2223214 w 3835368"/>
                <a:gd name="connsiteY23" fmla="*/ 314184 h 3424322"/>
                <a:gd name="connsiteX24" fmla="*/ 1853362 w 3835368"/>
                <a:gd name="connsiteY24" fmla="*/ 121425 h 3424322"/>
                <a:gd name="connsiteX25" fmla="*/ 2747251 w 3835368"/>
                <a:gd name="connsiteY25" fmla="*/ 1686005 h 3424322"/>
                <a:gd name="connsiteX26" fmla="*/ 2746936 w 3835368"/>
                <a:gd name="connsiteY26" fmla="*/ 1686323 h 3424322"/>
                <a:gd name="connsiteX27" fmla="*/ 1865343 w 3835368"/>
                <a:gd name="connsiteY27" fmla="*/ 3241075 h 3424322"/>
                <a:gd name="connsiteX28" fmla="*/ 2157000 w 3835368"/>
                <a:gd name="connsiteY28" fmla="*/ 3077483 h 3424322"/>
                <a:gd name="connsiteX29" fmla="*/ 2157000 w 3835368"/>
                <a:gd name="connsiteY29" fmla="*/ 3067338 h 3424322"/>
                <a:gd name="connsiteX30" fmla="*/ 2178441 w 3835368"/>
                <a:gd name="connsiteY30" fmla="*/ 3062582 h 3424322"/>
                <a:gd name="connsiteX31" fmla="*/ 2512979 w 3835368"/>
                <a:gd name="connsiteY31" fmla="*/ 2789296 h 3424322"/>
                <a:gd name="connsiteX32" fmla="*/ 3093771 w 3835368"/>
                <a:gd name="connsiteY32" fmla="*/ 1682835 h 3424322"/>
                <a:gd name="connsiteX33" fmla="*/ 2512979 w 3835368"/>
                <a:gd name="connsiteY33" fmla="*/ 576374 h 3424322"/>
                <a:gd name="connsiteX34" fmla="*/ 2164568 w 3835368"/>
                <a:gd name="connsiteY34" fmla="*/ 293577 h 3424322"/>
                <a:gd name="connsiteX35" fmla="*/ 2157315 w 3835368"/>
                <a:gd name="connsiteY35" fmla="*/ 292309 h 3424322"/>
                <a:gd name="connsiteX36" fmla="*/ 2157315 w 3835368"/>
                <a:gd name="connsiteY36" fmla="*/ 288504 h 3424322"/>
                <a:gd name="connsiteX37" fmla="*/ 1853362 w 3835368"/>
                <a:gd name="connsiteY37" fmla="*/ 121425 h 3424322"/>
                <a:gd name="connsiteX38" fmla="*/ 609799 w 3835368"/>
                <a:gd name="connsiteY38" fmla="*/ 317 h 3424322"/>
                <a:gd name="connsiteX39" fmla="*/ 626825 w 3835368"/>
                <a:gd name="connsiteY39" fmla="*/ 317 h 3424322"/>
                <a:gd name="connsiteX40" fmla="*/ 933932 w 3835368"/>
                <a:gd name="connsiteY40" fmla="*/ 1700589 h 3424322"/>
                <a:gd name="connsiteX41" fmla="*/ 617681 w 3835368"/>
                <a:gd name="connsiteY41" fmla="*/ 3424322 h 3424322"/>
                <a:gd name="connsiteX42" fmla="*/ 600655 w 3835368"/>
                <a:gd name="connsiteY42" fmla="*/ 3424322 h 3424322"/>
                <a:gd name="connsiteX43" fmla="*/ 918167 w 3835368"/>
                <a:gd name="connsiteY43" fmla="*/ 1700589 h 3424322"/>
                <a:gd name="connsiteX44" fmla="*/ 609799 w 3835368"/>
                <a:gd name="connsiteY44" fmla="*/ 317 h 3424322"/>
                <a:gd name="connsiteX45" fmla="*/ 312782 w 3835368"/>
                <a:gd name="connsiteY45" fmla="*/ 317 h 3424322"/>
                <a:gd name="connsiteX46" fmla="*/ 329178 w 3835368"/>
                <a:gd name="connsiteY46" fmla="*/ 317 h 3424322"/>
                <a:gd name="connsiteX47" fmla="*/ 571332 w 3835368"/>
                <a:gd name="connsiteY47" fmla="*/ 1703443 h 3424322"/>
                <a:gd name="connsiteX48" fmla="*/ 323818 w 3835368"/>
                <a:gd name="connsiteY48" fmla="*/ 3424322 h 3424322"/>
                <a:gd name="connsiteX49" fmla="*/ 307422 w 3835368"/>
                <a:gd name="connsiteY49" fmla="*/ 3424322 h 3424322"/>
                <a:gd name="connsiteX50" fmla="*/ 555567 w 3835368"/>
                <a:gd name="connsiteY50" fmla="*/ 1703443 h 3424322"/>
                <a:gd name="connsiteX51" fmla="*/ 312782 w 3835368"/>
                <a:gd name="connsiteY51" fmla="*/ 317 h 3424322"/>
                <a:gd name="connsiteX52" fmla="*/ 2838 w 3835368"/>
                <a:gd name="connsiteY52" fmla="*/ 317 h 3424322"/>
                <a:gd name="connsiteX53" fmla="*/ 19234 w 3835368"/>
                <a:gd name="connsiteY53" fmla="*/ 317 h 3424322"/>
                <a:gd name="connsiteX54" fmla="*/ 208732 w 3835368"/>
                <a:gd name="connsiteY54" fmla="*/ 1706296 h 3424322"/>
                <a:gd name="connsiteX55" fmla="*/ 16396 w 3835368"/>
                <a:gd name="connsiteY55" fmla="*/ 3424322 h 3424322"/>
                <a:gd name="connsiteX56" fmla="*/ 0 w 3835368"/>
                <a:gd name="connsiteY56" fmla="*/ 3424322 h 3424322"/>
                <a:gd name="connsiteX57" fmla="*/ 192967 w 3835368"/>
                <a:gd name="connsiteY57" fmla="*/ 1706296 h 3424322"/>
                <a:gd name="connsiteX58" fmla="*/ 2838 w 3835368"/>
                <a:gd name="connsiteY58" fmla="*/ 317 h 3424322"/>
                <a:gd name="connsiteX59" fmla="*/ 890420 w 3835368"/>
                <a:gd name="connsiteY59" fmla="*/ 317 h 3424322"/>
                <a:gd name="connsiteX60" fmla="*/ 908077 w 3835368"/>
                <a:gd name="connsiteY60" fmla="*/ 317 h 3424322"/>
                <a:gd name="connsiteX61" fmla="*/ 1296533 w 3835368"/>
                <a:gd name="connsiteY61" fmla="*/ 1697419 h 3424322"/>
                <a:gd name="connsiteX62" fmla="*/ 893258 w 3835368"/>
                <a:gd name="connsiteY62" fmla="*/ 3424322 h 3424322"/>
                <a:gd name="connsiteX63" fmla="*/ 875601 w 3835368"/>
                <a:gd name="connsiteY63" fmla="*/ 3424322 h 3424322"/>
                <a:gd name="connsiteX64" fmla="*/ 1280768 w 3835368"/>
                <a:gd name="connsiteY64" fmla="*/ 1697419 h 3424322"/>
                <a:gd name="connsiteX65" fmla="*/ 890420 w 3835368"/>
                <a:gd name="connsiteY65" fmla="*/ 317 h 3424322"/>
                <a:gd name="connsiteX66" fmla="*/ 1374414 w 3835368"/>
                <a:gd name="connsiteY66" fmla="*/ 317 h 3424322"/>
                <a:gd name="connsiteX67" fmla="*/ 1394593 w 3835368"/>
                <a:gd name="connsiteY67" fmla="*/ 317 h 3424322"/>
                <a:gd name="connsiteX68" fmla="*/ 1540895 w 3835368"/>
                <a:gd name="connsiteY68" fmla="*/ 198782 h 3424322"/>
                <a:gd name="connsiteX69" fmla="*/ 2021735 w 3835368"/>
                <a:gd name="connsiteY69" fmla="*/ 1691712 h 3424322"/>
                <a:gd name="connsiteX70" fmla="*/ 2021104 w 3835368"/>
                <a:gd name="connsiteY70" fmla="*/ 1691712 h 3424322"/>
                <a:gd name="connsiteX71" fmla="*/ 1540264 w 3835368"/>
                <a:gd name="connsiteY71" fmla="*/ 3184642 h 3424322"/>
                <a:gd name="connsiteX72" fmla="*/ 1359594 w 3835368"/>
                <a:gd name="connsiteY72" fmla="*/ 3424322 h 3424322"/>
                <a:gd name="connsiteX73" fmla="*/ 1339415 w 3835368"/>
                <a:gd name="connsiteY73" fmla="*/ 3424322 h 3424322"/>
                <a:gd name="connsiteX74" fmla="*/ 1527337 w 3835368"/>
                <a:gd name="connsiteY74" fmla="*/ 3175765 h 3424322"/>
                <a:gd name="connsiteX75" fmla="*/ 2005654 w 3835368"/>
                <a:gd name="connsiteY75" fmla="*/ 1691712 h 3424322"/>
                <a:gd name="connsiteX76" fmla="*/ 1527652 w 3835368"/>
                <a:gd name="connsiteY76" fmla="*/ 207660 h 3424322"/>
                <a:gd name="connsiteX77" fmla="*/ 1374414 w 3835368"/>
                <a:gd name="connsiteY77" fmla="*/ 317 h 3424322"/>
                <a:gd name="connsiteX78" fmla="*/ 1148656 w 3835368"/>
                <a:gd name="connsiteY78" fmla="*/ 317 h 3424322"/>
                <a:gd name="connsiteX79" fmla="*/ 1165051 w 3835368"/>
                <a:gd name="connsiteY79" fmla="*/ 317 h 3424322"/>
                <a:gd name="connsiteX80" fmla="*/ 1659134 w 3835368"/>
                <a:gd name="connsiteY80" fmla="*/ 1694565 h 3424322"/>
                <a:gd name="connsiteX81" fmla="*/ 1142349 w 3835368"/>
                <a:gd name="connsiteY81" fmla="*/ 3424322 h 3424322"/>
                <a:gd name="connsiteX82" fmla="*/ 1126269 w 3835368"/>
                <a:gd name="connsiteY82" fmla="*/ 3424322 h 3424322"/>
                <a:gd name="connsiteX83" fmla="*/ 1643369 w 3835368"/>
                <a:gd name="connsiteY83" fmla="*/ 1694565 h 3424322"/>
                <a:gd name="connsiteX84" fmla="*/ 1148656 w 3835368"/>
                <a:gd name="connsiteY84" fmla="*/ 317 h 3424322"/>
                <a:gd name="connsiteX85" fmla="*/ 1650620 w 3835368"/>
                <a:gd name="connsiteY85" fmla="*/ 0 h 3424322"/>
                <a:gd name="connsiteX86" fmla="*/ 1680890 w 3835368"/>
                <a:gd name="connsiteY86" fmla="*/ 0 h 3424322"/>
                <a:gd name="connsiteX87" fmla="*/ 1833497 w 3835368"/>
                <a:gd name="connsiteY87" fmla="*/ 105573 h 3424322"/>
                <a:gd name="connsiteX88" fmla="*/ 1833497 w 3835368"/>
                <a:gd name="connsiteY88" fmla="*/ 102086 h 3424322"/>
                <a:gd name="connsiteX89" fmla="*/ 2174657 w 3835368"/>
                <a:gd name="connsiteY89" fmla="*/ 279627 h 3424322"/>
                <a:gd name="connsiteX90" fmla="*/ 2549239 w 3835368"/>
                <a:gd name="connsiteY90" fmla="*/ 472703 h 3424322"/>
                <a:gd name="connsiteX91" fmla="*/ 3179219 w 3835368"/>
                <a:gd name="connsiteY91" fmla="*/ 809080 h 3424322"/>
                <a:gd name="connsiteX92" fmla="*/ 3179534 w 3835368"/>
                <a:gd name="connsiteY92" fmla="*/ 809080 h 3424322"/>
                <a:gd name="connsiteX93" fmla="*/ 3835368 w 3835368"/>
                <a:gd name="connsiteY93" fmla="*/ 1676811 h 3424322"/>
                <a:gd name="connsiteX94" fmla="*/ 3179534 w 3835368"/>
                <a:gd name="connsiteY94" fmla="*/ 2544543 h 3424322"/>
                <a:gd name="connsiteX95" fmla="*/ 2574149 w 3835368"/>
                <a:gd name="connsiteY95" fmla="*/ 2871092 h 3424322"/>
                <a:gd name="connsiteX96" fmla="*/ 2190738 w 3835368"/>
                <a:gd name="connsiteY96" fmla="*/ 3074947 h 3424322"/>
                <a:gd name="connsiteX97" fmla="*/ 1837596 w 3835368"/>
                <a:gd name="connsiteY97" fmla="*/ 3262633 h 3424322"/>
                <a:gd name="connsiteX98" fmla="*/ 1581569 w 3835368"/>
                <a:gd name="connsiteY98" fmla="*/ 3424005 h 3424322"/>
                <a:gd name="connsiteX99" fmla="*/ 1534273 w 3835368"/>
                <a:gd name="connsiteY99" fmla="*/ 3424005 h 3424322"/>
                <a:gd name="connsiteX100" fmla="*/ 2185062 w 3835368"/>
                <a:gd name="connsiteY100" fmla="*/ 2918013 h 3424322"/>
                <a:gd name="connsiteX101" fmla="*/ 2731801 w 3835368"/>
                <a:gd name="connsiteY101" fmla="*/ 1685688 h 3424322"/>
                <a:gd name="connsiteX102" fmla="*/ 2185062 w 3835368"/>
                <a:gd name="connsiteY102" fmla="*/ 453364 h 3424322"/>
                <a:gd name="connsiteX103" fmla="*/ 1650620 w 3835368"/>
                <a:gd name="connsiteY103" fmla="*/ 0 h 3424322"/>
                <a:gd name="connsiteX104" fmla="*/ 1552876 w 3835368"/>
                <a:gd name="connsiteY104" fmla="*/ 0 h 3424322"/>
                <a:gd name="connsiteX105" fmla="*/ 1576524 w 3835368"/>
                <a:gd name="connsiteY105" fmla="*/ 0 h 3424322"/>
                <a:gd name="connsiteX106" fmla="*/ 1868811 w 3835368"/>
                <a:gd name="connsiteY106" fmla="*/ 320525 h 3424322"/>
                <a:gd name="connsiteX107" fmla="*/ 2384650 w 3835368"/>
                <a:gd name="connsiteY107" fmla="*/ 1688542 h 3424322"/>
                <a:gd name="connsiteX108" fmla="*/ 1868811 w 3835368"/>
                <a:gd name="connsiteY108" fmla="*/ 3056559 h 3424322"/>
                <a:gd name="connsiteX109" fmla="*/ 1868496 w 3835368"/>
                <a:gd name="connsiteY109" fmla="*/ 3056242 h 3424322"/>
                <a:gd name="connsiteX110" fmla="*/ 1523868 w 3835368"/>
                <a:gd name="connsiteY110" fmla="*/ 3424005 h 3424322"/>
                <a:gd name="connsiteX111" fmla="*/ 1499274 w 3835368"/>
                <a:gd name="connsiteY111" fmla="*/ 3424005 h 3424322"/>
                <a:gd name="connsiteX112" fmla="*/ 1856199 w 3835368"/>
                <a:gd name="connsiteY112" fmla="*/ 3046730 h 3424322"/>
                <a:gd name="connsiteX113" fmla="*/ 2368570 w 3835368"/>
                <a:gd name="connsiteY113" fmla="*/ 1688542 h 3424322"/>
                <a:gd name="connsiteX114" fmla="*/ 1856199 w 3835368"/>
                <a:gd name="connsiteY114" fmla="*/ 330353 h 3424322"/>
                <a:gd name="connsiteX115" fmla="*/ 1552876 w 3835368"/>
                <a:gd name="connsiteY115" fmla="*/ 0 h 34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835368" h="3424322">
                  <a:moveTo>
                    <a:pt x="2624913" y="522161"/>
                  </a:moveTo>
                  <a:cubicBezTo>
                    <a:pt x="2699009" y="571302"/>
                    <a:pt x="2776259" y="626783"/>
                    <a:pt x="2851617" y="687337"/>
                  </a:cubicBezTo>
                  <a:cubicBezTo>
                    <a:pt x="3134761" y="914336"/>
                    <a:pt x="3472452" y="1271003"/>
                    <a:pt x="3472452" y="1679982"/>
                  </a:cubicBezTo>
                  <a:cubicBezTo>
                    <a:pt x="3472452" y="2088960"/>
                    <a:pt x="3134761" y="2445627"/>
                    <a:pt x="2851617" y="2672626"/>
                  </a:cubicBezTo>
                  <a:cubicBezTo>
                    <a:pt x="2784457" y="2726523"/>
                    <a:pt x="2716351" y="2775981"/>
                    <a:pt x="2650137" y="2821000"/>
                  </a:cubicBezTo>
                  <a:lnTo>
                    <a:pt x="2650137" y="2821317"/>
                  </a:lnTo>
                  <a:cubicBezTo>
                    <a:pt x="3011161" y="2656457"/>
                    <a:pt x="3819288" y="2215141"/>
                    <a:pt x="3819288" y="1677446"/>
                  </a:cubicBezTo>
                  <a:cubicBezTo>
                    <a:pt x="3819288" y="1139750"/>
                    <a:pt x="2971748" y="676875"/>
                    <a:pt x="2624913" y="522161"/>
                  </a:cubicBezTo>
                  <a:close/>
                  <a:moveTo>
                    <a:pt x="2223214" y="314184"/>
                  </a:moveTo>
                  <a:cubicBezTo>
                    <a:pt x="2602211" y="586836"/>
                    <a:pt x="3109851" y="1107412"/>
                    <a:pt x="3109851" y="1683152"/>
                  </a:cubicBezTo>
                  <a:cubicBezTo>
                    <a:pt x="3109851" y="2258892"/>
                    <a:pt x="2620814" y="2760446"/>
                    <a:pt x="2244655" y="3036585"/>
                  </a:cubicBezTo>
                  <a:lnTo>
                    <a:pt x="2244970" y="3036902"/>
                  </a:lnTo>
                  <a:cubicBezTo>
                    <a:pt x="2307716" y="3008686"/>
                    <a:pt x="2397893" y="2962081"/>
                    <a:pt x="2502574" y="2898357"/>
                  </a:cubicBezTo>
                  <a:cubicBezTo>
                    <a:pt x="2492800" y="2901210"/>
                    <a:pt x="2485233" y="2903112"/>
                    <a:pt x="2481764" y="2903112"/>
                  </a:cubicBezTo>
                  <a:lnTo>
                    <a:pt x="2481764" y="2887261"/>
                  </a:lnTo>
                  <a:cubicBezTo>
                    <a:pt x="2489331" y="2887261"/>
                    <a:pt x="2520547" y="2876799"/>
                    <a:pt x="2568158" y="2857142"/>
                  </a:cubicBezTo>
                  <a:cubicBezTo>
                    <a:pt x="2654867" y="2801661"/>
                    <a:pt x="2748197" y="2736034"/>
                    <a:pt x="2842158" y="2660579"/>
                  </a:cubicBezTo>
                  <a:cubicBezTo>
                    <a:pt x="3122779" y="2435799"/>
                    <a:pt x="3457002" y="2082937"/>
                    <a:pt x="3457002" y="1680299"/>
                  </a:cubicBezTo>
                  <a:cubicBezTo>
                    <a:pt x="3457002" y="1277661"/>
                    <a:pt x="3122779" y="924798"/>
                    <a:pt x="2842158" y="700019"/>
                  </a:cubicBezTo>
                  <a:cubicBezTo>
                    <a:pt x="2739368" y="617589"/>
                    <a:pt x="2637210" y="546573"/>
                    <a:pt x="2543879" y="487921"/>
                  </a:cubicBezTo>
                  <a:cubicBezTo>
                    <a:pt x="2509826" y="474288"/>
                    <a:pt x="2487755" y="467313"/>
                    <a:pt x="2481449" y="467313"/>
                  </a:cubicBezTo>
                  <a:lnTo>
                    <a:pt x="2481449" y="451461"/>
                  </a:lnTo>
                  <a:cubicBezTo>
                    <a:pt x="2482395" y="451461"/>
                    <a:pt x="2484287" y="452095"/>
                    <a:pt x="2485863" y="452095"/>
                  </a:cubicBezTo>
                  <a:cubicBezTo>
                    <a:pt x="2375822" y="385835"/>
                    <a:pt x="2282807" y="339230"/>
                    <a:pt x="2223214" y="314184"/>
                  </a:cubicBezTo>
                  <a:close/>
                  <a:moveTo>
                    <a:pt x="1853362" y="121425"/>
                  </a:moveTo>
                  <a:cubicBezTo>
                    <a:pt x="2226683" y="414368"/>
                    <a:pt x="2747251" y="1008496"/>
                    <a:pt x="2747251" y="1686005"/>
                  </a:cubicBezTo>
                  <a:lnTo>
                    <a:pt x="2746936" y="1686323"/>
                  </a:lnTo>
                  <a:cubicBezTo>
                    <a:pt x="2746936" y="2356540"/>
                    <a:pt x="2237718" y="2944961"/>
                    <a:pt x="1865343" y="3241075"/>
                  </a:cubicBezTo>
                  <a:cubicBezTo>
                    <a:pt x="1922729" y="3222369"/>
                    <a:pt x="2029617" y="3164985"/>
                    <a:pt x="2157000" y="3077483"/>
                  </a:cubicBezTo>
                  <a:lnTo>
                    <a:pt x="2157000" y="3067338"/>
                  </a:lnTo>
                  <a:cubicBezTo>
                    <a:pt x="2161099" y="3067338"/>
                    <a:pt x="2168982" y="3065436"/>
                    <a:pt x="2178441" y="3062582"/>
                  </a:cubicBezTo>
                  <a:cubicBezTo>
                    <a:pt x="2283122" y="2989347"/>
                    <a:pt x="2399470" y="2896772"/>
                    <a:pt x="2512979" y="2789296"/>
                  </a:cubicBezTo>
                  <a:cubicBezTo>
                    <a:pt x="2777835" y="2537885"/>
                    <a:pt x="3093771" y="2142222"/>
                    <a:pt x="3093771" y="1682835"/>
                  </a:cubicBezTo>
                  <a:cubicBezTo>
                    <a:pt x="3093771" y="1223448"/>
                    <a:pt x="2777835" y="827468"/>
                    <a:pt x="2512979" y="576374"/>
                  </a:cubicBezTo>
                  <a:cubicBezTo>
                    <a:pt x="2394425" y="464143"/>
                    <a:pt x="2272717" y="368398"/>
                    <a:pt x="2164568" y="293577"/>
                  </a:cubicBezTo>
                  <a:cubicBezTo>
                    <a:pt x="2162045" y="292943"/>
                    <a:pt x="2159207" y="292309"/>
                    <a:pt x="2157315" y="292309"/>
                  </a:cubicBezTo>
                  <a:lnTo>
                    <a:pt x="2157315" y="288504"/>
                  </a:lnTo>
                  <a:cubicBezTo>
                    <a:pt x="2020158" y="194344"/>
                    <a:pt x="1906648" y="135058"/>
                    <a:pt x="1853362" y="121425"/>
                  </a:cubicBezTo>
                  <a:close/>
                  <a:moveTo>
                    <a:pt x="609799" y="317"/>
                  </a:moveTo>
                  <a:lnTo>
                    <a:pt x="626825" y="317"/>
                  </a:lnTo>
                  <a:cubicBezTo>
                    <a:pt x="764298" y="356350"/>
                    <a:pt x="933932" y="931456"/>
                    <a:pt x="933932" y="1700589"/>
                  </a:cubicBezTo>
                  <a:cubicBezTo>
                    <a:pt x="933932" y="2469722"/>
                    <a:pt x="756416" y="3071142"/>
                    <a:pt x="617681" y="3424322"/>
                  </a:cubicBezTo>
                  <a:lnTo>
                    <a:pt x="600655" y="3424322"/>
                  </a:lnTo>
                  <a:cubicBezTo>
                    <a:pt x="739389" y="3073362"/>
                    <a:pt x="918167" y="2454505"/>
                    <a:pt x="918167" y="1700589"/>
                  </a:cubicBezTo>
                  <a:cubicBezTo>
                    <a:pt x="918167" y="946674"/>
                    <a:pt x="746957" y="354131"/>
                    <a:pt x="609799" y="317"/>
                  </a:cubicBezTo>
                  <a:close/>
                  <a:moveTo>
                    <a:pt x="312782" y="317"/>
                  </a:moveTo>
                  <a:lnTo>
                    <a:pt x="329178" y="317"/>
                  </a:lnTo>
                  <a:cubicBezTo>
                    <a:pt x="486200" y="512016"/>
                    <a:pt x="571332" y="1097901"/>
                    <a:pt x="571332" y="1703443"/>
                  </a:cubicBezTo>
                  <a:cubicBezTo>
                    <a:pt x="571332" y="2308984"/>
                    <a:pt x="483993" y="2908502"/>
                    <a:pt x="323818" y="3424322"/>
                  </a:cubicBezTo>
                  <a:lnTo>
                    <a:pt x="307422" y="3424322"/>
                  </a:lnTo>
                  <a:cubicBezTo>
                    <a:pt x="467912" y="2908819"/>
                    <a:pt x="555567" y="2302009"/>
                    <a:pt x="555567" y="1703443"/>
                  </a:cubicBezTo>
                  <a:cubicBezTo>
                    <a:pt x="555567" y="1104876"/>
                    <a:pt x="470119" y="511698"/>
                    <a:pt x="312782" y="317"/>
                  </a:cubicBezTo>
                  <a:close/>
                  <a:moveTo>
                    <a:pt x="2838" y="317"/>
                  </a:moveTo>
                  <a:lnTo>
                    <a:pt x="19234" y="317"/>
                  </a:lnTo>
                  <a:cubicBezTo>
                    <a:pt x="142203" y="510113"/>
                    <a:pt x="208732" y="1095682"/>
                    <a:pt x="208732" y="1706296"/>
                  </a:cubicBezTo>
                  <a:cubicBezTo>
                    <a:pt x="208732" y="2316910"/>
                    <a:pt x="141257" y="2911673"/>
                    <a:pt x="16396" y="3424322"/>
                  </a:cubicBezTo>
                  <a:lnTo>
                    <a:pt x="0" y="3424322"/>
                  </a:lnTo>
                  <a:cubicBezTo>
                    <a:pt x="125176" y="2912307"/>
                    <a:pt x="192967" y="2312472"/>
                    <a:pt x="192967" y="1706296"/>
                  </a:cubicBezTo>
                  <a:cubicBezTo>
                    <a:pt x="192967" y="1100120"/>
                    <a:pt x="126122" y="509796"/>
                    <a:pt x="2838" y="317"/>
                  </a:cubicBezTo>
                  <a:close/>
                  <a:moveTo>
                    <a:pt x="890420" y="317"/>
                  </a:moveTo>
                  <a:lnTo>
                    <a:pt x="908077" y="317"/>
                  </a:lnTo>
                  <a:cubicBezTo>
                    <a:pt x="1063207" y="317355"/>
                    <a:pt x="1296533" y="898484"/>
                    <a:pt x="1296533" y="1697419"/>
                  </a:cubicBezTo>
                  <a:cubicBezTo>
                    <a:pt x="1296533" y="2496353"/>
                    <a:pt x="1047757" y="3116479"/>
                    <a:pt x="893258" y="3424322"/>
                  </a:cubicBezTo>
                  <a:lnTo>
                    <a:pt x="875601" y="3424322"/>
                  </a:lnTo>
                  <a:cubicBezTo>
                    <a:pt x="1029154" y="3120283"/>
                    <a:pt x="1280768" y="2473844"/>
                    <a:pt x="1280768" y="1697419"/>
                  </a:cubicBezTo>
                  <a:cubicBezTo>
                    <a:pt x="1280768" y="920994"/>
                    <a:pt x="1044604" y="313867"/>
                    <a:pt x="890420" y="317"/>
                  </a:cubicBezTo>
                  <a:close/>
                  <a:moveTo>
                    <a:pt x="1374414" y="317"/>
                  </a:moveTo>
                  <a:lnTo>
                    <a:pt x="1394593" y="317"/>
                  </a:lnTo>
                  <a:cubicBezTo>
                    <a:pt x="1443466" y="60871"/>
                    <a:pt x="1492653" y="127132"/>
                    <a:pt x="1540895" y="198782"/>
                  </a:cubicBezTo>
                  <a:cubicBezTo>
                    <a:pt x="1720619" y="466362"/>
                    <a:pt x="2021735" y="1015788"/>
                    <a:pt x="2021735" y="1691712"/>
                  </a:cubicBezTo>
                  <a:lnTo>
                    <a:pt x="2021104" y="1691712"/>
                  </a:lnTo>
                  <a:cubicBezTo>
                    <a:pt x="2021104" y="2367953"/>
                    <a:pt x="1719988" y="2917379"/>
                    <a:pt x="1540264" y="3184642"/>
                  </a:cubicBezTo>
                  <a:cubicBezTo>
                    <a:pt x="1480672" y="3273095"/>
                    <a:pt x="1419818" y="3352989"/>
                    <a:pt x="1359594" y="3424322"/>
                  </a:cubicBezTo>
                  <a:lnTo>
                    <a:pt x="1339415" y="3424322"/>
                  </a:lnTo>
                  <a:cubicBezTo>
                    <a:pt x="1401845" y="3351087"/>
                    <a:pt x="1465222" y="3268023"/>
                    <a:pt x="1527337" y="3175765"/>
                  </a:cubicBezTo>
                  <a:cubicBezTo>
                    <a:pt x="1706115" y="2909770"/>
                    <a:pt x="2005654" y="2363515"/>
                    <a:pt x="2005654" y="1691712"/>
                  </a:cubicBezTo>
                  <a:cubicBezTo>
                    <a:pt x="2005654" y="1019910"/>
                    <a:pt x="1706115" y="473654"/>
                    <a:pt x="1527652" y="207660"/>
                  </a:cubicBezTo>
                  <a:cubicBezTo>
                    <a:pt x="1477203" y="132205"/>
                    <a:pt x="1425493" y="63090"/>
                    <a:pt x="1374414" y="317"/>
                  </a:cubicBezTo>
                  <a:close/>
                  <a:moveTo>
                    <a:pt x="1148656" y="317"/>
                  </a:moveTo>
                  <a:lnTo>
                    <a:pt x="1165051" y="317"/>
                  </a:lnTo>
                  <a:cubicBezTo>
                    <a:pt x="1427700" y="421660"/>
                    <a:pt x="1659134" y="1009130"/>
                    <a:pt x="1659134" y="1694565"/>
                  </a:cubicBezTo>
                  <a:cubicBezTo>
                    <a:pt x="1659134" y="2380001"/>
                    <a:pt x="1414142" y="3002028"/>
                    <a:pt x="1142349" y="3424322"/>
                  </a:cubicBezTo>
                  <a:lnTo>
                    <a:pt x="1126269" y="3424322"/>
                  </a:lnTo>
                  <a:cubicBezTo>
                    <a:pt x="1397431" y="3004565"/>
                    <a:pt x="1643369" y="2362564"/>
                    <a:pt x="1643369" y="1694565"/>
                  </a:cubicBezTo>
                  <a:cubicBezTo>
                    <a:pt x="1643369" y="1026567"/>
                    <a:pt x="1410674" y="419124"/>
                    <a:pt x="1148656" y="317"/>
                  </a:cubicBezTo>
                  <a:close/>
                  <a:moveTo>
                    <a:pt x="1650620" y="0"/>
                  </a:moveTo>
                  <a:lnTo>
                    <a:pt x="1680890" y="0"/>
                  </a:lnTo>
                  <a:cubicBezTo>
                    <a:pt x="1726609" y="27899"/>
                    <a:pt x="1778004" y="63090"/>
                    <a:pt x="1833497" y="105573"/>
                  </a:cubicBezTo>
                  <a:lnTo>
                    <a:pt x="1833497" y="102086"/>
                  </a:lnTo>
                  <a:cubicBezTo>
                    <a:pt x="1876694" y="102086"/>
                    <a:pt x="2009753" y="166445"/>
                    <a:pt x="2174657" y="279627"/>
                  </a:cubicBezTo>
                  <a:cubicBezTo>
                    <a:pt x="2230151" y="294211"/>
                    <a:pt x="2376452" y="363959"/>
                    <a:pt x="2549239" y="472703"/>
                  </a:cubicBezTo>
                  <a:cubicBezTo>
                    <a:pt x="2669686" y="519624"/>
                    <a:pt x="2926975" y="640416"/>
                    <a:pt x="3179219" y="809080"/>
                  </a:cubicBezTo>
                  <a:lnTo>
                    <a:pt x="3179534" y="809080"/>
                  </a:lnTo>
                  <a:cubicBezTo>
                    <a:pt x="3478758" y="1009130"/>
                    <a:pt x="3835368" y="1322046"/>
                    <a:pt x="3835368" y="1676811"/>
                  </a:cubicBezTo>
                  <a:cubicBezTo>
                    <a:pt x="3835368" y="2031576"/>
                    <a:pt x="3478758" y="2344493"/>
                    <a:pt x="3179534" y="2544543"/>
                  </a:cubicBezTo>
                  <a:cubicBezTo>
                    <a:pt x="2943055" y="2702745"/>
                    <a:pt x="2702793" y="2818463"/>
                    <a:pt x="2574149" y="2871092"/>
                  </a:cubicBezTo>
                  <a:cubicBezTo>
                    <a:pt x="2405460" y="2978884"/>
                    <a:pt x="2258528" y="3052120"/>
                    <a:pt x="2190738" y="3074947"/>
                  </a:cubicBezTo>
                  <a:cubicBezTo>
                    <a:pt x="2022680" y="3192251"/>
                    <a:pt x="1885523" y="3259463"/>
                    <a:pt x="1837596" y="3262633"/>
                  </a:cubicBezTo>
                  <a:cubicBezTo>
                    <a:pt x="1735438" y="3341258"/>
                    <a:pt x="1645576" y="3396740"/>
                    <a:pt x="1581569" y="3424005"/>
                  </a:cubicBezTo>
                  <a:lnTo>
                    <a:pt x="1534273" y="3424005"/>
                  </a:lnTo>
                  <a:cubicBezTo>
                    <a:pt x="1644945" y="3396423"/>
                    <a:pt x="1926197" y="3205566"/>
                    <a:pt x="2185062" y="2918013"/>
                  </a:cubicBezTo>
                  <a:cubicBezTo>
                    <a:pt x="2636894" y="2416460"/>
                    <a:pt x="2731801" y="1971022"/>
                    <a:pt x="2731801" y="1685688"/>
                  </a:cubicBezTo>
                  <a:cubicBezTo>
                    <a:pt x="2731801" y="1400355"/>
                    <a:pt x="2636894" y="954917"/>
                    <a:pt x="2185062" y="453364"/>
                  </a:cubicBezTo>
                  <a:cubicBezTo>
                    <a:pt x="1993042" y="240314"/>
                    <a:pt x="1788724" y="79893"/>
                    <a:pt x="1650620" y="0"/>
                  </a:cubicBezTo>
                  <a:close/>
                  <a:moveTo>
                    <a:pt x="1552876" y="0"/>
                  </a:moveTo>
                  <a:lnTo>
                    <a:pt x="1576524" y="0"/>
                  </a:lnTo>
                  <a:cubicBezTo>
                    <a:pt x="1672061" y="88453"/>
                    <a:pt x="1772959" y="196880"/>
                    <a:pt x="1868811" y="320525"/>
                  </a:cubicBezTo>
                  <a:cubicBezTo>
                    <a:pt x="2061463" y="569082"/>
                    <a:pt x="2384650" y="1076659"/>
                    <a:pt x="2384650" y="1688542"/>
                  </a:cubicBezTo>
                  <a:cubicBezTo>
                    <a:pt x="2384650" y="2300424"/>
                    <a:pt x="2061463" y="2808318"/>
                    <a:pt x="1868811" y="3056559"/>
                  </a:cubicBezTo>
                  <a:lnTo>
                    <a:pt x="1868496" y="3056242"/>
                  </a:lnTo>
                  <a:cubicBezTo>
                    <a:pt x="1754986" y="3202713"/>
                    <a:pt x="1633909" y="3328260"/>
                    <a:pt x="1523868" y="3424005"/>
                  </a:cubicBezTo>
                  <a:lnTo>
                    <a:pt x="1499274" y="3424005"/>
                  </a:lnTo>
                  <a:cubicBezTo>
                    <a:pt x="1609315" y="3331113"/>
                    <a:pt x="1733861" y="3204298"/>
                    <a:pt x="1856199" y="3046730"/>
                  </a:cubicBezTo>
                  <a:cubicBezTo>
                    <a:pt x="2047589" y="2800075"/>
                    <a:pt x="2368570" y="2295669"/>
                    <a:pt x="2368570" y="1688542"/>
                  </a:cubicBezTo>
                  <a:cubicBezTo>
                    <a:pt x="2368570" y="1081415"/>
                    <a:pt x="2047589" y="577008"/>
                    <a:pt x="1856199" y="330353"/>
                  </a:cubicBezTo>
                  <a:cubicBezTo>
                    <a:pt x="1753410" y="197831"/>
                    <a:pt x="1649044" y="87185"/>
                    <a:pt x="1552876" y="0"/>
                  </a:cubicBezTo>
                  <a:close/>
                </a:path>
              </a:pathLst>
            </a:custGeom>
            <a:solidFill>
              <a:srgbClr val="0D004D"/>
            </a:solidFill>
            <a:ln w="204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lus Jakarta Sans Medium" panose="020B0604030504040204"/>
                <a:ea typeface="+mn-ea"/>
                <a:cs typeface="+mn-cs"/>
              </a:endParaRPr>
            </a:p>
          </p:txBody>
        </p:sp>
      </p:grpSp>
      <p:grpSp>
        <p:nvGrpSpPr>
          <p:cNvPr id="72" name="Group 71" descr="Pearson logo, Graphic Waves accent image">
            <a:extLst>
              <a:ext uri="{FF2B5EF4-FFF2-40B4-BE49-F238E27FC236}">
                <a16:creationId xmlns:a16="http://schemas.microsoft.com/office/drawing/2014/main" id="{26F73939-7B28-5AB5-A84E-E923B3E0561C}"/>
              </a:ext>
            </a:extLst>
          </p:cNvPr>
          <p:cNvGrpSpPr/>
          <p:nvPr userDrawn="1"/>
        </p:nvGrpSpPr>
        <p:grpSpPr bwMode="gray">
          <a:xfrm>
            <a:off x="3216271" y="-2"/>
            <a:ext cx="2990089" cy="3429002"/>
            <a:chOff x="3216271" y="-2"/>
            <a:chExt cx="2990089" cy="3429002"/>
          </a:xfrm>
        </p:grpSpPr>
        <p:pic>
          <p:nvPicPr>
            <p:cNvPr id="73" name="Graphic Waves" descr="Graphic Waves accent image">
              <a:extLst>
                <a:ext uri="{FF2B5EF4-FFF2-40B4-BE49-F238E27FC236}">
                  <a16:creationId xmlns:a16="http://schemas.microsoft.com/office/drawing/2014/main" id="{8B3889FA-B81F-DA53-036A-0F8C91695850}"/>
                </a:ext>
                <a:ext uri="{C183D7F6-B498-43B3-948B-1728B52AA6E4}">
                  <adec:decorative xmlns:adec="http://schemas.microsoft.com/office/drawing/2017/decorative" val="0"/>
                </a:ext>
              </a:extLst>
            </p:cNvPr>
            <p:cNvPicPr/>
            <p:nvPr/>
          </p:nvPicPr>
          <p:blipFill>
            <a:blip r:embed="rId19" cstate="screen">
              <a:extLst>
                <a:ext uri="{28A0092B-C50C-407E-A947-70E740481C1C}">
                  <a14:useLocalDpi xmlns:a14="http://schemas.microsoft.com/office/drawing/2010/main"/>
                </a:ext>
              </a:extLst>
            </a:blip>
            <a:srcRect/>
            <a:stretch/>
          </p:blipFill>
          <p:spPr bwMode="gray">
            <a:xfrm rot="16200000">
              <a:off x="2996815" y="219454"/>
              <a:ext cx="3429002" cy="2990089"/>
            </a:xfrm>
            <a:prstGeom prst="rect">
              <a:avLst/>
            </a:prstGeom>
          </p:spPr>
        </p:pic>
        <p:pic>
          <p:nvPicPr>
            <p:cNvPr id="74" name="Pearson Logo" descr="Pearson Logo">
              <a:extLst>
                <a:ext uri="{FF2B5EF4-FFF2-40B4-BE49-F238E27FC236}">
                  <a16:creationId xmlns:a16="http://schemas.microsoft.com/office/drawing/2014/main" id="{61EE9138-C0BD-1933-F011-16F8029DABE6}"/>
                </a:ext>
                <a:ext uri="{C183D7F6-B498-43B3-948B-1728B52AA6E4}">
                  <adec:decorative xmlns:adec="http://schemas.microsoft.com/office/drawing/2017/decorative" val="0"/>
                </a:ext>
              </a:extLst>
            </p:cNvPr>
            <p:cNvPicPr/>
            <p:nvPr/>
          </p:nvPicPr>
          <p:blipFill>
            <a:blip>
              <a:extLst>
                <a:ext uri="{96DAC541-7B7A-43D3-8B79-37D633B846F1}">
                  <asvg:svgBlip xmlns:asvg="http://schemas.microsoft.com/office/drawing/2016/SVG/main" r:embed="rId20"/>
                </a:ext>
              </a:extLst>
            </a:blip>
            <a:stretch>
              <a:fillRect/>
            </a:stretch>
          </p:blipFill>
          <p:spPr bwMode="gray">
            <a:xfrm>
              <a:off x="3782677" y="1528770"/>
              <a:ext cx="1857278" cy="371456"/>
            </a:xfrm>
            <a:prstGeom prst="rect">
              <a:avLst/>
            </a:prstGeom>
          </p:spPr>
        </p:pic>
      </p:grpSp>
      <p:sp>
        <p:nvSpPr>
          <p:cNvPr id="2" name="Text 2">
            <a:extLst>
              <a:ext uri="{FF2B5EF4-FFF2-40B4-BE49-F238E27FC236}">
                <a16:creationId xmlns:a16="http://schemas.microsoft.com/office/drawing/2014/main" id="{EA85B707-D97D-A86D-9FA8-6FB12A503730}"/>
              </a:ext>
            </a:extLst>
          </p:cNvPr>
          <p:cNvSpPr>
            <a:spLocks/>
          </p:cNvSpPr>
          <p:nvPr userDrawn="1"/>
        </p:nvSpPr>
        <p:spPr>
          <a:xfrm>
            <a:off x="440675" y="3280684"/>
            <a:ext cx="2410101" cy="90666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1">
                <a:solidFill>
                  <a:schemeClr val="tx2"/>
                </a:solidFill>
              </a:rPr>
              <a:t>For more information about the brand and to access downloadable brand assets, go to </a:t>
            </a:r>
            <a:r>
              <a:rPr lang="en-US" sz="1100" b="1" noProof="1">
                <a:solidFill>
                  <a:schemeClr val="tx2"/>
                </a:solidFill>
                <a:hlinkClick r:id="rId21">
                  <a:extLst>
                    <a:ext uri="{A12FA001-AC4F-418D-AE19-62706E023703}">
                      <ahyp:hlinkClr xmlns:ahyp="http://schemas.microsoft.com/office/drawing/2018/hyperlinkcolor" val="tx"/>
                    </a:ext>
                  </a:extLst>
                </a:hlinkClick>
              </a:rPr>
              <a:t>Pearson Brand Hub</a:t>
            </a:r>
            <a:r>
              <a:rPr lang="en-US" sz="1100" b="1" i="0" noProof="1">
                <a:solidFill>
                  <a:schemeClr val="tx2"/>
                </a:solidFill>
                <a:effectLst/>
              </a:rPr>
              <a:t>.</a:t>
            </a:r>
            <a:endParaRPr lang="en-US" sz="1100">
              <a:solidFill>
                <a:schemeClr val="tx2"/>
              </a:solidFill>
            </a:endParaRPr>
          </a:p>
        </p:txBody>
      </p:sp>
    </p:spTree>
    <p:extLst>
      <p:ext uri="{BB962C8B-B14F-4D97-AF65-F5344CB8AC3E}">
        <p14:creationId xmlns:p14="http://schemas.microsoft.com/office/powerpoint/2010/main" val="1995653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ser Guide: PowerPoint Template Overview">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9" name="Section">
            <a:extLst>
              <a:ext uri="{FF2B5EF4-FFF2-40B4-BE49-F238E27FC236}">
                <a16:creationId xmlns:a16="http://schemas.microsoft.com/office/drawing/2014/main" id="{BFCB3A81-1EE5-0199-ACC2-9BC7391F76DA}"/>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PowerPoint template overview</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529586"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noProof="0"/>
              <a:t>This PowerPoint template includes a variety of slide layouts to help you craft your presentation or document.</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userDrawn="1">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userDrawn="1">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grpSp>
        <p:nvGrpSpPr>
          <p:cNvPr id="23" name="Group 22" descr="Slide Preview">
            <a:extLst>
              <a:ext uri="{FF2B5EF4-FFF2-40B4-BE49-F238E27FC236}">
                <a16:creationId xmlns:a16="http://schemas.microsoft.com/office/drawing/2014/main" id="{795660F2-A973-1C54-CBC9-B909B929814D}"/>
              </a:ext>
            </a:extLst>
          </p:cNvPr>
          <p:cNvGrpSpPr/>
          <p:nvPr userDrawn="1"/>
        </p:nvGrpSpPr>
        <p:grpSpPr>
          <a:xfrm>
            <a:off x="4160429" y="552450"/>
            <a:ext cx="7133042" cy="5795299"/>
            <a:chOff x="4160429" y="552450"/>
            <a:chExt cx="7133042" cy="5795299"/>
          </a:xfrm>
        </p:grpSpPr>
        <p:pic>
          <p:nvPicPr>
            <p:cNvPr id="24" name="Picture 23">
              <a:extLst>
                <a:ext uri="{FF2B5EF4-FFF2-40B4-BE49-F238E27FC236}">
                  <a16:creationId xmlns:a16="http://schemas.microsoft.com/office/drawing/2014/main" id="{CD27239C-4E9E-3E27-5306-FEDB30F23F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160439" y="552450"/>
              <a:ext cx="1105408" cy="621792"/>
            </a:xfrm>
            <a:prstGeom prst="rect">
              <a:avLst/>
            </a:prstGeom>
          </p:spPr>
        </p:pic>
        <p:pic>
          <p:nvPicPr>
            <p:cNvPr id="26" name="Picture 25">
              <a:extLst>
                <a:ext uri="{FF2B5EF4-FFF2-40B4-BE49-F238E27FC236}">
                  <a16:creationId xmlns:a16="http://schemas.microsoft.com/office/drawing/2014/main" id="{4CC4A9C9-E13C-8559-4999-219BE94B61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5365962" y="552450"/>
              <a:ext cx="1105408" cy="621792"/>
            </a:xfrm>
            <a:prstGeom prst="rect">
              <a:avLst/>
            </a:prstGeom>
          </p:spPr>
        </p:pic>
        <p:pic>
          <p:nvPicPr>
            <p:cNvPr id="28" name="Picture 27">
              <a:extLst>
                <a:ext uri="{FF2B5EF4-FFF2-40B4-BE49-F238E27FC236}">
                  <a16:creationId xmlns:a16="http://schemas.microsoft.com/office/drawing/2014/main" id="{D5350EC3-71E7-126B-3F50-4CBAAE7936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6571486" y="552450"/>
              <a:ext cx="1105408" cy="621792"/>
            </a:xfrm>
            <a:prstGeom prst="rect">
              <a:avLst/>
            </a:prstGeom>
          </p:spPr>
        </p:pic>
        <p:pic>
          <p:nvPicPr>
            <p:cNvPr id="29" name="Picture 28">
              <a:extLst>
                <a:ext uri="{FF2B5EF4-FFF2-40B4-BE49-F238E27FC236}">
                  <a16:creationId xmlns:a16="http://schemas.microsoft.com/office/drawing/2014/main" id="{59EA7322-BBC6-C4CC-9D13-EF15BA4FF6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7777009" y="552450"/>
              <a:ext cx="1105408" cy="621792"/>
            </a:xfrm>
            <a:prstGeom prst="rect">
              <a:avLst/>
            </a:prstGeom>
          </p:spPr>
        </p:pic>
        <p:pic>
          <p:nvPicPr>
            <p:cNvPr id="30" name="Picture 29">
              <a:extLst>
                <a:ext uri="{FF2B5EF4-FFF2-40B4-BE49-F238E27FC236}">
                  <a16:creationId xmlns:a16="http://schemas.microsoft.com/office/drawing/2014/main" id="{BE02216C-4600-2DBD-CD4B-A47EF0B8860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8982532" y="552450"/>
              <a:ext cx="1105408" cy="621792"/>
            </a:xfrm>
            <a:prstGeom prst="rect">
              <a:avLst/>
            </a:prstGeom>
          </p:spPr>
        </p:pic>
        <p:pic>
          <p:nvPicPr>
            <p:cNvPr id="31" name="Picture 30">
              <a:extLst>
                <a:ext uri="{FF2B5EF4-FFF2-40B4-BE49-F238E27FC236}">
                  <a16:creationId xmlns:a16="http://schemas.microsoft.com/office/drawing/2014/main" id="{F5620CB6-639A-BBDC-3B3E-D93AB3B343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10188056" y="552450"/>
              <a:ext cx="1105408" cy="621792"/>
            </a:xfrm>
            <a:prstGeom prst="rect">
              <a:avLst/>
            </a:prstGeom>
          </p:spPr>
        </p:pic>
        <p:pic>
          <p:nvPicPr>
            <p:cNvPr id="32" name="Picture 31">
              <a:extLst>
                <a:ext uri="{FF2B5EF4-FFF2-40B4-BE49-F238E27FC236}">
                  <a16:creationId xmlns:a16="http://schemas.microsoft.com/office/drawing/2014/main" id="{1A8F8122-215E-468A-7731-7E8D58E6B74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bwMode="gray">
            <a:xfrm>
              <a:off x="4160429" y="1684957"/>
              <a:ext cx="1105408" cy="621792"/>
            </a:xfrm>
            <a:prstGeom prst="rect">
              <a:avLst/>
            </a:prstGeom>
          </p:spPr>
        </p:pic>
        <p:pic>
          <p:nvPicPr>
            <p:cNvPr id="33" name="Picture 32">
              <a:extLst>
                <a:ext uri="{FF2B5EF4-FFF2-40B4-BE49-F238E27FC236}">
                  <a16:creationId xmlns:a16="http://schemas.microsoft.com/office/drawing/2014/main" id="{D937E81F-4325-10BE-08B1-EFCD3296DA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bwMode="gray">
            <a:xfrm>
              <a:off x="5363876" y="1684957"/>
              <a:ext cx="1105408" cy="621792"/>
            </a:xfrm>
            <a:prstGeom prst="rect">
              <a:avLst/>
            </a:prstGeom>
          </p:spPr>
        </p:pic>
        <p:pic>
          <p:nvPicPr>
            <p:cNvPr id="34" name="Picture 33">
              <a:extLst>
                <a:ext uri="{FF2B5EF4-FFF2-40B4-BE49-F238E27FC236}">
                  <a16:creationId xmlns:a16="http://schemas.microsoft.com/office/drawing/2014/main" id="{A6FBFA6D-ACC5-B082-3B66-83E825C5B37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bwMode="gray">
            <a:xfrm>
              <a:off x="6569402" y="1684957"/>
              <a:ext cx="1105408" cy="621792"/>
            </a:xfrm>
            <a:prstGeom prst="rect">
              <a:avLst/>
            </a:prstGeom>
          </p:spPr>
        </p:pic>
        <p:pic>
          <p:nvPicPr>
            <p:cNvPr id="35" name="Picture 34">
              <a:extLst>
                <a:ext uri="{FF2B5EF4-FFF2-40B4-BE49-F238E27FC236}">
                  <a16:creationId xmlns:a16="http://schemas.microsoft.com/office/drawing/2014/main" id="{132D5C6A-4CE0-AF8C-73A9-A5D69EBE7EC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bwMode="gray">
            <a:xfrm>
              <a:off x="7774929" y="1684957"/>
              <a:ext cx="1105408" cy="621792"/>
            </a:xfrm>
            <a:prstGeom prst="rect">
              <a:avLst/>
            </a:prstGeom>
          </p:spPr>
        </p:pic>
        <p:pic>
          <p:nvPicPr>
            <p:cNvPr id="36" name="Picture 35">
              <a:extLst>
                <a:ext uri="{FF2B5EF4-FFF2-40B4-BE49-F238E27FC236}">
                  <a16:creationId xmlns:a16="http://schemas.microsoft.com/office/drawing/2014/main" id="{79DB6AAE-22D8-8DA2-5590-6320220467C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bwMode="gray">
            <a:xfrm>
              <a:off x="8980456" y="1684957"/>
              <a:ext cx="1105408" cy="621792"/>
            </a:xfrm>
            <a:prstGeom prst="rect">
              <a:avLst/>
            </a:prstGeom>
          </p:spPr>
        </p:pic>
        <p:pic>
          <p:nvPicPr>
            <p:cNvPr id="37" name="Picture 36">
              <a:extLst>
                <a:ext uri="{FF2B5EF4-FFF2-40B4-BE49-F238E27FC236}">
                  <a16:creationId xmlns:a16="http://schemas.microsoft.com/office/drawing/2014/main" id="{DB9EDC68-1F62-24E3-E19B-83750D15245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bwMode="gray">
            <a:xfrm>
              <a:off x="10188063" y="1684957"/>
              <a:ext cx="1105408" cy="621792"/>
            </a:xfrm>
            <a:prstGeom prst="rect">
              <a:avLst/>
            </a:prstGeom>
          </p:spPr>
        </p:pic>
        <p:pic>
          <p:nvPicPr>
            <p:cNvPr id="38" name="Picture 37">
              <a:extLst>
                <a:ext uri="{FF2B5EF4-FFF2-40B4-BE49-F238E27FC236}">
                  <a16:creationId xmlns:a16="http://schemas.microsoft.com/office/drawing/2014/main" id="{73315036-C812-5B3C-1622-88FFCD9FF8C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bwMode="gray">
            <a:xfrm>
              <a:off x="4160429" y="2410619"/>
              <a:ext cx="1105408" cy="621792"/>
            </a:xfrm>
            <a:prstGeom prst="rect">
              <a:avLst/>
            </a:prstGeom>
          </p:spPr>
        </p:pic>
        <p:pic>
          <p:nvPicPr>
            <p:cNvPr id="39" name="Picture 38">
              <a:extLst>
                <a:ext uri="{FF2B5EF4-FFF2-40B4-BE49-F238E27FC236}">
                  <a16:creationId xmlns:a16="http://schemas.microsoft.com/office/drawing/2014/main" id="{BAC0BFCC-E0D1-B13B-70CC-A2551F0EE6B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bwMode="gray">
            <a:xfrm>
              <a:off x="5365956" y="2411788"/>
              <a:ext cx="1105408" cy="621792"/>
            </a:xfrm>
            <a:prstGeom prst="rect">
              <a:avLst/>
            </a:prstGeom>
          </p:spPr>
        </p:pic>
        <p:pic>
          <p:nvPicPr>
            <p:cNvPr id="40" name="Picture 39">
              <a:extLst>
                <a:ext uri="{FF2B5EF4-FFF2-40B4-BE49-F238E27FC236}">
                  <a16:creationId xmlns:a16="http://schemas.microsoft.com/office/drawing/2014/main" id="{D8474758-8CEE-D95E-7797-439049A804E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bwMode="gray">
            <a:xfrm>
              <a:off x="6571482" y="2411788"/>
              <a:ext cx="1105408" cy="621792"/>
            </a:xfrm>
            <a:prstGeom prst="rect">
              <a:avLst/>
            </a:prstGeom>
          </p:spPr>
        </p:pic>
        <p:pic>
          <p:nvPicPr>
            <p:cNvPr id="41" name="Picture 40">
              <a:extLst>
                <a:ext uri="{FF2B5EF4-FFF2-40B4-BE49-F238E27FC236}">
                  <a16:creationId xmlns:a16="http://schemas.microsoft.com/office/drawing/2014/main" id="{E89A5837-04CB-099D-6F1C-A79BF60A4455}"/>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bwMode="gray">
            <a:xfrm>
              <a:off x="7774929" y="2411788"/>
              <a:ext cx="1105408" cy="621792"/>
            </a:xfrm>
            <a:prstGeom prst="rect">
              <a:avLst/>
            </a:prstGeom>
          </p:spPr>
        </p:pic>
        <p:pic>
          <p:nvPicPr>
            <p:cNvPr id="42" name="Picture 41">
              <a:extLst>
                <a:ext uri="{FF2B5EF4-FFF2-40B4-BE49-F238E27FC236}">
                  <a16:creationId xmlns:a16="http://schemas.microsoft.com/office/drawing/2014/main" id="{EE39A879-50DD-C1A4-C2C2-0268750184B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bwMode="gray">
            <a:xfrm>
              <a:off x="8980456" y="2411788"/>
              <a:ext cx="1105408" cy="621792"/>
            </a:xfrm>
            <a:prstGeom prst="rect">
              <a:avLst/>
            </a:prstGeom>
          </p:spPr>
        </p:pic>
        <p:pic>
          <p:nvPicPr>
            <p:cNvPr id="43" name="Picture 42">
              <a:extLst>
                <a:ext uri="{FF2B5EF4-FFF2-40B4-BE49-F238E27FC236}">
                  <a16:creationId xmlns:a16="http://schemas.microsoft.com/office/drawing/2014/main" id="{755866FD-87B7-1AD9-D5BB-4CBB64ADD92F}"/>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bwMode="gray">
            <a:xfrm>
              <a:off x="10185983" y="2411788"/>
              <a:ext cx="1105408" cy="621792"/>
            </a:xfrm>
            <a:prstGeom prst="rect">
              <a:avLst/>
            </a:prstGeom>
          </p:spPr>
        </p:pic>
        <p:pic>
          <p:nvPicPr>
            <p:cNvPr id="44" name="Picture 43">
              <a:extLst>
                <a:ext uri="{FF2B5EF4-FFF2-40B4-BE49-F238E27FC236}">
                  <a16:creationId xmlns:a16="http://schemas.microsoft.com/office/drawing/2014/main" id="{883347F1-6567-29E6-D2BC-7CBC6D3E41F0}"/>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bwMode="gray">
            <a:xfrm>
              <a:off x="5365956" y="3543128"/>
              <a:ext cx="1105408" cy="621792"/>
            </a:xfrm>
            <a:prstGeom prst="rect">
              <a:avLst/>
            </a:prstGeom>
          </p:spPr>
        </p:pic>
        <p:pic>
          <p:nvPicPr>
            <p:cNvPr id="45" name="Picture 44">
              <a:extLst>
                <a:ext uri="{FF2B5EF4-FFF2-40B4-BE49-F238E27FC236}">
                  <a16:creationId xmlns:a16="http://schemas.microsoft.com/office/drawing/2014/main" id="{34FEE059-1C79-76C5-81AF-B1E7F8BF043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bwMode="gray">
            <a:xfrm>
              <a:off x="6571482" y="3543128"/>
              <a:ext cx="1105408" cy="621792"/>
            </a:xfrm>
            <a:prstGeom prst="rect">
              <a:avLst/>
            </a:prstGeom>
          </p:spPr>
        </p:pic>
        <p:pic>
          <p:nvPicPr>
            <p:cNvPr id="46" name="Picture 45">
              <a:extLst>
                <a:ext uri="{FF2B5EF4-FFF2-40B4-BE49-F238E27FC236}">
                  <a16:creationId xmlns:a16="http://schemas.microsoft.com/office/drawing/2014/main" id="{7FAFDD96-C393-BC56-B04F-2942113F02C6}"/>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bwMode="gray">
            <a:xfrm>
              <a:off x="7777009" y="3543128"/>
              <a:ext cx="1105408" cy="621792"/>
            </a:xfrm>
            <a:prstGeom prst="rect">
              <a:avLst/>
            </a:prstGeom>
          </p:spPr>
        </p:pic>
        <p:pic>
          <p:nvPicPr>
            <p:cNvPr id="47" name="Picture 46">
              <a:extLst>
                <a:ext uri="{FF2B5EF4-FFF2-40B4-BE49-F238E27FC236}">
                  <a16:creationId xmlns:a16="http://schemas.microsoft.com/office/drawing/2014/main" id="{BB17D0E1-06C7-25F0-6C8D-24A2ACD15702}"/>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bwMode="gray">
            <a:xfrm>
              <a:off x="8982536" y="3543128"/>
              <a:ext cx="1105408" cy="621792"/>
            </a:xfrm>
            <a:prstGeom prst="rect">
              <a:avLst/>
            </a:prstGeom>
          </p:spPr>
        </p:pic>
        <p:pic>
          <p:nvPicPr>
            <p:cNvPr id="48" name="Picture 47">
              <a:extLst>
                <a:ext uri="{FF2B5EF4-FFF2-40B4-BE49-F238E27FC236}">
                  <a16:creationId xmlns:a16="http://schemas.microsoft.com/office/drawing/2014/main" id="{3D2E0097-C257-B820-226A-29921D001B69}"/>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bwMode="gray">
            <a:xfrm>
              <a:off x="10188063" y="3543128"/>
              <a:ext cx="1105408" cy="621792"/>
            </a:xfrm>
            <a:prstGeom prst="rect">
              <a:avLst/>
            </a:prstGeom>
          </p:spPr>
        </p:pic>
        <p:pic>
          <p:nvPicPr>
            <p:cNvPr id="49" name="Picture 48">
              <a:extLst>
                <a:ext uri="{FF2B5EF4-FFF2-40B4-BE49-F238E27FC236}">
                  <a16:creationId xmlns:a16="http://schemas.microsoft.com/office/drawing/2014/main" id="{FAC38B37-EF64-F832-6BDE-ED73BBDC78F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bwMode="gray">
            <a:xfrm>
              <a:off x="5365956" y="4269958"/>
              <a:ext cx="1105408" cy="621792"/>
            </a:xfrm>
            <a:prstGeom prst="rect">
              <a:avLst/>
            </a:prstGeom>
          </p:spPr>
        </p:pic>
        <p:pic>
          <p:nvPicPr>
            <p:cNvPr id="50" name="Picture 49">
              <a:extLst>
                <a:ext uri="{FF2B5EF4-FFF2-40B4-BE49-F238E27FC236}">
                  <a16:creationId xmlns:a16="http://schemas.microsoft.com/office/drawing/2014/main" id="{E76B5754-5231-6A1C-C527-F834C94802B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bwMode="gray">
            <a:xfrm>
              <a:off x="6571482" y="4269958"/>
              <a:ext cx="1105408" cy="621792"/>
            </a:xfrm>
            <a:prstGeom prst="rect">
              <a:avLst/>
            </a:prstGeom>
          </p:spPr>
        </p:pic>
        <p:pic>
          <p:nvPicPr>
            <p:cNvPr id="51" name="Picture 50">
              <a:extLst>
                <a:ext uri="{FF2B5EF4-FFF2-40B4-BE49-F238E27FC236}">
                  <a16:creationId xmlns:a16="http://schemas.microsoft.com/office/drawing/2014/main" id="{7AFBDA76-895B-04B7-4220-CC815CA11C51}"/>
                </a:ext>
              </a:extLst>
            </p:cNvPr>
            <p:cNvPicPr>
              <a:picLocks noChangeAspect="1"/>
            </p:cNvPicPr>
            <p:nvPr userDrawn="1"/>
          </p:nvPicPr>
          <p:blipFill>
            <a:blip r:embed="rId27" cstate="screen">
              <a:extLst>
                <a:ext uri="{28A0092B-C50C-407E-A947-70E740481C1C}">
                  <a14:useLocalDpi xmlns:a14="http://schemas.microsoft.com/office/drawing/2010/main"/>
                </a:ext>
              </a:extLst>
            </a:blip>
            <a:srcRect/>
            <a:stretch/>
          </p:blipFill>
          <p:spPr bwMode="gray">
            <a:xfrm>
              <a:off x="7778031" y="4269958"/>
              <a:ext cx="1103364" cy="621792"/>
            </a:xfrm>
            <a:prstGeom prst="rect">
              <a:avLst/>
            </a:prstGeom>
          </p:spPr>
        </p:pic>
        <p:pic>
          <p:nvPicPr>
            <p:cNvPr id="52" name="Picture 51">
              <a:extLst>
                <a:ext uri="{FF2B5EF4-FFF2-40B4-BE49-F238E27FC236}">
                  <a16:creationId xmlns:a16="http://schemas.microsoft.com/office/drawing/2014/main" id="{8E9B7535-A1BC-7F46-B776-78109639127F}"/>
                </a:ext>
              </a:extLst>
            </p:cNvPr>
            <p:cNvPicPr>
              <a:picLocks noChangeAspect="1"/>
            </p:cNvPicPr>
            <p:nvPr userDrawn="1"/>
          </p:nvPicPr>
          <p:blipFill>
            <a:blip r:embed="rId28" cstate="screen">
              <a:extLst>
                <a:ext uri="{28A0092B-C50C-407E-A947-70E740481C1C}">
                  <a14:useLocalDpi xmlns:a14="http://schemas.microsoft.com/office/drawing/2010/main"/>
                </a:ext>
              </a:extLst>
            </a:blip>
            <a:srcRect/>
            <a:stretch/>
          </p:blipFill>
          <p:spPr bwMode="gray">
            <a:xfrm>
              <a:off x="8983558" y="4269958"/>
              <a:ext cx="1103364" cy="621792"/>
            </a:xfrm>
            <a:prstGeom prst="rect">
              <a:avLst/>
            </a:prstGeom>
          </p:spPr>
        </p:pic>
        <p:pic>
          <p:nvPicPr>
            <p:cNvPr id="53" name="Picture 52">
              <a:extLst>
                <a:ext uri="{FF2B5EF4-FFF2-40B4-BE49-F238E27FC236}">
                  <a16:creationId xmlns:a16="http://schemas.microsoft.com/office/drawing/2014/main" id="{614132B1-D215-E968-3899-A2AC8862045D}"/>
                </a:ext>
              </a:extLst>
            </p:cNvPr>
            <p:cNvPicPr>
              <a:picLocks noChangeAspect="1"/>
            </p:cNvPicPr>
            <p:nvPr userDrawn="1"/>
          </p:nvPicPr>
          <p:blipFill>
            <a:blip r:embed="rId29" cstate="screen">
              <a:extLst>
                <a:ext uri="{28A0092B-C50C-407E-A947-70E740481C1C}">
                  <a14:useLocalDpi xmlns:a14="http://schemas.microsoft.com/office/drawing/2010/main"/>
                </a:ext>
              </a:extLst>
            </a:blip>
            <a:srcRect/>
            <a:stretch/>
          </p:blipFill>
          <p:spPr bwMode="gray">
            <a:xfrm>
              <a:off x="10188063" y="4269958"/>
              <a:ext cx="1105408" cy="621792"/>
            </a:xfrm>
            <a:prstGeom prst="rect">
              <a:avLst/>
            </a:prstGeom>
          </p:spPr>
        </p:pic>
        <p:pic>
          <p:nvPicPr>
            <p:cNvPr id="54" name="Picture 53">
              <a:extLst>
                <a:ext uri="{FF2B5EF4-FFF2-40B4-BE49-F238E27FC236}">
                  <a16:creationId xmlns:a16="http://schemas.microsoft.com/office/drawing/2014/main" id="{D3A70C93-0ACC-204D-A432-8B93A28DB948}"/>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bwMode="gray">
            <a:xfrm>
              <a:off x="4160429" y="4996787"/>
              <a:ext cx="1105408" cy="621792"/>
            </a:xfrm>
            <a:prstGeom prst="rect">
              <a:avLst/>
            </a:prstGeom>
          </p:spPr>
        </p:pic>
        <p:pic>
          <p:nvPicPr>
            <p:cNvPr id="60" name="Picture 59">
              <a:extLst>
                <a:ext uri="{FF2B5EF4-FFF2-40B4-BE49-F238E27FC236}">
                  <a16:creationId xmlns:a16="http://schemas.microsoft.com/office/drawing/2014/main" id="{FED3F026-748A-2023-1CF9-FD80F52DB3A6}"/>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bwMode="gray">
            <a:xfrm>
              <a:off x="5365956" y="4996787"/>
              <a:ext cx="1105408" cy="621792"/>
            </a:xfrm>
            <a:prstGeom prst="rect">
              <a:avLst/>
            </a:prstGeom>
          </p:spPr>
        </p:pic>
        <p:pic>
          <p:nvPicPr>
            <p:cNvPr id="66" name="Picture 65">
              <a:extLst>
                <a:ext uri="{FF2B5EF4-FFF2-40B4-BE49-F238E27FC236}">
                  <a16:creationId xmlns:a16="http://schemas.microsoft.com/office/drawing/2014/main" id="{DD7CE829-C8EC-6192-1F31-08A2D200BC52}"/>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bwMode="gray">
            <a:xfrm>
              <a:off x="6571482" y="4996787"/>
              <a:ext cx="1105408" cy="621792"/>
            </a:xfrm>
            <a:prstGeom prst="rect">
              <a:avLst/>
            </a:prstGeom>
          </p:spPr>
        </p:pic>
        <p:pic>
          <p:nvPicPr>
            <p:cNvPr id="76" name="Picture 75">
              <a:extLst>
                <a:ext uri="{FF2B5EF4-FFF2-40B4-BE49-F238E27FC236}">
                  <a16:creationId xmlns:a16="http://schemas.microsoft.com/office/drawing/2014/main" id="{4EC736C4-87C8-E3A5-4649-272ABBBC4533}"/>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bwMode="gray">
            <a:xfrm>
              <a:off x="4160429" y="5724787"/>
              <a:ext cx="1105408" cy="621792"/>
            </a:xfrm>
            <a:prstGeom prst="rect">
              <a:avLst/>
            </a:prstGeom>
            <a:ln w="3175">
              <a:solidFill>
                <a:srgbClr val="C1BFFF"/>
              </a:solidFill>
            </a:ln>
          </p:spPr>
        </p:pic>
        <p:pic>
          <p:nvPicPr>
            <p:cNvPr id="79" name="Picture 78">
              <a:extLst>
                <a:ext uri="{FF2B5EF4-FFF2-40B4-BE49-F238E27FC236}">
                  <a16:creationId xmlns:a16="http://schemas.microsoft.com/office/drawing/2014/main" id="{2139647E-7084-C988-BBAA-315FF0DF1F55}"/>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bwMode="gray">
            <a:xfrm>
              <a:off x="5365956" y="5725957"/>
              <a:ext cx="1105408" cy="621792"/>
            </a:xfrm>
            <a:prstGeom prst="rect">
              <a:avLst/>
            </a:prstGeom>
          </p:spPr>
        </p:pic>
        <p:pic>
          <p:nvPicPr>
            <p:cNvPr id="81" name="Picture 80">
              <a:extLst>
                <a:ext uri="{FF2B5EF4-FFF2-40B4-BE49-F238E27FC236}">
                  <a16:creationId xmlns:a16="http://schemas.microsoft.com/office/drawing/2014/main" id="{5BD7527B-CE87-869D-30A3-817A82440DB1}"/>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bwMode="gray">
            <a:xfrm>
              <a:off x="8982536" y="4996787"/>
              <a:ext cx="1105408" cy="621792"/>
            </a:xfrm>
            <a:prstGeom prst="rect">
              <a:avLst/>
            </a:prstGeom>
          </p:spPr>
        </p:pic>
        <p:pic>
          <p:nvPicPr>
            <p:cNvPr id="82" name="Picture 81">
              <a:extLst>
                <a:ext uri="{FF2B5EF4-FFF2-40B4-BE49-F238E27FC236}">
                  <a16:creationId xmlns:a16="http://schemas.microsoft.com/office/drawing/2014/main" id="{81ED6A5E-0371-C373-F18D-CFA5785CD9B0}"/>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bwMode="gray">
            <a:xfrm>
              <a:off x="6571482" y="5724787"/>
              <a:ext cx="1105408" cy="621792"/>
            </a:xfrm>
            <a:prstGeom prst="rect">
              <a:avLst/>
            </a:prstGeom>
          </p:spPr>
        </p:pic>
        <p:pic>
          <p:nvPicPr>
            <p:cNvPr id="83" name="Picture 82">
              <a:extLst>
                <a:ext uri="{FF2B5EF4-FFF2-40B4-BE49-F238E27FC236}">
                  <a16:creationId xmlns:a16="http://schemas.microsoft.com/office/drawing/2014/main" id="{8984C9CC-368A-4029-D1BC-939E46F40CC6}"/>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bwMode="gray">
            <a:xfrm>
              <a:off x="8984616" y="5724787"/>
              <a:ext cx="1105408" cy="621792"/>
            </a:xfrm>
            <a:prstGeom prst="rect">
              <a:avLst/>
            </a:prstGeom>
          </p:spPr>
        </p:pic>
        <p:pic>
          <p:nvPicPr>
            <p:cNvPr id="84" name="Picture 83">
              <a:extLst>
                <a:ext uri="{FF2B5EF4-FFF2-40B4-BE49-F238E27FC236}">
                  <a16:creationId xmlns:a16="http://schemas.microsoft.com/office/drawing/2014/main" id="{3C92276C-5CDC-F685-D3F9-E2486F943483}"/>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bwMode="gray">
            <a:xfrm>
              <a:off x="7774929" y="5724787"/>
              <a:ext cx="1105408" cy="621792"/>
            </a:xfrm>
            <a:prstGeom prst="rect">
              <a:avLst/>
            </a:prstGeom>
          </p:spPr>
        </p:pic>
        <p:pic>
          <p:nvPicPr>
            <p:cNvPr id="87" name="Picture 86">
              <a:extLst>
                <a:ext uri="{FF2B5EF4-FFF2-40B4-BE49-F238E27FC236}">
                  <a16:creationId xmlns:a16="http://schemas.microsoft.com/office/drawing/2014/main" id="{059E836F-2B00-A81C-5FBD-99195CCEC133}"/>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bwMode="gray">
            <a:xfrm>
              <a:off x="10188063" y="5724787"/>
              <a:ext cx="1105408" cy="621792"/>
            </a:xfrm>
            <a:prstGeom prst="rect">
              <a:avLst/>
            </a:prstGeom>
          </p:spPr>
        </p:pic>
        <p:pic>
          <p:nvPicPr>
            <p:cNvPr id="88" name="Picture 87">
              <a:extLst>
                <a:ext uri="{FF2B5EF4-FFF2-40B4-BE49-F238E27FC236}">
                  <a16:creationId xmlns:a16="http://schemas.microsoft.com/office/drawing/2014/main" id="{250E2C0C-640E-1EC9-8254-B45ED181423C}"/>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bwMode="gray">
            <a:xfrm>
              <a:off x="7777009" y="4996787"/>
              <a:ext cx="1105408" cy="621792"/>
            </a:xfrm>
            <a:prstGeom prst="rect">
              <a:avLst/>
            </a:prstGeom>
            <a:ln w="3175">
              <a:solidFill>
                <a:srgbClr val="C1BFFF"/>
              </a:solidFill>
            </a:ln>
          </p:spPr>
        </p:pic>
        <p:pic>
          <p:nvPicPr>
            <p:cNvPr id="89" name="Picture 88">
              <a:extLst>
                <a:ext uri="{FF2B5EF4-FFF2-40B4-BE49-F238E27FC236}">
                  <a16:creationId xmlns:a16="http://schemas.microsoft.com/office/drawing/2014/main" id="{73D3599F-D3C7-F989-203A-EE043AB2EF91}"/>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10188063" y="4996787"/>
              <a:ext cx="1105408" cy="621792"/>
            </a:xfrm>
            <a:prstGeom prst="rect">
              <a:avLst/>
            </a:prstGeom>
          </p:spPr>
        </p:pic>
        <p:pic>
          <p:nvPicPr>
            <p:cNvPr id="90" name="Picture 89">
              <a:extLst>
                <a:ext uri="{FF2B5EF4-FFF2-40B4-BE49-F238E27FC236}">
                  <a16:creationId xmlns:a16="http://schemas.microsoft.com/office/drawing/2014/main" id="{E495B4B1-8B6E-44F0-8837-BA0D467DEC9B}"/>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4160429" y="3544298"/>
              <a:ext cx="1105408" cy="621792"/>
            </a:xfrm>
            <a:prstGeom prst="rect">
              <a:avLst/>
            </a:prstGeom>
          </p:spPr>
        </p:pic>
        <p:pic>
          <p:nvPicPr>
            <p:cNvPr id="91" name="Picture 90">
              <a:extLst>
                <a:ext uri="{FF2B5EF4-FFF2-40B4-BE49-F238E27FC236}">
                  <a16:creationId xmlns:a16="http://schemas.microsoft.com/office/drawing/2014/main" id="{A694B096-DFD3-ACC0-EF48-D34C836372BD}"/>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4160429" y="4269958"/>
              <a:ext cx="1105408" cy="621792"/>
            </a:xfrm>
            <a:prstGeom prst="rect">
              <a:avLst/>
            </a:prstGeom>
          </p:spPr>
        </p:pic>
      </p:grpSp>
    </p:spTree>
    <p:extLst>
      <p:ext uri="{BB962C8B-B14F-4D97-AF65-F5344CB8AC3E}">
        <p14:creationId xmlns:p14="http://schemas.microsoft.com/office/powerpoint/2010/main" val="3764868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ser Guide: Color Palette">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 name="Section">
            <a:extLst>
              <a:ext uri="{FF2B5EF4-FFF2-40B4-BE49-F238E27FC236}">
                <a16:creationId xmlns:a16="http://schemas.microsoft.com/office/drawing/2014/main" id="{267FD5A7-2F40-29A2-DD34-E71622772FED}"/>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Color palette</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364486"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1" noProof="0"/>
              <a:t>Pearson Purple is the cornerstone of our brand identity. This lead color is the foundation for all design and branding touchpoints, supported by the primary purples.</a:t>
            </a:r>
          </a:p>
          <a:p>
            <a:r>
              <a:rPr lang="en-US" b="1" noProof="0"/>
              <a:t>Primary colors: </a:t>
            </a:r>
            <a:r>
              <a:rPr lang="en-US" noProof="0"/>
              <a:t>The key supporting colors, reinforcing Pearson Purple as the backbone of this brand system. Use these in backgrounds, gradients, and as primary colors within graphic elements.</a:t>
            </a:r>
          </a:p>
          <a:p>
            <a:r>
              <a:rPr lang="en-US" b="1" noProof="0"/>
              <a:t>Secondary color: </a:t>
            </a:r>
            <a:r>
              <a:rPr lang="en-US" noProof="0"/>
              <a:t>Use Amethyst to complement the primary palette and to emphasize shifts in content or highlight key messaging. </a:t>
            </a:r>
          </a:p>
          <a:p>
            <a:r>
              <a:rPr lang="en-US" b="1" noProof="0"/>
              <a:t>Accent colors: </a:t>
            </a:r>
            <a:r>
              <a:rPr lang="en-US" noProof="0"/>
              <a:t>Whenever possible, use the full-strength version of each accent color. When differentiation is needed, tints of these colors can be applied thoughtfully to maintain visual clarity and consistency.</a:t>
            </a:r>
          </a:p>
          <a:p>
            <a:endParaRPr lang="en-US" noProof="0"/>
          </a:p>
        </p:txBody>
      </p:sp>
      <p:grpSp>
        <p:nvGrpSpPr>
          <p:cNvPr id="20" name="Group 19">
            <a:extLst>
              <a:ext uri="{FF2B5EF4-FFF2-40B4-BE49-F238E27FC236}">
                <a16:creationId xmlns:a16="http://schemas.microsoft.com/office/drawing/2014/main" id="{D1107CD9-65E0-13D9-46AB-8F5EBBCC8A4D}"/>
              </a:ext>
              <a:ext uri="{C183D7F6-B498-43B3-948B-1728B52AA6E4}">
                <adec:decorative xmlns:adec="http://schemas.microsoft.com/office/drawing/2017/decorative" val="1"/>
              </a:ext>
            </a:extLst>
          </p:cNvPr>
          <p:cNvGrpSpPr/>
          <p:nvPr userDrawn="1"/>
        </p:nvGrpSpPr>
        <p:grpSpPr bwMode="gray">
          <a:xfrm>
            <a:off x="4294187" y="1185478"/>
            <a:ext cx="1730376" cy="4833245"/>
            <a:chOff x="4294187" y="1368396"/>
            <a:chExt cx="1730376" cy="4273416"/>
          </a:xfrm>
        </p:grpSpPr>
        <p:sp>
          <p:nvSpPr>
            <p:cNvPr id="21" name="Rectangle 20">
              <a:extLst>
                <a:ext uri="{FF2B5EF4-FFF2-40B4-BE49-F238E27FC236}">
                  <a16:creationId xmlns:a16="http://schemas.microsoft.com/office/drawing/2014/main" id="{6E986EC7-2AD2-DB77-AF26-C6EE859722EC}"/>
                </a:ext>
              </a:extLst>
            </p:cNvPr>
            <p:cNvSpPr/>
            <p:nvPr/>
          </p:nvSpPr>
          <p:spPr bwMode="gray">
            <a:xfrm>
              <a:off x="4294188" y="1368396"/>
              <a:ext cx="1730374" cy="2177551"/>
            </a:xfrm>
            <a:prstGeom prst="rect">
              <a:avLst/>
            </a:prstGeom>
            <a:solidFill>
              <a:srgbClr val="0D0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2" name="Rectangle 21">
              <a:extLst>
                <a:ext uri="{FF2B5EF4-FFF2-40B4-BE49-F238E27FC236}">
                  <a16:creationId xmlns:a16="http://schemas.microsoft.com/office/drawing/2014/main" id="{0A324378-83D1-D5EF-0BBE-1EE2FF67E0F3}"/>
                </a:ext>
              </a:extLst>
            </p:cNvPr>
            <p:cNvSpPr/>
            <p:nvPr/>
          </p:nvSpPr>
          <p:spPr bwMode="gray">
            <a:xfrm>
              <a:off x="4294187" y="3545947"/>
              <a:ext cx="930483" cy="1110902"/>
            </a:xfrm>
            <a:prstGeom prst="rect">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grpSp>
          <p:nvGrpSpPr>
            <p:cNvPr id="23" name="Group 22">
              <a:extLst>
                <a:ext uri="{FF2B5EF4-FFF2-40B4-BE49-F238E27FC236}">
                  <a16:creationId xmlns:a16="http://schemas.microsoft.com/office/drawing/2014/main" id="{727E7931-7069-B7D5-BFF3-4D9B6A8D692E}"/>
                </a:ext>
              </a:extLst>
            </p:cNvPr>
            <p:cNvGrpSpPr/>
            <p:nvPr/>
          </p:nvGrpSpPr>
          <p:grpSpPr bwMode="gray">
            <a:xfrm>
              <a:off x="4294187" y="5083857"/>
              <a:ext cx="1730374" cy="557955"/>
              <a:chOff x="548639" y="5537577"/>
              <a:chExt cx="2667635" cy="640052"/>
            </a:xfrm>
          </p:grpSpPr>
          <p:sp>
            <p:nvSpPr>
              <p:cNvPr id="31" name="Rectangle 30">
                <a:extLst>
                  <a:ext uri="{FF2B5EF4-FFF2-40B4-BE49-F238E27FC236}">
                    <a16:creationId xmlns:a16="http://schemas.microsoft.com/office/drawing/2014/main" id="{037ECA06-D18B-8942-7506-9CB037696E8D}"/>
                  </a:ext>
                </a:extLst>
              </p:cNvPr>
              <p:cNvSpPr/>
              <p:nvPr/>
            </p:nvSpPr>
            <p:spPr bwMode="gray">
              <a:xfrm>
                <a:off x="548639" y="5537577"/>
                <a:ext cx="2667635" cy="213217"/>
              </a:xfrm>
              <a:prstGeom prst="rect">
                <a:avLst/>
              </a:prstGeom>
              <a:solidFill>
                <a:srgbClr val="DF41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32" name="Rectangle 31">
                <a:extLst>
                  <a:ext uri="{FF2B5EF4-FFF2-40B4-BE49-F238E27FC236}">
                    <a16:creationId xmlns:a16="http://schemas.microsoft.com/office/drawing/2014/main" id="{77973ED2-1002-5E34-F5B7-F2852DD59D30}"/>
                  </a:ext>
                </a:extLst>
              </p:cNvPr>
              <p:cNvSpPr/>
              <p:nvPr/>
            </p:nvSpPr>
            <p:spPr bwMode="gray">
              <a:xfrm>
                <a:off x="548639" y="5752812"/>
                <a:ext cx="2667635" cy="213218"/>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33" name="Rectangle 32">
                <a:extLst>
                  <a:ext uri="{FF2B5EF4-FFF2-40B4-BE49-F238E27FC236}">
                    <a16:creationId xmlns:a16="http://schemas.microsoft.com/office/drawing/2014/main" id="{25103BCF-85AC-430B-A63D-42C6A6AB8E7A}"/>
                  </a:ext>
                </a:extLst>
              </p:cNvPr>
              <p:cNvSpPr/>
              <p:nvPr/>
            </p:nvSpPr>
            <p:spPr bwMode="gray">
              <a:xfrm>
                <a:off x="548639" y="5964411"/>
                <a:ext cx="2667635" cy="213218"/>
              </a:xfrm>
              <a:prstGeom prst="rect">
                <a:avLst/>
              </a:prstGeom>
              <a:solidFill>
                <a:srgbClr val="56E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grpSp>
        <p:sp>
          <p:nvSpPr>
            <p:cNvPr id="24" name="Rectangle 23">
              <a:extLst>
                <a:ext uri="{FF2B5EF4-FFF2-40B4-BE49-F238E27FC236}">
                  <a16:creationId xmlns:a16="http://schemas.microsoft.com/office/drawing/2014/main" id="{0006FF7A-B2F1-65D5-E5F7-D46AB47010AF}"/>
                </a:ext>
              </a:extLst>
            </p:cNvPr>
            <p:cNvSpPr/>
            <p:nvPr/>
          </p:nvSpPr>
          <p:spPr bwMode="gray">
            <a:xfrm>
              <a:off x="5623493" y="1368396"/>
              <a:ext cx="401070" cy="2177551"/>
            </a:xfrm>
            <a:prstGeom prst="rect">
              <a:avLst/>
            </a:prstGeom>
            <a:solidFill>
              <a:srgbClr val="0D0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5" name="Rectangle 24">
              <a:extLst>
                <a:ext uri="{FF2B5EF4-FFF2-40B4-BE49-F238E27FC236}">
                  <a16:creationId xmlns:a16="http://schemas.microsoft.com/office/drawing/2014/main" id="{7A7CA108-34F3-55BF-57C4-C08DFB86A5B3}"/>
                </a:ext>
              </a:extLst>
            </p:cNvPr>
            <p:cNvSpPr/>
            <p:nvPr/>
          </p:nvSpPr>
          <p:spPr bwMode="gray">
            <a:xfrm>
              <a:off x="5224670" y="3545947"/>
              <a:ext cx="799893" cy="1110902"/>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grpSp>
          <p:nvGrpSpPr>
            <p:cNvPr id="26" name="Group 25">
              <a:extLst>
                <a:ext uri="{FF2B5EF4-FFF2-40B4-BE49-F238E27FC236}">
                  <a16:creationId xmlns:a16="http://schemas.microsoft.com/office/drawing/2014/main" id="{F56274A5-8035-D7CC-D422-F52877731AA3}"/>
                </a:ext>
              </a:extLst>
            </p:cNvPr>
            <p:cNvGrpSpPr/>
            <p:nvPr/>
          </p:nvGrpSpPr>
          <p:grpSpPr bwMode="gray">
            <a:xfrm>
              <a:off x="5623493" y="5083857"/>
              <a:ext cx="401070" cy="557954"/>
              <a:chOff x="548639" y="5537577"/>
              <a:chExt cx="2667635" cy="640052"/>
            </a:xfrm>
          </p:grpSpPr>
          <p:sp>
            <p:nvSpPr>
              <p:cNvPr id="28" name="Rectangle 27">
                <a:extLst>
                  <a:ext uri="{FF2B5EF4-FFF2-40B4-BE49-F238E27FC236}">
                    <a16:creationId xmlns:a16="http://schemas.microsoft.com/office/drawing/2014/main" id="{8ACB260B-5130-A7C0-D074-374147DE992E}"/>
                  </a:ext>
                </a:extLst>
              </p:cNvPr>
              <p:cNvSpPr/>
              <p:nvPr/>
            </p:nvSpPr>
            <p:spPr bwMode="gray">
              <a:xfrm>
                <a:off x="548639" y="5537577"/>
                <a:ext cx="2667635" cy="213218"/>
              </a:xfrm>
              <a:prstGeom prst="rect">
                <a:avLst/>
              </a:prstGeom>
              <a:solidFill>
                <a:srgbClr val="EFA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29" name="Rectangle 28">
                <a:extLst>
                  <a:ext uri="{FF2B5EF4-FFF2-40B4-BE49-F238E27FC236}">
                    <a16:creationId xmlns:a16="http://schemas.microsoft.com/office/drawing/2014/main" id="{D90D97F1-4994-E763-7575-9C7294D22915}"/>
                  </a:ext>
                </a:extLst>
              </p:cNvPr>
              <p:cNvSpPr/>
              <p:nvPr/>
            </p:nvSpPr>
            <p:spPr bwMode="gray">
              <a:xfrm>
                <a:off x="548639" y="5752813"/>
                <a:ext cx="2667635" cy="213218"/>
              </a:xfrm>
              <a:prstGeom prst="rect">
                <a:avLst/>
              </a:prstGeom>
              <a:solidFill>
                <a:srgbClr val="FFE6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30" name="Rectangle 29">
                <a:extLst>
                  <a:ext uri="{FF2B5EF4-FFF2-40B4-BE49-F238E27FC236}">
                    <a16:creationId xmlns:a16="http://schemas.microsoft.com/office/drawing/2014/main" id="{24DC421A-46CF-147D-E315-C11ED06596C6}"/>
                  </a:ext>
                </a:extLst>
              </p:cNvPr>
              <p:cNvSpPr/>
              <p:nvPr/>
            </p:nvSpPr>
            <p:spPr bwMode="gray">
              <a:xfrm>
                <a:off x="548639" y="5964411"/>
                <a:ext cx="2667635" cy="213218"/>
              </a:xfrm>
              <a:prstGeom prst="rect">
                <a:avLst/>
              </a:prstGeom>
              <a:solidFill>
                <a:srgbClr val="B3F2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grpSp>
        <p:sp>
          <p:nvSpPr>
            <p:cNvPr id="27" name="Rectangle 26">
              <a:extLst>
                <a:ext uri="{FF2B5EF4-FFF2-40B4-BE49-F238E27FC236}">
                  <a16:creationId xmlns:a16="http://schemas.microsoft.com/office/drawing/2014/main" id="{C5650621-A00F-C333-274D-C7A743B381FA}"/>
                </a:ext>
              </a:extLst>
            </p:cNvPr>
            <p:cNvSpPr/>
            <p:nvPr/>
          </p:nvSpPr>
          <p:spPr bwMode="gray">
            <a:xfrm>
              <a:off x="4294187" y="4648757"/>
              <a:ext cx="1730374" cy="442414"/>
            </a:xfrm>
            <a:prstGeom prst="rect">
              <a:avLst/>
            </a:prstGeom>
            <a:solidFill>
              <a:srgbClr val="512E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grpSp>
      <p:sp>
        <p:nvSpPr>
          <p:cNvPr id="34" name="Subhead 1">
            <a:extLst>
              <a:ext uri="{FF2B5EF4-FFF2-40B4-BE49-F238E27FC236}">
                <a16:creationId xmlns:a16="http://schemas.microsoft.com/office/drawing/2014/main" id="{052232CE-5162-C5BC-3B5C-E6129E74FC2C}"/>
              </a:ext>
            </a:extLst>
          </p:cNvPr>
          <p:cNvSpPr txBox="1">
            <a:spLocks/>
          </p:cNvSpPr>
          <p:nvPr userDrawn="1"/>
        </p:nvSpPr>
        <p:spPr bwMode="gray">
          <a:xfrm>
            <a:off x="7094973" y="938169"/>
            <a:ext cx="800175" cy="24730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Pearson Purple</a:t>
            </a:r>
          </a:p>
        </p:txBody>
      </p:sp>
      <p:cxnSp>
        <p:nvCxnSpPr>
          <p:cNvPr id="35" name="Straight Connector 34">
            <a:extLst>
              <a:ext uri="{FF2B5EF4-FFF2-40B4-BE49-F238E27FC236}">
                <a16:creationId xmlns:a16="http://schemas.microsoft.com/office/drawing/2014/main" id="{A876E7CF-68A5-1193-2438-A9FFF99E4169}"/>
              </a:ext>
              <a:ext uri="{C183D7F6-B498-43B3-948B-1728B52AA6E4}">
                <adec:decorative xmlns:adec="http://schemas.microsoft.com/office/drawing/2017/decorative" val="1"/>
              </a:ext>
            </a:extLst>
          </p:cNvPr>
          <p:cNvCxnSpPr>
            <a:cxnSpLocks/>
          </p:cNvCxnSpPr>
          <p:nvPr userDrawn="1"/>
        </p:nvCxnSpPr>
        <p:spPr bwMode="gray">
          <a:xfrm>
            <a:off x="7094972" y="1185478"/>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36" name="Swatch 1">
            <a:extLst>
              <a:ext uri="{FF2B5EF4-FFF2-40B4-BE49-F238E27FC236}">
                <a16:creationId xmlns:a16="http://schemas.microsoft.com/office/drawing/2014/main" id="{1CE9060D-0348-F49D-2593-609CB6832DD0}"/>
              </a:ext>
              <a:ext uri="{C183D7F6-B498-43B3-948B-1728B52AA6E4}">
                <adec:decorative xmlns:adec="http://schemas.microsoft.com/office/drawing/2017/decorative" val="1"/>
              </a:ext>
            </a:extLst>
          </p:cNvPr>
          <p:cNvSpPr/>
          <p:nvPr userDrawn="1"/>
        </p:nvSpPr>
        <p:spPr bwMode="gray">
          <a:xfrm>
            <a:off x="7094972" y="1270515"/>
            <a:ext cx="800175" cy="244360"/>
          </a:xfrm>
          <a:prstGeom prst="rect">
            <a:avLst/>
          </a:prstGeom>
          <a:solidFill>
            <a:srgbClr val="0D0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Plus Jakarta Sans Medium" panose="020B0604030504040204"/>
                <a:ea typeface="+mn-ea"/>
                <a:cs typeface="+mn-cs"/>
              </a:rPr>
              <a:t>Text</a:t>
            </a:r>
          </a:p>
        </p:txBody>
      </p:sp>
      <p:sp>
        <p:nvSpPr>
          <p:cNvPr id="37" name="Color 1">
            <a:extLst>
              <a:ext uri="{FF2B5EF4-FFF2-40B4-BE49-F238E27FC236}">
                <a16:creationId xmlns:a16="http://schemas.microsoft.com/office/drawing/2014/main" id="{4E5B2A94-D280-1CEA-36AD-3DC041FD9E6A}"/>
              </a:ext>
            </a:extLst>
          </p:cNvPr>
          <p:cNvSpPr txBox="1">
            <a:spLocks/>
          </p:cNvSpPr>
          <p:nvPr userDrawn="1"/>
        </p:nvSpPr>
        <p:spPr bwMode="gray">
          <a:xfrm>
            <a:off x="8029411" y="1270516"/>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Pearson Purple</a:t>
            </a:r>
          </a:p>
        </p:txBody>
      </p:sp>
      <p:sp>
        <p:nvSpPr>
          <p:cNvPr id="38" name="HEX 1">
            <a:extLst>
              <a:ext uri="{FF2B5EF4-FFF2-40B4-BE49-F238E27FC236}">
                <a16:creationId xmlns:a16="http://schemas.microsoft.com/office/drawing/2014/main" id="{0C326F51-2D19-C1F1-E825-5F7E224F9F3B}"/>
              </a:ext>
            </a:extLst>
          </p:cNvPr>
          <p:cNvSpPr txBox="1">
            <a:spLocks/>
          </p:cNvSpPr>
          <p:nvPr userDrawn="1"/>
        </p:nvSpPr>
        <p:spPr bwMode="gray">
          <a:xfrm>
            <a:off x="8971017" y="1270516"/>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#0D004D</a:t>
            </a:r>
          </a:p>
        </p:txBody>
      </p:sp>
      <p:sp>
        <p:nvSpPr>
          <p:cNvPr id="39" name="RGB 1">
            <a:extLst>
              <a:ext uri="{FF2B5EF4-FFF2-40B4-BE49-F238E27FC236}">
                <a16:creationId xmlns:a16="http://schemas.microsoft.com/office/drawing/2014/main" id="{629845AA-E2D2-0003-4C13-6046322A95E0}"/>
              </a:ext>
            </a:extLst>
          </p:cNvPr>
          <p:cNvSpPr txBox="1">
            <a:spLocks/>
          </p:cNvSpPr>
          <p:nvPr userDrawn="1"/>
        </p:nvSpPr>
        <p:spPr bwMode="gray">
          <a:xfrm>
            <a:off x="9765449" y="1270516"/>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R13 G0 B77</a:t>
            </a:r>
          </a:p>
        </p:txBody>
      </p:sp>
      <p:sp>
        <p:nvSpPr>
          <p:cNvPr id="40" name="Subhead 2">
            <a:extLst>
              <a:ext uri="{FF2B5EF4-FFF2-40B4-BE49-F238E27FC236}">
                <a16:creationId xmlns:a16="http://schemas.microsoft.com/office/drawing/2014/main" id="{D69037FD-5176-4397-664D-2A2294443715}"/>
              </a:ext>
            </a:extLst>
          </p:cNvPr>
          <p:cNvSpPr txBox="1">
            <a:spLocks/>
          </p:cNvSpPr>
          <p:nvPr userDrawn="1"/>
        </p:nvSpPr>
        <p:spPr bwMode="gray">
          <a:xfrm>
            <a:off x="7094973" y="1774883"/>
            <a:ext cx="800175" cy="24730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Primary Colors</a:t>
            </a:r>
          </a:p>
        </p:txBody>
      </p:sp>
      <p:cxnSp>
        <p:nvCxnSpPr>
          <p:cNvPr id="41" name="Straight Connector 40">
            <a:extLst>
              <a:ext uri="{FF2B5EF4-FFF2-40B4-BE49-F238E27FC236}">
                <a16:creationId xmlns:a16="http://schemas.microsoft.com/office/drawing/2014/main" id="{18890CAB-CB18-F8DC-DA2B-77F8A906FF73}"/>
              </a:ext>
              <a:ext uri="{C183D7F6-B498-43B3-948B-1728B52AA6E4}">
                <adec:decorative xmlns:adec="http://schemas.microsoft.com/office/drawing/2017/decorative" val="1"/>
              </a:ext>
            </a:extLst>
          </p:cNvPr>
          <p:cNvCxnSpPr>
            <a:cxnSpLocks/>
          </p:cNvCxnSpPr>
          <p:nvPr userDrawn="1"/>
        </p:nvCxnSpPr>
        <p:spPr bwMode="gray">
          <a:xfrm>
            <a:off x="7094972" y="2022019"/>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42" name="Swatch 2">
            <a:extLst>
              <a:ext uri="{FF2B5EF4-FFF2-40B4-BE49-F238E27FC236}">
                <a16:creationId xmlns:a16="http://schemas.microsoft.com/office/drawing/2014/main" id="{B4CC379D-2B26-06C3-B433-AC2F54D6A098}"/>
              </a:ext>
              <a:ext uri="{C183D7F6-B498-43B3-948B-1728B52AA6E4}">
                <adec:decorative xmlns:adec="http://schemas.microsoft.com/office/drawing/2017/decorative" val="1"/>
              </a:ext>
            </a:extLst>
          </p:cNvPr>
          <p:cNvSpPr/>
          <p:nvPr userDrawn="1"/>
        </p:nvSpPr>
        <p:spPr bwMode="gray">
          <a:xfrm>
            <a:off x="7094972" y="2082882"/>
            <a:ext cx="800175" cy="244360"/>
          </a:xfrm>
          <a:prstGeom prst="rect">
            <a:avLst/>
          </a:prstGeom>
          <a:solidFill>
            <a:srgbClr val="C1B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04D"/>
                </a:solidFill>
                <a:effectLst/>
                <a:uLnTx/>
                <a:uFillTx/>
                <a:latin typeface="Plus Jakarta Sans Medium" panose="020B0604030504040204"/>
                <a:ea typeface="+mn-ea"/>
                <a:cs typeface="+mn-cs"/>
              </a:rPr>
              <a:t>Text</a:t>
            </a:r>
          </a:p>
        </p:txBody>
      </p:sp>
      <p:sp>
        <p:nvSpPr>
          <p:cNvPr id="43" name="Color 2">
            <a:extLst>
              <a:ext uri="{FF2B5EF4-FFF2-40B4-BE49-F238E27FC236}">
                <a16:creationId xmlns:a16="http://schemas.microsoft.com/office/drawing/2014/main" id="{ACEB3293-F257-0271-2A15-9E55FE2F8444}"/>
              </a:ext>
            </a:extLst>
          </p:cNvPr>
          <p:cNvSpPr txBox="1">
            <a:spLocks/>
          </p:cNvSpPr>
          <p:nvPr userDrawn="1"/>
        </p:nvSpPr>
        <p:spPr bwMode="gray">
          <a:xfrm>
            <a:off x="8029411" y="2082883"/>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Light Purple</a:t>
            </a:r>
          </a:p>
        </p:txBody>
      </p:sp>
      <p:sp>
        <p:nvSpPr>
          <p:cNvPr id="44" name="HEX 2">
            <a:extLst>
              <a:ext uri="{FF2B5EF4-FFF2-40B4-BE49-F238E27FC236}">
                <a16:creationId xmlns:a16="http://schemas.microsoft.com/office/drawing/2014/main" id="{73A8D1E7-C90F-3253-DDE2-ED90603FBD48}"/>
              </a:ext>
            </a:extLst>
          </p:cNvPr>
          <p:cNvSpPr txBox="1">
            <a:spLocks/>
          </p:cNvSpPr>
          <p:nvPr userDrawn="1"/>
        </p:nvSpPr>
        <p:spPr bwMode="gray">
          <a:xfrm>
            <a:off x="8971017" y="2082883"/>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#C1BFFF</a:t>
            </a:r>
          </a:p>
        </p:txBody>
      </p:sp>
      <p:sp>
        <p:nvSpPr>
          <p:cNvPr id="45" name="RGB 2">
            <a:extLst>
              <a:ext uri="{FF2B5EF4-FFF2-40B4-BE49-F238E27FC236}">
                <a16:creationId xmlns:a16="http://schemas.microsoft.com/office/drawing/2014/main" id="{57F1D5CE-12CB-EC70-9F7A-958836867956}"/>
              </a:ext>
            </a:extLst>
          </p:cNvPr>
          <p:cNvSpPr txBox="1">
            <a:spLocks/>
          </p:cNvSpPr>
          <p:nvPr userDrawn="1"/>
        </p:nvSpPr>
        <p:spPr bwMode="gray">
          <a:xfrm>
            <a:off x="9765449" y="2082883"/>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R193 G191 B255</a:t>
            </a:r>
          </a:p>
        </p:txBody>
      </p:sp>
      <p:cxnSp>
        <p:nvCxnSpPr>
          <p:cNvPr id="46" name="Straight Connector 45">
            <a:extLst>
              <a:ext uri="{FF2B5EF4-FFF2-40B4-BE49-F238E27FC236}">
                <a16:creationId xmlns:a16="http://schemas.microsoft.com/office/drawing/2014/main" id="{5B0E85AD-5A5F-1607-2BD4-344A8FD66C96}"/>
              </a:ext>
              <a:ext uri="{C183D7F6-B498-43B3-948B-1728B52AA6E4}">
                <adec:decorative xmlns:adec="http://schemas.microsoft.com/office/drawing/2017/decorative" val="1"/>
              </a:ext>
            </a:extLst>
          </p:cNvPr>
          <p:cNvCxnSpPr>
            <a:cxnSpLocks/>
          </p:cNvCxnSpPr>
          <p:nvPr userDrawn="1"/>
        </p:nvCxnSpPr>
        <p:spPr bwMode="gray">
          <a:xfrm>
            <a:off x="7094972" y="2390083"/>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47" name="Swatch 3">
            <a:extLst>
              <a:ext uri="{FF2B5EF4-FFF2-40B4-BE49-F238E27FC236}">
                <a16:creationId xmlns:a16="http://schemas.microsoft.com/office/drawing/2014/main" id="{FACD8218-F95B-1BD2-E107-E86FF79E5167}"/>
              </a:ext>
              <a:ext uri="{C183D7F6-B498-43B3-948B-1728B52AA6E4}">
                <adec:decorative xmlns:adec="http://schemas.microsoft.com/office/drawing/2017/decorative" val="1"/>
              </a:ext>
            </a:extLst>
          </p:cNvPr>
          <p:cNvSpPr/>
          <p:nvPr userDrawn="1"/>
        </p:nvSpPr>
        <p:spPr bwMode="gray">
          <a:xfrm>
            <a:off x="7094972" y="2453362"/>
            <a:ext cx="800175" cy="24436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D004D"/>
              </a:solidFill>
              <a:effectLst/>
              <a:uLnTx/>
              <a:uFillTx/>
              <a:latin typeface="Plus Jakarta Sans Medium" panose="020B0604030504040204"/>
              <a:ea typeface="+mn-ea"/>
              <a:cs typeface="+mn-cs"/>
            </a:endParaRPr>
          </a:p>
        </p:txBody>
      </p:sp>
      <p:sp>
        <p:nvSpPr>
          <p:cNvPr id="48" name="Color 3">
            <a:extLst>
              <a:ext uri="{FF2B5EF4-FFF2-40B4-BE49-F238E27FC236}">
                <a16:creationId xmlns:a16="http://schemas.microsoft.com/office/drawing/2014/main" id="{34D8ACCD-355F-B4F3-9DCC-9D2063A75624}"/>
              </a:ext>
            </a:extLst>
          </p:cNvPr>
          <p:cNvSpPr txBox="1">
            <a:spLocks/>
          </p:cNvSpPr>
          <p:nvPr userDrawn="1"/>
        </p:nvSpPr>
        <p:spPr bwMode="gray">
          <a:xfrm>
            <a:off x="8029411" y="2453363"/>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Mist Purple</a:t>
            </a:r>
          </a:p>
        </p:txBody>
      </p:sp>
      <p:sp>
        <p:nvSpPr>
          <p:cNvPr id="49" name="HEX 3">
            <a:extLst>
              <a:ext uri="{FF2B5EF4-FFF2-40B4-BE49-F238E27FC236}">
                <a16:creationId xmlns:a16="http://schemas.microsoft.com/office/drawing/2014/main" id="{38604BEF-9E86-68CE-5660-C6AD4EB471BB}"/>
              </a:ext>
            </a:extLst>
          </p:cNvPr>
          <p:cNvSpPr txBox="1">
            <a:spLocks/>
          </p:cNvSpPr>
          <p:nvPr userDrawn="1"/>
        </p:nvSpPr>
        <p:spPr bwMode="gray">
          <a:xfrm>
            <a:off x="8971017" y="2453363"/>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#EDECF6</a:t>
            </a:r>
          </a:p>
        </p:txBody>
      </p:sp>
      <p:sp>
        <p:nvSpPr>
          <p:cNvPr id="50" name="RGB 3">
            <a:extLst>
              <a:ext uri="{FF2B5EF4-FFF2-40B4-BE49-F238E27FC236}">
                <a16:creationId xmlns:a16="http://schemas.microsoft.com/office/drawing/2014/main" id="{0D9BE44A-C2D2-7CCF-0B49-2E8C1EBB1751}"/>
              </a:ext>
            </a:extLst>
          </p:cNvPr>
          <p:cNvSpPr txBox="1">
            <a:spLocks/>
          </p:cNvSpPr>
          <p:nvPr userDrawn="1"/>
        </p:nvSpPr>
        <p:spPr bwMode="gray">
          <a:xfrm>
            <a:off x="9765449" y="2453363"/>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R237 G236 B246</a:t>
            </a:r>
          </a:p>
        </p:txBody>
      </p:sp>
      <p:sp>
        <p:nvSpPr>
          <p:cNvPr id="51" name="Subhead 3">
            <a:extLst>
              <a:ext uri="{FF2B5EF4-FFF2-40B4-BE49-F238E27FC236}">
                <a16:creationId xmlns:a16="http://schemas.microsoft.com/office/drawing/2014/main" id="{FD988E66-8E42-9FBF-A57A-BE979756051D}"/>
              </a:ext>
            </a:extLst>
          </p:cNvPr>
          <p:cNvSpPr txBox="1">
            <a:spLocks/>
          </p:cNvSpPr>
          <p:nvPr userDrawn="1"/>
        </p:nvSpPr>
        <p:spPr bwMode="gray">
          <a:xfrm>
            <a:off x="7094973" y="2931330"/>
            <a:ext cx="1115200" cy="24730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Secondary Color</a:t>
            </a:r>
          </a:p>
        </p:txBody>
      </p:sp>
      <p:cxnSp>
        <p:nvCxnSpPr>
          <p:cNvPr id="52" name="Straight Connector 51">
            <a:extLst>
              <a:ext uri="{FF2B5EF4-FFF2-40B4-BE49-F238E27FC236}">
                <a16:creationId xmlns:a16="http://schemas.microsoft.com/office/drawing/2014/main" id="{776F1FEA-33F7-7BB2-7EE0-A8C1A473891F}"/>
              </a:ext>
              <a:ext uri="{C183D7F6-B498-43B3-948B-1728B52AA6E4}">
                <adec:decorative xmlns:adec="http://schemas.microsoft.com/office/drawing/2017/decorative" val="1"/>
              </a:ext>
            </a:extLst>
          </p:cNvPr>
          <p:cNvCxnSpPr>
            <a:cxnSpLocks/>
          </p:cNvCxnSpPr>
          <p:nvPr userDrawn="1"/>
        </p:nvCxnSpPr>
        <p:spPr bwMode="gray">
          <a:xfrm>
            <a:off x="7094972" y="3179215"/>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53" name="Swatch 4">
            <a:extLst>
              <a:ext uri="{FF2B5EF4-FFF2-40B4-BE49-F238E27FC236}">
                <a16:creationId xmlns:a16="http://schemas.microsoft.com/office/drawing/2014/main" id="{2A7595F5-D95F-C513-5A14-0B713B2A3BE1}"/>
              </a:ext>
              <a:ext uri="{C183D7F6-B498-43B3-948B-1728B52AA6E4}">
                <adec:decorative xmlns:adec="http://schemas.microsoft.com/office/drawing/2017/decorative" val="1"/>
              </a:ext>
            </a:extLst>
          </p:cNvPr>
          <p:cNvSpPr/>
          <p:nvPr userDrawn="1"/>
        </p:nvSpPr>
        <p:spPr bwMode="gray">
          <a:xfrm>
            <a:off x="7094972" y="3243212"/>
            <a:ext cx="800175" cy="244360"/>
          </a:xfrm>
          <a:prstGeom prst="rect">
            <a:avLst/>
          </a:prstGeom>
          <a:solidFill>
            <a:srgbClr val="512E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Plus Jakarta Sans Medium" panose="020B0604030504040204"/>
                <a:ea typeface="+mn-ea"/>
                <a:cs typeface="+mn-cs"/>
              </a:rPr>
              <a:t>Text</a:t>
            </a:r>
          </a:p>
        </p:txBody>
      </p:sp>
      <p:sp>
        <p:nvSpPr>
          <p:cNvPr id="54" name="Color 4">
            <a:extLst>
              <a:ext uri="{FF2B5EF4-FFF2-40B4-BE49-F238E27FC236}">
                <a16:creationId xmlns:a16="http://schemas.microsoft.com/office/drawing/2014/main" id="{6DDE742A-49BE-D347-177C-8E62614B8298}"/>
              </a:ext>
            </a:extLst>
          </p:cNvPr>
          <p:cNvSpPr txBox="1">
            <a:spLocks/>
          </p:cNvSpPr>
          <p:nvPr userDrawn="1"/>
        </p:nvSpPr>
        <p:spPr bwMode="gray">
          <a:xfrm>
            <a:off x="8029411" y="3243213"/>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Amethyst</a:t>
            </a:r>
          </a:p>
        </p:txBody>
      </p:sp>
      <p:sp>
        <p:nvSpPr>
          <p:cNvPr id="87" name="HEX 4">
            <a:extLst>
              <a:ext uri="{FF2B5EF4-FFF2-40B4-BE49-F238E27FC236}">
                <a16:creationId xmlns:a16="http://schemas.microsoft.com/office/drawing/2014/main" id="{F542E182-5F51-1965-B10D-509006FFC9C8}"/>
              </a:ext>
            </a:extLst>
          </p:cNvPr>
          <p:cNvSpPr txBox="1">
            <a:spLocks/>
          </p:cNvSpPr>
          <p:nvPr userDrawn="1"/>
        </p:nvSpPr>
        <p:spPr bwMode="gray">
          <a:xfrm>
            <a:off x="8971017" y="3243213"/>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#512EAB</a:t>
            </a:r>
          </a:p>
        </p:txBody>
      </p:sp>
      <p:sp>
        <p:nvSpPr>
          <p:cNvPr id="88" name="RGB 4">
            <a:extLst>
              <a:ext uri="{FF2B5EF4-FFF2-40B4-BE49-F238E27FC236}">
                <a16:creationId xmlns:a16="http://schemas.microsoft.com/office/drawing/2014/main" id="{3F6DED43-FE9A-C5E4-DB90-7CC689EDEEA0}"/>
              </a:ext>
            </a:extLst>
          </p:cNvPr>
          <p:cNvSpPr txBox="1">
            <a:spLocks/>
          </p:cNvSpPr>
          <p:nvPr userDrawn="1"/>
        </p:nvSpPr>
        <p:spPr bwMode="gray">
          <a:xfrm>
            <a:off x="9765449" y="3243213"/>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R81 G46 B171</a:t>
            </a:r>
          </a:p>
        </p:txBody>
      </p:sp>
      <p:sp>
        <p:nvSpPr>
          <p:cNvPr id="89" name="Subhead 4">
            <a:extLst>
              <a:ext uri="{FF2B5EF4-FFF2-40B4-BE49-F238E27FC236}">
                <a16:creationId xmlns:a16="http://schemas.microsoft.com/office/drawing/2014/main" id="{5AC652B5-AA78-9A4A-E79F-91EAB159650A}"/>
              </a:ext>
            </a:extLst>
          </p:cNvPr>
          <p:cNvSpPr txBox="1">
            <a:spLocks/>
          </p:cNvSpPr>
          <p:nvPr userDrawn="1"/>
        </p:nvSpPr>
        <p:spPr bwMode="gray">
          <a:xfrm>
            <a:off x="7094973" y="3630577"/>
            <a:ext cx="800175" cy="24730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Accent Colors</a:t>
            </a:r>
          </a:p>
        </p:txBody>
      </p:sp>
      <p:cxnSp>
        <p:nvCxnSpPr>
          <p:cNvPr id="90" name="Straight Connector 89">
            <a:extLst>
              <a:ext uri="{FF2B5EF4-FFF2-40B4-BE49-F238E27FC236}">
                <a16:creationId xmlns:a16="http://schemas.microsoft.com/office/drawing/2014/main" id="{788D7C84-EBBC-CB3B-6524-487DBC32AB08}"/>
              </a:ext>
              <a:ext uri="{C183D7F6-B498-43B3-948B-1728B52AA6E4}">
                <adec:decorative xmlns:adec="http://schemas.microsoft.com/office/drawing/2017/decorative" val="1"/>
              </a:ext>
            </a:extLst>
          </p:cNvPr>
          <p:cNvCxnSpPr>
            <a:cxnSpLocks/>
          </p:cNvCxnSpPr>
          <p:nvPr userDrawn="1"/>
        </p:nvCxnSpPr>
        <p:spPr bwMode="gray">
          <a:xfrm>
            <a:off x="7094972" y="3873368"/>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91" name="Swatch 5">
            <a:extLst>
              <a:ext uri="{FF2B5EF4-FFF2-40B4-BE49-F238E27FC236}">
                <a16:creationId xmlns:a16="http://schemas.microsoft.com/office/drawing/2014/main" id="{BEF4A4E1-1162-A7E7-88E3-433E97DC2935}"/>
              </a:ext>
              <a:ext uri="{C183D7F6-B498-43B3-948B-1728B52AA6E4}">
                <adec:decorative xmlns:adec="http://schemas.microsoft.com/office/drawing/2017/decorative" val="1"/>
              </a:ext>
            </a:extLst>
          </p:cNvPr>
          <p:cNvSpPr/>
          <p:nvPr userDrawn="1"/>
        </p:nvSpPr>
        <p:spPr bwMode="gray">
          <a:xfrm>
            <a:off x="7094972" y="3949014"/>
            <a:ext cx="800175" cy="244360"/>
          </a:xfrm>
          <a:prstGeom prst="rect">
            <a:avLst/>
          </a:prstGeom>
          <a:solidFill>
            <a:srgbClr val="DF41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92" name="Color 5">
            <a:extLst>
              <a:ext uri="{FF2B5EF4-FFF2-40B4-BE49-F238E27FC236}">
                <a16:creationId xmlns:a16="http://schemas.microsoft.com/office/drawing/2014/main" id="{54026D56-DAC2-8B2F-6587-ACF45F5EB602}"/>
              </a:ext>
            </a:extLst>
          </p:cNvPr>
          <p:cNvSpPr txBox="1">
            <a:spLocks/>
          </p:cNvSpPr>
          <p:nvPr userDrawn="1"/>
        </p:nvSpPr>
        <p:spPr bwMode="gray">
          <a:xfrm>
            <a:off x="8029411" y="3949015"/>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Fuchsia</a:t>
            </a:r>
          </a:p>
        </p:txBody>
      </p:sp>
      <p:sp>
        <p:nvSpPr>
          <p:cNvPr id="93" name="HEX 5">
            <a:extLst>
              <a:ext uri="{FF2B5EF4-FFF2-40B4-BE49-F238E27FC236}">
                <a16:creationId xmlns:a16="http://schemas.microsoft.com/office/drawing/2014/main" id="{EDA6BE34-41F3-7F94-7DE7-428BD2FCFD5E}"/>
              </a:ext>
            </a:extLst>
          </p:cNvPr>
          <p:cNvSpPr txBox="1">
            <a:spLocks/>
          </p:cNvSpPr>
          <p:nvPr userDrawn="1"/>
        </p:nvSpPr>
        <p:spPr bwMode="gray">
          <a:xfrm>
            <a:off x="8971017" y="3949015"/>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#DF41CF</a:t>
            </a:r>
          </a:p>
        </p:txBody>
      </p:sp>
      <p:sp>
        <p:nvSpPr>
          <p:cNvPr id="94" name="RGB 5">
            <a:extLst>
              <a:ext uri="{FF2B5EF4-FFF2-40B4-BE49-F238E27FC236}">
                <a16:creationId xmlns:a16="http://schemas.microsoft.com/office/drawing/2014/main" id="{10CD26E1-6DCF-69A1-DF8B-7CEC9809054D}"/>
              </a:ext>
            </a:extLst>
          </p:cNvPr>
          <p:cNvSpPr txBox="1">
            <a:spLocks/>
          </p:cNvSpPr>
          <p:nvPr userDrawn="1"/>
        </p:nvSpPr>
        <p:spPr bwMode="gray">
          <a:xfrm>
            <a:off x="9765449" y="3949015"/>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R223 G65 B207</a:t>
            </a:r>
          </a:p>
        </p:txBody>
      </p:sp>
      <p:cxnSp>
        <p:nvCxnSpPr>
          <p:cNvPr id="95" name="Straight Connector 94">
            <a:extLst>
              <a:ext uri="{FF2B5EF4-FFF2-40B4-BE49-F238E27FC236}">
                <a16:creationId xmlns:a16="http://schemas.microsoft.com/office/drawing/2014/main" id="{32C27058-4373-9F93-D21F-C50BC41AA53C}"/>
              </a:ext>
              <a:ext uri="{C183D7F6-B498-43B3-948B-1728B52AA6E4}">
                <adec:decorative xmlns:adec="http://schemas.microsoft.com/office/drawing/2017/decorative" val="1"/>
              </a:ext>
            </a:extLst>
          </p:cNvPr>
          <p:cNvCxnSpPr>
            <a:cxnSpLocks/>
          </p:cNvCxnSpPr>
          <p:nvPr userDrawn="1"/>
        </p:nvCxnSpPr>
        <p:spPr bwMode="gray">
          <a:xfrm>
            <a:off x="7094972" y="4241432"/>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96" name="Swatch 6">
            <a:extLst>
              <a:ext uri="{FF2B5EF4-FFF2-40B4-BE49-F238E27FC236}">
                <a16:creationId xmlns:a16="http://schemas.microsoft.com/office/drawing/2014/main" id="{7C86E24B-E2BE-76AA-03CE-9C5C01AE70CC}"/>
              </a:ext>
              <a:ext uri="{C183D7F6-B498-43B3-948B-1728B52AA6E4}">
                <adec:decorative xmlns:adec="http://schemas.microsoft.com/office/drawing/2017/decorative" val="1"/>
              </a:ext>
            </a:extLst>
          </p:cNvPr>
          <p:cNvSpPr/>
          <p:nvPr userDrawn="1"/>
        </p:nvSpPr>
        <p:spPr bwMode="gray">
          <a:xfrm>
            <a:off x="7094972" y="4315200"/>
            <a:ext cx="800175" cy="244360"/>
          </a:xfrm>
          <a:prstGeom prst="rect">
            <a:avLst/>
          </a:prstGeom>
          <a:solidFill>
            <a:srgbClr val="EFA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97" name="Color 6">
            <a:extLst>
              <a:ext uri="{FF2B5EF4-FFF2-40B4-BE49-F238E27FC236}">
                <a16:creationId xmlns:a16="http://schemas.microsoft.com/office/drawing/2014/main" id="{71DDD714-C6DA-67F6-FDBF-E1958DC9B9EF}"/>
              </a:ext>
            </a:extLst>
          </p:cNvPr>
          <p:cNvSpPr txBox="1">
            <a:spLocks/>
          </p:cNvSpPr>
          <p:nvPr userDrawn="1"/>
        </p:nvSpPr>
        <p:spPr bwMode="gray">
          <a:xfrm>
            <a:off x="8029411" y="4315201"/>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Fuchsia Tint</a:t>
            </a:r>
          </a:p>
        </p:txBody>
      </p:sp>
      <p:sp>
        <p:nvSpPr>
          <p:cNvPr id="98" name="HEX 6">
            <a:extLst>
              <a:ext uri="{FF2B5EF4-FFF2-40B4-BE49-F238E27FC236}">
                <a16:creationId xmlns:a16="http://schemas.microsoft.com/office/drawing/2014/main" id="{E499438C-EB29-960E-E878-6C9218A27FB3}"/>
              </a:ext>
            </a:extLst>
          </p:cNvPr>
          <p:cNvSpPr txBox="1">
            <a:spLocks/>
          </p:cNvSpPr>
          <p:nvPr userDrawn="1"/>
        </p:nvSpPr>
        <p:spPr bwMode="gray">
          <a:xfrm>
            <a:off x="8971017" y="4315201"/>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#EFA0E7</a:t>
            </a:r>
          </a:p>
        </p:txBody>
      </p:sp>
      <p:sp>
        <p:nvSpPr>
          <p:cNvPr id="99" name="RGB 6">
            <a:extLst>
              <a:ext uri="{FF2B5EF4-FFF2-40B4-BE49-F238E27FC236}">
                <a16:creationId xmlns:a16="http://schemas.microsoft.com/office/drawing/2014/main" id="{7D970AEE-B073-0324-E1E7-5449620DE0F7}"/>
              </a:ext>
            </a:extLst>
          </p:cNvPr>
          <p:cNvSpPr txBox="1">
            <a:spLocks/>
          </p:cNvSpPr>
          <p:nvPr userDrawn="1"/>
        </p:nvSpPr>
        <p:spPr bwMode="gray">
          <a:xfrm>
            <a:off x="9765449" y="4315201"/>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R239 G160 B231</a:t>
            </a:r>
          </a:p>
        </p:txBody>
      </p:sp>
      <p:cxnSp>
        <p:nvCxnSpPr>
          <p:cNvPr id="100" name="Straight Connector 99">
            <a:extLst>
              <a:ext uri="{FF2B5EF4-FFF2-40B4-BE49-F238E27FC236}">
                <a16:creationId xmlns:a16="http://schemas.microsoft.com/office/drawing/2014/main" id="{1A7028D4-40D0-AEAD-07EF-1A36B2DB43DB}"/>
              </a:ext>
              <a:ext uri="{C183D7F6-B498-43B3-948B-1728B52AA6E4}">
                <adec:decorative xmlns:adec="http://schemas.microsoft.com/office/drawing/2017/decorative" val="1"/>
              </a:ext>
            </a:extLst>
          </p:cNvPr>
          <p:cNvCxnSpPr>
            <a:cxnSpLocks/>
          </p:cNvCxnSpPr>
          <p:nvPr userDrawn="1"/>
        </p:nvCxnSpPr>
        <p:spPr bwMode="gray">
          <a:xfrm>
            <a:off x="7094972" y="4609496"/>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01" name="Swatch 7">
            <a:extLst>
              <a:ext uri="{FF2B5EF4-FFF2-40B4-BE49-F238E27FC236}">
                <a16:creationId xmlns:a16="http://schemas.microsoft.com/office/drawing/2014/main" id="{A79C73E4-4B4D-4C09-6F99-B9E7D0F57209}"/>
              </a:ext>
              <a:ext uri="{C183D7F6-B498-43B3-948B-1728B52AA6E4}">
                <adec:decorative xmlns:adec="http://schemas.microsoft.com/office/drawing/2017/decorative" val="1"/>
              </a:ext>
            </a:extLst>
          </p:cNvPr>
          <p:cNvSpPr/>
          <p:nvPr userDrawn="1"/>
        </p:nvSpPr>
        <p:spPr bwMode="gray">
          <a:xfrm>
            <a:off x="7094972" y="4681386"/>
            <a:ext cx="800175" cy="244360"/>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02" name="Color 7">
            <a:extLst>
              <a:ext uri="{FF2B5EF4-FFF2-40B4-BE49-F238E27FC236}">
                <a16:creationId xmlns:a16="http://schemas.microsoft.com/office/drawing/2014/main" id="{4B1B38BB-DE58-A312-08F9-0A7A38180381}"/>
              </a:ext>
            </a:extLst>
          </p:cNvPr>
          <p:cNvSpPr txBox="1">
            <a:spLocks/>
          </p:cNvSpPr>
          <p:nvPr userDrawn="1"/>
        </p:nvSpPr>
        <p:spPr bwMode="gray">
          <a:xfrm>
            <a:off x="8029411" y="4681387"/>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Amber</a:t>
            </a:r>
          </a:p>
        </p:txBody>
      </p:sp>
      <p:sp>
        <p:nvSpPr>
          <p:cNvPr id="103" name="HEX 7">
            <a:extLst>
              <a:ext uri="{FF2B5EF4-FFF2-40B4-BE49-F238E27FC236}">
                <a16:creationId xmlns:a16="http://schemas.microsoft.com/office/drawing/2014/main" id="{84DE7ECA-C3C3-0836-0A59-6EB424A538A7}"/>
              </a:ext>
            </a:extLst>
          </p:cNvPr>
          <p:cNvSpPr txBox="1">
            <a:spLocks/>
          </p:cNvSpPr>
          <p:nvPr userDrawn="1"/>
        </p:nvSpPr>
        <p:spPr bwMode="gray">
          <a:xfrm>
            <a:off x="8971017" y="4681387"/>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#FFCE00</a:t>
            </a:r>
          </a:p>
        </p:txBody>
      </p:sp>
      <p:sp>
        <p:nvSpPr>
          <p:cNvPr id="104" name="RGB 7">
            <a:extLst>
              <a:ext uri="{FF2B5EF4-FFF2-40B4-BE49-F238E27FC236}">
                <a16:creationId xmlns:a16="http://schemas.microsoft.com/office/drawing/2014/main" id="{FE58B3E4-70FE-8BCE-E4CC-4FE4F914A0A1}"/>
              </a:ext>
            </a:extLst>
          </p:cNvPr>
          <p:cNvSpPr txBox="1">
            <a:spLocks/>
          </p:cNvSpPr>
          <p:nvPr userDrawn="1"/>
        </p:nvSpPr>
        <p:spPr bwMode="gray">
          <a:xfrm>
            <a:off x="9765449" y="4681387"/>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R255 G206 B0</a:t>
            </a:r>
          </a:p>
        </p:txBody>
      </p:sp>
      <p:cxnSp>
        <p:nvCxnSpPr>
          <p:cNvPr id="105" name="Straight Connector 104">
            <a:extLst>
              <a:ext uri="{FF2B5EF4-FFF2-40B4-BE49-F238E27FC236}">
                <a16:creationId xmlns:a16="http://schemas.microsoft.com/office/drawing/2014/main" id="{BE5741B2-B402-C50C-5F24-CB4A487C6803}"/>
              </a:ext>
              <a:ext uri="{C183D7F6-B498-43B3-948B-1728B52AA6E4}">
                <adec:decorative xmlns:adec="http://schemas.microsoft.com/office/drawing/2017/decorative" val="1"/>
              </a:ext>
            </a:extLst>
          </p:cNvPr>
          <p:cNvCxnSpPr>
            <a:cxnSpLocks/>
          </p:cNvCxnSpPr>
          <p:nvPr userDrawn="1"/>
        </p:nvCxnSpPr>
        <p:spPr bwMode="gray">
          <a:xfrm>
            <a:off x="7094972" y="4977560"/>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06" name="Swatch 8">
            <a:extLst>
              <a:ext uri="{FF2B5EF4-FFF2-40B4-BE49-F238E27FC236}">
                <a16:creationId xmlns:a16="http://schemas.microsoft.com/office/drawing/2014/main" id="{2D39DF79-C8B4-8F53-ECD3-90EB57EC50D0}"/>
              </a:ext>
              <a:ext uri="{C183D7F6-B498-43B3-948B-1728B52AA6E4}">
                <adec:decorative xmlns:adec="http://schemas.microsoft.com/office/drawing/2017/decorative" val="1"/>
              </a:ext>
            </a:extLst>
          </p:cNvPr>
          <p:cNvSpPr/>
          <p:nvPr userDrawn="1"/>
        </p:nvSpPr>
        <p:spPr bwMode="gray">
          <a:xfrm>
            <a:off x="7094972" y="5047573"/>
            <a:ext cx="800175" cy="244360"/>
          </a:xfrm>
          <a:prstGeom prst="rect">
            <a:avLst/>
          </a:prstGeom>
          <a:solidFill>
            <a:srgbClr val="FFE6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07" name="Color 8">
            <a:extLst>
              <a:ext uri="{FF2B5EF4-FFF2-40B4-BE49-F238E27FC236}">
                <a16:creationId xmlns:a16="http://schemas.microsoft.com/office/drawing/2014/main" id="{E29B0DEF-F719-83C6-BF87-E57CC2A20C5B}"/>
              </a:ext>
            </a:extLst>
          </p:cNvPr>
          <p:cNvSpPr txBox="1">
            <a:spLocks/>
          </p:cNvSpPr>
          <p:nvPr userDrawn="1"/>
        </p:nvSpPr>
        <p:spPr bwMode="gray">
          <a:xfrm>
            <a:off x="8029411" y="5047573"/>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Amber Tint</a:t>
            </a:r>
          </a:p>
        </p:txBody>
      </p:sp>
      <p:sp>
        <p:nvSpPr>
          <p:cNvPr id="108" name="HEX 8">
            <a:extLst>
              <a:ext uri="{FF2B5EF4-FFF2-40B4-BE49-F238E27FC236}">
                <a16:creationId xmlns:a16="http://schemas.microsoft.com/office/drawing/2014/main" id="{0838F0BC-A19A-1D1E-71AF-51FDE07C631A}"/>
              </a:ext>
            </a:extLst>
          </p:cNvPr>
          <p:cNvSpPr txBox="1">
            <a:spLocks/>
          </p:cNvSpPr>
          <p:nvPr userDrawn="1"/>
        </p:nvSpPr>
        <p:spPr bwMode="gray">
          <a:xfrm>
            <a:off x="8971017" y="5047573"/>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#FFE67F</a:t>
            </a:r>
          </a:p>
        </p:txBody>
      </p:sp>
      <p:sp>
        <p:nvSpPr>
          <p:cNvPr id="109" name="RGB 8">
            <a:extLst>
              <a:ext uri="{FF2B5EF4-FFF2-40B4-BE49-F238E27FC236}">
                <a16:creationId xmlns:a16="http://schemas.microsoft.com/office/drawing/2014/main" id="{741FD6EF-0DCF-CFE0-0035-F871085B0F76}"/>
              </a:ext>
            </a:extLst>
          </p:cNvPr>
          <p:cNvSpPr txBox="1">
            <a:spLocks/>
          </p:cNvSpPr>
          <p:nvPr userDrawn="1"/>
        </p:nvSpPr>
        <p:spPr bwMode="gray">
          <a:xfrm>
            <a:off x="9765449" y="5047573"/>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R255 G230 B127</a:t>
            </a:r>
          </a:p>
        </p:txBody>
      </p:sp>
      <p:cxnSp>
        <p:nvCxnSpPr>
          <p:cNvPr id="110" name="Straight Connector 109">
            <a:extLst>
              <a:ext uri="{FF2B5EF4-FFF2-40B4-BE49-F238E27FC236}">
                <a16:creationId xmlns:a16="http://schemas.microsoft.com/office/drawing/2014/main" id="{C29F2BC4-A467-0D3B-79EB-C9AD91B93BBA}"/>
              </a:ext>
              <a:ext uri="{C183D7F6-B498-43B3-948B-1728B52AA6E4}">
                <adec:decorative xmlns:adec="http://schemas.microsoft.com/office/drawing/2017/decorative" val="1"/>
              </a:ext>
            </a:extLst>
          </p:cNvPr>
          <p:cNvCxnSpPr>
            <a:cxnSpLocks/>
          </p:cNvCxnSpPr>
          <p:nvPr userDrawn="1"/>
        </p:nvCxnSpPr>
        <p:spPr bwMode="gray">
          <a:xfrm>
            <a:off x="7094972" y="5345624"/>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11" name="Swatch 9">
            <a:extLst>
              <a:ext uri="{FF2B5EF4-FFF2-40B4-BE49-F238E27FC236}">
                <a16:creationId xmlns:a16="http://schemas.microsoft.com/office/drawing/2014/main" id="{C0E15434-6202-85AE-471F-C9ACDBF7DD05}"/>
              </a:ext>
              <a:ext uri="{C183D7F6-B498-43B3-948B-1728B52AA6E4}">
                <adec:decorative xmlns:adec="http://schemas.microsoft.com/office/drawing/2017/decorative" val="1"/>
              </a:ext>
            </a:extLst>
          </p:cNvPr>
          <p:cNvSpPr/>
          <p:nvPr userDrawn="1"/>
        </p:nvSpPr>
        <p:spPr bwMode="gray">
          <a:xfrm>
            <a:off x="7094972" y="5413759"/>
            <a:ext cx="800175" cy="244360"/>
          </a:xfrm>
          <a:prstGeom prst="rect">
            <a:avLst/>
          </a:prstGeom>
          <a:solidFill>
            <a:srgbClr val="56E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12" name="Color 9">
            <a:extLst>
              <a:ext uri="{FF2B5EF4-FFF2-40B4-BE49-F238E27FC236}">
                <a16:creationId xmlns:a16="http://schemas.microsoft.com/office/drawing/2014/main" id="{B8A6972A-2E7F-E477-088E-1D182990F567}"/>
              </a:ext>
            </a:extLst>
          </p:cNvPr>
          <p:cNvSpPr txBox="1">
            <a:spLocks/>
          </p:cNvSpPr>
          <p:nvPr userDrawn="1"/>
        </p:nvSpPr>
        <p:spPr bwMode="gray">
          <a:xfrm>
            <a:off x="8029411" y="5413759"/>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Turquoise</a:t>
            </a:r>
          </a:p>
        </p:txBody>
      </p:sp>
      <p:sp>
        <p:nvSpPr>
          <p:cNvPr id="113" name="HEX 9">
            <a:extLst>
              <a:ext uri="{FF2B5EF4-FFF2-40B4-BE49-F238E27FC236}">
                <a16:creationId xmlns:a16="http://schemas.microsoft.com/office/drawing/2014/main" id="{CD616D9B-B470-BAE8-C5B1-02ED39F926A3}"/>
              </a:ext>
            </a:extLst>
          </p:cNvPr>
          <p:cNvSpPr txBox="1">
            <a:spLocks/>
          </p:cNvSpPr>
          <p:nvPr userDrawn="1"/>
        </p:nvSpPr>
        <p:spPr bwMode="gray">
          <a:xfrm>
            <a:off x="8971017" y="5413759"/>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#56E2E1</a:t>
            </a:r>
          </a:p>
        </p:txBody>
      </p:sp>
      <p:sp>
        <p:nvSpPr>
          <p:cNvPr id="114" name="RGB 9">
            <a:extLst>
              <a:ext uri="{FF2B5EF4-FFF2-40B4-BE49-F238E27FC236}">
                <a16:creationId xmlns:a16="http://schemas.microsoft.com/office/drawing/2014/main" id="{8B0B3B02-BA99-AA2F-3F6A-2B0E0FDC0C61}"/>
              </a:ext>
            </a:extLst>
          </p:cNvPr>
          <p:cNvSpPr txBox="1">
            <a:spLocks/>
          </p:cNvSpPr>
          <p:nvPr userDrawn="1"/>
        </p:nvSpPr>
        <p:spPr bwMode="gray">
          <a:xfrm>
            <a:off x="9765449" y="5413759"/>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R86 G226 B225</a:t>
            </a:r>
          </a:p>
        </p:txBody>
      </p:sp>
      <p:cxnSp>
        <p:nvCxnSpPr>
          <p:cNvPr id="115" name="Straight Connector 114">
            <a:extLst>
              <a:ext uri="{FF2B5EF4-FFF2-40B4-BE49-F238E27FC236}">
                <a16:creationId xmlns:a16="http://schemas.microsoft.com/office/drawing/2014/main" id="{6BB486C0-4784-9AAE-CA5E-3C862F1ABA36}"/>
              </a:ext>
              <a:ext uri="{C183D7F6-B498-43B3-948B-1728B52AA6E4}">
                <adec:decorative xmlns:adec="http://schemas.microsoft.com/office/drawing/2017/decorative" val="1"/>
              </a:ext>
            </a:extLst>
          </p:cNvPr>
          <p:cNvCxnSpPr>
            <a:cxnSpLocks/>
          </p:cNvCxnSpPr>
          <p:nvPr userDrawn="1"/>
        </p:nvCxnSpPr>
        <p:spPr bwMode="gray">
          <a:xfrm>
            <a:off x="7094972" y="5713688"/>
            <a:ext cx="3611128"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16" name="Swatch 10">
            <a:extLst>
              <a:ext uri="{FF2B5EF4-FFF2-40B4-BE49-F238E27FC236}">
                <a16:creationId xmlns:a16="http://schemas.microsoft.com/office/drawing/2014/main" id="{4226C638-35FB-335A-2FA1-670701D45299}"/>
              </a:ext>
              <a:ext uri="{C183D7F6-B498-43B3-948B-1728B52AA6E4}">
                <adec:decorative xmlns:adec="http://schemas.microsoft.com/office/drawing/2017/decorative" val="1"/>
              </a:ext>
            </a:extLst>
          </p:cNvPr>
          <p:cNvSpPr/>
          <p:nvPr userDrawn="1"/>
        </p:nvSpPr>
        <p:spPr bwMode="gray">
          <a:xfrm>
            <a:off x="7094972" y="5779945"/>
            <a:ext cx="800175" cy="244360"/>
          </a:xfrm>
          <a:prstGeom prst="rect">
            <a:avLst/>
          </a:prstGeom>
          <a:solidFill>
            <a:srgbClr val="B3F2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117" name="Color 10">
            <a:extLst>
              <a:ext uri="{FF2B5EF4-FFF2-40B4-BE49-F238E27FC236}">
                <a16:creationId xmlns:a16="http://schemas.microsoft.com/office/drawing/2014/main" id="{8421B9AB-37F9-BFE4-3696-BC62178F54E5}"/>
              </a:ext>
            </a:extLst>
          </p:cNvPr>
          <p:cNvSpPr txBox="1">
            <a:spLocks/>
          </p:cNvSpPr>
          <p:nvPr userDrawn="1"/>
        </p:nvSpPr>
        <p:spPr bwMode="gray">
          <a:xfrm>
            <a:off x="8029411" y="5779946"/>
            <a:ext cx="1115200"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j-ea"/>
                <a:cs typeface="+mj-cs"/>
              </a:rPr>
              <a:t>Turquoise Tint</a:t>
            </a:r>
          </a:p>
        </p:txBody>
      </p:sp>
      <p:sp>
        <p:nvSpPr>
          <p:cNvPr id="118" name="HEX 10">
            <a:extLst>
              <a:ext uri="{FF2B5EF4-FFF2-40B4-BE49-F238E27FC236}">
                <a16:creationId xmlns:a16="http://schemas.microsoft.com/office/drawing/2014/main" id="{A326827D-F4ED-7CE5-6E66-45C9D2A03C56}"/>
              </a:ext>
            </a:extLst>
          </p:cNvPr>
          <p:cNvSpPr txBox="1">
            <a:spLocks/>
          </p:cNvSpPr>
          <p:nvPr userDrawn="1"/>
        </p:nvSpPr>
        <p:spPr bwMode="gray">
          <a:xfrm>
            <a:off x="8971017" y="5779945"/>
            <a:ext cx="794432"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#B3F2F1</a:t>
            </a:r>
          </a:p>
        </p:txBody>
      </p:sp>
      <p:sp>
        <p:nvSpPr>
          <p:cNvPr id="119" name="RGB 10">
            <a:extLst>
              <a:ext uri="{FF2B5EF4-FFF2-40B4-BE49-F238E27FC236}">
                <a16:creationId xmlns:a16="http://schemas.microsoft.com/office/drawing/2014/main" id="{F9DEF901-1610-995A-2B8E-CF937E813B3A}"/>
              </a:ext>
            </a:extLst>
          </p:cNvPr>
          <p:cNvSpPr txBox="1">
            <a:spLocks/>
          </p:cNvSpPr>
          <p:nvPr userDrawn="1"/>
        </p:nvSpPr>
        <p:spPr bwMode="gray">
          <a:xfrm>
            <a:off x="9765449" y="5779945"/>
            <a:ext cx="940183" cy="238788"/>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R179 G242 B241</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3547205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ser Guide: Data Visualization Palette">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sp>
        <p:nvSpPr>
          <p:cNvPr id="73" name="Section">
            <a:extLst>
              <a:ext uri="{FF2B5EF4-FFF2-40B4-BE49-F238E27FC236}">
                <a16:creationId xmlns:a16="http://schemas.microsoft.com/office/drawing/2014/main" id="{577821E0-2938-E6D6-1996-765152085DAE}"/>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Data visualization palette</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345436"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noProof="0"/>
              <a:t>Colors to be used for data visualization stem from brand colors Turquoise, Amber, Fuchsia and Amethyst. In the event additional colors are needed due to a large number of data points, use “patterns” (i.e., cross hatch or diagonal lines) in place of creating new colors.</a:t>
            </a:r>
          </a:p>
          <a:p>
            <a:r>
              <a:rPr lang="en-US" b="1" noProof="0"/>
              <a:t>Grayscale: </a:t>
            </a:r>
            <a:r>
              <a:rPr lang="en-US" b="0" noProof="0"/>
              <a:t>Use increments of 20% to ensure differentiation between data points. Always separate with at least a 1px white space between values.</a:t>
            </a:r>
          </a:p>
          <a:p>
            <a:r>
              <a:rPr lang="en-US" b="1" noProof="0"/>
              <a:t>Traffic light: </a:t>
            </a:r>
            <a:r>
              <a:rPr lang="en-US" b="0" noProof="0"/>
              <a:t>Codes are listed at the bottom of this page. Use these for positive and negative values.</a:t>
            </a:r>
          </a:p>
          <a:p>
            <a:endParaRPr lang="en-US" b="0" noProof="0"/>
          </a:p>
        </p:txBody>
      </p:sp>
      <p:sp>
        <p:nvSpPr>
          <p:cNvPr id="10" name="Subhead 1">
            <a:extLst>
              <a:ext uri="{FF2B5EF4-FFF2-40B4-BE49-F238E27FC236}">
                <a16:creationId xmlns:a16="http://schemas.microsoft.com/office/drawing/2014/main" id="{922A121D-21BB-74B3-C165-9AC743354508}"/>
              </a:ext>
            </a:extLst>
          </p:cNvPr>
          <p:cNvSpPr txBox="1"/>
          <p:nvPr userDrawn="1"/>
        </p:nvSpPr>
        <p:spPr bwMode="gray">
          <a:xfrm>
            <a:off x="4916951" y="1373672"/>
            <a:ext cx="113147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Data visualization</a:t>
            </a:r>
          </a:p>
        </p:txBody>
      </p:sp>
      <p:sp>
        <p:nvSpPr>
          <p:cNvPr id="20" name="Rectangle 19">
            <a:extLst>
              <a:ext uri="{FF2B5EF4-FFF2-40B4-BE49-F238E27FC236}">
                <a16:creationId xmlns:a16="http://schemas.microsoft.com/office/drawing/2014/main" id="{F54BEEDF-BD52-D6BC-016B-66034DC5F2CA}"/>
              </a:ext>
            </a:extLst>
          </p:cNvPr>
          <p:cNvSpPr/>
          <p:nvPr userDrawn="1"/>
        </p:nvSpPr>
        <p:spPr bwMode="gray">
          <a:xfrm>
            <a:off x="4916951" y="1537838"/>
            <a:ext cx="1326458" cy="576923"/>
          </a:xfrm>
          <a:prstGeom prst="rect">
            <a:avLst/>
          </a:prstGeom>
          <a:solidFill>
            <a:srgbClr val="BAF3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Turquoise</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Tint 01</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#BAF3F2</a:t>
            </a:r>
          </a:p>
        </p:txBody>
      </p:sp>
      <p:sp>
        <p:nvSpPr>
          <p:cNvPr id="21" name="Rectangle 20">
            <a:extLst>
              <a:ext uri="{FF2B5EF4-FFF2-40B4-BE49-F238E27FC236}">
                <a16:creationId xmlns:a16="http://schemas.microsoft.com/office/drawing/2014/main" id="{C6050C11-71B5-2588-95F8-3A5CBED4D756}"/>
              </a:ext>
            </a:extLst>
          </p:cNvPr>
          <p:cNvSpPr/>
          <p:nvPr userDrawn="1"/>
        </p:nvSpPr>
        <p:spPr bwMode="gray">
          <a:xfrm>
            <a:off x="4916951" y="2114761"/>
            <a:ext cx="1326458" cy="576923"/>
          </a:xfrm>
          <a:prstGeom prst="rect">
            <a:avLst/>
          </a:prstGeom>
          <a:solidFill>
            <a:srgbClr val="9AEE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Turquoise</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Tint 02</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#9AEEED</a:t>
            </a:r>
          </a:p>
        </p:txBody>
      </p:sp>
      <p:sp>
        <p:nvSpPr>
          <p:cNvPr id="22" name="Rectangle 21">
            <a:extLst>
              <a:ext uri="{FF2B5EF4-FFF2-40B4-BE49-F238E27FC236}">
                <a16:creationId xmlns:a16="http://schemas.microsoft.com/office/drawing/2014/main" id="{65338A0C-8D08-C797-AEE8-D9AFAAB05699}"/>
              </a:ext>
            </a:extLst>
          </p:cNvPr>
          <p:cNvSpPr/>
          <p:nvPr userDrawn="1"/>
        </p:nvSpPr>
        <p:spPr bwMode="gray">
          <a:xfrm>
            <a:off x="4916951" y="2691684"/>
            <a:ext cx="1326458" cy="576923"/>
          </a:xfrm>
          <a:prstGeom prst="rect">
            <a:avLst/>
          </a:prstGeom>
          <a:solidFill>
            <a:srgbClr val="56E2E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Turquoise</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#56E2E1</a:t>
            </a:r>
          </a:p>
        </p:txBody>
      </p:sp>
      <p:sp>
        <p:nvSpPr>
          <p:cNvPr id="23" name="Rectangle 22">
            <a:extLst>
              <a:ext uri="{FF2B5EF4-FFF2-40B4-BE49-F238E27FC236}">
                <a16:creationId xmlns:a16="http://schemas.microsoft.com/office/drawing/2014/main" id="{634B3F83-AF9F-2EDA-A219-7987BA034125}"/>
              </a:ext>
            </a:extLst>
          </p:cNvPr>
          <p:cNvSpPr/>
          <p:nvPr userDrawn="1"/>
        </p:nvSpPr>
        <p:spPr bwMode="gray">
          <a:xfrm>
            <a:off x="4916951" y="3268607"/>
            <a:ext cx="1326458" cy="576923"/>
          </a:xfrm>
          <a:prstGeom prst="rect">
            <a:avLst/>
          </a:prstGeom>
          <a:solidFill>
            <a:srgbClr val="22C7C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Turquoise</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Shade 01</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#22C7C6</a:t>
            </a:r>
          </a:p>
        </p:txBody>
      </p:sp>
      <p:sp>
        <p:nvSpPr>
          <p:cNvPr id="24" name="Rectangle 23">
            <a:extLst>
              <a:ext uri="{FF2B5EF4-FFF2-40B4-BE49-F238E27FC236}">
                <a16:creationId xmlns:a16="http://schemas.microsoft.com/office/drawing/2014/main" id="{97E27F06-38E3-549C-E0DD-8C6A830146CE}"/>
              </a:ext>
            </a:extLst>
          </p:cNvPr>
          <p:cNvSpPr/>
          <p:nvPr userDrawn="1"/>
        </p:nvSpPr>
        <p:spPr bwMode="gray">
          <a:xfrm>
            <a:off x="4916951" y="3845530"/>
            <a:ext cx="1326458" cy="576923"/>
          </a:xfrm>
          <a:prstGeom prst="rect">
            <a:avLst/>
          </a:prstGeom>
          <a:solidFill>
            <a:srgbClr val="16858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Turquoise</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Shade 02</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#168584</a:t>
            </a:r>
          </a:p>
        </p:txBody>
      </p:sp>
      <p:sp>
        <p:nvSpPr>
          <p:cNvPr id="25" name="Rectangle 24">
            <a:extLst>
              <a:ext uri="{FF2B5EF4-FFF2-40B4-BE49-F238E27FC236}">
                <a16:creationId xmlns:a16="http://schemas.microsoft.com/office/drawing/2014/main" id="{A849FFB6-D110-98C2-7569-C6379C62EA1D}"/>
              </a:ext>
            </a:extLst>
          </p:cNvPr>
          <p:cNvSpPr/>
          <p:nvPr userDrawn="1"/>
        </p:nvSpPr>
        <p:spPr bwMode="gray">
          <a:xfrm>
            <a:off x="6332924" y="1537838"/>
            <a:ext cx="1326458" cy="576923"/>
          </a:xfrm>
          <a:prstGeom prst="rect">
            <a:avLst/>
          </a:prstGeom>
          <a:solidFill>
            <a:srgbClr val="FEEB9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Amber</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Tint 01</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#FEEB99</a:t>
            </a:r>
          </a:p>
        </p:txBody>
      </p:sp>
      <p:sp>
        <p:nvSpPr>
          <p:cNvPr id="26" name="Rectangle 25">
            <a:extLst>
              <a:ext uri="{FF2B5EF4-FFF2-40B4-BE49-F238E27FC236}">
                <a16:creationId xmlns:a16="http://schemas.microsoft.com/office/drawing/2014/main" id="{2DB45E61-CF44-4881-FBAF-93B2494A9DA8}"/>
              </a:ext>
            </a:extLst>
          </p:cNvPr>
          <p:cNvSpPr/>
          <p:nvPr userDrawn="1"/>
        </p:nvSpPr>
        <p:spPr bwMode="gray">
          <a:xfrm>
            <a:off x="6332924" y="2114761"/>
            <a:ext cx="1326458" cy="576923"/>
          </a:xfrm>
          <a:prstGeom prst="rect">
            <a:avLst/>
          </a:prstGeom>
          <a:solidFill>
            <a:srgbClr val="FFE26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Amber</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Tint 02</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#FFE266</a:t>
            </a:r>
          </a:p>
        </p:txBody>
      </p:sp>
      <p:sp>
        <p:nvSpPr>
          <p:cNvPr id="27" name="Rectangle 26">
            <a:extLst>
              <a:ext uri="{FF2B5EF4-FFF2-40B4-BE49-F238E27FC236}">
                <a16:creationId xmlns:a16="http://schemas.microsoft.com/office/drawing/2014/main" id="{25553206-65D9-6C69-71FC-BB070E43D2F7}"/>
              </a:ext>
            </a:extLst>
          </p:cNvPr>
          <p:cNvSpPr/>
          <p:nvPr userDrawn="1"/>
        </p:nvSpPr>
        <p:spPr bwMode="gray">
          <a:xfrm>
            <a:off x="6332924" y="2691684"/>
            <a:ext cx="1326458" cy="576923"/>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Amber</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#FFCE00</a:t>
            </a:r>
          </a:p>
        </p:txBody>
      </p:sp>
      <p:sp>
        <p:nvSpPr>
          <p:cNvPr id="28" name="Rectangle 27">
            <a:extLst>
              <a:ext uri="{FF2B5EF4-FFF2-40B4-BE49-F238E27FC236}">
                <a16:creationId xmlns:a16="http://schemas.microsoft.com/office/drawing/2014/main" id="{DD743C6F-0C25-BA27-C533-9486C0222755}"/>
              </a:ext>
            </a:extLst>
          </p:cNvPr>
          <p:cNvSpPr/>
          <p:nvPr userDrawn="1"/>
        </p:nvSpPr>
        <p:spPr bwMode="gray">
          <a:xfrm>
            <a:off x="6332924" y="3268607"/>
            <a:ext cx="1326458" cy="576923"/>
          </a:xfrm>
          <a:prstGeom prst="rect">
            <a:avLst/>
          </a:prstGeom>
          <a:solidFill>
            <a:srgbClr val="BF9A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Amber</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Shade 01</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#BF9A00</a:t>
            </a:r>
          </a:p>
        </p:txBody>
      </p:sp>
      <p:sp>
        <p:nvSpPr>
          <p:cNvPr id="29" name="Rectangle 28">
            <a:extLst>
              <a:ext uri="{FF2B5EF4-FFF2-40B4-BE49-F238E27FC236}">
                <a16:creationId xmlns:a16="http://schemas.microsoft.com/office/drawing/2014/main" id="{BF7DE80C-B174-D391-5A82-6A9D4657273D}"/>
              </a:ext>
            </a:extLst>
          </p:cNvPr>
          <p:cNvSpPr/>
          <p:nvPr userDrawn="1"/>
        </p:nvSpPr>
        <p:spPr bwMode="gray">
          <a:xfrm>
            <a:off x="6332924" y="3845530"/>
            <a:ext cx="1326458" cy="576923"/>
          </a:xfrm>
          <a:prstGeom prst="rect">
            <a:avLst/>
          </a:prstGeom>
          <a:solidFill>
            <a:srgbClr val="7F670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Amber</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Shade 02</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#7F6701</a:t>
            </a:r>
          </a:p>
        </p:txBody>
      </p:sp>
      <p:sp>
        <p:nvSpPr>
          <p:cNvPr id="30" name="Rectangle 29">
            <a:extLst>
              <a:ext uri="{FF2B5EF4-FFF2-40B4-BE49-F238E27FC236}">
                <a16:creationId xmlns:a16="http://schemas.microsoft.com/office/drawing/2014/main" id="{791369E4-2378-818B-BDBB-B1810D07475B}"/>
              </a:ext>
            </a:extLst>
          </p:cNvPr>
          <p:cNvSpPr/>
          <p:nvPr userDrawn="1"/>
        </p:nvSpPr>
        <p:spPr bwMode="gray">
          <a:xfrm>
            <a:off x="7748897" y="1537838"/>
            <a:ext cx="1326458" cy="576923"/>
          </a:xfrm>
          <a:prstGeom prst="rect">
            <a:avLst/>
          </a:prstGeom>
          <a:solidFill>
            <a:srgbClr val="F1B3E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Fuchsia</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Tint 01</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#F1B3EB</a:t>
            </a:r>
          </a:p>
        </p:txBody>
      </p:sp>
      <p:sp>
        <p:nvSpPr>
          <p:cNvPr id="31" name="Rectangle 30">
            <a:extLst>
              <a:ext uri="{FF2B5EF4-FFF2-40B4-BE49-F238E27FC236}">
                <a16:creationId xmlns:a16="http://schemas.microsoft.com/office/drawing/2014/main" id="{A06A9DFE-B593-CA4E-6658-33F818BBB9F1}"/>
              </a:ext>
            </a:extLst>
          </p:cNvPr>
          <p:cNvSpPr/>
          <p:nvPr userDrawn="1"/>
        </p:nvSpPr>
        <p:spPr bwMode="gray">
          <a:xfrm>
            <a:off x="7748897" y="2114761"/>
            <a:ext cx="1326458" cy="576923"/>
          </a:xfrm>
          <a:prstGeom prst="rect">
            <a:avLst/>
          </a:prstGeom>
          <a:solidFill>
            <a:srgbClr val="EC8DE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Fuchsia</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Tint 02</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#EC8DE2</a:t>
            </a:r>
          </a:p>
        </p:txBody>
      </p:sp>
      <p:sp>
        <p:nvSpPr>
          <p:cNvPr id="32" name="Rectangle 31">
            <a:extLst>
              <a:ext uri="{FF2B5EF4-FFF2-40B4-BE49-F238E27FC236}">
                <a16:creationId xmlns:a16="http://schemas.microsoft.com/office/drawing/2014/main" id="{06C8DE8F-E873-831E-DA3D-AE4C36B44FA3}"/>
              </a:ext>
            </a:extLst>
          </p:cNvPr>
          <p:cNvSpPr/>
          <p:nvPr userDrawn="1"/>
        </p:nvSpPr>
        <p:spPr bwMode="gray">
          <a:xfrm>
            <a:off x="7748897" y="2691684"/>
            <a:ext cx="1326458" cy="576923"/>
          </a:xfrm>
          <a:prstGeom prst="rect">
            <a:avLst/>
          </a:prstGeom>
          <a:solidFill>
            <a:srgbClr val="DF41C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Fuchsia</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#DF41CF</a:t>
            </a:r>
          </a:p>
        </p:txBody>
      </p:sp>
      <p:sp>
        <p:nvSpPr>
          <p:cNvPr id="33" name="Rectangle 32">
            <a:extLst>
              <a:ext uri="{FF2B5EF4-FFF2-40B4-BE49-F238E27FC236}">
                <a16:creationId xmlns:a16="http://schemas.microsoft.com/office/drawing/2014/main" id="{D07B4E1A-7BFA-5E3E-1E91-1E15CC836CB2}"/>
              </a:ext>
            </a:extLst>
          </p:cNvPr>
          <p:cNvSpPr/>
          <p:nvPr userDrawn="1"/>
        </p:nvSpPr>
        <p:spPr bwMode="gray">
          <a:xfrm>
            <a:off x="7748897" y="3268607"/>
            <a:ext cx="1326458" cy="576923"/>
          </a:xfrm>
          <a:prstGeom prst="rect">
            <a:avLst/>
          </a:prstGeom>
          <a:solidFill>
            <a:srgbClr val="B820A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Fuchsia</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Shade 01</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#B820A9</a:t>
            </a:r>
          </a:p>
        </p:txBody>
      </p:sp>
      <p:sp>
        <p:nvSpPr>
          <p:cNvPr id="34" name="Rectangle 33">
            <a:extLst>
              <a:ext uri="{FF2B5EF4-FFF2-40B4-BE49-F238E27FC236}">
                <a16:creationId xmlns:a16="http://schemas.microsoft.com/office/drawing/2014/main" id="{D218767A-C775-E209-DFAC-46EFDF64E930}"/>
              </a:ext>
            </a:extLst>
          </p:cNvPr>
          <p:cNvSpPr/>
          <p:nvPr userDrawn="1"/>
        </p:nvSpPr>
        <p:spPr bwMode="gray">
          <a:xfrm>
            <a:off x="7748897" y="3845530"/>
            <a:ext cx="1326458" cy="576923"/>
          </a:xfrm>
          <a:prstGeom prst="rect">
            <a:avLst/>
          </a:prstGeom>
          <a:solidFill>
            <a:srgbClr val="7B157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Fuchsia</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Shade 02</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#7B1571</a:t>
            </a:r>
          </a:p>
        </p:txBody>
      </p:sp>
      <p:sp>
        <p:nvSpPr>
          <p:cNvPr id="35" name="Rectangle 34">
            <a:extLst>
              <a:ext uri="{FF2B5EF4-FFF2-40B4-BE49-F238E27FC236}">
                <a16:creationId xmlns:a16="http://schemas.microsoft.com/office/drawing/2014/main" id="{FF64CBE2-07F4-520C-63FB-03732ACE24C0}"/>
              </a:ext>
            </a:extLst>
          </p:cNvPr>
          <p:cNvSpPr/>
          <p:nvPr userDrawn="1"/>
        </p:nvSpPr>
        <p:spPr bwMode="gray">
          <a:xfrm>
            <a:off x="9164869" y="1537838"/>
            <a:ext cx="1326458" cy="576923"/>
          </a:xfrm>
          <a:prstGeom prst="rect">
            <a:avLst/>
          </a:prstGeom>
          <a:solidFill>
            <a:srgbClr val="B79BF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Amethyst</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Tint 01</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#B79BFE</a:t>
            </a:r>
          </a:p>
        </p:txBody>
      </p:sp>
      <p:sp>
        <p:nvSpPr>
          <p:cNvPr id="36" name="Rectangle 35">
            <a:extLst>
              <a:ext uri="{FF2B5EF4-FFF2-40B4-BE49-F238E27FC236}">
                <a16:creationId xmlns:a16="http://schemas.microsoft.com/office/drawing/2014/main" id="{09423C69-58A0-E377-8552-AB05828AF803}"/>
              </a:ext>
            </a:extLst>
          </p:cNvPr>
          <p:cNvSpPr/>
          <p:nvPr userDrawn="1"/>
        </p:nvSpPr>
        <p:spPr bwMode="gray">
          <a:xfrm>
            <a:off x="9164869" y="2114761"/>
            <a:ext cx="1326458" cy="576923"/>
          </a:xfrm>
          <a:prstGeom prst="rect">
            <a:avLst/>
          </a:prstGeom>
          <a:solidFill>
            <a:srgbClr val="7950E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Amethyst</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Tint 02</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#7950E2</a:t>
            </a:r>
          </a:p>
        </p:txBody>
      </p:sp>
      <p:sp>
        <p:nvSpPr>
          <p:cNvPr id="37" name="Rectangle 36">
            <a:extLst>
              <a:ext uri="{FF2B5EF4-FFF2-40B4-BE49-F238E27FC236}">
                <a16:creationId xmlns:a16="http://schemas.microsoft.com/office/drawing/2014/main" id="{5AE43690-5F83-EE1F-3481-BEECA402947E}"/>
              </a:ext>
            </a:extLst>
          </p:cNvPr>
          <p:cNvSpPr/>
          <p:nvPr userDrawn="1"/>
        </p:nvSpPr>
        <p:spPr bwMode="gray">
          <a:xfrm>
            <a:off x="9164869" y="2691684"/>
            <a:ext cx="1326458" cy="576923"/>
          </a:xfrm>
          <a:prstGeom prst="rect">
            <a:avLst/>
          </a:prstGeom>
          <a:solidFill>
            <a:srgbClr val="512EA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Amethyst</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#512EAB</a:t>
            </a:r>
          </a:p>
        </p:txBody>
      </p:sp>
      <p:sp>
        <p:nvSpPr>
          <p:cNvPr id="38" name="Rectangle 37">
            <a:extLst>
              <a:ext uri="{FF2B5EF4-FFF2-40B4-BE49-F238E27FC236}">
                <a16:creationId xmlns:a16="http://schemas.microsoft.com/office/drawing/2014/main" id="{880A1BCB-A2A9-A063-81D5-BB7BBF81C201}"/>
              </a:ext>
            </a:extLst>
          </p:cNvPr>
          <p:cNvSpPr/>
          <p:nvPr userDrawn="1"/>
        </p:nvSpPr>
        <p:spPr bwMode="gray">
          <a:xfrm>
            <a:off x="9164869" y="3268607"/>
            <a:ext cx="1326458" cy="576923"/>
          </a:xfrm>
          <a:prstGeom prst="rect">
            <a:avLst/>
          </a:prstGeom>
          <a:solidFill>
            <a:srgbClr val="3D1788"/>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Amethyst</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Shade 01</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#3D1788</a:t>
            </a:r>
          </a:p>
        </p:txBody>
      </p:sp>
      <p:sp>
        <p:nvSpPr>
          <p:cNvPr id="39" name="Rectangle 38">
            <a:extLst>
              <a:ext uri="{FF2B5EF4-FFF2-40B4-BE49-F238E27FC236}">
                <a16:creationId xmlns:a16="http://schemas.microsoft.com/office/drawing/2014/main" id="{7C50A0DE-77C7-AF0E-DA5B-8376EA036688}"/>
              </a:ext>
            </a:extLst>
          </p:cNvPr>
          <p:cNvSpPr/>
          <p:nvPr userDrawn="1"/>
        </p:nvSpPr>
        <p:spPr bwMode="gray">
          <a:xfrm>
            <a:off x="9164869" y="3845530"/>
            <a:ext cx="1326458" cy="576923"/>
          </a:xfrm>
          <a:prstGeom prst="rect">
            <a:avLst/>
          </a:prstGeom>
          <a:solidFill>
            <a:srgbClr val="29006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Amethyst</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t>Shade 02</a:t>
            </a:r>
            <a:br>
              <a:rPr kumimoji="0" lang="en-US" sz="800" b="1" i="0" u="none" strike="noStrike" kern="1200" cap="none" spc="0" normalizeH="0" baseline="0" noProof="0">
                <a:ln>
                  <a:noFill/>
                </a:ln>
                <a:solidFill>
                  <a:srgbClr val="FFFFFF"/>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#290066</a:t>
            </a:r>
          </a:p>
        </p:txBody>
      </p:sp>
      <p:sp>
        <p:nvSpPr>
          <p:cNvPr id="40" name="Subhead 2">
            <a:extLst>
              <a:ext uri="{FF2B5EF4-FFF2-40B4-BE49-F238E27FC236}">
                <a16:creationId xmlns:a16="http://schemas.microsoft.com/office/drawing/2014/main" id="{212E630A-4384-AEDE-987A-814D0D11E73A}"/>
              </a:ext>
            </a:extLst>
          </p:cNvPr>
          <p:cNvSpPr txBox="1"/>
          <p:nvPr userDrawn="1"/>
        </p:nvSpPr>
        <p:spPr bwMode="gray">
          <a:xfrm>
            <a:off x="4916951" y="4579074"/>
            <a:ext cx="559449"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Traffic light</a:t>
            </a:r>
          </a:p>
        </p:txBody>
      </p:sp>
      <p:sp>
        <p:nvSpPr>
          <p:cNvPr id="41" name="Rectangle 40">
            <a:extLst>
              <a:ext uri="{FF2B5EF4-FFF2-40B4-BE49-F238E27FC236}">
                <a16:creationId xmlns:a16="http://schemas.microsoft.com/office/drawing/2014/main" id="{6D8BEE95-711A-FBC4-1619-C335B35038B8}"/>
              </a:ext>
            </a:extLst>
          </p:cNvPr>
          <p:cNvSpPr/>
          <p:nvPr userDrawn="1"/>
        </p:nvSpPr>
        <p:spPr bwMode="gray">
          <a:xfrm>
            <a:off x="4916951" y="4743240"/>
            <a:ext cx="646321" cy="576923"/>
          </a:xfrm>
          <a:prstGeom prst="rect">
            <a:avLst/>
          </a:prstGeom>
          <a:solidFill>
            <a:srgbClr val="00C8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Positive</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#00C800</a:t>
            </a:r>
          </a:p>
        </p:txBody>
      </p:sp>
      <p:sp>
        <p:nvSpPr>
          <p:cNvPr id="42" name="Rectangle 41">
            <a:extLst>
              <a:ext uri="{FF2B5EF4-FFF2-40B4-BE49-F238E27FC236}">
                <a16:creationId xmlns:a16="http://schemas.microsoft.com/office/drawing/2014/main" id="{6DE5A40B-2DF9-8687-5DB2-6CE2BA941A2B}"/>
              </a:ext>
            </a:extLst>
          </p:cNvPr>
          <p:cNvSpPr/>
          <p:nvPr userDrawn="1"/>
        </p:nvSpPr>
        <p:spPr bwMode="gray">
          <a:xfrm>
            <a:off x="5562744" y="4743240"/>
            <a:ext cx="646321" cy="57692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Negative</a:t>
            </a:r>
            <a:b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b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#FF0000</a:t>
            </a:r>
          </a:p>
        </p:txBody>
      </p:sp>
      <p:sp>
        <p:nvSpPr>
          <p:cNvPr id="43" name="Subhead 3">
            <a:extLst>
              <a:ext uri="{FF2B5EF4-FFF2-40B4-BE49-F238E27FC236}">
                <a16:creationId xmlns:a16="http://schemas.microsoft.com/office/drawing/2014/main" id="{41684835-66EF-0EBC-A5A1-C37CEC9E155E}"/>
              </a:ext>
            </a:extLst>
          </p:cNvPr>
          <p:cNvSpPr txBox="1"/>
          <p:nvPr userDrawn="1"/>
        </p:nvSpPr>
        <p:spPr bwMode="gray">
          <a:xfrm>
            <a:off x="7253959" y="4579074"/>
            <a:ext cx="522579"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D004D"/>
                </a:solidFill>
                <a:effectLst/>
                <a:uLnTx/>
                <a:uFillTx/>
                <a:latin typeface="Plus Jakarta Sans" panose="020B0604030504040204"/>
                <a:ea typeface="+mn-ea"/>
                <a:cs typeface="+mn-cs"/>
              </a:rPr>
              <a:t>Grayscale</a:t>
            </a:r>
          </a:p>
        </p:txBody>
      </p:sp>
      <p:sp>
        <p:nvSpPr>
          <p:cNvPr id="44" name="Rectangle 43">
            <a:extLst>
              <a:ext uri="{FF2B5EF4-FFF2-40B4-BE49-F238E27FC236}">
                <a16:creationId xmlns:a16="http://schemas.microsoft.com/office/drawing/2014/main" id="{221BC818-BEE3-33AF-DB67-C957BD7CEDD1}"/>
              </a:ext>
            </a:extLst>
          </p:cNvPr>
          <p:cNvSpPr/>
          <p:nvPr userDrawn="1"/>
        </p:nvSpPr>
        <p:spPr bwMode="gray">
          <a:xfrm>
            <a:off x="7253959" y="4743240"/>
            <a:ext cx="646321" cy="576923"/>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20%</a:t>
            </a:r>
          </a:p>
        </p:txBody>
      </p:sp>
      <p:sp>
        <p:nvSpPr>
          <p:cNvPr id="45" name="Rectangle 44">
            <a:extLst>
              <a:ext uri="{FF2B5EF4-FFF2-40B4-BE49-F238E27FC236}">
                <a16:creationId xmlns:a16="http://schemas.microsoft.com/office/drawing/2014/main" id="{AAA2FD56-1689-2D49-59DF-A5E41412B276}"/>
              </a:ext>
            </a:extLst>
          </p:cNvPr>
          <p:cNvSpPr/>
          <p:nvPr userDrawn="1"/>
        </p:nvSpPr>
        <p:spPr bwMode="gray">
          <a:xfrm>
            <a:off x="7901721" y="4743240"/>
            <a:ext cx="646321" cy="576923"/>
          </a:xfrm>
          <a:prstGeom prst="rect">
            <a:avLst/>
          </a:prstGeom>
          <a:solidFill>
            <a:srgbClr val="99999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n-ea"/>
                <a:cs typeface="+mn-cs"/>
              </a:rPr>
              <a:t>40%</a:t>
            </a:r>
          </a:p>
        </p:txBody>
      </p:sp>
      <p:sp>
        <p:nvSpPr>
          <p:cNvPr id="46" name="Rectangle 45">
            <a:extLst>
              <a:ext uri="{FF2B5EF4-FFF2-40B4-BE49-F238E27FC236}">
                <a16:creationId xmlns:a16="http://schemas.microsoft.com/office/drawing/2014/main" id="{4409D2F5-A048-77BD-7533-AF517A24D5B3}"/>
              </a:ext>
            </a:extLst>
          </p:cNvPr>
          <p:cNvSpPr/>
          <p:nvPr userDrawn="1"/>
        </p:nvSpPr>
        <p:spPr bwMode="gray">
          <a:xfrm>
            <a:off x="8549483" y="4743240"/>
            <a:ext cx="646321" cy="576923"/>
          </a:xfrm>
          <a:prstGeom prst="rect">
            <a:avLst/>
          </a:prstGeom>
          <a:solidFill>
            <a:srgbClr val="66666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60%</a:t>
            </a:r>
          </a:p>
        </p:txBody>
      </p:sp>
      <p:sp>
        <p:nvSpPr>
          <p:cNvPr id="47" name="Rectangle 46">
            <a:extLst>
              <a:ext uri="{FF2B5EF4-FFF2-40B4-BE49-F238E27FC236}">
                <a16:creationId xmlns:a16="http://schemas.microsoft.com/office/drawing/2014/main" id="{730DF5C7-FF9A-07D5-DCD6-A7C7F05C5A08}"/>
              </a:ext>
            </a:extLst>
          </p:cNvPr>
          <p:cNvSpPr/>
          <p:nvPr userDrawn="1"/>
        </p:nvSpPr>
        <p:spPr bwMode="gray">
          <a:xfrm>
            <a:off x="9197245" y="4743240"/>
            <a:ext cx="646321" cy="576923"/>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80%</a:t>
            </a:r>
          </a:p>
        </p:txBody>
      </p:sp>
      <p:sp>
        <p:nvSpPr>
          <p:cNvPr id="48" name="Rectangle 47">
            <a:extLst>
              <a:ext uri="{FF2B5EF4-FFF2-40B4-BE49-F238E27FC236}">
                <a16:creationId xmlns:a16="http://schemas.microsoft.com/office/drawing/2014/main" id="{D28BDD03-9CE4-9CEB-6ED1-BC3A06E744B6}"/>
              </a:ext>
            </a:extLst>
          </p:cNvPr>
          <p:cNvSpPr/>
          <p:nvPr userDrawn="1"/>
        </p:nvSpPr>
        <p:spPr bwMode="gray">
          <a:xfrm>
            <a:off x="9845006" y="4743240"/>
            <a:ext cx="646321" cy="57692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Plus Jakarta Sans Medium" panose="020B0604030504040204"/>
                <a:ea typeface="+mn-ea"/>
                <a:cs typeface="+mn-cs"/>
              </a:rPr>
              <a:t>100%</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11970587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ser Guide: PowerPoint Theme Colors">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42" name="Section">
            <a:extLst>
              <a:ext uri="{FF2B5EF4-FFF2-40B4-BE49-F238E27FC236}">
                <a16:creationId xmlns:a16="http://schemas.microsoft.com/office/drawing/2014/main" id="{5EAC5A3C-7DDC-5E19-9448-3BC612C422E1}"/>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PowerPoint </a:t>
            </a:r>
            <a:b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b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theme colors</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412111" cy="173306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1"/>
              <a:t>Theme colors: </a:t>
            </a:r>
            <a:r>
              <a:rPr lang="en-US" b="0"/>
              <a:t>We have set this template’s theme colors according to the data visualization palette. This is to ensure that automated charts appear the most accessible when presenting sequential data points. These colors are only to be used in Data Vis – otherwise, please reference the Custom Colors section.</a:t>
            </a:r>
          </a:p>
        </p:txBody>
      </p:sp>
      <p:sp>
        <p:nvSpPr>
          <p:cNvPr id="2" name="Rounded Rectangle text">
            <a:extLst>
              <a:ext uri="{FF2B5EF4-FFF2-40B4-BE49-F238E27FC236}">
                <a16:creationId xmlns:a16="http://schemas.microsoft.com/office/drawing/2014/main" id="{AE7823A5-ADBF-99F1-4C6E-BF4FE5A7BA83}"/>
              </a:ext>
            </a:extLst>
          </p:cNvPr>
          <p:cNvSpPr>
            <a:spLocks/>
          </p:cNvSpPr>
          <p:nvPr userDrawn="1"/>
        </p:nvSpPr>
        <p:spPr>
          <a:xfrm>
            <a:off x="461330" y="3429000"/>
            <a:ext cx="2412111" cy="121236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420"/>
              </a:lnSpc>
              <a:spcBef>
                <a:spcPts val="0"/>
              </a:spcBef>
              <a:spcAft>
                <a:spcPts val="600"/>
              </a:spcAft>
              <a:buClrTx/>
              <a:buSzTx/>
              <a:buFont typeface="Plus Jakarta Sans" panose="020B0604020202020204" pitchFamily="34" charset="0"/>
              <a:buNone/>
              <a:tabLst/>
              <a:defRPr/>
            </a:pPr>
            <a:r>
              <a:rPr lang="en-US" sz="1100" b="1">
                <a:solidFill>
                  <a:schemeClr val="tx2"/>
                </a:solidFill>
              </a:rPr>
              <a:t>Custom colors: </a:t>
            </a:r>
            <a:r>
              <a:rPr lang="en-US" sz="1100" b="0">
                <a:solidFill>
                  <a:schemeClr val="tx2"/>
                </a:solidFill>
              </a:rPr>
              <a:t>The primary, accent, and traffic light colors are featured in the Custom Colors section. If changing an element’s color, please use the colors in this set.</a:t>
            </a:r>
          </a:p>
        </p:txBody>
      </p:sp>
      <p:sp>
        <p:nvSpPr>
          <p:cNvPr id="3" name="Text Placeholder 2">
            <a:extLst>
              <a:ext uri="{FF2B5EF4-FFF2-40B4-BE49-F238E27FC236}">
                <a16:creationId xmlns:a16="http://schemas.microsoft.com/office/drawing/2014/main" id="{1B7CB4B2-06D2-C16D-7821-0640B9438458}"/>
              </a:ext>
            </a:extLst>
          </p:cNvPr>
          <p:cNvSpPr txBox="1">
            <a:spLocks/>
          </p:cNvSpPr>
          <p:nvPr userDrawn="1"/>
        </p:nvSpPr>
        <p:spPr bwMode="gray">
          <a:xfrm>
            <a:off x="550164" y="4759526"/>
            <a:ext cx="2412111" cy="5910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a:t>For more guidance regarding best practice in data visualization, please refer to the Brand Guidelines.</a:t>
            </a:r>
          </a:p>
        </p:txBody>
      </p:sp>
      <p:sp>
        <p:nvSpPr>
          <p:cNvPr id="20" name="Subhead 1">
            <a:extLst>
              <a:ext uri="{FF2B5EF4-FFF2-40B4-BE49-F238E27FC236}">
                <a16:creationId xmlns:a16="http://schemas.microsoft.com/office/drawing/2014/main" id="{0A512AF5-AD3D-1160-4894-E08C40AC65EB}"/>
              </a:ext>
            </a:extLst>
          </p:cNvPr>
          <p:cNvSpPr txBox="1">
            <a:spLocks/>
          </p:cNvSpPr>
          <p:nvPr userDrawn="1"/>
        </p:nvSpPr>
        <p:spPr bwMode="gray">
          <a:xfrm>
            <a:off x="4294188" y="1096963"/>
            <a:ext cx="2111278" cy="27705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rPr>
              <a:t>THEME COLORS SETTING</a:t>
            </a:r>
          </a:p>
        </p:txBody>
      </p:sp>
      <p:pic>
        <p:nvPicPr>
          <p:cNvPr id="21" name="Picture 20" descr="Colors menu">
            <a:extLst>
              <a:ext uri="{FF2B5EF4-FFF2-40B4-BE49-F238E27FC236}">
                <a16:creationId xmlns:a16="http://schemas.microsoft.com/office/drawing/2014/main" id="{E7C41DAC-9B02-C6FD-B3D8-91FC284EA5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r="295"/>
          <a:stretch/>
        </p:blipFill>
        <p:spPr bwMode="gray">
          <a:xfrm>
            <a:off x="4294188" y="1366838"/>
            <a:ext cx="1697037" cy="4394196"/>
          </a:xfrm>
          <a:prstGeom prst="rect">
            <a:avLst/>
          </a:prstGeom>
          <a:ln w="9525">
            <a:solidFill>
              <a:schemeClr val="tx1"/>
            </a:solidFill>
          </a:ln>
        </p:spPr>
      </p:pic>
      <p:sp>
        <p:nvSpPr>
          <p:cNvPr id="27" name="Title 1">
            <a:extLst>
              <a:ext uri="{FF2B5EF4-FFF2-40B4-BE49-F238E27FC236}">
                <a16:creationId xmlns:a16="http://schemas.microsoft.com/office/drawing/2014/main" id="{A9D15B57-6958-52A1-AC6E-6F30739C4604}"/>
              </a:ext>
            </a:extLst>
          </p:cNvPr>
          <p:cNvSpPr txBox="1">
            <a:spLocks/>
          </p:cNvSpPr>
          <p:nvPr userDrawn="1"/>
        </p:nvSpPr>
        <p:spPr bwMode="gray">
          <a:xfrm>
            <a:off x="6359323" y="1515242"/>
            <a:ext cx="1219832" cy="472505"/>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a:ln>
                  <a:noFill/>
                </a:ln>
                <a:solidFill>
                  <a:srgbClr val="0D004D"/>
                </a:solidFill>
                <a:effectLst/>
                <a:uLnTx/>
                <a:uFillTx/>
                <a:latin typeface="Plus Jakarta Sans Medium" panose="020B0604030504040204"/>
                <a:ea typeface="+mj-ea"/>
                <a:cs typeface="+mj-cs"/>
              </a:rPr>
              <a:t>The</a:t>
            </a:r>
            <a:r>
              <a:rPr lang="en-US" sz="1000">
                <a:solidFill>
                  <a:srgbClr val="0D004D"/>
                </a:solidFill>
                <a:latin typeface="Plus Jakarta Sans Medium" panose="020B0604030504040204"/>
              </a:rPr>
              <a:t> theme</a:t>
            </a:r>
            <a:r>
              <a:rPr kumimoji="0" lang="en-US" sz="1000" b="0" i="0" u="none" strike="noStrike" kern="1200" cap="none" spc="0" normalizeH="0" baseline="0" noProof="0">
                <a:ln>
                  <a:noFill/>
                </a:ln>
                <a:solidFill>
                  <a:srgbClr val="0D004D"/>
                </a:solidFill>
                <a:effectLst/>
                <a:uLnTx/>
                <a:uFillTx/>
                <a:latin typeface="Plus Jakarta Sans Medium" panose="020B0604030504040204"/>
                <a:ea typeface="+mj-ea"/>
                <a:cs typeface="+mj-cs"/>
              </a:rPr>
              <a:t> colors are optimized for automated charts.</a:t>
            </a:r>
          </a:p>
        </p:txBody>
      </p:sp>
      <p:sp>
        <p:nvSpPr>
          <p:cNvPr id="25" name="Title 1">
            <a:extLst>
              <a:ext uri="{FF2B5EF4-FFF2-40B4-BE49-F238E27FC236}">
                <a16:creationId xmlns:a16="http://schemas.microsoft.com/office/drawing/2014/main" id="{E7ADF355-EEF1-6676-3391-435ADA5D9A05}"/>
              </a:ext>
            </a:extLst>
          </p:cNvPr>
          <p:cNvSpPr txBox="1">
            <a:spLocks/>
          </p:cNvSpPr>
          <p:nvPr userDrawn="1"/>
        </p:nvSpPr>
        <p:spPr bwMode="gray">
          <a:xfrm>
            <a:off x="6359322" y="2011291"/>
            <a:ext cx="1221515" cy="472505"/>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a:ln>
                  <a:noFill/>
                </a:ln>
                <a:solidFill>
                  <a:srgbClr val="0D004D"/>
                </a:solidFill>
                <a:effectLst/>
                <a:uLnTx/>
                <a:uFillTx/>
                <a:latin typeface="Plus Jakarta Sans Medium" panose="020B0604030504040204"/>
                <a:ea typeface="+mj-ea"/>
                <a:cs typeface="+mj-cs"/>
              </a:rPr>
              <a:t>Do not use automated tints.</a:t>
            </a:r>
          </a:p>
        </p:txBody>
      </p:sp>
      <p:grpSp>
        <p:nvGrpSpPr>
          <p:cNvPr id="22" name="Group 21" descr="Lighter and darker versions of the theme colors displayed below the first row of the Theme Colors section of the Colors menu, crossed out">
            <a:extLst>
              <a:ext uri="{FF2B5EF4-FFF2-40B4-BE49-F238E27FC236}">
                <a16:creationId xmlns:a16="http://schemas.microsoft.com/office/drawing/2014/main" id="{D4125BDA-BC0C-CD21-ACC1-0EC3549338E3}"/>
              </a:ext>
            </a:extLst>
          </p:cNvPr>
          <p:cNvGrpSpPr/>
          <p:nvPr userDrawn="1"/>
        </p:nvGrpSpPr>
        <p:grpSpPr bwMode="gray">
          <a:xfrm>
            <a:off x="4294188" y="1861423"/>
            <a:ext cx="1697037" cy="772240"/>
            <a:chOff x="2503584" y="2442876"/>
            <a:chExt cx="2201384" cy="1025560"/>
          </a:xfrm>
        </p:grpSpPr>
        <p:sp>
          <p:nvSpPr>
            <p:cNvPr id="23" name="Rectangle 22">
              <a:extLst>
                <a:ext uri="{FF2B5EF4-FFF2-40B4-BE49-F238E27FC236}">
                  <a16:creationId xmlns:a16="http://schemas.microsoft.com/office/drawing/2014/main" id="{FD6C423A-1269-0479-236C-E5CD91684555}"/>
                </a:ext>
              </a:extLst>
            </p:cNvPr>
            <p:cNvSpPr/>
            <p:nvPr/>
          </p:nvSpPr>
          <p:spPr bwMode="gray">
            <a:xfrm>
              <a:off x="2503584" y="2445616"/>
              <a:ext cx="2201384" cy="1022820"/>
            </a:xfrm>
            <a:prstGeom prst="rect">
              <a:avLst/>
            </a:prstGeom>
            <a:solidFill>
              <a:schemeClr val="bg2">
                <a:lumMod val="85000"/>
                <a:alpha val="80922"/>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cxnSp>
          <p:nvCxnSpPr>
            <p:cNvPr id="24" name="Straight Connector 23">
              <a:extLst>
                <a:ext uri="{FF2B5EF4-FFF2-40B4-BE49-F238E27FC236}">
                  <a16:creationId xmlns:a16="http://schemas.microsoft.com/office/drawing/2014/main" id="{68394944-3CB1-F204-20EA-BC3BD16DE6FB}"/>
                </a:ext>
              </a:extLst>
            </p:cNvPr>
            <p:cNvCxnSpPr>
              <a:cxnSpLocks/>
            </p:cNvCxnSpPr>
            <p:nvPr/>
          </p:nvCxnSpPr>
          <p:spPr bwMode="gray">
            <a:xfrm>
              <a:off x="2503584" y="2453444"/>
              <a:ext cx="2201384" cy="1012252"/>
            </a:xfrm>
            <a:prstGeom prst="line">
              <a:avLst/>
            </a:prstGeom>
            <a:solidFill>
              <a:schemeClr val="tx1">
                <a:alpha val="50000"/>
              </a:schemeClr>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8B3FD31C-A3D3-1B7C-4C5C-40F19A121224}"/>
                </a:ext>
              </a:extLst>
            </p:cNvPr>
            <p:cNvCxnSpPr>
              <a:cxnSpLocks/>
            </p:cNvCxnSpPr>
            <p:nvPr/>
          </p:nvCxnSpPr>
          <p:spPr bwMode="gray">
            <a:xfrm flipH="1">
              <a:off x="2503584" y="2442876"/>
              <a:ext cx="2201384" cy="1022820"/>
            </a:xfrm>
            <a:prstGeom prst="line">
              <a:avLst/>
            </a:prstGeom>
            <a:solidFill>
              <a:schemeClr val="tx1">
                <a:alpha val="50000"/>
              </a:schemeClr>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cxnSp>
      </p:grpSp>
      <p:sp>
        <p:nvSpPr>
          <p:cNvPr id="28" name="Title 1">
            <a:extLst>
              <a:ext uri="{FF2B5EF4-FFF2-40B4-BE49-F238E27FC236}">
                <a16:creationId xmlns:a16="http://schemas.microsoft.com/office/drawing/2014/main" id="{75463075-4A61-1CCE-347E-EC2252348A0C}"/>
              </a:ext>
            </a:extLst>
          </p:cNvPr>
          <p:cNvSpPr txBox="1">
            <a:spLocks/>
          </p:cNvSpPr>
          <p:nvPr userDrawn="1"/>
        </p:nvSpPr>
        <p:spPr bwMode="gray">
          <a:xfrm>
            <a:off x="6359323" y="3591504"/>
            <a:ext cx="1221515" cy="47160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a:ln>
                  <a:noFill/>
                </a:ln>
                <a:solidFill>
                  <a:srgbClr val="0D004D"/>
                </a:solidFill>
                <a:effectLst/>
                <a:uLnTx/>
                <a:uFillTx/>
                <a:latin typeface="Plus Jakarta Sans Medium" panose="020B0604030504040204"/>
                <a:ea typeface="+mj-ea"/>
                <a:cs typeface="+mj-cs"/>
              </a:rPr>
              <a:t>Do not use Standard Colors.</a:t>
            </a:r>
          </a:p>
        </p:txBody>
      </p:sp>
      <p:grpSp>
        <p:nvGrpSpPr>
          <p:cNvPr id="29" name="Group 28" descr="Standard Colors section of the Colors menu, crossed out">
            <a:extLst>
              <a:ext uri="{FF2B5EF4-FFF2-40B4-BE49-F238E27FC236}">
                <a16:creationId xmlns:a16="http://schemas.microsoft.com/office/drawing/2014/main" id="{A306B0C4-5E0F-805B-EC1D-59572D3CDC17}"/>
              </a:ext>
            </a:extLst>
          </p:cNvPr>
          <p:cNvGrpSpPr/>
          <p:nvPr userDrawn="1"/>
        </p:nvGrpSpPr>
        <p:grpSpPr bwMode="gray">
          <a:xfrm>
            <a:off x="4294188" y="3713625"/>
            <a:ext cx="1697037" cy="227358"/>
            <a:chOff x="2503584" y="4666500"/>
            <a:chExt cx="2201384" cy="255192"/>
          </a:xfrm>
        </p:grpSpPr>
        <p:sp>
          <p:nvSpPr>
            <p:cNvPr id="30" name="Rectangle 29">
              <a:extLst>
                <a:ext uri="{FF2B5EF4-FFF2-40B4-BE49-F238E27FC236}">
                  <a16:creationId xmlns:a16="http://schemas.microsoft.com/office/drawing/2014/main" id="{782A608A-EA2E-BB7C-23F3-BE92C95DD3AC}"/>
                </a:ext>
              </a:extLst>
            </p:cNvPr>
            <p:cNvSpPr/>
            <p:nvPr/>
          </p:nvSpPr>
          <p:spPr bwMode="gray">
            <a:xfrm>
              <a:off x="2503584" y="4667529"/>
              <a:ext cx="2201384" cy="252453"/>
            </a:xfrm>
            <a:prstGeom prst="rect">
              <a:avLst/>
            </a:prstGeom>
            <a:solidFill>
              <a:schemeClr val="bg2">
                <a:lumMod val="85000"/>
                <a:alpha val="80922"/>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grpSp>
          <p:nvGrpSpPr>
            <p:cNvPr id="31" name="Group 30">
              <a:extLst>
                <a:ext uri="{FF2B5EF4-FFF2-40B4-BE49-F238E27FC236}">
                  <a16:creationId xmlns:a16="http://schemas.microsoft.com/office/drawing/2014/main" id="{D70ACD29-9A23-2B00-4775-A83A3C340B96}"/>
                </a:ext>
              </a:extLst>
            </p:cNvPr>
            <p:cNvGrpSpPr/>
            <p:nvPr/>
          </p:nvGrpSpPr>
          <p:grpSpPr bwMode="gray">
            <a:xfrm>
              <a:off x="2503584" y="4666500"/>
              <a:ext cx="2201384" cy="255192"/>
              <a:chOff x="623734" y="3324550"/>
              <a:chExt cx="2078966" cy="974786"/>
            </a:xfrm>
          </p:grpSpPr>
          <p:cxnSp>
            <p:nvCxnSpPr>
              <p:cNvPr id="32" name="Straight Connector 31">
                <a:extLst>
                  <a:ext uri="{FF2B5EF4-FFF2-40B4-BE49-F238E27FC236}">
                    <a16:creationId xmlns:a16="http://schemas.microsoft.com/office/drawing/2014/main" id="{B559716B-E512-F741-BDB6-BDC24BE584EC}"/>
                  </a:ext>
                </a:extLst>
              </p:cNvPr>
              <p:cNvCxnSpPr>
                <a:cxnSpLocks/>
              </p:cNvCxnSpPr>
              <p:nvPr/>
            </p:nvCxnSpPr>
            <p:spPr bwMode="gray">
              <a:xfrm>
                <a:off x="623734" y="3324551"/>
                <a:ext cx="2078966" cy="974785"/>
              </a:xfrm>
              <a:prstGeom prst="line">
                <a:avLst/>
              </a:prstGeom>
              <a:solidFill>
                <a:schemeClr val="tx1">
                  <a:alpha val="50000"/>
                </a:schemeClr>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42812C71-5212-5AF1-72F7-F06BFFA9DBC5}"/>
                  </a:ext>
                </a:extLst>
              </p:cNvPr>
              <p:cNvCxnSpPr>
                <a:cxnSpLocks/>
              </p:cNvCxnSpPr>
              <p:nvPr/>
            </p:nvCxnSpPr>
            <p:spPr bwMode="gray">
              <a:xfrm flipH="1">
                <a:off x="623734" y="3324550"/>
                <a:ext cx="2078966" cy="972198"/>
              </a:xfrm>
              <a:prstGeom prst="line">
                <a:avLst/>
              </a:prstGeom>
              <a:solidFill>
                <a:schemeClr val="tx1">
                  <a:alpha val="50000"/>
                </a:schemeClr>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cxnSp>
        </p:grpSp>
      </p:grpSp>
      <p:cxnSp>
        <p:nvCxnSpPr>
          <p:cNvPr id="34" name="Straight Connector 33">
            <a:extLst>
              <a:ext uri="{FF2B5EF4-FFF2-40B4-BE49-F238E27FC236}">
                <a16:creationId xmlns:a16="http://schemas.microsoft.com/office/drawing/2014/main" id="{3B3E2B9A-6011-262D-367F-CC354606CC29}"/>
              </a:ext>
              <a:ext uri="{C183D7F6-B498-43B3-948B-1728B52AA6E4}">
                <adec:decorative xmlns:adec="http://schemas.microsoft.com/office/drawing/2017/decorative" val="1"/>
              </a:ext>
            </a:extLst>
          </p:cNvPr>
          <p:cNvCxnSpPr>
            <a:cxnSpLocks/>
          </p:cNvCxnSpPr>
          <p:nvPr userDrawn="1"/>
        </p:nvCxnSpPr>
        <p:spPr bwMode="gray">
          <a:xfrm flipH="1" flipV="1">
            <a:off x="6003190" y="3827304"/>
            <a:ext cx="330958" cy="1"/>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DD2EB9F-0D50-6080-6A4F-E0DC5F8F4493}"/>
              </a:ext>
              <a:ext uri="{C183D7F6-B498-43B3-948B-1728B52AA6E4}">
                <adec:decorative xmlns:adec="http://schemas.microsoft.com/office/drawing/2017/decorative" val="1"/>
              </a:ext>
            </a:extLst>
          </p:cNvPr>
          <p:cNvCxnSpPr>
            <a:cxnSpLocks/>
          </p:cNvCxnSpPr>
          <p:nvPr userDrawn="1"/>
        </p:nvCxnSpPr>
        <p:spPr bwMode="gray">
          <a:xfrm flipH="1">
            <a:off x="6003190" y="2247543"/>
            <a:ext cx="33095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E8D3A89-E70E-DDE7-021E-285840325888}"/>
              </a:ext>
              <a:ext uri="{C183D7F6-B498-43B3-948B-1728B52AA6E4}">
                <adec:decorative xmlns:adec="http://schemas.microsoft.com/office/drawing/2017/decorative" val="1"/>
              </a:ext>
            </a:extLst>
          </p:cNvPr>
          <p:cNvCxnSpPr>
            <a:cxnSpLocks/>
          </p:cNvCxnSpPr>
          <p:nvPr userDrawn="1"/>
        </p:nvCxnSpPr>
        <p:spPr bwMode="gray">
          <a:xfrm flipH="1">
            <a:off x="6003190" y="1751494"/>
            <a:ext cx="33095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6B2F530-8F39-E0B1-91C4-C21680E8FFFE}"/>
              </a:ext>
              <a:ext uri="{C183D7F6-B498-43B3-948B-1728B52AA6E4}">
                <adec:decorative xmlns:adec="http://schemas.microsoft.com/office/drawing/2017/decorative" val="1"/>
              </a:ext>
            </a:extLst>
          </p:cNvPr>
          <p:cNvCxnSpPr>
            <a:cxnSpLocks/>
          </p:cNvCxnSpPr>
          <p:nvPr userDrawn="1"/>
        </p:nvCxnSpPr>
        <p:spPr bwMode="gray">
          <a:xfrm flipH="1">
            <a:off x="7579155" y="1751494"/>
            <a:ext cx="44883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709EA482-6FA9-C797-D634-2D0AD746733E}"/>
              </a:ext>
              <a:ext uri="{C183D7F6-B498-43B3-948B-1728B52AA6E4}">
                <adec:decorative xmlns:adec="http://schemas.microsoft.com/office/drawing/2017/decorative" val="1"/>
              </a:ext>
            </a:extLst>
          </p:cNvPr>
          <p:cNvSpPr/>
          <p:nvPr/>
        </p:nvSpPr>
        <p:spPr bwMode="gray">
          <a:xfrm>
            <a:off x="8027988" y="1374016"/>
            <a:ext cx="2678112" cy="4388609"/>
          </a:xfrm>
          <a:prstGeom prst="rect">
            <a:avLst/>
          </a:prstGeom>
          <a:ln w="9525">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lus Jakarta Sans Medium" panose="020B0604030504040204"/>
              <a:ea typeface="+mn-ea"/>
              <a:cs typeface="+mn-cs"/>
            </a:endParaRPr>
          </a:p>
        </p:txBody>
      </p:sp>
      <p:graphicFrame>
        <p:nvGraphicFramePr>
          <p:cNvPr id="40" name="Chart Placeholder 9" descr="Bar graph theme colors">
            <a:extLst>
              <a:ext uri="{FF2B5EF4-FFF2-40B4-BE49-F238E27FC236}">
                <a16:creationId xmlns:a16="http://schemas.microsoft.com/office/drawing/2014/main" id="{A750D901-C06D-F23A-2288-B642D179C6AA}"/>
              </a:ext>
            </a:extLst>
          </p:cNvPr>
          <p:cNvGraphicFramePr>
            <a:graphicFrameLocks/>
          </p:cNvGraphicFramePr>
          <p:nvPr>
            <p:extLst>
              <p:ext uri="{D42A27DB-BD31-4B8C-83A1-F6EECF244321}">
                <p14:modId xmlns:p14="http://schemas.microsoft.com/office/powerpoint/2010/main" val="2686282570"/>
              </p:ext>
            </p:extLst>
          </p:nvPr>
        </p:nvGraphicFramePr>
        <p:xfrm>
          <a:off x="8181702" y="1566042"/>
          <a:ext cx="2370684" cy="2177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Placeholder 10" descr="Pie graph theme colors">
            <a:extLst>
              <a:ext uri="{FF2B5EF4-FFF2-40B4-BE49-F238E27FC236}">
                <a16:creationId xmlns:a16="http://schemas.microsoft.com/office/drawing/2014/main" id="{FC179024-8977-99D8-FB5C-94EE53A01828}"/>
              </a:ext>
            </a:extLst>
          </p:cNvPr>
          <p:cNvGraphicFramePr>
            <a:graphicFrameLocks/>
          </p:cNvGraphicFramePr>
          <p:nvPr>
            <p:extLst>
              <p:ext uri="{D42A27DB-BD31-4B8C-83A1-F6EECF244321}">
                <p14:modId xmlns:p14="http://schemas.microsoft.com/office/powerpoint/2010/main" val="1528636085"/>
              </p:ext>
            </p:extLst>
          </p:nvPr>
        </p:nvGraphicFramePr>
        <p:xfrm>
          <a:off x="8181702" y="3890901"/>
          <a:ext cx="2370684" cy="1721623"/>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userDrawn="1">
            <p:ph type="ftr" sz="quarter" idx="11"/>
          </p:nvPr>
        </p:nvSpPr>
        <p:spPr bwMode="gray">
          <a:xfrm>
            <a:off x="550164" y="6439710"/>
            <a:ext cx="2666111" cy="418289"/>
          </a:xfrm>
        </p:spPr>
        <p:txBody>
          <a:bodyPr/>
          <a:lstStyle/>
          <a:p>
            <a:r>
              <a:rPr lang="en-US" noProof="0" dirty="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userDrawn="1">
            <p:ph type="sldNum" sz="quarter" idx="12"/>
          </p:nvPr>
        </p:nvSpPr>
        <p:spPr bwMode="gray"/>
        <p:txBody>
          <a:bodyPr/>
          <a:lstStyle>
            <a:lvl1pPr>
              <a:defRPr>
                <a:solidFill>
                  <a:schemeClr val="tx2"/>
                </a:solidFill>
              </a:defRPr>
            </a:lvl1pPr>
          </a:lstStyle>
          <a:p>
            <a:fld id="{27BB625B-AB5A-C845-B50B-ED205C3DDF7A}" type="slidenum">
              <a:rPr lang="en-US" smtClean="0"/>
              <a:pPr/>
              <a:t>‹#›</a:t>
            </a:fld>
            <a:endParaRPr lang="en-US"/>
          </a:p>
        </p:txBody>
      </p:sp>
    </p:spTree>
    <p:extLst>
      <p:ext uri="{BB962C8B-B14F-4D97-AF65-F5344CB8AC3E}">
        <p14:creationId xmlns:p14="http://schemas.microsoft.com/office/powerpoint/2010/main" val="16528792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ser Guide: Typography">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6" name="Section">
            <a:extLst>
              <a:ext uri="{FF2B5EF4-FFF2-40B4-BE49-F238E27FC236}">
                <a16:creationId xmlns:a16="http://schemas.microsoft.com/office/drawing/2014/main" id="{554ECA3C-1DF4-B7F5-69F4-F7609A8B8398}"/>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Typography</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421636"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1"/>
              <a:t>Plus Jakarta Sans </a:t>
            </a:r>
            <a:r>
              <a:rPr lang="en-US" b="0"/>
              <a:t>is our primary typeface to use across various types communications including PowerPoint presentations.</a:t>
            </a:r>
          </a:p>
          <a:p>
            <a:r>
              <a:rPr lang="en-US" b="0"/>
              <a:t>Follow these rules for using type in our communications:</a:t>
            </a:r>
          </a:p>
          <a:p>
            <a:pPr marL="137160" indent="-137160" algn="l" defTabSz="914400" rtl="0" eaLnBrk="1" latinLnBrk="0" hangingPunct="1">
              <a:lnSpc>
                <a:spcPct val="100000"/>
              </a:lnSpc>
              <a:spcBef>
                <a:spcPts val="0"/>
              </a:spcBef>
              <a:spcAft>
                <a:spcPts val="600"/>
              </a:spcAft>
              <a:buFont typeface="Plus Jakarta Sans" panose="020B0604020202020204" pitchFamily="34" charset="0"/>
              <a:buChar char="•"/>
              <a:defRPr/>
            </a:pPr>
            <a:r>
              <a:rPr lang="en-US" sz="1100" kern="1200">
                <a:solidFill>
                  <a:srgbClr val="0D004D"/>
                </a:solidFill>
                <a:latin typeface="Plus Jakarta Sans Medium" panose="020B0604030504040204"/>
                <a:ea typeface="+mn-ea"/>
                <a:cs typeface="+mn-cs"/>
              </a:rPr>
              <a:t>Use only our approved typeface</a:t>
            </a:r>
          </a:p>
          <a:p>
            <a:pPr marL="137160" indent="-137160" algn="l" defTabSz="914400" rtl="0" eaLnBrk="1" latinLnBrk="0" hangingPunct="1">
              <a:lnSpc>
                <a:spcPct val="100000"/>
              </a:lnSpc>
              <a:spcBef>
                <a:spcPts val="0"/>
              </a:spcBef>
              <a:spcAft>
                <a:spcPts val="600"/>
              </a:spcAft>
              <a:buFont typeface="Plus Jakarta Sans" panose="020B0604020202020204" pitchFamily="34" charset="0"/>
              <a:buChar char="•"/>
              <a:defRPr/>
            </a:pPr>
            <a:r>
              <a:rPr lang="en-US" sz="1100" kern="1200">
                <a:solidFill>
                  <a:srgbClr val="0D004D"/>
                </a:solidFill>
                <a:latin typeface="Plus Jakarta Sans Medium" panose="020B0604030504040204"/>
                <a:ea typeface="+mn-ea"/>
                <a:cs typeface="+mn-cs"/>
              </a:rPr>
              <a:t>Set text primarily flush left</a:t>
            </a:r>
          </a:p>
          <a:p>
            <a:pPr marL="137160" indent="-137160" algn="l" defTabSz="914400" rtl="0" eaLnBrk="1" latinLnBrk="0" hangingPunct="1">
              <a:lnSpc>
                <a:spcPct val="100000"/>
              </a:lnSpc>
              <a:spcBef>
                <a:spcPts val="0"/>
              </a:spcBef>
              <a:spcAft>
                <a:spcPts val="600"/>
              </a:spcAft>
              <a:buFont typeface="Plus Jakarta Sans" panose="020B0604020202020204" pitchFamily="34" charset="0"/>
              <a:buChar char="•"/>
              <a:defRPr/>
            </a:pPr>
            <a:r>
              <a:rPr lang="en-US" sz="1100" kern="1200">
                <a:solidFill>
                  <a:srgbClr val="0D004D"/>
                </a:solidFill>
                <a:latin typeface="Plus Jakarta Sans Medium" panose="020B0604030504040204"/>
                <a:ea typeface="+mn-ea"/>
                <a:cs typeface="+mn-cs"/>
              </a:rPr>
              <a:t>Set kerning to optical</a:t>
            </a:r>
          </a:p>
          <a:p>
            <a:pPr marL="137160" indent="-137160" algn="l" defTabSz="914400" rtl="0" eaLnBrk="1" latinLnBrk="0" hangingPunct="1">
              <a:lnSpc>
                <a:spcPct val="100000"/>
              </a:lnSpc>
              <a:spcBef>
                <a:spcPts val="0"/>
              </a:spcBef>
              <a:spcAft>
                <a:spcPts val="600"/>
              </a:spcAft>
              <a:buFont typeface="Plus Jakarta Sans" panose="020B0604020202020204" pitchFamily="34" charset="0"/>
              <a:buChar char="•"/>
              <a:defRPr/>
            </a:pPr>
            <a:r>
              <a:rPr lang="en-US" sz="1100" kern="1200">
                <a:solidFill>
                  <a:srgbClr val="0D004D"/>
                </a:solidFill>
                <a:latin typeface="Plus Jakarta Sans Medium" panose="020B0604030504040204"/>
                <a:ea typeface="+mn-ea"/>
                <a:cs typeface="+mn-cs"/>
              </a:rPr>
              <a:t>Use consistent point sizes throughout — do not use too many different type sizes</a:t>
            </a:r>
          </a:p>
          <a:p>
            <a:pPr marL="137160" indent="-137160" algn="l" defTabSz="914400" rtl="0" eaLnBrk="1" latinLnBrk="0" hangingPunct="1">
              <a:lnSpc>
                <a:spcPct val="100000"/>
              </a:lnSpc>
              <a:spcBef>
                <a:spcPts val="0"/>
              </a:spcBef>
              <a:spcAft>
                <a:spcPts val="600"/>
              </a:spcAft>
              <a:buFont typeface="Plus Jakarta Sans" panose="020B0604020202020204" pitchFamily="34" charset="0"/>
              <a:buChar char="•"/>
              <a:defRPr/>
            </a:pPr>
            <a:r>
              <a:rPr lang="en-US" sz="1100" kern="1200">
                <a:solidFill>
                  <a:srgbClr val="0D004D"/>
                </a:solidFill>
                <a:latin typeface="Plus Jakarta Sans Medium" panose="020B0604030504040204"/>
                <a:ea typeface="+mn-ea"/>
                <a:cs typeface="+mn-cs"/>
              </a:rPr>
              <a:t>Limit the use of all caps</a:t>
            </a:r>
          </a:p>
          <a:p>
            <a:pPr marL="137160" indent="-137160" algn="l" defTabSz="914400" rtl="0" eaLnBrk="1" latinLnBrk="0" hangingPunct="1">
              <a:lnSpc>
                <a:spcPct val="100000"/>
              </a:lnSpc>
              <a:spcBef>
                <a:spcPts val="0"/>
              </a:spcBef>
              <a:spcAft>
                <a:spcPts val="600"/>
              </a:spcAft>
              <a:buFont typeface="Plus Jakarta Sans" panose="020B0604020202020204" pitchFamily="34" charset="0"/>
              <a:buChar char="•"/>
              <a:defRPr/>
            </a:pPr>
            <a:r>
              <a:rPr lang="en-US" sz="1100" kern="1200">
                <a:solidFill>
                  <a:srgbClr val="0D004D"/>
                </a:solidFill>
                <a:latin typeface="Plus Jakarta Sans Medium" panose="020B0604030504040204"/>
                <a:ea typeface="+mn-ea"/>
                <a:cs typeface="+mn-cs"/>
              </a:rPr>
              <a:t>Text-heavy documents should be well organized and use white space generously, allowing the reader’s eye to scan and flow through the material easily</a:t>
            </a:r>
          </a:p>
          <a:p>
            <a:pPr marL="137160" indent="-137160" algn="l" defTabSz="914400" rtl="0" eaLnBrk="1" latinLnBrk="0" hangingPunct="1">
              <a:lnSpc>
                <a:spcPct val="100000"/>
              </a:lnSpc>
              <a:spcBef>
                <a:spcPts val="0"/>
              </a:spcBef>
              <a:spcAft>
                <a:spcPts val="600"/>
              </a:spcAft>
              <a:buFont typeface="Plus Jakarta Sans" panose="020B0604020202020204" pitchFamily="34" charset="0"/>
              <a:buChar char="•"/>
              <a:defRPr/>
            </a:pPr>
            <a:r>
              <a:rPr lang="en-US" sz="1100" kern="1200">
                <a:solidFill>
                  <a:srgbClr val="0D004D"/>
                </a:solidFill>
                <a:latin typeface="Plus Jakarta Sans Medium" panose="020B0604030504040204"/>
                <a:ea typeface="+mn-ea"/>
                <a:cs typeface="+mn-cs"/>
              </a:rPr>
              <a:t>Use Italic only for special cases, i.e., titles, names of vehicles and ships, scientific and technical terms, foreign words or phrases.</a:t>
            </a:r>
          </a:p>
          <a:p>
            <a:endParaRPr lang="en-US" b="0"/>
          </a:p>
        </p:txBody>
      </p:sp>
      <p:sp>
        <p:nvSpPr>
          <p:cNvPr id="2" name="Title 1">
            <a:extLst>
              <a:ext uri="{FF2B5EF4-FFF2-40B4-BE49-F238E27FC236}">
                <a16:creationId xmlns:a16="http://schemas.microsoft.com/office/drawing/2014/main" id="{041F95B9-14C1-0998-1118-27703025EE2D}"/>
              </a:ext>
            </a:extLst>
          </p:cNvPr>
          <p:cNvSpPr txBox="1">
            <a:spLocks/>
          </p:cNvSpPr>
          <p:nvPr userDrawn="1"/>
        </p:nvSpPr>
        <p:spPr bwMode="gray">
          <a:xfrm>
            <a:off x="4637088" y="1366838"/>
            <a:ext cx="6411912"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1">
                <a:ln>
                  <a:noFill/>
                </a:ln>
                <a:solidFill>
                  <a:srgbClr val="0D004D"/>
                </a:solidFill>
                <a:effectLst/>
                <a:uLnTx/>
                <a:uFillTx/>
                <a:latin typeface="Plus Jakarta Sans" panose="020B0604030504040204"/>
                <a:ea typeface="+mj-ea"/>
                <a:cs typeface="+mj-cs"/>
              </a:rPr>
              <a:t>Title — Bold</a:t>
            </a:r>
          </a:p>
        </p:txBody>
      </p:sp>
      <p:sp>
        <p:nvSpPr>
          <p:cNvPr id="3" name="Title 1">
            <a:extLst>
              <a:ext uri="{FF2B5EF4-FFF2-40B4-BE49-F238E27FC236}">
                <a16:creationId xmlns:a16="http://schemas.microsoft.com/office/drawing/2014/main" id="{79DDA430-2E02-65E6-0DEE-220CB89390F8}"/>
              </a:ext>
            </a:extLst>
          </p:cNvPr>
          <p:cNvSpPr txBox="1">
            <a:spLocks/>
          </p:cNvSpPr>
          <p:nvPr userDrawn="1"/>
        </p:nvSpPr>
        <p:spPr bwMode="gray">
          <a:xfrm>
            <a:off x="4637089" y="2462473"/>
            <a:ext cx="6411910" cy="15388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Bef>
                <a:spcPts val="0"/>
              </a:spcBef>
              <a:defRPr/>
            </a:pPr>
            <a:r>
              <a:rPr lang="en-US" sz="1000" cap="all" noProof="1">
                <a:solidFill>
                  <a:srgbClr val="0D004D"/>
                </a:solidFill>
                <a:latin typeface="Plus Jakarta Sans Medium" panose="020B0604030504040204"/>
                <a:ea typeface="+mn-ea"/>
                <a:cs typeface="+mn-cs"/>
              </a:rPr>
              <a:t>SLIDE SECTION TITLE — REGULAR ALL CAPS</a:t>
            </a:r>
          </a:p>
        </p:txBody>
      </p:sp>
      <p:sp>
        <p:nvSpPr>
          <p:cNvPr id="7" name="Title 1">
            <a:extLst>
              <a:ext uri="{FF2B5EF4-FFF2-40B4-BE49-F238E27FC236}">
                <a16:creationId xmlns:a16="http://schemas.microsoft.com/office/drawing/2014/main" id="{EAE89D40-FA37-7962-F804-74B144E2CB9F}"/>
              </a:ext>
            </a:extLst>
          </p:cNvPr>
          <p:cNvSpPr txBox="1">
            <a:spLocks/>
          </p:cNvSpPr>
          <p:nvPr userDrawn="1"/>
        </p:nvSpPr>
        <p:spPr bwMode="gray">
          <a:xfrm>
            <a:off x="4637089" y="2717668"/>
            <a:ext cx="641191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1">
                <a:ln>
                  <a:noFill/>
                </a:ln>
                <a:solidFill>
                  <a:srgbClr val="0D004D"/>
                </a:solidFill>
                <a:effectLst/>
                <a:uLnTx/>
                <a:uFillTx/>
                <a:latin typeface="Plus Jakarta Sans SemiBold" panose="020B0609020204030204"/>
                <a:ea typeface="+mj-ea"/>
                <a:cs typeface="+mj-cs"/>
              </a:rPr>
              <a:t>Slide headline — SemiBold</a:t>
            </a:r>
          </a:p>
        </p:txBody>
      </p:sp>
      <p:sp>
        <p:nvSpPr>
          <p:cNvPr id="9" name="Title 1">
            <a:extLst>
              <a:ext uri="{FF2B5EF4-FFF2-40B4-BE49-F238E27FC236}">
                <a16:creationId xmlns:a16="http://schemas.microsoft.com/office/drawing/2014/main" id="{DBA1FB21-1438-AA2D-3FC5-BDBD25832C03}"/>
              </a:ext>
            </a:extLst>
          </p:cNvPr>
          <p:cNvSpPr txBox="1">
            <a:spLocks/>
          </p:cNvSpPr>
          <p:nvPr userDrawn="1"/>
        </p:nvSpPr>
        <p:spPr bwMode="gray">
          <a:xfrm>
            <a:off x="4647721" y="3466450"/>
            <a:ext cx="6401317" cy="24622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600" b="0" i="0" u="none" strike="noStrike" kern="1200" cap="none" spc="0" normalizeH="0" baseline="0" noProof="1">
                <a:ln>
                  <a:noFill/>
                </a:ln>
                <a:solidFill>
                  <a:srgbClr val="0D004D"/>
                </a:solidFill>
                <a:effectLst/>
                <a:uLnTx/>
                <a:uFillTx/>
                <a:latin typeface="Plus Jakarta Sans SemiBold" panose="020B0609020204030204"/>
                <a:ea typeface="+mj-ea"/>
                <a:cs typeface="+mj-cs"/>
              </a:rPr>
              <a:t>Smaller subheads — SemiBold</a:t>
            </a:r>
          </a:p>
        </p:txBody>
      </p:sp>
      <p:sp>
        <p:nvSpPr>
          <p:cNvPr id="12" name="Title 1">
            <a:extLst>
              <a:ext uri="{FF2B5EF4-FFF2-40B4-BE49-F238E27FC236}">
                <a16:creationId xmlns:a16="http://schemas.microsoft.com/office/drawing/2014/main" id="{C2145967-1BCF-A0AD-9B31-667AB123C28E}"/>
              </a:ext>
            </a:extLst>
          </p:cNvPr>
          <p:cNvSpPr txBox="1">
            <a:spLocks/>
          </p:cNvSpPr>
          <p:nvPr userDrawn="1"/>
        </p:nvSpPr>
        <p:spPr bwMode="gray">
          <a:xfrm>
            <a:off x="4647721" y="3796026"/>
            <a:ext cx="6401317" cy="115416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1">
                <a:ln>
                  <a:noFill/>
                </a:ln>
                <a:solidFill>
                  <a:srgbClr val="0D004D"/>
                </a:solidFill>
                <a:effectLst/>
                <a:uLnTx/>
                <a:uFillTx/>
                <a:latin typeface="Plus Jakarta Sans Medium" panose="020B0604030504040204"/>
                <a:ea typeface="+mj-ea"/>
                <a:cs typeface="+mj-cs"/>
              </a:rPr>
              <a:t>Content— Regular</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1">
                <a:ln>
                  <a:noFill/>
                </a:ln>
                <a:solidFill>
                  <a:srgbClr val="0D004D"/>
                </a:solidFill>
                <a:effectLst/>
                <a:uLnTx/>
                <a:uFillTx/>
                <a:latin typeface="Plus Jakarta Sans Medium" panose="020B0604030504040204"/>
                <a:ea typeface="+mj-ea"/>
                <a:cs typeface="+mj-cs"/>
              </a:rPr>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itle 1">
            <a:extLst>
              <a:ext uri="{FF2B5EF4-FFF2-40B4-BE49-F238E27FC236}">
                <a16:creationId xmlns:a16="http://schemas.microsoft.com/office/drawing/2014/main" id="{D26A9AC9-28F1-BAC6-C232-360B73B36B99}"/>
              </a:ext>
            </a:extLst>
          </p:cNvPr>
          <p:cNvSpPr txBox="1">
            <a:spLocks/>
          </p:cNvSpPr>
          <p:nvPr userDrawn="1"/>
        </p:nvSpPr>
        <p:spPr bwMode="gray">
          <a:xfrm>
            <a:off x="4637089" y="5255773"/>
            <a:ext cx="6411910" cy="1384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00" b="0" i="0" u="none" strike="noStrike" kern="1200" cap="none" spc="0" normalizeH="0" baseline="0" noProof="1">
                <a:ln>
                  <a:noFill/>
                </a:ln>
                <a:solidFill>
                  <a:srgbClr val="0D004D"/>
                </a:solidFill>
                <a:effectLst/>
                <a:uLnTx/>
                <a:uFillTx/>
                <a:latin typeface="Plus Jakarta Sans Medium" panose="020B0604030504040204"/>
                <a:ea typeface="+mj-ea"/>
                <a:cs typeface="+mj-cs"/>
              </a:rPr>
              <a:t>Annotation and citation — Regular</a:t>
            </a:r>
          </a:p>
        </p:txBody>
      </p:sp>
      <p:sp>
        <p:nvSpPr>
          <p:cNvPr id="15" name="Title 1">
            <a:extLst>
              <a:ext uri="{FF2B5EF4-FFF2-40B4-BE49-F238E27FC236}">
                <a16:creationId xmlns:a16="http://schemas.microsoft.com/office/drawing/2014/main" id="{E499D5DA-A7EC-CE09-5EF8-C14FE0A7645D}"/>
              </a:ext>
            </a:extLst>
          </p:cNvPr>
          <p:cNvSpPr txBox="1">
            <a:spLocks/>
          </p:cNvSpPr>
          <p:nvPr userDrawn="1"/>
        </p:nvSpPr>
        <p:spPr bwMode="gray">
          <a:xfrm>
            <a:off x="4637089" y="5458973"/>
            <a:ext cx="6411910" cy="11080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 b="0" i="0" u="none" strike="noStrike" kern="1200" cap="none" spc="0" normalizeH="0" baseline="0" noProof="1">
                <a:ln>
                  <a:noFill/>
                </a:ln>
                <a:solidFill>
                  <a:srgbClr val="0D004D"/>
                </a:solidFill>
                <a:effectLst/>
                <a:uLnTx/>
                <a:uFillTx/>
                <a:latin typeface="Plus Jakarta Sans Medium" panose="020B0604030504040204"/>
                <a:ea typeface="+mj-ea"/>
                <a:cs typeface="+mj-cs"/>
              </a:rPr>
              <a:t>Footer elements — Regular</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gray"/>
        <p:txBody>
          <a:bodyPr/>
          <a:lstStyle>
            <a:lvl1pPr>
              <a:defRPr>
                <a:solidFill>
                  <a:schemeClr val="tx2"/>
                </a:solidFill>
              </a:defRPr>
            </a:lvl1pPr>
          </a:lstStyle>
          <a:p>
            <a:fld id="{27BB625B-AB5A-C845-B50B-ED205C3DDF7A}" type="slidenum">
              <a:rPr lang="en-US" smtClean="0"/>
              <a:pPr/>
              <a:t>‹#›</a:t>
            </a:fld>
            <a:endParaRPr lang="en-US"/>
          </a:p>
        </p:txBody>
      </p:sp>
    </p:spTree>
    <p:extLst>
      <p:ext uri="{BB962C8B-B14F-4D97-AF65-F5344CB8AC3E}">
        <p14:creationId xmlns:p14="http://schemas.microsoft.com/office/powerpoint/2010/main" val="2560002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User Guide: Pictograms and Icons">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88" name="Section">
            <a:extLst>
              <a:ext uri="{FF2B5EF4-FFF2-40B4-BE49-F238E27FC236}">
                <a16:creationId xmlns:a16="http://schemas.microsoft.com/office/drawing/2014/main" id="{EBA5F521-577F-6087-09CE-FB6C3058BD6D}"/>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Pictograms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Lightmode</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354961" cy="25749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noProof="0"/>
              <a:t>While pictograms should be used in their original Purple colorway, they can also incorporate one of three accent colors, Amber, Turquoise and Fuchsia.</a:t>
            </a:r>
          </a:p>
          <a:p>
            <a:r>
              <a:rPr lang="en-GB">
                <a:solidFill>
                  <a:srgbClr val="0C004C"/>
                </a:solidFill>
                <a:effectLst/>
                <a:latin typeface="Plus Jakarta Sans Medium" pitchFamily="2" charset="77"/>
              </a:rPr>
              <a:t>Consider using pictograms with accent colors when: </a:t>
            </a:r>
          </a:p>
          <a:p>
            <a:pPr marL="171450" indent="-171450">
              <a:buFont typeface="Arial" panose="020B0604020202020204" pitchFamily="34" charset="0"/>
              <a:buChar char="•"/>
            </a:pPr>
            <a:r>
              <a:rPr lang="en-GB">
                <a:solidFill>
                  <a:srgbClr val="0C004C"/>
                </a:solidFill>
                <a:effectLst/>
                <a:latin typeface="Plus Jakarta Sans Medium" pitchFamily="2" charset="77"/>
              </a:rPr>
              <a:t>calling additional attention to one in a series </a:t>
            </a:r>
          </a:p>
          <a:p>
            <a:pPr marL="171450" indent="-171450">
              <a:buFont typeface="Arial" panose="020B0604020202020204" pitchFamily="34" charset="0"/>
              <a:buChar char="•"/>
            </a:pPr>
            <a:r>
              <a:rPr lang="en-GB">
                <a:solidFill>
                  <a:srgbClr val="0C004C"/>
                </a:solidFill>
                <a:effectLst/>
                <a:latin typeface="Plus Jakarta Sans Medium" pitchFamily="2" charset="77"/>
              </a:rPr>
              <a:t>complementing the color of a layout </a:t>
            </a:r>
          </a:p>
          <a:p>
            <a:pPr marL="171450" indent="-171450">
              <a:buFont typeface="Arial" panose="020B0604020202020204" pitchFamily="34" charset="0"/>
              <a:buChar char="•"/>
            </a:pPr>
            <a:r>
              <a:rPr lang="en-GB">
                <a:solidFill>
                  <a:srgbClr val="0C004C"/>
                </a:solidFill>
                <a:effectLst/>
                <a:latin typeface="Plus Jakarta Sans Medium" pitchFamily="2" charset="77"/>
              </a:rPr>
              <a:t>used as a large expressive illustration </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userDrawn="1">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userDrawn="1">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sp>
        <p:nvSpPr>
          <p:cNvPr id="2" name="Text">
            <a:extLst>
              <a:ext uri="{FF2B5EF4-FFF2-40B4-BE49-F238E27FC236}">
                <a16:creationId xmlns:a16="http://schemas.microsoft.com/office/drawing/2014/main" id="{5DFAADE6-3259-1D3C-7867-5FC5E541770C}"/>
              </a:ext>
            </a:extLst>
          </p:cNvPr>
          <p:cNvSpPr>
            <a:spLocks/>
          </p:cNvSpPr>
          <p:nvPr userDrawn="1"/>
        </p:nvSpPr>
        <p:spPr>
          <a:xfrm>
            <a:off x="440676" y="4269821"/>
            <a:ext cx="2378724" cy="74384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20"/>
              </a:lnSpc>
            </a:pPr>
            <a:r>
              <a:rPr lang="en-US" sz="1100" noProof="1">
                <a:solidFill>
                  <a:schemeClr val="tx2"/>
                </a:solidFill>
              </a:rPr>
              <a:t>Go to </a:t>
            </a:r>
            <a:r>
              <a:rPr lang="en-US" sz="1100" b="1" noProof="1">
                <a:solidFill>
                  <a:schemeClr val="tx2"/>
                </a:solidFill>
                <a:hlinkClick r:id="rId2">
                  <a:extLst>
                    <a:ext uri="{A12FA001-AC4F-418D-AE19-62706E023703}">
                      <ahyp:hlinkClr xmlns:ahyp="http://schemas.microsoft.com/office/drawing/2018/hyperlinkcolor" val="tx"/>
                    </a:ext>
                  </a:extLst>
                </a:hlinkClick>
              </a:rPr>
              <a:t>Pearson Brand Hub</a:t>
            </a:r>
            <a:r>
              <a:rPr lang="en-US" sz="1100" b="1" noProof="1">
                <a:solidFill>
                  <a:schemeClr val="tx2"/>
                </a:solidFill>
              </a:rPr>
              <a:t> </a:t>
            </a:r>
            <a:r>
              <a:rPr lang="en-US" sz="1100" noProof="1">
                <a:solidFill>
                  <a:schemeClr val="tx2"/>
                </a:solidFill>
              </a:rPr>
              <a:t>to access the pictograms with accent colors. </a:t>
            </a:r>
            <a:endParaRPr lang="en-US" sz="1100">
              <a:solidFill>
                <a:schemeClr val="tx2"/>
              </a:solidFill>
            </a:endParaRPr>
          </a:p>
        </p:txBody>
      </p:sp>
      <p:grpSp>
        <p:nvGrpSpPr>
          <p:cNvPr id="3" name="Group 2" descr="pictograms with accent colors">
            <a:extLst>
              <a:ext uri="{FF2B5EF4-FFF2-40B4-BE49-F238E27FC236}">
                <a16:creationId xmlns:a16="http://schemas.microsoft.com/office/drawing/2014/main" id="{31BBCCFD-7160-50BD-400C-BED8BEE208DD}"/>
              </a:ext>
            </a:extLst>
          </p:cNvPr>
          <p:cNvGrpSpPr/>
          <p:nvPr userDrawn="1"/>
        </p:nvGrpSpPr>
        <p:grpSpPr>
          <a:xfrm>
            <a:off x="550164" y="5125013"/>
            <a:ext cx="2159747" cy="680781"/>
            <a:chOff x="550164" y="5125013"/>
            <a:chExt cx="2159747" cy="680781"/>
          </a:xfrm>
        </p:grpSpPr>
        <p:pic>
          <p:nvPicPr>
            <p:cNvPr id="7" name="Picture 6" descr="A colorful cube with purple and yellow squares&#10;&#10;AI-generated content may be incorrect.">
              <a:extLst>
                <a:ext uri="{FF2B5EF4-FFF2-40B4-BE49-F238E27FC236}">
                  <a16:creationId xmlns:a16="http://schemas.microsoft.com/office/drawing/2014/main" id="{011BFC08-9810-AC36-4734-2DBD3E8DC8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164" y="5125013"/>
              <a:ext cx="680781" cy="680781"/>
            </a:xfrm>
            <a:prstGeom prst="rect">
              <a:avLst/>
            </a:prstGeom>
          </p:spPr>
        </p:pic>
        <p:pic>
          <p:nvPicPr>
            <p:cNvPr id="8" name="Picture 7">
              <a:extLst>
                <a:ext uri="{FF2B5EF4-FFF2-40B4-BE49-F238E27FC236}">
                  <a16:creationId xmlns:a16="http://schemas.microsoft.com/office/drawing/2014/main" id="{66DE5405-8D04-89A3-D50D-6A4E3994B4F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89647" y="5125013"/>
              <a:ext cx="680781" cy="680781"/>
            </a:xfrm>
            <a:prstGeom prst="rect">
              <a:avLst/>
            </a:prstGeom>
          </p:spPr>
        </p:pic>
        <p:pic>
          <p:nvPicPr>
            <p:cNvPr id="9" name="Picture 8">
              <a:extLst>
                <a:ext uri="{FF2B5EF4-FFF2-40B4-BE49-F238E27FC236}">
                  <a16:creationId xmlns:a16="http://schemas.microsoft.com/office/drawing/2014/main" id="{D2E79EF5-BCB0-4652-4D84-9771BDB88AB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029130" y="5125013"/>
              <a:ext cx="680781" cy="680781"/>
            </a:xfrm>
            <a:prstGeom prst="rect">
              <a:avLst/>
            </a:prstGeom>
          </p:spPr>
        </p:pic>
      </p:grpSp>
      <p:pic>
        <p:nvPicPr>
          <p:cNvPr id="10" name="Picture 9" descr="A purple paper plane&#10;">
            <a:extLst>
              <a:ext uri="{FF2B5EF4-FFF2-40B4-BE49-F238E27FC236}">
                <a16:creationId xmlns:a16="http://schemas.microsoft.com/office/drawing/2014/main" id="{6706DEBC-CA78-57B6-1ABD-0E06263FCED2}"/>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653155" y="722826"/>
            <a:ext cx="840821" cy="840821"/>
          </a:xfrm>
          <a:prstGeom prst="rect">
            <a:avLst/>
          </a:prstGeom>
        </p:spPr>
      </p:pic>
      <p:pic>
        <p:nvPicPr>
          <p:cNvPr id="12" name="Picture 11" descr="A purple and white cube&#10;">
            <a:extLst>
              <a:ext uri="{FF2B5EF4-FFF2-40B4-BE49-F238E27FC236}">
                <a16:creationId xmlns:a16="http://schemas.microsoft.com/office/drawing/2014/main" id="{BFB38276-5BA2-B22D-DD5D-36936ED25C03}"/>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4702209" y="722826"/>
            <a:ext cx="840821" cy="840821"/>
          </a:xfrm>
          <a:prstGeom prst="rect">
            <a:avLst/>
          </a:prstGeom>
        </p:spPr>
      </p:pic>
      <p:pic>
        <p:nvPicPr>
          <p:cNvPr id="13" name="Picture 12" descr="A purple and white square with a graph going up">
            <a:extLst>
              <a:ext uri="{FF2B5EF4-FFF2-40B4-BE49-F238E27FC236}">
                <a16:creationId xmlns:a16="http://schemas.microsoft.com/office/drawing/2014/main" id="{BA08C0A7-E1A4-21CF-4A94-AA95B511517F}"/>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5751263" y="722826"/>
            <a:ext cx="840821" cy="840821"/>
          </a:xfrm>
          <a:prstGeom prst="rect">
            <a:avLst/>
          </a:prstGeom>
        </p:spPr>
      </p:pic>
      <p:pic>
        <p:nvPicPr>
          <p:cNvPr id="15" name="Picture 14" descr="A four white circles with arrows pointing to the center&#10;">
            <a:extLst>
              <a:ext uri="{FF2B5EF4-FFF2-40B4-BE49-F238E27FC236}">
                <a16:creationId xmlns:a16="http://schemas.microsoft.com/office/drawing/2014/main" id="{CA1EFC87-9EBE-47A0-2495-D7F88385E15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6800317" y="722826"/>
            <a:ext cx="840821" cy="840821"/>
          </a:xfrm>
          <a:prstGeom prst="rect">
            <a:avLst/>
          </a:prstGeom>
        </p:spPr>
      </p:pic>
      <p:pic>
        <p:nvPicPr>
          <p:cNvPr id="16" name="Picture 15" descr="A purple globe&#10;">
            <a:extLst>
              <a:ext uri="{FF2B5EF4-FFF2-40B4-BE49-F238E27FC236}">
                <a16:creationId xmlns:a16="http://schemas.microsoft.com/office/drawing/2014/main" id="{0917A544-91AE-E692-5BF1-53402396F1D5}"/>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7849371" y="722826"/>
            <a:ext cx="840821" cy="840821"/>
          </a:xfrm>
          <a:prstGeom prst="rect">
            <a:avLst/>
          </a:prstGeom>
        </p:spPr>
      </p:pic>
      <p:pic>
        <p:nvPicPr>
          <p:cNvPr id="17" name="Picture 16" descr="A purple and white cylinder&#10;">
            <a:extLst>
              <a:ext uri="{FF2B5EF4-FFF2-40B4-BE49-F238E27FC236}">
                <a16:creationId xmlns:a16="http://schemas.microsoft.com/office/drawing/2014/main" id="{42D8CE99-A187-B4EC-3CE8-E0A0079D147D}"/>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8898425" y="722826"/>
            <a:ext cx="840821" cy="840821"/>
          </a:xfrm>
          <a:prstGeom prst="rect">
            <a:avLst/>
          </a:prstGeom>
        </p:spPr>
      </p:pic>
      <p:pic>
        <p:nvPicPr>
          <p:cNvPr id="18" name="Picture 17" descr="A close-up of a square&#10;">
            <a:extLst>
              <a:ext uri="{FF2B5EF4-FFF2-40B4-BE49-F238E27FC236}">
                <a16:creationId xmlns:a16="http://schemas.microsoft.com/office/drawing/2014/main" id="{FD834259-89C8-6E7B-8174-C312F344B111}"/>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9947479" y="722826"/>
            <a:ext cx="840821" cy="840821"/>
          </a:xfrm>
          <a:prstGeom prst="rect">
            <a:avLst/>
          </a:prstGeom>
        </p:spPr>
      </p:pic>
      <p:pic>
        <p:nvPicPr>
          <p:cNvPr id="19" name="Picture 18" descr="A purple and white circle with a arrow&#10;">
            <a:extLst>
              <a:ext uri="{FF2B5EF4-FFF2-40B4-BE49-F238E27FC236}">
                <a16:creationId xmlns:a16="http://schemas.microsoft.com/office/drawing/2014/main" id="{6E9622CD-3F3E-E069-0117-5311FB2D87E6}"/>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10996536" y="715792"/>
            <a:ext cx="840821" cy="840821"/>
          </a:xfrm>
          <a:prstGeom prst="rect">
            <a:avLst/>
          </a:prstGeom>
        </p:spPr>
      </p:pic>
      <p:pic>
        <p:nvPicPr>
          <p:cNvPr id="20" name="Picture 19" descr="A white circle with purple">
            <a:extLst>
              <a:ext uri="{FF2B5EF4-FFF2-40B4-BE49-F238E27FC236}">
                <a16:creationId xmlns:a16="http://schemas.microsoft.com/office/drawing/2014/main" id="{91C2BF43-AAF0-002B-21FB-FA73AEB84345}"/>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3653155" y="1624884"/>
            <a:ext cx="840821" cy="840821"/>
          </a:xfrm>
          <a:prstGeom prst="rect">
            <a:avLst/>
          </a:prstGeom>
        </p:spPr>
      </p:pic>
      <p:pic>
        <p:nvPicPr>
          <p:cNvPr id="21" name="Picture 20" descr="A purple diamond with a white star">
            <a:extLst>
              <a:ext uri="{FF2B5EF4-FFF2-40B4-BE49-F238E27FC236}">
                <a16:creationId xmlns:a16="http://schemas.microsoft.com/office/drawing/2014/main" id="{2D0B2A79-999B-F7B3-8F43-08CB8D6725D9}"/>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4702209" y="1624884"/>
            <a:ext cx="840821" cy="840821"/>
          </a:xfrm>
          <a:prstGeom prst="rect">
            <a:avLst/>
          </a:prstGeom>
        </p:spPr>
      </p:pic>
      <p:pic>
        <p:nvPicPr>
          <p:cNvPr id="22" name="Picture 21" descr="A purple and blue squares with a arrow pointing up&#10;">
            <a:extLst>
              <a:ext uri="{FF2B5EF4-FFF2-40B4-BE49-F238E27FC236}">
                <a16:creationId xmlns:a16="http://schemas.microsoft.com/office/drawing/2014/main" id="{047BF9EE-1405-39B6-3F48-3A17B9054400}"/>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5751263" y="1624884"/>
            <a:ext cx="840821" cy="840821"/>
          </a:xfrm>
          <a:prstGeom prst="rect">
            <a:avLst/>
          </a:prstGeom>
        </p:spPr>
      </p:pic>
      <p:pic>
        <p:nvPicPr>
          <p:cNvPr id="23" name="Picture 22" descr="A circular arrow in a square&#10;">
            <a:extLst>
              <a:ext uri="{FF2B5EF4-FFF2-40B4-BE49-F238E27FC236}">
                <a16:creationId xmlns:a16="http://schemas.microsoft.com/office/drawing/2014/main" id="{72B05824-00A0-6F51-012E-DF99FB44AE19}"/>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6800317" y="1624884"/>
            <a:ext cx="840821" cy="840821"/>
          </a:xfrm>
          <a:prstGeom prst="rect">
            <a:avLst/>
          </a:prstGeom>
        </p:spPr>
      </p:pic>
      <p:pic>
        <p:nvPicPr>
          <p:cNvPr id="24" name="Picture 23" descr="A bright light in a circle&#10;">
            <a:extLst>
              <a:ext uri="{FF2B5EF4-FFF2-40B4-BE49-F238E27FC236}">
                <a16:creationId xmlns:a16="http://schemas.microsoft.com/office/drawing/2014/main" id="{AA92891A-8984-DEBC-0056-18C894D90216}"/>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7849371" y="1624884"/>
            <a:ext cx="840821" cy="840821"/>
          </a:xfrm>
          <a:prstGeom prst="rect">
            <a:avLst/>
          </a:prstGeom>
        </p:spPr>
      </p:pic>
      <p:pic>
        <p:nvPicPr>
          <p:cNvPr id="25" name="Picture 24" descr="A purple head silhouette">
            <a:extLst>
              <a:ext uri="{FF2B5EF4-FFF2-40B4-BE49-F238E27FC236}">
                <a16:creationId xmlns:a16="http://schemas.microsoft.com/office/drawing/2014/main" id="{236B00E7-6FE4-35FB-DDD6-49ACC5116EEC}"/>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8898425" y="1624884"/>
            <a:ext cx="840821" cy="840821"/>
          </a:xfrm>
          <a:prstGeom prst="rect">
            <a:avLst/>
          </a:prstGeom>
        </p:spPr>
      </p:pic>
      <p:pic>
        <p:nvPicPr>
          <p:cNvPr id="26" name="Picture 25" descr="A group of people in a row">
            <a:extLst>
              <a:ext uri="{FF2B5EF4-FFF2-40B4-BE49-F238E27FC236}">
                <a16:creationId xmlns:a16="http://schemas.microsoft.com/office/drawing/2014/main" id="{1A250DBC-5589-D7D8-9BCF-3FBD9D409259}"/>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9947479" y="1624884"/>
            <a:ext cx="840821" cy="840821"/>
          </a:xfrm>
          <a:prstGeom prst="rect">
            <a:avLst/>
          </a:prstGeom>
        </p:spPr>
      </p:pic>
      <p:pic>
        <p:nvPicPr>
          <p:cNvPr id="27" name="Picture 26" descr="A white circle with a purple arrow pointing up">
            <a:extLst>
              <a:ext uri="{FF2B5EF4-FFF2-40B4-BE49-F238E27FC236}">
                <a16:creationId xmlns:a16="http://schemas.microsoft.com/office/drawing/2014/main" id="{B6A7E10B-48F8-1B60-FE3E-3F9D9361288B}"/>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10996536" y="1624884"/>
            <a:ext cx="840821" cy="840821"/>
          </a:xfrm>
          <a:prstGeom prst="rect">
            <a:avLst/>
          </a:prstGeom>
        </p:spPr>
      </p:pic>
      <p:pic>
        <p:nvPicPr>
          <p:cNvPr id="28" name="Picture 27" descr="A white and purple chat bubbles&#10;">
            <a:extLst>
              <a:ext uri="{FF2B5EF4-FFF2-40B4-BE49-F238E27FC236}">
                <a16:creationId xmlns:a16="http://schemas.microsoft.com/office/drawing/2014/main" id="{E77A3DCF-3E85-A6AF-2BD4-A0AD4360B61C}"/>
              </a:ext>
            </a:extLst>
          </p:cNvPr>
          <p:cNvPicPr>
            <a:picLocks noChangeAspect="1"/>
          </p:cNvPicPr>
          <p:nvPr userDrawn="1"/>
        </p:nvPicPr>
        <p:blipFill>
          <a:blip r:embed="rId22" cstate="screen">
            <a:extLst>
              <a:ext uri="{28A0092B-C50C-407E-A947-70E740481C1C}">
                <a14:useLocalDpi xmlns:a14="http://schemas.microsoft.com/office/drawing/2010/main"/>
              </a:ext>
            </a:extLst>
          </a:blip>
          <a:srcRect/>
          <a:stretch/>
        </p:blipFill>
        <p:spPr>
          <a:xfrm>
            <a:off x="3653155" y="2526942"/>
            <a:ext cx="840821" cy="840821"/>
          </a:xfrm>
          <a:prstGeom prst="rect">
            <a:avLst/>
          </a:prstGeom>
        </p:spPr>
      </p:pic>
      <p:pic>
        <p:nvPicPr>
          <p:cNvPr id="29" name="Picture 28" descr="A light bulb with rays of light&#10;">
            <a:extLst>
              <a:ext uri="{FF2B5EF4-FFF2-40B4-BE49-F238E27FC236}">
                <a16:creationId xmlns:a16="http://schemas.microsoft.com/office/drawing/2014/main" id="{329AA1E7-9607-F36F-5ABF-6F083E528939}"/>
              </a:ext>
            </a:extLst>
          </p:cNvPr>
          <p:cNvPicPr>
            <a:picLocks noChangeAspect="1"/>
          </p:cNvPicPr>
          <p:nvPr userDrawn="1"/>
        </p:nvPicPr>
        <p:blipFill>
          <a:blip r:embed="rId23" cstate="screen">
            <a:extLst>
              <a:ext uri="{28A0092B-C50C-407E-A947-70E740481C1C}">
                <a14:useLocalDpi xmlns:a14="http://schemas.microsoft.com/office/drawing/2010/main"/>
              </a:ext>
            </a:extLst>
          </a:blip>
          <a:srcRect/>
          <a:stretch/>
        </p:blipFill>
        <p:spPr>
          <a:xfrm>
            <a:off x="4702209" y="2526942"/>
            <a:ext cx="840821" cy="840821"/>
          </a:xfrm>
          <a:prstGeom prst="rect">
            <a:avLst/>
          </a:prstGeom>
        </p:spPr>
      </p:pic>
      <p:pic>
        <p:nvPicPr>
          <p:cNvPr id="30" name="Picture 29" descr="A purple diamond">
            <a:extLst>
              <a:ext uri="{FF2B5EF4-FFF2-40B4-BE49-F238E27FC236}">
                <a16:creationId xmlns:a16="http://schemas.microsoft.com/office/drawing/2014/main" id="{222E1BD5-BC43-DB3E-978E-B37BF41AF65F}"/>
              </a:ext>
            </a:extLst>
          </p:cNvPr>
          <p:cNvPicPr>
            <a:picLocks noChangeAspect="1"/>
          </p:cNvPicPr>
          <p:nvPr userDrawn="1"/>
        </p:nvPicPr>
        <p:blipFill>
          <a:blip r:embed="rId24" cstate="screen">
            <a:extLst>
              <a:ext uri="{28A0092B-C50C-407E-A947-70E740481C1C}">
                <a14:useLocalDpi xmlns:a14="http://schemas.microsoft.com/office/drawing/2010/main"/>
              </a:ext>
            </a:extLst>
          </a:blip>
          <a:srcRect/>
          <a:stretch/>
        </p:blipFill>
        <p:spPr>
          <a:xfrm>
            <a:off x="5751263" y="2526942"/>
            <a:ext cx="840821" cy="840821"/>
          </a:xfrm>
          <a:prstGeom prst="rect">
            <a:avLst/>
          </a:prstGeom>
        </p:spPr>
      </p:pic>
      <p:pic>
        <p:nvPicPr>
          <p:cNvPr id="31" name="Picture 30" descr="A purple triangle with a flag on top&#10;">
            <a:extLst>
              <a:ext uri="{FF2B5EF4-FFF2-40B4-BE49-F238E27FC236}">
                <a16:creationId xmlns:a16="http://schemas.microsoft.com/office/drawing/2014/main" id="{F9927230-D0DD-5D94-6DB2-D5E5C4BA4968}"/>
              </a:ext>
            </a:extLst>
          </p:cNvPr>
          <p:cNvPicPr>
            <a:picLocks noChangeAspect="1"/>
          </p:cNvPicPr>
          <p:nvPr userDrawn="1"/>
        </p:nvPicPr>
        <p:blipFill>
          <a:blip r:embed="rId25" cstate="screen">
            <a:extLst>
              <a:ext uri="{28A0092B-C50C-407E-A947-70E740481C1C}">
                <a14:useLocalDpi xmlns:a14="http://schemas.microsoft.com/office/drawing/2010/main"/>
              </a:ext>
            </a:extLst>
          </a:blip>
          <a:srcRect/>
          <a:stretch/>
        </p:blipFill>
        <p:spPr>
          <a:xfrm>
            <a:off x="6800317" y="2526942"/>
            <a:ext cx="840821" cy="840821"/>
          </a:xfrm>
          <a:prstGeom prst="rect">
            <a:avLst/>
          </a:prstGeom>
        </p:spPr>
      </p:pic>
      <p:pic>
        <p:nvPicPr>
          <p:cNvPr id="32" name="Picture 31" descr="A purple eye with white center&#10;">
            <a:extLst>
              <a:ext uri="{FF2B5EF4-FFF2-40B4-BE49-F238E27FC236}">
                <a16:creationId xmlns:a16="http://schemas.microsoft.com/office/drawing/2014/main" id="{8786A3A9-6540-5EB8-02AF-08C2D0D15C18}"/>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7849371" y="2526942"/>
            <a:ext cx="840821" cy="840821"/>
          </a:xfrm>
          <a:prstGeom prst="rect">
            <a:avLst/>
          </a:prstGeom>
        </p:spPr>
      </p:pic>
      <p:pic>
        <p:nvPicPr>
          <p:cNvPr id="33" name="Picture 32" descr="A purple briefcase with a arrow&#10;">
            <a:extLst>
              <a:ext uri="{FF2B5EF4-FFF2-40B4-BE49-F238E27FC236}">
                <a16:creationId xmlns:a16="http://schemas.microsoft.com/office/drawing/2014/main" id="{5F6278FA-40E5-FD54-E596-8F568E3051E9}"/>
              </a:ext>
            </a:extLst>
          </p:cNvPr>
          <p:cNvPicPr>
            <a:picLocks noChangeAspect="1"/>
          </p:cNvPicPr>
          <p:nvPr userDrawn="1"/>
        </p:nvPicPr>
        <p:blipFill>
          <a:blip r:embed="rId27" cstate="screen">
            <a:extLst>
              <a:ext uri="{28A0092B-C50C-407E-A947-70E740481C1C}">
                <a14:useLocalDpi xmlns:a14="http://schemas.microsoft.com/office/drawing/2010/main"/>
              </a:ext>
            </a:extLst>
          </a:blip>
          <a:srcRect/>
          <a:stretch/>
        </p:blipFill>
        <p:spPr>
          <a:xfrm>
            <a:off x="9947479" y="2526942"/>
            <a:ext cx="840821" cy="840821"/>
          </a:xfrm>
          <a:prstGeom prst="rect">
            <a:avLst/>
          </a:prstGeom>
        </p:spPr>
      </p:pic>
      <p:pic>
        <p:nvPicPr>
          <p:cNvPr id="34" name="Picture 33" descr="A purple head with a chip in the middle&#10;">
            <a:extLst>
              <a:ext uri="{FF2B5EF4-FFF2-40B4-BE49-F238E27FC236}">
                <a16:creationId xmlns:a16="http://schemas.microsoft.com/office/drawing/2014/main" id="{2309A011-C04F-08AB-F024-4619208760B8}"/>
              </a:ext>
            </a:extLst>
          </p:cNvPr>
          <p:cNvPicPr>
            <a:picLocks noChangeAspect="1"/>
          </p:cNvPicPr>
          <p:nvPr userDrawn="1"/>
        </p:nvPicPr>
        <p:blipFill>
          <a:blip r:embed="rId28" cstate="screen">
            <a:extLst>
              <a:ext uri="{28A0092B-C50C-407E-A947-70E740481C1C}">
                <a14:useLocalDpi xmlns:a14="http://schemas.microsoft.com/office/drawing/2010/main"/>
              </a:ext>
            </a:extLst>
          </a:blip>
          <a:srcRect/>
          <a:stretch/>
        </p:blipFill>
        <p:spPr>
          <a:xfrm>
            <a:off x="10996536" y="2526942"/>
            <a:ext cx="840821" cy="840821"/>
          </a:xfrm>
          <a:prstGeom prst="rect">
            <a:avLst/>
          </a:prstGeom>
        </p:spPr>
      </p:pic>
      <p:pic>
        <p:nvPicPr>
          <p:cNvPr id="35" name="Picture 34" descr="A magnifying glass with a graph&#10;">
            <a:extLst>
              <a:ext uri="{FF2B5EF4-FFF2-40B4-BE49-F238E27FC236}">
                <a16:creationId xmlns:a16="http://schemas.microsoft.com/office/drawing/2014/main" id="{2326B2BF-C7FA-E463-AFF3-EDD93A10D87E}"/>
              </a:ext>
            </a:extLst>
          </p:cNvPr>
          <p:cNvPicPr>
            <a:picLocks noChangeAspect="1"/>
          </p:cNvPicPr>
          <p:nvPr userDrawn="1"/>
        </p:nvPicPr>
        <p:blipFill>
          <a:blip r:embed="rId29" cstate="screen">
            <a:extLst>
              <a:ext uri="{28A0092B-C50C-407E-A947-70E740481C1C}">
                <a14:useLocalDpi xmlns:a14="http://schemas.microsoft.com/office/drawing/2010/main"/>
              </a:ext>
            </a:extLst>
          </a:blip>
          <a:srcRect/>
          <a:stretch/>
        </p:blipFill>
        <p:spPr>
          <a:xfrm>
            <a:off x="8898425" y="2526942"/>
            <a:ext cx="840821" cy="840821"/>
          </a:xfrm>
          <a:prstGeom prst="rect">
            <a:avLst/>
          </a:prstGeom>
        </p:spPr>
      </p:pic>
      <p:pic>
        <p:nvPicPr>
          <p:cNvPr id="36" name="Picture 35" descr="A white circle with a purple tick in it&#10;">
            <a:extLst>
              <a:ext uri="{FF2B5EF4-FFF2-40B4-BE49-F238E27FC236}">
                <a16:creationId xmlns:a16="http://schemas.microsoft.com/office/drawing/2014/main" id="{B8CDB3E7-9DFA-943C-86C2-BA15387C3FC5}"/>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3653155" y="3429000"/>
            <a:ext cx="840821" cy="840821"/>
          </a:xfrm>
          <a:prstGeom prst="rect">
            <a:avLst/>
          </a:prstGeom>
        </p:spPr>
      </p:pic>
      <p:pic>
        <p:nvPicPr>
          <p:cNvPr id="37" name="Picture 36" descr="A purple triangle and white circle">
            <a:extLst>
              <a:ext uri="{FF2B5EF4-FFF2-40B4-BE49-F238E27FC236}">
                <a16:creationId xmlns:a16="http://schemas.microsoft.com/office/drawing/2014/main" id="{3311E44B-6028-5F19-9ED0-20795B9A4EF3}"/>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4702209" y="3429000"/>
            <a:ext cx="840821" cy="840821"/>
          </a:xfrm>
          <a:prstGeom prst="rect">
            <a:avLst/>
          </a:prstGeom>
        </p:spPr>
      </p:pic>
      <p:pic>
        <p:nvPicPr>
          <p:cNvPr id="38" name="Picture 37" descr="A group of circles in a circle&#10;">
            <a:extLst>
              <a:ext uri="{FF2B5EF4-FFF2-40B4-BE49-F238E27FC236}">
                <a16:creationId xmlns:a16="http://schemas.microsoft.com/office/drawing/2014/main" id="{416B0BE8-E684-FB73-5FD9-A2C16C66498D}"/>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5751263" y="3429000"/>
            <a:ext cx="840821" cy="840821"/>
          </a:xfrm>
          <a:prstGeom prst="rect">
            <a:avLst/>
          </a:prstGeom>
        </p:spPr>
      </p:pic>
      <p:pic>
        <p:nvPicPr>
          <p:cNvPr id="39" name="Picture 38" descr="A check mark">
            <a:extLst>
              <a:ext uri="{FF2B5EF4-FFF2-40B4-BE49-F238E27FC236}">
                <a16:creationId xmlns:a16="http://schemas.microsoft.com/office/drawing/2014/main" id="{6BDA4D64-41B6-9ACD-7AD9-2E9B16606845}"/>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6800317" y="3429000"/>
            <a:ext cx="840821" cy="840821"/>
          </a:xfrm>
          <a:prstGeom prst="rect">
            <a:avLst/>
          </a:prstGeom>
        </p:spPr>
      </p:pic>
      <p:pic>
        <p:nvPicPr>
          <p:cNvPr id="40" name="Picture 39" descr="A star with rays&#10;">
            <a:extLst>
              <a:ext uri="{FF2B5EF4-FFF2-40B4-BE49-F238E27FC236}">
                <a16:creationId xmlns:a16="http://schemas.microsoft.com/office/drawing/2014/main" id="{ACDD156F-09AB-B863-574B-F1DB674609F4}"/>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7849371" y="3429000"/>
            <a:ext cx="840821" cy="840821"/>
          </a:xfrm>
          <a:prstGeom prst="rect">
            <a:avLst/>
          </a:prstGeom>
        </p:spPr>
      </p:pic>
      <p:pic>
        <p:nvPicPr>
          <p:cNvPr id="41" name="Picture 40" descr="A purple circle with a horizontal line">
            <a:extLst>
              <a:ext uri="{FF2B5EF4-FFF2-40B4-BE49-F238E27FC236}">
                <a16:creationId xmlns:a16="http://schemas.microsoft.com/office/drawing/2014/main" id="{BB3DAB53-8AE7-2D10-FB60-DC34A126C172}"/>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a:xfrm>
            <a:off x="8898425" y="3429000"/>
            <a:ext cx="840821" cy="840821"/>
          </a:xfrm>
          <a:prstGeom prst="rect">
            <a:avLst/>
          </a:prstGeom>
        </p:spPr>
      </p:pic>
      <p:pic>
        <p:nvPicPr>
          <p:cNvPr id="42" name="Picture 41" descr="A cirle on inclined line in elevation">
            <a:extLst>
              <a:ext uri="{FF2B5EF4-FFF2-40B4-BE49-F238E27FC236}">
                <a16:creationId xmlns:a16="http://schemas.microsoft.com/office/drawing/2014/main" id="{06D5036D-D491-5251-95A2-5C90FD4640BA}"/>
              </a:ext>
            </a:extLst>
          </p:cNvPr>
          <p:cNvPicPr>
            <a:picLocks noChangeAspect="1"/>
          </p:cNvPicPr>
          <p:nvPr userDrawn="1"/>
        </p:nvPicPr>
        <p:blipFill>
          <a:blip r:embed="rId36" cstate="screen">
            <a:extLst>
              <a:ext uri="{28A0092B-C50C-407E-A947-70E740481C1C}">
                <a14:useLocalDpi xmlns:a14="http://schemas.microsoft.com/office/drawing/2010/main"/>
              </a:ext>
            </a:extLst>
          </a:blip>
          <a:srcRect/>
          <a:stretch/>
        </p:blipFill>
        <p:spPr>
          <a:xfrm>
            <a:off x="9947479" y="3429000"/>
            <a:ext cx="840821" cy="840821"/>
          </a:xfrm>
          <a:prstGeom prst="rect">
            <a:avLst/>
          </a:prstGeom>
        </p:spPr>
      </p:pic>
      <p:pic>
        <p:nvPicPr>
          <p:cNvPr id="43" name="Picture 42" descr="A purple leaf in a circle&#10;">
            <a:extLst>
              <a:ext uri="{FF2B5EF4-FFF2-40B4-BE49-F238E27FC236}">
                <a16:creationId xmlns:a16="http://schemas.microsoft.com/office/drawing/2014/main" id="{4AE67EAB-DDAC-0020-4109-A5039E6270B8}"/>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p:blipFill>
        <p:spPr>
          <a:xfrm>
            <a:off x="10996536" y="3429000"/>
            <a:ext cx="840821" cy="840821"/>
          </a:xfrm>
          <a:prstGeom prst="rect">
            <a:avLst/>
          </a:prstGeom>
        </p:spPr>
      </p:pic>
      <p:pic>
        <p:nvPicPr>
          <p:cNvPr id="44" name="Picture 43" descr="4 circles with a square">
            <a:extLst>
              <a:ext uri="{FF2B5EF4-FFF2-40B4-BE49-F238E27FC236}">
                <a16:creationId xmlns:a16="http://schemas.microsoft.com/office/drawing/2014/main" id="{8F53F262-53E1-4714-A3A7-12C64B274D5C}"/>
              </a:ext>
            </a:extLst>
          </p:cNvPr>
          <p:cNvPicPr>
            <a:picLocks noChangeAspect="1"/>
          </p:cNvPicPr>
          <p:nvPr userDrawn="1"/>
        </p:nvPicPr>
        <p:blipFill>
          <a:blip r:embed="rId38" cstate="screen">
            <a:extLst>
              <a:ext uri="{28A0092B-C50C-407E-A947-70E740481C1C}">
                <a14:useLocalDpi xmlns:a14="http://schemas.microsoft.com/office/drawing/2010/main"/>
              </a:ext>
            </a:extLst>
          </a:blip>
          <a:srcRect/>
          <a:stretch/>
        </p:blipFill>
        <p:spPr>
          <a:xfrm>
            <a:off x="3653155" y="4331058"/>
            <a:ext cx="840821" cy="840821"/>
          </a:xfrm>
          <a:prstGeom prst="rect">
            <a:avLst/>
          </a:prstGeom>
        </p:spPr>
      </p:pic>
      <p:pic>
        <p:nvPicPr>
          <p:cNvPr id="45" name="Picture 44" descr="A building of institution&#10;">
            <a:extLst>
              <a:ext uri="{FF2B5EF4-FFF2-40B4-BE49-F238E27FC236}">
                <a16:creationId xmlns:a16="http://schemas.microsoft.com/office/drawing/2014/main" id="{5F011C60-FDBE-16E0-47D0-525628BF229A}"/>
              </a:ext>
            </a:extLst>
          </p:cNvPr>
          <p:cNvPicPr>
            <a:picLocks noChangeAspect="1"/>
          </p:cNvPicPr>
          <p:nvPr userDrawn="1"/>
        </p:nvPicPr>
        <p:blipFill>
          <a:blip r:embed="rId39" cstate="screen">
            <a:extLst>
              <a:ext uri="{28A0092B-C50C-407E-A947-70E740481C1C}">
                <a14:useLocalDpi xmlns:a14="http://schemas.microsoft.com/office/drawing/2010/main"/>
              </a:ext>
            </a:extLst>
          </a:blip>
          <a:srcRect/>
          <a:stretch/>
        </p:blipFill>
        <p:spPr>
          <a:xfrm>
            <a:off x="4702209" y="4331058"/>
            <a:ext cx="840821" cy="840821"/>
          </a:xfrm>
          <a:prstGeom prst="rect">
            <a:avLst/>
          </a:prstGeom>
        </p:spPr>
      </p:pic>
      <p:pic>
        <p:nvPicPr>
          <p:cNvPr id="46" name="Picture 45" descr="A building">
            <a:extLst>
              <a:ext uri="{FF2B5EF4-FFF2-40B4-BE49-F238E27FC236}">
                <a16:creationId xmlns:a16="http://schemas.microsoft.com/office/drawing/2014/main" id="{834CB413-28D2-0F60-7719-B548A012E2A9}"/>
              </a:ext>
            </a:extLst>
          </p:cNvPr>
          <p:cNvPicPr>
            <a:picLocks noChangeAspect="1"/>
          </p:cNvPicPr>
          <p:nvPr userDrawn="1"/>
        </p:nvPicPr>
        <p:blipFill>
          <a:blip r:embed="rId40" cstate="screen">
            <a:extLst>
              <a:ext uri="{28A0092B-C50C-407E-A947-70E740481C1C}">
                <a14:useLocalDpi xmlns:a14="http://schemas.microsoft.com/office/drawing/2010/main"/>
              </a:ext>
            </a:extLst>
          </a:blip>
          <a:srcRect/>
          <a:stretch/>
        </p:blipFill>
        <p:spPr>
          <a:xfrm>
            <a:off x="5751263" y="4331058"/>
            <a:ext cx="840821" cy="840821"/>
          </a:xfrm>
          <a:prstGeom prst="rect">
            <a:avLst/>
          </a:prstGeom>
        </p:spPr>
      </p:pic>
      <p:pic>
        <p:nvPicPr>
          <p:cNvPr id="47" name="Picture 46" descr="A blue and white circle and triangle&#10;">
            <a:extLst>
              <a:ext uri="{FF2B5EF4-FFF2-40B4-BE49-F238E27FC236}">
                <a16:creationId xmlns:a16="http://schemas.microsoft.com/office/drawing/2014/main" id="{A8CFB217-D041-4988-AD0A-8A4BA24A68EC}"/>
              </a:ext>
            </a:extLst>
          </p:cNvPr>
          <p:cNvPicPr>
            <a:picLocks noChangeAspect="1"/>
          </p:cNvPicPr>
          <p:nvPr userDrawn="1"/>
        </p:nvPicPr>
        <p:blipFill>
          <a:blip r:embed="rId41" cstate="screen">
            <a:extLst>
              <a:ext uri="{28A0092B-C50C-407E-A947-70E740481C1C}">
                <a14:useLocalDpi xmlns:a14="http://schemas.microsoft.com/office/drawing/2010/main"/>
              </a:ext>
            </a:extLst>
          </a:blip>
          <a:srcRect/>
          <a:stretch/>
        </p:blipFill>
        <p:spPr>
          <a:xfrm>
            <a:off x="6800317" y="4331058"/>
            <a:ext cx="840821" cy="840821"/>
          </a:xfrm>
          <a:prstGeom prst="rect">
            <a:avLst/>
          </a:prstGeom>
        </p:spPr>
      </p:pic>
      <p:pic>
        <p:nvPicPr>
          <p:cNvPr id="48" name="Picture 47" descr="A magnifying glass and a piece of paper">
            <a:extLst>
              <a:ext uri="{FF2B5EF4-FFF2-40B4-BE49-F238E27FC236}">
                <a16:creationId xmlns:a16="http://schemas.microsoft.com/office/drawing/2014/main" id="{E3C1D33D-90C6-5739-8829-076FD6D94C38}"/>
              </a:ext>
            </a:extLst>
          </p:cNvPr>
          <p:cNvPicPr>
            <a:picLocks noChangeAspect="1"/>
          </p:cNvPicPr>
          <p:nvPr userDrawn="1"/>
        </p:nvPicPr>
        <p:blipFill>
          <a:blip r:embed="rId42" cstate="screen">
            <a:extLst>
              <a:ext uri="{28A0092B-C50C-407E-A947-70E740481C1C}">
                <a14:useLocalDpi xmlns:a14="http://schemas.microsoft.com/office/drawing/2010/main"/>
              </a:ext>
            </a:extLst>
          </a:blip>
          <a:srcRect/>
          <a:stretch/>
        </p:blipFill>
        <p:spPr>
          <a:xfrm>
            <a:off x="7849371" y="4331058"/>
            <a:ext cx="840821" cy="840821"/>
          </a:xfrm>
          <a:prstGeom prst="rect">
            <a:avLst/>
          </a:prstGeom>
        </p:spPr>
      </p:pic>
      <p:pic>
        <p:nvPicPr>
          <p:cNvPr id="49" name="Picture 48" descr="A white circle with a purple circle in the middle&#10;">
            <a:extLst>
              <a:ext uri="{FF2B5EF4-FFF2-40B4-BE49-F238E27FC236}">
                <a16:creationId xmlns:a16="http://schemas.microsoft.com/office/drawing/2014/main" id="{69F4DBB8-A2C6-D0B8-5E28-2D9A9B988947}"/>
              </a:ext>
            </a:extLst>
          </p:cNvPr>
          <p:cNvPicPr>
            <a:picLocks noChangeAspect="1"/>
          </p:cNvPicPr>
          <p:nvPr userDrawn="1"/>
        </p:nvPicPr>
        <p:blipFill>
          <a:blip r:embed="rId43" cstate="screen">
            <a:extLst>
              <a:ext uri="{28A0092B-C50C-407E-A947-70E740481C1C}">
                <a14:useLocalDpi xmlns:a14="http://schemas.microsoft.com/office/drawing/2010/main"/>
              </a:ext>
            </a:extLst>
          </a:blip>
          <a:srcRect/>
          <a:stretch/>
        </p:blipFill>
        <p:spPr>
          <a:xfrm>
            <a:off x="8898425" y="4331058"/>
            <a:ext cx="840821" cy="840821"/>
          </a:xfrm>
          <a:prstGeom prst="rect">
            <a:avLst/>
          </a:prstGeom>
        </p:spPr>
      </p:pic>
      <p:pic>
        <p:nvPicPr>
          <p:cNvPr id="50" name="Picture 49" descr="A diamond in a circle">
            <a:extLst>
              <a:ext uri="{FF2B5EF4-FFF2-40B4-BE49-F238E27FC236}">
                <a16:creationId xmlns:a16="http://schemas.microsoft.com/office/drawing/2014/main" id="{E28DE957-28A1-E9C3-EF2F-B99739058C75}"/>
              </a:ext>
            </a:extLst>
          </p:cNvPr>
          <p:cNvPicPr>
            <a:picLocks noChangeAspect="1"/>
          </p:cNvPicPr>
          <p:nvPr userDrawn="1"/>
        </p:nvPicPr>
        <p:blipFill>
          <a:blip r:embed="rId44" cstate="screen">
            <a:extLst>
              <a:ext uri="{28A0092B-C50C-407E-A947-70E740481C1C}">
                <a14:useLocalDpi xmlns:a14="http://schemas.microsoft.com/office/drawing/2010/main"/>
              </a:ext>
            </a:extLst>
          </a:blip>
          <a:srcRect/>
          <a:stretch/>
        </p:blipFill>
        <p:spPr>
          <a:xfrm>
            <a:off x="9947479" y="4331058"/>
            <a:ext cx="840821" cy="840821"/>
          </a:xfrm>
          <a:prstGeom prst="rect">
            <a:avLst/>
          </a:prstGeom>
        </p:spPr>
      </p:pic>
      <p:pic>
        <p:nvPicPr>
          <p:cNvPr id="51" name="Picture 50" descr="Stacked circuit boards">
            <a:extLst>
              <a:ext uri="{FF2B5EF4-FFF2-40B4-BE49-F238E27FC236}">
                <a16:creationId xmlns:a16="http://schemas.microsoft.com/office/drawing/2014/main" id="{A6F31830-CD2C-EA16-0983-8D83715CD2EA}"/>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0996536" y="4331058"/>
            <a:ext cx="840821" cy="840821"/>
          </a:xfrm>
          <a:prstGeom prst="rect">
            <a:avLst/>
          </a:prstGeom>
        </p:spPr>
      </p:pic>
      <p:pic>
        <p:nvPicPr>
          <p:cNvPr id="52" name="Picture 51" descr="A circular object with arrows pointing to the center&#10;">
            <a:extLst>
              <a:ext uri="{FF2B5EF4-FFF2-40B4-BE49-F238E27FC236}">
                <a16:creationId xmlns:a16="http://schemas.microsoft.com/office/drawing/2014/main" id="{7C5029A4-3385-DADA-CF09-24BAF1076E9E}"/>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3653155" y="5233118"/>
            <a:ext cx="840821" cy="840821"/>
          </a:xfrm>
          <a:prstGeom prst="rect">
            <a:avLst/>
          </a:prstGeom>
        </p:spPr>
      </p:pic>
      <p:pic>
        <p:nvPicPr>
          <p:cNvPr id="53" name="Picture 52" descr="A circular arrows and circles&#10;">
            <a:extLst>
              <a:ext uri="{FF2B5EF4-FFF2-40B4-BE49-F238E27FC236}">
                <a16:creationId xmlns:a16="http://schemas.microsoft.com/office/drawing/2014/main" id="{765C7F41-4D55-B20F-6E41-B5450F3594DA}"/>
              </a:ext>
            </a:extLst>
          </p:cNvPr>
          <p:cNvPicPr>
            <a:picLocks noChangeAspect="1"/>
          </p:cNvPicPr>
          <p:nvPr userDrawn="1"/>
        </p:nvPicPr>
        <p:blipFill>
          <a:blip r:embed="rId47" cstate="screen">
            <a:extLst>
              <a:ext uri="{28A0092B-C50C-407E-A947-70E740481C1C}">
                <a14:useLocalDpi xmlns:a14="http://schemas.microsoft.com/office/drawing/2010/main"/>
              </a:ext>
            </a:extLst>
          </a:blip>
          <a:srcRect/>
          <a:stretch/>
        </p:blipFill>
        <p:spPr>
          <a:xfrm>
            <a:off x="4702209" y="5233118"/>
            <a:ext cx="840821" cy="840821"/>
          </a:xfrm>
          <a:prstGeom prst="rect">
            <a:avLst/>
          </a:prstGeom>
        </p:spPr>
      </p:pic>
      <p:pic>
        <p:nvPicPr>
          <p:cNvPr id="54" name="Picture 53" descr="A blue and white square with a chess marker&#10;">
            <a:extLst>
              <a:ext uri="{FF2B5EF4-FFF2-40B4-BE49-F238E27FC236}">
                <a16:creationId xmlns:a16="http://schemas.microsoft.com/office/drawing/2014/main" id="{1D5180FB-B51F-9A0B-FE91-C598430B0CF5}"/>
              </a:ext>
            </a:extLst>
          </p:cNvPr>
          <p:cNvPicPr>
            <a:picLocks noChangeAspect="1"/>
          </p:cNvPicPr>
          <p:nvPr userDrawn="1"/>
        </p:nvPicPr>
        <p:blipFill>
          <a:blip r:embed="rId48" cstate="screen">
            <a:extLst>
              <a:ext uri="{28A0092B-C50C-407E-A947-70E740481C1C}">
                <a14:useLocalDpi xmlns:a14="http://schemas.microsoft.com/office/drawing/2010/main"/>
              </a:ext>
            </a:extLst>
          </a:blip>
          <a:srcRect/>
          <a:stretch/>
        </p:blipFill>
        <p:spPr>
          <a:xfrm>
            <a:off x="5751263" y="5233118"/>
            <a:ext cx="840821" cy="840821"/>
          </a:xfrm>
          <a:prstGeom prst="rect">
            <a:avLst/>
          </a:prstGeom>
        </p:spPr>
      </p:pic>
      <p:pic>
        <p:nvPicPr>
          <p:cNvPr id="55" name="Picture 54" descr="A purple eye">
            <a:extLst>
              <a:ext uri="{FF2B5EF4-FFF2-40B4-BE49-F238E27FC236}">
                <a16:creationId xmlns:a16="http://schemas.microsoft.com/office/drawing/2014/main" id="{03694271-7C32-5C1D-ACED-E96D268E8890}"/>
              </a:ext>
            </a:extLst>
          </p:cNvPr>
          <p:cNvPicPr>
            <a:picLocks noChangeAspect="1"/>
          </p:cNvPicPr>
          <p:nvPr userDrawn="1"/>
        </p:nvPicPr>
        <p:blipFill>
          <a:blip r:embed="rId49" cstate="screen">
            <a:extLst>
              <a:ext uri="{28A0092B-C50C-407E-A947-70E740481C1C}">
                <a14:useLocalDpi xmlns:a14="http://schemas.microsoft.com/office/drawing/2010/main"/>
              </a:ext>
            </a:extLst>
          </a:blip>
          <a:srcRect/>
          <a:stretch/>
        </p:blipFill>
        <p:spPr>
          <a:xfrm>
            <a:off x="6800317" y="5233118"/>
            <a:ext cx="840821" cy="840821"/>
          </a:xfrm>
          <a:prstGeom prst="rect">
            <a:avLst/>
          </a:prstGeom>
        </p:spPr>
      </p:pic>
      <p:pic>
        <p:nvPicPr>
          <p:cNvPr id="56" name="Picture 55" descr="A close-up of a fingerprint&#10;">
            <a:extLst>
              <a:ext uri="{FF2B5EF4-FFF2-40B4-BE49-F238E27FC236}">
                <a16:creationId xmlns:a16="http://schemas.microsoft.com/office/drawing/2014/main" id="{88AFA250-5DFC-4E1E-4A49-3F054A525500}"/>
              </a:ext>
            </a:extLst>
          </p:cNvPr>
          <p:cNvPicPr>
            <a:picLocks noChangeAspect="1"/>
          </p:cNvPicPr>
          <p:nvPr userDrawn="1"/>
        </p:nvPicPr>
        <p:blipFill>
          <a:blip r:embed="rId50" cstate="screen">
            <a:extLst>
              <a:ext uri="{28A0092B-C50C-407E-A947-70E740481C1C}">
                <a14:useLocalDpi xmlns:a14="http://schemas.microsoft.com/office/drawing/2010/main"/>
              </a:ext>
            </a:extLst>
          </a:blip>
          <a:srcRect/>
          <a:stretch/>
        </p:blipFill>
        <p:spPr>
          <a:xfrm>
            <a:off x="7849371" y="5233118"/>
            <a:ext cx="840821" cy="840821"/>
          </a:xfrm>
          <a:prstGeom prst="rect">
            <a:avLst/>
          </a:prstGeom>
        </p:spPr>
      </p:pic>
      <p:pic>
        <p:nvPicPr>
          <p:cNvPr id="57" name="Picture 56" descr="A purple circle with squares and lines&#10;">
            <a:extLst>
              <a:ext uri="{FF2B5EF4-FFF2-40B4-BE49-F238E27FC236}">
                <a16:creationId xmlns:a16="http://schemas.microsoft.com/office/drawing/2014/main" id="{1856199F-11D7-F62B-CAEC-893DFCEC7789}"/>
              </a:ext>
            </a:extLst>
          </p:cNvPr>
          <p:cNvPicPr>
            <a:picLocks noChangeAspect="1"/>
          </p:cNvPicPr>
          <p:nvPr userDrawn="1"/>
        </p:nvPicPr>
        <p:blipFill>
          <a:blip r:embed="rId51" cstate="screen">
            <a:extLst>
              <a:ext uri="{28A0092B-C50C-407E-A947-70E740481C1C}">
                <a14:useLocalDpi xmlns:a14="http://schemas.microsoft.com/office/drawing/2010/main"/>
              </a:ext>
            </a:extLst>
          </a:blip>
          <a:srcRect/>
          <a:stretch/>
        </p:blipFill>
        <p:spPr>
          <a:xfrm>
            <a:off x="9947479" y="5233118"/>
            <a:ext cx="840821" cy="840821"/>
          </a:xfrm>
          <a:prstGeom prst="rect">
            <a:avLst/>
          </a:prstGeom>
        </p:spPr>
      </p:pic>
      <p:pic>
        <p:nvPicPr>
          <p:cNvPr id="58" name="Picture 57" descr="A purple head ">
            <a:extLst>
              <a:ext uri="{FF2B5EF4-FFF2-40B4-BE49-F238E27FC236}">
                <a16:creationId xmlns:a16="http://schemas.microsoft.com/office/drawing/2014/main" id="{DC38636B-D5D3-590F-2AEB-2F57EC8A311C}"/>
              </a:ext>
            </a:extLst>
          </p:cNvPr>
          <p:cNvPicPr>
            <a:picLocks noChangeAspect="1"/>
          </p:cNvPicPr>
          <p:nvPr userDrawn="1"/>
        </p:nvPicPr>
        <p:blipFill>
          <a:blip r:embed="rId52" cstate="screen">
            <a:extLst>
              <a:ext uri="{28A0092B-C50C-407E-A947-70E740481C1C}">
                <a14:useLocalDpi xmlns:a14="http://schemas.microsoft.com/office/drawing/2010/main"/>
              </a:ext>
            </a:extLst>
          </a:blip>
          <a:srcRect/>
          <a:stretch/>
        </p:blipFill>
        <p:spPr>
          <a:xfrm>
            <a:off x="8898425" y="5233118"/>
            <a:ext cx="840821" cy="840821"/>
          </a:xfrm>
          <a:prstGeom prst="rect">
            <a:avLst/>
          </a:prstGeom>
        </p:spPr>
      </p:pic>
    </p:spTree>
    <p:extLst>
      <p:ext uri="{BB962C8B-B14F-4D97-AF65-F5344CB8AC3E}">
        <p14:creationId xmlns:p14="http://schemas.microsoft.com/office/powerpoint/2010/main" val="25997655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User Guide: Pictograms and Icons">
    <p:bg>
      <p:bgPr>
        <a:solidFill>
          <a:srgbClr val="0D004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88" name="Section">
            <a:extLst>
              <a:ext uri="{FF2B5EF4-FFF2-40B4-BE49-F238E27FC236}">
                <a16:creationId xmlns:a16="http://schemas.microsoft.com/office/drawing/2014/main" id="{EBA5F521-577F-6087-09CE-FB6C3058BD6D}"/>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Pictograms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Darkmode</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335911" cy="46799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noProof="0"/>
              <a:t>While pictograms should be used in their original Purple colorway, they can also incorporate one of three accent colors, Amber, Turquoise and Fuchsia.</a:t>
            </a:r>
          </a:p>
          <a:p>
            <a:r>
              <a:rPr lang="en-GB">
                <a:solidFill>
                  <a:srgbClr val="0C004C"/>
                </a:solidFill>
                <a:effectLst/>
                <a:latin typeface="Plus Jakarta Sans Medium" pitchFamily="2" charset="77"/>
              </a:rPr>
              <a:t>Consider using pictograms with accent colors when: </a:t>
            </a:r>
          </a:p>
          <a:p>
            <a:pPr marL="171450" indent="-171450">
              <a:buFont typeface="Arial" panose="020B0604020202020204" pitchFamily="34" charset="0"/>
              <a:buChar char="•"/>
            </a:pPr>
            <a:r>
              <a:rPr lang="en-GB">
                <a:solidFill>
                  <a:srgbClr val="0C004C"/>
                </a:solidFill>
                <a:effectLst/>
                <a:latin typeface="Plus Jakarta Sans Medium" pitchFamily="2" charset="77"/>
              </a:rPr>
              <a:t>calling additional attention to one in a series </a:t>
            </a:r>
          </a:p>
          <a:p>
            <a:pPr marL="171450" indent="-171450">
              <a:buFont typeface="Arial" panose="020B0604020202020204" pitchFamily="34" charset="0"/>
              <a:buChar char="•"/>
            </a:pPr>
            <a:r>
              <a:rPr lang="en-GB">
                <a:solidFill>
                  <a:srgbClr val="0C004C"/>
                </a:solidFill>
                <a:effectLst/>
                <a:latin typeface="Plus Jakarta Sans Medium" pitchFamily="2" charset="77"/>
              </a:rPr>
              <a:t>complementing the color of a layout </a:t>
            </a:r>
          </a:p>
          <a:p>
            <a:pPr marL="171450" indent="-171450">
              <a:buFont typeface="Arial" panose="020B0604020202020204" pitchFamily="34" charset="0"/>
              <a:buChar char="•"/>
            </a:pPr>
            <a:r>
              <a:rPr lang="en-GB">
                <a:solidFill>
                  <a:srgbClr val="0C004C"/>
                </a:solidFill>
                <a:effectLst/>
                <a:latin typeface="Plus Jakarta Sans Medium" pitchFamily="2" charset="77"/>
              </a:rPr>
              <a:t>used as a large expressive illustration </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userDrawn="1">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userDrawn="1">
            <p:ph type="sldNum" sz="quarter" idx="12"/>
          </p:nvPr>
        </p:nvSpPr>
        <p:spPr bwMode="gray"/>
        <p:txBody>
          <a:bodyPr/>
          <a:lstStyle>
            <a:lvl1pPr>
              <a:defRPr>
                <a:solidFill>
                  <a:schemeClr val="bg1"/>
                </a:solidFill>
              </a:defRPr>
            </a:lvl1pPr>
          </a:lstStyle>
          <a:p>
            <a:fld id="{27BB625B-AB5A-C845-B50B-ED205C3DDF7A}" type="slidenum">
              <a:rPr lang="en-US" smtClean="0"/>
              <a:pPr/>
              <a:t>‹#›</a:t>
            </a:fld>
            <a:endParaRPr lang="en-US"/>
          </a:p>
        </p:txBody>
      </p:sp>
      <p:sp>
        <p:nvSpPr>
          <p:cNvPr id="2" name="Text">
            <a:extLst>
              <a:ext uri="{FF2B5EF4-FFF2-40B4-BE49-F238E27FC236}">
                <a16:creationId xmlns:a16="http://schemas.microsoft.com/office/drawing/2014/main" id="{F104E53C-6716-4A3C-314D-EC0B86CF0F3C}"/>
              </a:ext>
            </a:extLst>
          </p:cNvPr>
          <p:cNvSpPr>
            <a:spLocks/>
          </p:cNvSpPr>
          <p:nvPr userDrawn="1"/>
        </p:nvSpPr>
        <p:spPr>
          <a:xfrm>
            <a:off x="440676" y="4269821"/>
            <a:ext cx="2378724" cy="74384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20"/>
              </a:lnSpc>
            </a:pPr>
            <a:r>
              <a:rPr lang="en-US" sz="1100" noProof="1">
                <a:solidFill>
                  <a:schemeClr val="tx2"/>
                </a:solidFill>
              </a:rPr>
              <a:t>Go to </a:t>
            </a:r>
            <a:r>
              <a:rPr lang="en-US" sz="1100" b="1" noProof="1">
                <a:solidFill>
                  <a:schemeClr val="tx2"/>
                </a:solidFill>
                <a:hlinkClick r:id="rId2">
                  <a:extLst>
                    <a:ext uri="{A12FA001-AC4F-418D-AE19-62706E023703}">
                      <ahyp:hlinkClr xmlns:ahyp="http://schemas.microsoft.com/office/drawing/2018/hyperlinkcolor" val="tx"/>
                    </a:ext>
                  </a:extLst>
                </a:hlinkClick>
              </a:rPr>
              <a:t>Pearson Brand Hub</a:t>
            </a:r>
            <a:r>
              <a:rPr lang="en-US" sz="1100" b="1" noProof="1">
                <a:solidFill>
                  <a:schemeClr val="tx2"/>
                </a:solidFill>
              </a:rPr>
              <a:t> </a:t>
            </a:r>
            <a:r>
              <a:rPr lang="en-US" sz="1100" noProof="1">
                <a:solidFill>
                  <a:schemeClr val="tx2"/>
                </a:solidFill>
              </a:rPr>
              <a:t>to access the pictograms with accent colors. </a:t>
            </a:r>
            <a:endParaRPr lang="en-US" sz="1100">
              <a:solidFill>
                <a:schemeClr val="tx2"/>
              </a:solidFill>
            </a:endParaRPr>
          </a:p>
        </p:txBody>
      </p:sp>
      <p:grpSp>
        <p:nvGrpSpPr>
          <p:cNvPr id="3" name="Group 2" descr="pictograms with accent colors">
            <a:extLst>
              <a:ext uri="{FF2B5EF4-FFF2-40B4-BE49-F238E27FC236}">
                <a16:creationId xmlns:a16="http://schemas.microsoft.com/office/drawing/2014/main" id="{7C3C6516-0D1F-DE93-B519-0D14733AECE8}"/>
              </a:ext>
            </a:extLst>
          </p:cNvPr>
          <p:cNvGrpSpPr/>
          <p:nvPr userDrawn="1"/>
        </p:nvGrpSpPr>
        <p:grpSpPr>
          <a:xfrm>
            <a:off x="550164" y="5125013"/>
            <a:ext cx="2159747" cy="680781"/>
            <a:chOff x="550164" y="5125013"/>
            <a:chExt cx="2159747" cy="680781"/>
          </a:xfrm>
        </p:grpSpPr>
        <p:pic>
          <p:nvPicPr>
            <p:cNvPr id="7" name="Picture 6" descr="A colorful cube with purple and yellow squares&#10;&#10;AI-generated content may be incorrect.">
              <a:extLst>
                <a:ext uri="{FF2B5EF4-FFF2-40B4-BE49-F238E27FC236}">
                  <a16:creationId xmlns:a16="http://schemas.microsoft.com/office/drawing/2014/main" id="{310D9A04-0514-F3DF-3835-79964BDE7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164" y="5125013"/>
              <a:ext cx="680781" cy="680781"/>
            </a:xfrm>
            <a:prstGeom prst="rect">
              <a:avLst/>
            </a:prstGeom>
          </p:spPr>
        </p:pic>
        <p:pic>
          <p:nvPicPr>
            <p:cNvPr id="8" name="Picture 7">
              <a:extLst>
                <a:ext uri="{FF2B5EF4-FFF2-40B4-BE49-F238E27FC236}">
                  <a16:creationId xmlns:a16="http://schemas.microsoft.com/office/drawing/2014/main" id="{E6A36EFE-3215-5496-0828-DDC5F070DC3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89647" y="5125013"/>
              <a:ext cx="680781" cy="680781"/>
            </a:xfrm>
            <a:prstGeom prst="rect">
              <a:avLst/>
            </a:prstGeom>
          </p:spPr>
        </p:pic>
        <p:pic>
          <p:nvPicPr>
            <p:cNvPr id="9" name="Picture 8">
              <a:extLst>
                <a:ext uri="{FF2B5EF4-FFF2-40B4-BE49-F238E27FC236}">
                  <a16:creationId xmlns:a16="http://schemas.microsoft.com/office/drawing/2014/main" id="{B1FB22F5-ED55-1BB7-72C0-203864AEF9F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029130" y="5125013"/>
              <a:ext cx="680781" cy="680781"/>
            </a:xfrm>
            <a:prstGeom prst="rect">
              <a:avLst/>
            </a:prstGeom>
          </p:spPr>
        </p:pic>
      </p:grpSp>
      <p:pic>
        <p:nvPicPr>
          <p:cNvPr id="10" name="Picture 9" descr="A purple paper plane">
            <a:extLst>
              <a:ext uri="{FF2B5EF4-FFF2-40B4-BE49-F238E27FC236}">
                <a16:creationId xmlns:a16="http://schemas.microsoft.com/office/drawing/2014/main" id="{169DB5D7-A537-59D3-CAB1-52B43BB61C4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653155" y="722826"/>
            <a:ext cx="840821" cy="840821"/>
          </a:xfrm>
          <a:prstGeom prst="rect">
            <a:avLst/>
          </a:prstGeom>
        </p:spPr>
      </p:pic>
      <p:pic>
        <p:nvPicPr>
          <p:cNvPr id="12" name="Picture 11" descr="A purple cube with white lines&#10;">
            <a:extLst>
              <a:ext uri="{FF2B5EF4-FFF2-40B4-BE49-F238E27FC236}">
                <a16:creationId xmlns:a16="http://schemas.microsoft.com/office/drawing/2014/main" id="{10D96894-A8CF-E764-4CF1-EBE546C8E9B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4702209" y="722826"/>
            <a:ext cx="840821" cy="840821"/>
          </a:xfrm>
          <a:prstGeom prst="rect">
            <a:avLst/>
          </a:prstGeom>
        </p:spPr>
      </p:pic>
      <p:pic>
        <p:nvPicPr>
          <p:cNvPr id="13" name="Picture 12" descr="A purple square with a white arrow pointing up">
            <a:extLst>
              <a:ext uri="{FF2B5EF4-FFF2-40B4-BE49-F238E27FC236}">
                <a16:creationId xmlns:a16="http://schemas.microsoft.com/office/drawing/2014/main" id="{16252A5B-B67A-E5EC-F842-5D58DB580AAF}"/>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5751263" y="722826"/>
            <a:ext cx="840821" cy="840821"/>
          </a:xfrm>
          <a:prstGeom prst="rect">
            <a:avLst/>
          </a:prstGeom>
        </p:spPr>
      </p:pic>
      <p:pic>
        <p:nvPicPr>
          <p:cNvPr id="15" name="Picture 14" descr="A blue circles with white arrows">
            <a:extLst>
              <a:ext uri="{FF2B5EF4-FFF2-40B4-BE49-F238E27FC236}">
                <a16:creationId xmlns:a16="http://schemas.microsoft.com/office/drawing/2014/main" id="{DCD02F9A-81C9-66FA-33D6-1EC1154483F7}"/>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6800317" y="722826"/>
            <a:ext cx="840821" cy="840821"/>
          </a:xfrm>
          <a:prstGeom prst="rect">
            <a:avLst/>
          </a:prstGeom>
        </p:spPr>
      </p:pic>
      <p:pic>
        <p:nvPicPr>
          <p:cNvPr id="16" name="Picture 15" descr="A globe ">
            <a:extLst>
              <a:ext uri="{FF2B5EF4-FFF2-40B4-BE49-F238E27FC236}">
                <a16:creationId xmlns:a16="http://schemas.microsoft.com/office/drawing/2014/main" id="{F91D6D8C-3C38-6007-7E2C-757FBCC85483}"/>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7849371" y="722826"/>
            <a:ext cx="840821" cy="840821"/>
          </a:xfrm>
          <a:prstGeom prst="rect">
            <a:avLst/>
          </a:prstGeom>
        </p:spPr>
      </p:pic>
      <p:pic>
        <p:nvPicPr>
          <p:cNvPr id="17" name="Picture 16" descr="Stacked circles">
            <a:extLst>
              <a:ext uri="{FF2B5EF4-FFF2-40B4-BE49-F238E27FC236}">
                <a16:creationId xmlns:a16="http://schemas.microsoft.com/office/drawing/2014/main" id="{6A1222E4-DAF6-CD10-7522-6201ECEBE648}"/>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8898425" y="722826"/>
            <a:ext cx="840821" cy="840821"/>
          </a:xfrm>
          <a:prstGeom prst="rect">
            <a:avLst/>
          </a:prstGeom>
        </p:spPr>
      </p:pic>
      <p:pic>
        <p:nvPicPr>
          <p:cNvPr id="18" name="Picture 17" descr="A purple square with a white square&#10;">
            <a:extLst>
              <a:ext uri="{FF2B5EF4-FFF2-40B4-BE49-F238E27FC236}">
                <a16:creationId xmlns:a16="http://schemas.microsoft.com/office/drawing/2014/main" id="{44C14866-7BF0-007D-2608-DCB8954430FA}"/>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9947479" y="722826"/>
            <a:ext cx="840821" cy="840821"/>
          </a:xfrm>
          <a:prstGeom prst="rect">
            <a:avLst/>
          </a:prstGeom>
        </p:spPr>
      </p:pic>
      <p:pic>
        <p:nvPicPr>
          <p:cNvPr id="19" name="Picture 18" descr="A purple circles with a white arrow&#10;">
            <a:extLst>
              <a:ext uri="{FF2B5EF4-FFF2-40B4-BE49-F238E27FC236}">
                <a16:creationId xmlns:a16="http://schemas.microsoft.com/office/drawing/2014/main" id="{1F1F4AF8-84CB-62AA-07E4-B788AAA0E34D}"/>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10996536" y="722826"/>
            <a:ext cx="840821" cy="840821"/>
          </a:xfrm>
          <a:prstGeom prst="rect">
            <a:avLst/>
          </a:prstGeom>
        </p:spPr>
      </p:pic>
      <p:pic>
        <p:nvPicPr>
          <p:cNvPr id="20" name="Picture 19" descr="A purple circle with a white circle in the middle">
            <a:extLst>
              <a:ext uri="{FF2B5EF4-FFF2-40B4-BE49-F238E27FC236}">
                <a16:creationId xmlns:a16="http://schemas.microsoft.com/office/drawing/2014/main" id="{917AF604-E6BB-6149-0D93-6E19B5DD428D}"/>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3653155" y="1624884"/>
            <a:ext cx="840821" cy="840821"/>
          </a:xfrm>
          <a:prstGeom prst="rect">
            <a:avLst/>
          </a:prstGeom>
        </p:spPr>
      </p:pic>
      <p:pic>
        <p:nvPicPr>
          <p:cNvPr id="21" name="Picture 20" descr="A purple diamond with a white star&#10;">
            <a:extLst>
              <a:ext uri="{FF2B5EF4-FFF2-40B4-BE49-F238E27FC236}">
                <a16:creationId xmlns:a16="http://schemas.microsoft.com/office/drawing/2014/main" id="{B5BE04BC-6D8A-2B2E-57E2-74BD4BA7870A}"/>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4702209" y="1624884"/>
            <a:ext cx="840821" cy="840821"/>
          </a:xfrm>
          <a:prstGeom prst="rect">
            <a:avLst/>
          </a:prstGeom>
        </p:spPr>
      </p:pic>
      <p:pic>
        <p:nvPicPr>
          <p:cNvPr id="22" name="Picture 21" descr="A blue squares with a white arrow pointing up&#10;">
            <a:extLst>
              <a:ext uri="{FF2B5EF4-FFF2-40B4-BE49-F238E27FC236}">
                <a16:creationId xmlns:a16="http://schemas.microsoft.com/office/drawing/2014/main" id="{F370C221-EE21-1DE8-4A58-968A6934B05B}"/>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5751263" y="1624884"/>
            <a:ext cx="840821" cy="840821"/>
          </a:xfrm>
          <a:prstGeom prst="rect">
            <a:avLst/>
          </a:prstGeom>
        </p:spPr>
      </p:pic>
      <p:pic>
        <p:nvPicPr>
          <p:cNvPr id="23" name="Picture 22" descr="A purple and white logo&#10;">
            <a:extLst>
              <a:ext uri="{FF2B5EF4-FFF2-40B4-BE49-F238E27FC236}">
                <a16:creationId xmlns:a16="http://schemas.microsoft.com/office/drawing/2014/main" id="{705C76E5-1942-2587-A4AB-60F50D4E066C}"/>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6800317" y="1624884"/>
            <a:ext cx="840821" cy="840821"/>
          </a:xfrm>
          <a:prstGeom prst="rect">
            <a:avLst/>
          </a:prstGeom>
        </p:spPr>
      </p:pic>
      <p:pic>
        <p:nvPicPr>
          <p:cNvPr id="24" name="Picture 23" descr="A bright light in a circle">
            <a:extLst>
              <a:ext uri="{FF2B5EF4-FFF2-40B4-BE49-F238E27FC236}">
                <a16:creationId xmlns:a16="http://schemas.microsoft.com/office/drawing/2014/main" id="{DD56DC83-8ECA-B166-1F1B-13263BF3227B}"/>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7849371" y="1624884"/>
            <a:ext cx="840821" cy="840821"/>
          </a:xfrm>
          <a:prstGeom prst="rect">
            <a:avLst/>
          </a:prstGeom>
        </p:spPr>
      </p:pic>
      <p:pic>
        <p:nvPicPr>
          <p:cNvPr id="25" name="Picture 24" descr="A purple head">
            <a:extLst>
              <a:ext uri="{FF2B5EF4-FFF2-40B4-BE49-F238E27FC236}">
                <a16:creationId xmlns:a16="http://schemas.microsoft.com/office/drawing/2014/main" id="{6EC712BE-E444-F580-E566-0B44F735D403}"/>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8898425" y="1624884"/>
            <a:ext cx="840821" cy="840821"/>
          </a:xfrm>
          <a:prstGeom prst="rect">
            <a:avLst/>
          </a:prstGeom>
        </p:spPr>
      </p:pic>
      <p:pic>
        <p:nvPicPr>
          <p:cNvPr id="26" name="Picture 25" descr="A group of people in a row&#10;">
            <a:extLst>
              <a:ext uri="{FF2B5EF4-FFF2-40B4-BE49-F238E27FC236}">
                <a16:creationId xmlns:a16="http://schemas.microsoft.com/office/drawing/2014/main" id="{89C6D770-F731-BDCF-7333-74279EC1F8BE}"/>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9947479" y="1624884"/>
            <a:ext cx="840821" cy="840821"/>
          </a:xfrm>
          <a:prstGeom prst="rect">
            <a:avLst/>
          </a:prstGeom>
        </p:spPr>
      </p:pic>
      <p:pic>
        <p:nvPicPr>
          <p:cNvPr id="27" name="Picture 26" descr="A purple circle with white arrow pointing up&#10;">
            <a:extLst>
              <a:ext uri="{FF2B5EF4-FFF2-40B4-BE49-F238E27FC236}">
                <a16:creationId xmlns:a16="http://schemas.microsoft.com/office/drawing/2014/main" id="{456C2B74-4E43-9DA4-9807-8F6129732934}"/>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10996536" y="1624884"/>
            <a:ext cx="840821" cy="840821"/>
          </a:xfrm>
          <a:prstGeom prst="rect">
            <a:avLst/>
          </a:prstGeom>
        </p:spPr>
      </p:pic>
      <p:pic>
        <p:nvPicPr>
          <p:cNvPr id="28" name="Picture 27" descr="Speech bubbles">
            <a:extLst>
              <a:ext uri="{FF2B5EF4-FFF2-40B4-BE49-F238E27FC236}">
                <a16:creationId xmlns:a16="http://schemas.microsoft.com/office/drawing/2014/main" id="{CCE81475-FEBB-9EE8-1855-024107B0F8FC}"/>
              </a:ext>
            </a:extLst>
          </p:cNvPr>
          <p:cNvPicPr>
            <a:picLocks noChangeAspect="1"/>
          </p:cNvPicPr>
          <p:nvPr userDrawn="1"/>
        </p:nvPicPr>
        <p:blipFill>
          <a:blip r:embed="rId22" cstate="screen">
            <a:extLst>
              <a:ext uri="{28A0092B-C50C-407E-A947-70E740481C1C}">
                <a14:useLocalDpi xmlns:a14="http://schemas.microsoft.com/office/drawing/2010/main"/>
              </a:ext>
            </a:extLst>
          </a:blip>
          <a:srcRect/>
          <a:stretch/>
        </p:blipFill>
        <p:spPr>
          <a:xfrm>
            <a:off x="3653155" y="2526942"/>
            <a:ext cx="840821" cy="840821"/>
          </a:xfrm>
          <a:prstGeom prst="rect">
            <a:avLst/>
          </a:prstGeom>
        </p:spPr>
      </p:pic>
      <p:pic>
        <p:nvPicPr>
          <p:cNvPr id="29" name="Picture 28" descr="A light bulb with lines coming out of it&#10;">
            <a:extLst>
              <a:ext uri="{FF2B5EF4-FFF2-40B4-BE49-F238E27FC236}">
                <a16:creationId xmlns:a16="http://schemas.microsoft.com/office/drawing/2014/main" id="{53F7685E-A60F-7F07-C240-992BD9F089F0}"/>
              </a:ext>
            </a:extLst>
          </p:cNvPr>
          <p:cNvPicPr>
            <a:picLocks noChangeAspect="1"/>
          </p:cNvPicPr>
          <p:nvPr userDrawn="1"/>
        </p:nvPicPr>
        <p:blipFill>
          <a:blip r:embed="rId23" cstate="screen">
            <a:extLst>
              <a:ext uri="{28A0092B-C50C-407E-A947-70E740481C1C}">
                <a14:useLocalDpi xmlns:a14="http://schemas.microsoft.com/office/drawing/2010/main"/>
              </a:ext>
            </a:extLst>
          </a:blip>
          <a:srcRect/>
          <a:stretch/>
        </p:blipFill>
        <p:spPr>
          <a:xfrm>
            <a:off x="4702209" y="2526942"/>
            <a:ext cx="840821" cy="840821"/>
          </a:xfrm>
          <a:prstGeom prst="rect">
            <a:avLst/>
          </a:prstGeom>
        </p:spPr>
      </p:pic>
      <p:pic>
        <p:nvPicPr>
          <p:cNvPr id="30" name="Picture 29" descr="A purple diamond">
            <a:extLst>
              <a:ext uri="{FF2B5EF4-FFF2-40B4-BE49-F238E27FC236}">
                <a16:creationId xmlns:a16="http://schemas.microsoft.com/office/drawing/2014/main" id="{D2F65CA9-4484-1FF6-2B22-F8FC4C8D7100}"/>
              </a:ext>
            </a:extLst>
          </p:cNvPr>
          <p:cNvPicPr>
            <a:picLocks noChangeAspect="1"/>
          </p:cNvPicPr>
          <p:nvPr userDrawn="1"/>
        </p:nvPicPr>
        <p:blipFill>
          <a:blip r:embed="rId24" cstate="screen">
            <a:extLst>
              <a:ext uri="{28A0092B-C50C-407E-A947-70E740481C1C}">
                <a14:useLocalDpi xmlns:a14="http://schemas.microsoft.com/office/drawing/2010/main"/>
              </a:ext>
            </a:extLst>
          </a:blip>
          <a:srcRect/>
          <a:stretch/>
        </p:blipFill>
        <p:spPr>
          <a:xfrm>
            <a:off x="5751263" y="2526942"/>
            <a:ext cx="840821" cy="840821"/>
          </a:xfrm>
          <a:prstGeom prst="rect">
            <a:avLst/>
          </a:prstGeom>
        </p:spPr>
      </p:pic>
      <p:pic>
        <p:nvPicPr>
          <p:cNvPr id="31" name="Picture 30" descr="A purple triangle with a flag on top&#10;">
            <a:extLst>
              <a:ext uri="{FF2B5EF4-FFF2-40B4-BE49-F238E27FC236}">
                <a16:creationId xmlns:a16="http://schemas.microsoft.com/office/drawing/2014/main" id="{588EC5A9-43F1-4D16-2820-AAAB0F83A6BF}"/>
              </a:ext>
            </a:extLst>
          </p:cNvPr>
          <p:cNvPicPr>
            <a:picLocks noChangeAspect="1"/>
          </p:cNvPicPr>
          <p:nvPr userDrawn="1"/>
        </p:nvPicPr>
        <p:blipFill>
          <a:blip r:embed="rId25" cstate="screen">
            <a:extLst>
              <a:ext uri="{28A0092B-C50C-407E-A947-70E740481C1C}">
                <a14:useLocalDpi xmlns:a14="http://schemas.microsoft.com/office/drawing/2010/main"/>
              </a:ext>
            </a:extLst>
          </a:blip>
          <a:srcRect/>
          <a:stretch/>
        </p:blipFill>
        <p:spPr>
          <a:xfrm>
            <a:off x="6800317" y="2526942"/>
            <a:ext cx="840821" cy="840821"/>
          </a:xfrm>
          <a:prstGeom prst="rect">
            <a:avLst/>
          </a:prstGeom>
        </p:spPr>
      </p:pic>
      <p:pic>
        <p:nvPicPr>
          <p:cNvPr id="32" name="Picture 31" descr="A purple eye with white dots&#10;">
            <a:extLst>
              <a:ext uri="{FF2B5EF4-FFF2-40B4-BE49-F238E27FC236}">
                <a16:creationId xmlns:a16="http://schemas.microsoft.com/office/drawing/2014/main" id="{22B13AED-A07E-42DC-F7CF-5B4F50B01EA1}"/>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7849371" y="2526942"/>
            <a:ext cx="840821" cy="840821"/>
          </a:xfrm>
          <a:prstGeom prst="rect">
            <a:avLst/>
          </a:prstGeom>
        </p:spPr>
      </p:pic>
      <p:pic>
        <p:nvPicPr>
          <p:cNvPr id="33" name="Picture 32" descr="A purple briefcase with white arrow&#10;">
            <a:extLst>
              <a:ext uri="{FF2B5EF4-FFF2-40B4-BE49-F238E27FC236}">
                <a16:creationId xmlns:a16="http://schemas.microsoft.com/office/drawing/2014/main" id="{38514883-D515-0EE3-0DFA-A8771B6B0E6B}"/>
              </a:ext>
            </a:extLst>
          </p:cNvPr>
          <p:cNvPicPr>
            <a:picLocks noChangeAspect="1"/>
          </p:cNvPicPr>
          <p:nvPr userDrawn="1"/>
        </p:nvPicPr>
        <p:blipFill>
          <a:blip r:embed="rId27" cstate="screen">
            <a:extLst>
              <a:ext uri="{28A0092B-C50C-407E-A947-70E740481C1C}">
                <a14:useLocalDpi xmlns:a14="http://schemas.microsoft.com/office/drawing/2010/main"/>
              </a:ext>
            </a:extLst>
          </a:blip>
          <a:srcRect/>
          <a:stretch/>
        </p:blipFill>
        <p:spPr>
          <a:xfrm>
            <a:off x="9947479" y="2526942"/>
            <a:ext cx="840821" cy="840821"/>
          </a:xfrm>
          <a:prstGeom prst="rect">
            <a:avLst/>
          </a:prstGeom>
        </p:spPr>
      </p:pic>
      <p:pic>
        <p:nvPicPr>
          <p:cNvPr id="34" name="Picture 33" descr="A purple head with a chip in the middle&#10;">
            <a:extLst>
              <a:ext uri="{FF2B5EF4-FFF2-40B4-BE49-F238E27FC236}">
                <a16:creationId xmlns:a16="http://schemas.microsoft.com/office/drawing/2014/main" id="{B93BD8E7-F2AA-8F7A-29E3-1E606CDFCB8C}"/>
              </a:ext>
            </a:extLst>
          </p:cNvPr>
          <p:cNvPicPr>
            <a:picLocks noChangeAspect="1"/>
          </p:cNvPicPr>
          <p:nvPr userDrawn="1"/>
        </p:nvPicPr>
        <p:blipFill>
          <a:blip r:embed="rId28" cstate="screen">
            <a:extLst>
              <a:ext uri="{28A0092B-C50C-407E-A947-70E740481C1C}">
                <a14:useLocalDpi xmlns:a14="http://schemas.microsoft.com/office/drawing/2010/main"/>
              </a:ext>
            </a:extLst>
          </a:blip>
          <a:srcRect/>
          <a:stretch/>
        </p:blipFill>
        <p:spPr>
          <a:xfrm>
            <a:off x="10996536" y="2526942"/>
            <a:ext cx="840821" cy="840821"/>
          </a:xfrm>
          <a:prstGeom prst="rect">
            <a:avLst/>
          </a:prstGeom>
        </p:spPr>
      </p:pic>
      <p:pic>
        <p:nvPicPr>
          <p:cNvPr id="35" name="Picture 34" descr="A magnifying glass with a graph&#10;">
            <a:extLst>
              <a:ext uri="{FF2B5EF4-FFF2-40B4-BE49-F238E27FC236}">
                <a16:creationId xmlns:a16="http://schemas.microsoft.com/office/drawing/2014/main" id="{3ABE3EC7-5C13-EF97-BD3E-64D95B5BECF5}"/>
              </a:ext>
            </a:extLst>
          </p:cNvPr>
          <p:cNvPicPr>
            <a:picLocks noChangeAspect="1"/>
          </p:cNvPicPr>
          <p:nvPr userDrawn="1"/>
        </p:nvPicPr>
        <p:blipFill>
          <a:blip r:embed="rId29" cstate="screen">
            <a:extLst>
              <a:ext uri="{28A0092B-C50C-407E-A947-70E740481C1C}">
                <a14:useLocalDpi xmlns:a14="http://schemas.microsoft.com/office/drawing/2010/main"/>
              </a:ext>
            </a:extLst>
          </a:blip>
          <a:srcRect/>
          <a:stretch/>
        </p:blipFill>
        <p:spPr>
          <a:xfrm>
            <a:off x="8898425" y="2526942"/>
            <a:ext cx="840821" cy="840821"/>
          </a:xfrm>
          <a:prstGeom prst="rect">
            <a:avLst/>
          </a:prstGeom>
        </p:spPr>
      </p:pic>
      <p:pic>
        <p:nvPicPr>
          <p:cNvPr id="36" name="Picture 35" descr="A blue circle with a white tick in it&#10;">
            <a:extLst>
              <a:ext uri="{FF2B5EF4-FFF2-40B4-BE49-F238E27FC236}">
                <a16:creationId xmlns:a16="http://schemas.microsoft.com/office/drawing/2014/main" id="{59E95F6E-8295-81BA-5EBC-56CE8751259A}"/>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3653155" y="3429000"/>
            <a:ext cx="840821" cy="840821"/>
          </a:xfrm>
          <a:prstGeom prst="rect">
            <a:avLst/>
          </a:prstGeom>
        </p:spPr>
      </p:pic>
      <p:pic>
        <p:nvPicPr>
          <p:cNvPr id="37" name="Picture 36" descr="A purple triangle and a white circle&#10;&#10;AI-generat">
            <a:extLst>
              <a:ext uri="{FF2B5EF4-FFF2-40B4-BE49-F238E27FC236}">
                <a16:creationId xmlns:a16="http://schemas.microsoft.com/office/drawing/2014/main" id="{FFEE593B-A589-3BC4-5EA8-72C3195CFF5C}"/>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4702209" y="3429000"/>
            <a:ext cx="840821" cy="840821"/>
          </a:xfrm>
          <a:prstGeom prst="rect">
            <a:avLst/>
          </a:prstGeom>
        </p:spPr>
      </p:pic>
      <p:pic>
        <p:nvPicPr>
          <p:cNvPr id="38" name="Picture 37" descr="A purple and white tube&#10;">
            <a:extLst>
              <a:ext uri="{FF2B5EF4-FFF2-40B4-BE49-F238E27FC236}">
                <a16:creationId xmlns:a16="http://schemas.microsoft.com/office/drawing/2014/main" id="{775FCB67-94D5-310E-AD3B-3CBD40568921}"/>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5751263" y="3429000"/>
            <a:ext cx="840821" cy="840821"/>
          </a:xfrm>
          <a:prstGeom prst="rect">
            <a:avLst/>
          </a:prstGeom>
        </p:spPr>
      </p:pic>
      <p:pic>
        <p:nvPicPr>
          <p:cNvPr id="39" name="Picture 38" descr="A purple circle with a white tick&#10;">
            <a:extLst>
              <a:ext uri="{FF2B5EF4-FFF2-40B4-BE49-F238E27FC236}">
                <a16:creationId xmlns:a16="http://schemas.microsoft.com/office/drawing/2014/main" id="{D6A64219-826E-0028-E3B2-CC7BA5D829AF}"/>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6800317" y="3429000"/>
            <a:ext cx="840821" cy="840821"/>
          </a:xfrm>
          <a:prstGeom prst="rect">
            <a:avLst/>
          </a:prstGeom>
        </p:spPr>
      </p:pic>
      <p:pic>
        <p:nvPicPr>
          <p:cNvPr id="40" name="Picture 39" descr="A blue star with white lines&#10;">
            <a:extLst>
              <a:ext uri="{FF2B5EF4-FFF2-40B4-BE49-F238E27FC236}">
                <a16:creationId xmlns:a16="http://schemas.microsoft.com/office/drawing/2014/main" id="{524E8F65-7C01-4FB7-E0D5-AA4BEA035C6E}"/>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7849371" y="3429000"/>
            <a:ext cx="840821" cy="840821"/>
          </a:xfrm>
          <a:prstGeom prst="rect">
            <a:avLst/>
          </a:prstGeom>
        </p:spPr>
      </p:pic>
      <p:pic>
        <p:nvPicPr>
          <p:cNvPr id="41" name="Picture 40" descr="A purple circle with a horizontal line">
            <a:extLst>
              <a:ext uri="{FF2B5EF4-FFF2-40B4-BE49-F238E27FC236}">
                <a16:creationId xmlns:a16="http://schemas.microsoft.com/office/drawing/2014/main" id="{9D724AD4-F851-25F4-E8F0-0A997FCA2C5F}"/>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a:xfrm>
            <a:off x="8898425" y="3429000"/>
            <a:ext cx="840821" cy="840821"/>
          </a:xfrm>
          <a:prstGeom prst="rect">
            <a:avLst/>
          </a:prstGeom>
        </p:spPr>
      </p:pic>
      <p:pic>
        <p:nvPicPr>
          <p:cNvPr id="42" name="Picture 41" descr="A cirle on inclined line in elevation">
            <a:extLst>
              <a:ext uri="{FF2B5EF4-FFF2-40B4-BE49-F238E27FC236}">
                <a16:creationId xmlns:a16="http://schemas.microsoft.com/office/drawing/2014/main" id="{AAB07C3E-AD6B-7CE0-42E4-AA6A0EE2AA6C}"/>
              </a:ext>
            </a:extLst>
          </p:cNvPr>
          <p:cNvPicPr>
            <a:picLocks noChangeAspect="1"/>
          </p:cNvPicPr>
          <p:nvPr userDrawn="1"/>
        </p:nvPicPr>
        <p:blipFill>
          <a:blip r:embed="rId36" cstate="screen">
            <a:extLst>
              <a:ext uri="{28A0092B-C50C-407E-A947-70E740481C1C}">
                <a14:useLocalDpi xmlns:a14="http://schemas.microsoft.com/office/drawing/2010/main"/>
              </a:ext>
            </a:extLst>
          </a:blip>
          <a:srcRect/>
          <a:stretch/>
        </p:blipFill>
        <p:spPr>
          <a:xfrm>
            <a:off x="9947479" y="3429000"/>
            <a:ext cx="840821" cy="840821"/>
          </a:xfrm>
          <a:prstGeom prst="rect">
            <a:avLst/>
          </a:prstGeom>
        </p:spPr>
      </p:pic>
      <p:pic>
        <p:nvPicPr>
          <p:cNvPr id="43" name="Picture 42" descr="A blue and white leaf&#10;">
            <a:extLst>
              <a:ext uri="{FF2B5EF4-FFF2-40B4-BE49-F238E27FC236}">
                <a16:creationId xmlns:a16="http://schemas.microsoft.com/office/drawing/2014/main" id="{5D3EC9C7-A5FF-CDD7-CA98-BD1FEAE82790}"/>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p:blipFill>
        <p:spPr>
          <a:xfrm>
            <a:off x="10996536" y="3429000"/>
            <a:ext cx="840821" cy="840821"/>
          </a:xfrm>
          <a:prstGeom prst="rect">
            <a:avLst/>
          </a:prstGeom>
        </p:spPr>
      </p:pic>
      <p:pic>
        <p:nvPicPr>
          <p:cNvPr id="44" name="Picture 43" descr="4 circles with a square">
            <a:extLst>
              <a:ext uri="{FF2B5EF4-FFF2-40B4-BE49-F238E27FC236}">
                <a16:creationId xmlns:a16="http://schemas.microsoft.com/office/drawing/2014/main" id="{724C3709-E2FE-CF82-C6F9-72B333F814E0}"/>
              </a:ext>
            </a:extLst>
          </p:cNvPr>
          <p:cNvPicPr>
            <a:picLocks noChangeAspect="1"/>
          </p:cNvPicPr>
          <p:nvPr userDrawn="1"/>
        </p:nvPicPr>
        <p:blipFill>
          <a:blip r:embed="rId38" cstate="screen">
            <a:extLst>
              <a:ext uri="{28A0092B-C50C-407E-A947-70E740481C1C}">
                <a14:useLocalDpi xmlns:a14="http://schemas.microsoft.com/office/drawing/2010/main"/>
              </a:ext>
            </a:extLst>
          </a:blip>
          <a:srcRect/>
          <a:stretch/>
        </p:blipFill>
        <p:spPr>
          <a:xfrm>
            <a:off x="3653155" y="4331058"/>
            <a:ext cx="840821" cy="840821"/>
          </a:xfrm>
          <a:prstGeom prst="rect">
            <a:avLst/>
          </a:prstGeom>
        </p:spPr>
      </p:pic>
      <p:pic>
        <p:nvPicPr>
          <p:cNvPr id="45" name="Picture 44" descr="A building of institution&#10;">
            <a:extLst>
              <a:ext uri="{FF2B5EF4-FFF2-40B4-BE49-F238E27FC236}">
                <a16:creationId xmlns:a16="http://schemas.microsoft.com/office/drawing/2014/main" id="{3BDEC2C0-0B91-9DA3-360B-818B5E824BC6}"/>
              </a:ext>
            </a:extLst>
          </p:cNvPr>
          <p:cNvPicPr>
            <a:picLocks noChangeAspect="1"/>
          </p:cNvPicPr>
          <p:nvPr userDrawn="1"/>
        </p:nvPicPr>
        <p:blipFill>
          <a:blip r:embed="rId39" cstate="screen">
            <a:extLst>
              <a:ext uri="{28A0092B-C50C-407E-A947-70E740481C1C}">
                <a14:useLocalDpi xmlns:a14="http://schemas.microsoft.com/office/drawing/2010/main"/>
              </a:ext>
            </a:extLst>
          </a:blip>
          <a:srcRect/>
          <a:stretch/>
        </p:blipFill>
        <p:spPr>
          <a:xfrm>
            <a:off x="4702209" y="4331058"/>
            <a:ext cx="840821" cy="840821"/>
          </a:xfrm>
          <a:prstGeom prst="rect">
            <a:avLst/>
          </a:prstGeom>
        </p:spPr>
      </p:pic>
      <p:pic>
        <p:nvPicPr>
          <p:cNvPr id="46" name="Picture 45" descr="A building">
            <a:extLst>
              <a:ext uri="{FF2B5EF4-FFF2-40B4-BE49-F238E27FC236}">
                <a16:creationId xmlns:a16="http://schemas.microsoft.com/office/drawing/2014/main" id="{1C33CFA7-8B7F-3B62-35C7-F009E97CACE8}"/>
              </a:ext>
            </a:extLst>
          </p:cNvPr>
          <p:cNvPicPr>
            <a:picLocks noChangeAspect="1"/>
          </p:cNvPicPr>
          <p:nvPr userDrawn="1"/>
        </p:nvPicPr>
        <p:blipFill>
          <a:blip r:embed="rId40" cstate="screen">
            <a:extLst>
              <a:ext uri="{28A0092B-C50C-407E-A947-70E740481C1C}">
                <a14:useLocalDpi xmlns:a14="http://schemas.microsoft.com/office/drawing/2010/main"/>
              </a:ext>
            </a:extLst>
          </a:blip>
          <a:srcRect/>
          <a:stretch/>
        </p:blipFill>
        <p:spPr>
          <a:xfrm>
            <a:off x="5751263" y="4331058"/>
            <a:ext cx="840821" cy="840821"/>
          </a:xfrm>
          <a:prstGeom prst="rect">
            <a:avLst/>
          </a:prstGeom>
        </p:spPr>
      </p:pic>
      <p:pic>
        <p:nvPicPr>
          <p:cNvPr id="47" name="Picture 46" descr="A blue and white circle and triangle&#10;">
            <a:extLst>
              <a:ext uri="{FF2B5EF4-FFF2-40B4-BE49-F238E27FC236}">
                <a16:creationId xmlns:a16="http://schemas.microsoft.com/office/drawing/2014/main" id="{66B295D0-E0C1-D989-EC01-55A9DEA3D5C7}"/>
              </a:ext>
            </a:extLst>
          </p:cNvPr>
          <p:cNvPicPr>
            <a:picLocks noChangeAspect="1"/>
          </p:cNvPicPr>
          <p:nvPr userDrawn="1"/>
        </p:nvPicPr>
        <p:blipFill>
          <a:blip r:embed="rId41" cstate="screen">
            <a:extLst>
              <a:ext uri="{28A0092B-C50C-407E-A947-70E740481C1C}">
                <a14:useLocalDpi xmlns:a14="http://schemas.microsoft.com/office/drawing/2010/main"/>
              </a:ext>
            </a:extLst>
          </a:blip>
          <a:srcRect/>
          <a:stretch/>
        </p:blipFill>
        <p:spPr>
          <a:xfrm>
            <a:off x="6800317" y="4331058"/>
            <a:ext cx="840821" cy="840821"/>
          </a:xfrm>
          <a:prstGeom prst="rect">
            <a:avLst/>
          </a:prstGeom>
        </p:spPr>
      </p:pic>
      <p:pic>
        <p:nvPicPr>
          <p:cNvPr id="48" name="Picture 47" descr="A magnifying glass and a piece of paper">
            <a:extLst>
              <a:ext uri="{FF2B5EF4-FFF2-40B4-BE49-F238E27FC236}">
                <a16:creationId xmlns:a16="http://schemas.microsoft.com/office/drawing/2014/main" id="{6662CA20-3547-167E-C046-8FA17E2D2C36}"/>
              </a:ext>
            </a:extLst>
          </p:cNvPr>
          <p:cNvPicPr>
            <a:picLocks noChangeAspect="1"/>
          </p:cNvPicPr>
          <p:nvPr userDrawn="1"/>
        </p:nvPicPr>
        <p:blipFill>
          <a:blip r:embed="rId42" cstate="screen">
            <a:extLst>
              <a:ext uri="{28A0092B-C50C-407E-A947-70E740481C1C}">
                <a14:useLocalDpi xmlns:a14="http://schemas.microsoft.com/office/drawing/2010/main"/>
              </a:ext>
            </a:extLst>
          </a:blip>
          <a:srcRect/>
          <a:stretch/>
        </p:blipFill>
        <p:spPr>
          <a:xfrm>
            <a:off x="7849371" y="4331058"/>
            <a:ext cx="840821" cy="840821"/>
          </a:xfrm>
          <a:prstGeom prst="rect">
            <a:avLst/>
          </a:prstGeom>
        </p:spPr>
      </p:pic>
      <p:pic>
        <p:nvPicPr>
          <p:cNvPr id="49" name="Picture 48" descr="A white circle with a purple circle in the middle&#10;">
            <a:extLst>
              <a:ext uri="{FF2B5EF4-FFF2-40B4-BE49-F238E27FC236}">
                <a16:creationId xmlns:a16="http://schemas.microsoft.com/office/drawing/2014/main" id="{0A8C1679-C634-8374-A07C-87E60CA92092}"/>
              </a:ext>
            </a:extLst>
          </p:cNvPr>
          <p:cNvPicPr>
            <a:picLocks noChangeAspect="1"/>
          </p:cNvPicPr>
          <p:nvPr userDrawn="1"/>
        </p:nvPicPr>
        <p:blipFill>
          <a:blip r:embed="rId43" cstate="screen">
            <a:extLst>
              <a:ext uri="{28A0092B-C50C-407E-A947-70E740481C1C}">
                <a14:useLocalDpi xmlns:a14="http://schemas.microsoft.com/office/drawing/2010/main"/>
              </a:ext>
            </a:extLst>
          </a:blip>
          <a:srcRect/>
          <a:stretch/>
        </p:blipFill>
        <p:spPr>
          <a:xfrm>
            <a:off x="8898425" y="4331058"/>
            <a:ext cx="840821" cy="840821"/>
          </a:xfrm>
          <a:prstGeom prst="rect">
            <a:avLst/>
          </a:prstGeom>
        </p:spPr>
      </p:pic>
      <p:pic>
        <p:nvPicPr>
          <p:cNvPr id="50" name="Picture 49" descr="A diamond in a circle&#10;">
            <a:extLst>
              <a:ext uri="{FF2B5EF4-FFF2-40B4-BE49-F238E27FC236}">
                <a16:creationId xmlns:a16="http://schemas.microsoft.com/office/drawing/2014/main" id="{475B77B4-1C9A-C67F-4793-9C471957BA82}"/>
              </a:ext>
            </a:extLst>
          </p:cNvPr>
          <p:cNvPicPr>
            <a:picLocks noChangeAspect="1"/>
          </p:cNvPicPr>
          <p:nvPr userDrawn="1"/>
        </p:nvPicPr>
        <p:blipFill>
          <a:blip r:embed="rId44" cstate="screen">
            <a:extLst>
              <a:ext uri="{28A0092B-C50C-407E-A947-70E740481C1C}">
                <a14:useLocalDpi xmlns:a14="http://schemas.microsoft.com/office/drawing/2010/main"/>
              </a:ext>
            </a:extLst>
          </a:blip>
          <a:srcRect/>
          <a:stretch/>
        </p:blipFill>
        <p:spPr>
          <a:xfrm>
            <a:off x="9947479" y="4331058"/>
            <a:ext cx="840821" cy="840821"/>
          </a:xfrm>
          <a:prstGeom prst="rect">
            <a:avLst/>
          </a:prstGeom>
        </p:spPr>
      </p:pic>
      <p:pic>
        <p:nvPicPr>
          <p:cNvPr id="51" name="Picture 50" descr="Stacked circuit boards">
            <a:extLst>
              <a:ext uri="{FF2B5EF4-FFF2-40B4-BE49-F238E27FC236}">
                <a16:creationId xmlns:a16="http://schemas.microsoft.com/office/drawing/2014/main" id="{49C6E35F-9DF4-085F-89F2-A443A996AEF2}"/>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0996536" y="4331058"/>
            <a:ext cx="840821" cy="840821"/>
          </a:xfrm>
          <a:prstGeom prst="rect">
            <a:avLst/>
          </a:prstGeom>
        </p:spPr>
      </p:pic>
      <p:pic>
        <p:nvPicPr>
          <p:cNvPr id="52" name="Picture 51" descr="A purple circle with arrows&#10;">
            <a:extLst>
              <a:ext uri="{FF2B5EF4-FFF2-40B4-BE49-F238E27FC236}">
                <a16:creationId xmlns:a16="http://schemas.microsoft.com/office/drawing/2014/main" id="{28ABBADF-2EEE-FCDF-578F-EF8DCEA8A6D8}"/>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3653155" y="5233118"/>
            <a:ext cx="840821" cy="840821"/>
          </a:xfrm>
          <a:prstGeom prst="rect">
            <a:avLst/>
          </a:prstGeom>
        </p:spPr>
      </p:pic>
      <p:pic>
        <p:nvPicPr>
          <p:cNvPr id="53" name="Picture 52" descr="A circular arrows and circles&#10;">
            <a:extLst>
              <a:ext uri="{FF2B5EF4-FFF2-40B4-BE49-F238E27FC236}">
                <a16:creationId xmlns:a16="http://schemas.microsoft.com/office/drawing/2014/main" id="{448E86EF-F7F0-3486-6A21-806220E93A3F}"/>
              </a:ext>
            </a:extLst>
          </p:cNvPr>
          <p:cNvPicPr>
            <a:picLocks noChangeAspect="1"/>
          </p:cNvPicPr>
          <p:nvPr userDrawn="1"/>
        </p:nvPicPr>
        <p:blipFill>
          <a:blip r:embed="rId47" cstate="screen">
            <a:extLst>
              <a:ext uri="{28A0092B-C50C-407E-A947-70E740481C1C}">
                <a14:useLocalDpi xmlns:a14="http://schemas.microsoft.com/office/drawing/2010/main"/>
              </a:ext>
            </a:extLst>
          </a:blip>
          <a:srcRect/>
          <a:stretch/>
        </p:blipFill>
        <p:spPr>
          <a:xfrm>
            <a:off x="4702209" y="5233118"/>
            <a:ext cx="840821" cy="840821"/>
          </a:xfrm>
          <a:prstGeom prst="rect">
            <a:avLst/>
          </a:prstGeom>
        </p:spPr>
      </p:pic>
      <p:pic>
        <p:nvPicPr>
          <p:cNvPr id="54" name="Picture 53" descr="A blue and white square with a chess marker&#10;">
            <a:extLst>
              <a:ext uri="{FF2B5EF4-FFF2-40B4-BE49-F238E27FC236}">
                <a16:creationId xmlns:a16="http://schemas.microsoft.com/office/drawing/2014/main" id="{9122647F-C9D8-7F72-B2A8-454BC9AF2CA9}"/>
              </a:ext>
            </a:extLst>
          </p:cNvPr>
          <p:cNvPicPr>
            <a:picLocks noChangeAspect="1"/>
          </p:cNvPicPr>
          <p:nvPr userDrawn="1"/>
        </p:nvPicPr>
        <p:blipFill>
          <a:blip r:embed="rId48" cstate="screen">
            <a:extLst>
              <a:ext uri="{28A0092B-C50C-407E-A947-70E740481C1C}">
                <a14:useLocalDpi xmlns:a14="http://schemas.microsoft.com/office/drawing/2010/main"/>
              </a:ext>
            </a:extLst>
          </a:blip>
          <a:srcRect/>
          <a:stretch/>
        </p:blipFill>
        <p:spPr>
          <a:xfrm>
            <a:off x="5751263" y="5233118"/>
            <a:ext cx="840821" cy="840821"/>
          </a:xfrm>
          <a:prstGeom prst="rect">
            <a:avLst/>
          </a:prstGeom>
        </p:spPr>
      </p:pic>
      <p:pic>
        <p:nvPicPr>
          <p:cNvPr id="55" name="Picture 54" descr="A blue eye with white dots&#10;">
            <a:extLst>
              <a:ext uri="{FF2B5EF4-FFF2-40B4-BE49-F238E27FC236}">
                <a16:creationId xmlns:a16="http://schemas.microsoft.com/office/drawing/2014/main" id="{560F5F43-DB35-CB99-2022-57791B15ADF9}"/>
              </a:ext>
            </a:extLst>
          </p:cNvPr>
          <p:cNvPicPr>
            <a:picLocks noChangeAspect="1"/>
          </p:cNvPicPr>
          <p:nvPr userDrawn="1"/>
        </p:nvPicPr>
        <p:blipFill>
          <a:blip r:embed="rId49" cstate="screen">
            <a:extLst>
              <a:ext uri="{28A0092B-C50C-407E-A947-70E740481C1C}">
                <a14:useLocalDpi xmlns:a14="http://schemas.microsoft.com/office/drawing/2010/main"/>
              </a:ext>
            </a:extLst>
          </a:blip>
          <a:srcRect/>
          <a:stretch/>
        </p:blipFill>
        <p:spPr>
          <a:xfrm>
            <a:off x="6800317" y="5233118"/>
            <a:ext cx="840821" cy="840821"/>
          </a:xfrm>
          <a:prstGeom prst="rect">
            <a:avLst/>
          </a:prstGeom>
        </p:spPr>
      </p:pic>
      <p:pic>
        <p:nvPicPr>
          <p:cNvPr id="56" name="Picture 55" descr="A fingerprint scan&#10;">
            <a:extLst>
              <a:ext uri="{FF2B5EF4-FFF2-40B4-BE49-F238E27FC236}">
                <a16:creationId xmlns:a16="http://schemas.microsoft.com/office/drawing/2014/main" id="{05F1A7CA-8D45-4775-193A-BB58ABC5F30B}"/>
              </a:ext>
            </a:extLst>
          </p:cNvPr>
          <p:cNvPicPr>
            <a:picLocks noChangeAspect="1"/>
          </p:cNvPicPr>
          <p:nvPr userDrawn="1"/>
        </p:nvPicPr>
        <p:blipFill>
          <a:blip r:embed="rId50" cstate="screen">
            <a:extLst>
              <a:ext uri="{28A0092B-C50C-407E-A947-70E740481C1C}">
                <a14:useLocalDpi xmlns:a14="http://schemas.microsoft.com/office/drawing/2010/main"/>
              </a:ext>
            </a:extLst>
          </a:blip>
          <a:srcRect/>
          <a:stretch/>
        </p:blipFill>
        <p:spPr>
          <a:xfrm>
            <a:off x="7849371" y="5233118"/>
            <a:ext cx="840821" cy="840821"/>
          </a:xfrm>
          <a:prstGeom prst="rect">
            <a:avLst/>
          </a:prstGeom>
        </p:spPr>
      </p:pic>
      <p:pic>
        <p:nvPicPr>
          <p:cNvPr id="57" name="Picture 56" descr="A purple circle with squares and lines&#10;">
            <a:extLst>
              <a:ext uri="{FF2B5EF4-FFF2-40B4-BE49-F238E27FC236}">
                <a16:creationId xmlns:a16="http://schemas.microsoft.com/office/drawing/2014/main" id="{6008D849-77CE-0D1B-3611-13FC004DE314}"/>
              </a:ext>
            </a:extLst>
          </p:cNvPr>
          <p:cNvPicPr>
            <a:picLocks noChangeAspect="1"/>
          </p:cNvPicPr>
          <p:nvPr userDrawn="1"/>
        </p:nvPicPr>
        <p:blipFill>
          <a:blip r:embed="rId51" cstate="screen">
            <a:extLst>
              <a:ext uri="{28A0092B-C50C-407E-A947-70E740481C1C}">
                <a14:useLocalDpi xmlns:a14="http://schemas.microsoft.com/office/drawing/2010/main"/>
              </a:ext>
            </a:extLst>
          </a:blip>
          <a:srcRect/>
          <a:stretch/>
        </p:blipFill>
        <p:spPr>
          <a:xfrm>
            <a:off x="9947479" y="5233118"/>
            <a:ext cx="840821" cy="840821"/>
          </a:xfrm>
          <a:prstGeom prst="rect">
            <a:avLst/>
          </a:prstGeom>
        </p:spPr>
      </p:pic>
      <p:pic>
        <p:nvPicPr>
          <p:cNvPr id="58" name="Picture 57" descr="A purple head">
            <a:extLst>
              <a:ext uri="{FF2B5EF4-FFF2-40B4-BE49-F238E27FC236}">
                <a16:creationId xmlns:a16="http://schemas.microsoft.com/office/drawing/2014/main" id="{777E055D-88AA-5D71-D6D9-8D387E113543}"/>
              </a:ext>
            </a:extLst>
          </p:cNvPr>
          <p:cNvPicPr>
            <a:picLocks noChangeAspect="1"/>
          </p:cNvPicPr>
          <p:nvPr userDrawn="1"/>
        </p:nvPicPr>
        <p:blipFill>
          <a:blip r:embed="rId52" cstate="screen">
            <a:extLst>
              <a:ext uri="{28A0092B-C50C-407E-A947-70E740481C1C}">
                <a14:useLocalDpi xmlns:a14="http://schemas.microsoft.com/office/drawing/2010/main"/>
              </a:ext>
            </a:extLst>
          </a:blip>
          <a:srcRect/>
          <a:stretch/>
        </p:blipFill>
        <p:spPr>
          <a:xfrm>
            <a:off x="8898425" y="5233118"/>
            <a:ext cx="840821" cy="840821"/>
          </a:xfrm>
          <a:prstGeom prst="rect">
            <a:avLst/>
          </a:prstGeom>
        </p:spPr>
      </p:pic>
    </p:spTree>
    <p:extLst>
      <p:ext uri="{BB962C8B-B14F-4D97-AF65-F5344CB8AC3E}">
        <p14:creationId xmlns:p14="http://schemas.microsoft.com/office/powerpoint/2010/main" val="3123680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User Guide: Pictograms and Icons">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88" name="Section">
            <a:extLst>
              <a:ext uri="{FF2B5EF4-FFF2-40B4-BE49-F238E27FC236}">
                <a16:creationId xmlns:a16="http://schemas.microsoft.com/office/drawing/2014/main" id="{EBA5F521-577F-6087-09CE-FB6C3058BD6D}"/>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Icons</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500946" cy="12448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noProof="0"/>
              <a:t>All icons should be the same color on a page unless one is specifically highlighted to draw attention. </a:t>
            </a:r>
          </a:p>
          <a:p>
            <a:r>
              <a:rPr lang="en-US" b="0" noProof="0"/>
              <a:t>Use icons as small accompaniments to copy, not as large pictograms.</a:t>
            </a:r>
          </a:p>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r>
              <a:rPr lang="en-GB"/>
              <a:t>Our icons offer flexible color options. </a:t>
            </a:r>
          </a:p>
          <a:p>
            <a:endParaRPr lang="en-US" b="0" noProof="0"/>
          </a:p>
          <a:p>
            <a:endParaRPr lang="en-US" b="0" noProof="0"/>
          </a:p>
          <a:p>
            <a:endParaRPr lang="en-US" b="0" noProof="0"/>
          </a:p>
        </p:txBody>
      </p:sp>
      <p:sp>
        <p:nvSpPr>
          <p:cNvPr id="9" name="Rounded Rectangle text">
            <a:extLst>
              <a:ext uri="{FF2B5EF4-FFF2-40B4-BE49-F238E27FC236}">
                <a16:creationId xmlns:a16="http://schemas.microsoft.com/office/drawing/2014/main" id="{2AB6CBA8-4D6C-3A8F-6216-C14B4136B73D}"/>
              </a:ext>
            </a:extLst>
          </p:cNvPr>
          <p:cNvSpPr>
            <a:spLocks/>
          </p:cNvSpPr>
          <p:nvPr userDrawn="1"/>
        </p:nvSpPr>
        <p:spPr>
          <a:xfrm>
            <a:off x="440675" y="2895319"/>
            <a:ext cx="2500945" cy="81915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420"/>
              </a:lnSpc>
              <a:spcBef>
                <a:spcPts val="0"/>
              </a:spcBef>
              <a:spcAft>
                <a:spcPts val="600"/>
              </a:spcAft>
              <a:buClrTx/>
              <a:buSzTx/>
              <a:buFont typeface="Plus Jakarta Sans" panose="020B0604020202020204" pitchFamily="34" charset="0"/>
              <a:buNone/>
              <a:tabLst/>
              <a:defRPr/>
            </a:pPr>
            <a:r>
              <a:rPr lang="en-GB" sz="1100">
                <a:solidFill>
                  <a:schemeClr val="tx2"/>
                </a:solidFill>
              </a:rPr>
              <a:t>You can </a:t>
            </a:r>
            <a:r>
              <a:rPr lang="en-GB" sz="1100" b="1" i="0">
                <a:solidFill>
                  <a:schemeClr val="tx2"/>
                </a:solidFill>
                <a:latin typeface="Plus Jakarta Sans SemiBold" pitchFamily="2" charset="77"/>
                <a:cs typeface="Plus Jakarta Sans SemiBold" pitchFamily="2" charset="77"/>
              </a:rPr>
              <a:t>change their fill colors</a:t>
            </a:r>
            <a:r>
              <a:rPr lang="en-GB" sz="1100">
                <a:solidFill>
                  <a:schemeClr val="tx2"/>
                </a:solidFill>
              </a:rPr>
              <a:t> to coordinate with the background, using the recommended colors shown on this slide.</a:t>
            </a:r>
          </a:p>
        </p:txBody>
      </p:sp>
      <p:grpSp>
        <p:nvGrpSpPr>
          <p:cNvPr id="33" name="Group 32">
            <a:extLst>
              <a:ext uri="{FF2B5EF4-FFF2-40B4-BE49-F238E27FC236}">
                <a16:creationId xmlns:a16="http://schemas.microsoft.com/office/drawing/2014/main" id="{90D7A99F-4C84-D86B-4F6D-40E8528AB4B2}"/>
              </a:ext>
            </a:extLst>
          </p:cNvPr>
          <p:cNvGrpSpPr>
            <a:grpSpLocks noGrp="1" noUngrp="1" noRot="1" noMove="1" noResize="1"/>
          </p:cNvGrpSpPr>
          <p:nvPr userDrawn="1"/>
        </p:nvGrpSpPr>
        <p:grpSpPr>
          <a:xfrm>
            <a:off x="482645" y="3773077"/>
            <a:ext cx="2417003" cy="2338317"/>
            <a:chOff x="482645" y="3773077"/>
            <a:chExt cx="2417003" cy="2338317"/>
          </a:xfrm>
        </p:grpSpPr>
        <p:pic>
          <p:nvPicPr>
            <p:cNvPr id="8" name="Picture 7">
              <a:extLst>
                <a:ext uri="{FF2B5EF4-FFF2-40B4-BE49-F238E27FC236}">
                  <a16:creationId xmlns:a16="http://schemas.microsoft.com/office/drawing/2014/main" id="{9D0C9F66-2F03-8C9F-A27D-BF38BC7CB652}"/>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482645" y="3917663"/>
              <a:ext cx="2417003" cy="2193731"/>
            </a:xfrm>
            <a:prstGeom prst="rect">
              <a:avLst/>
            </a:prstGeom>
          </p:spPr>
        </p:pic>
        <p:sp>
          <p:nvSpPr>
            <p:cNvPr id="10" name="Oval 9">
              <a:extLst>
                <a:ext uri="{FF2B5EF4-FFF2-40B4-BE49-F238E27FC236}">
                  <a16:creationId xmlns:a16="http://schemas.microsoft.com/office/drawing/2014/main" id="{8E831B6B-BAA2-8DA3-B24C-A78B4F512497}"/>
                </a:ext>
              </a:extLst>
            </p:cNvPr>
            <p:cNvSpPr>
              <a:spLocks noGrp="1" noRot="1" noMove="1" noResize="1" noEditPoints="1" noAdjustHandles="1" noChangeArrowheads="1" noChangeShapeType="1"/>
            </p:cNvSpPr>
            <p:nvPr userDrawn="1"/>
          </p:nvSpPr>
          <p:spPr>
            <a:xfrm>
              <a:off x="1502446" y="3773077"/>
              <a:ext cx="849086" cy="460029"/>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On light">
            <a:extLst>
              <a:ext uri="{FF2B5EF4-FFF2-40B4-BE49-F238E27FC236}">
                <a16:creationId xmlns:a16="http://schemas.microsoft.com/office/drawing/2014/main" id="{D8A695E1-886B-C837-CEBA-816DB9E0B89A}"/>
              </a:ext>
            </a:extLst>
          </p:cNvPr>
          <p:cNvGrpSpPr/>
          <p:nvPr userDrawn="1"/>
        </p:nvGrpSpPr>
        <p:grpSpPr>
          <a:xfrm>
            <a:off x="3705008" y="423752"/>
            <a:ext cx="1635994" cy="678297"/>
            <a:chOff x="3705008" y="423752"/>
            <a:chExt cx="1635994" cy="678297"/>
          </a:xfrm>
        </p:grpSpPr>
        <p:sp>
          <p:nvSpPr>
            <p:cNvPr id="19" name="Subhead 1">
              <a:extLst>
                <a:ext uri="{FF2B5EF4-FFF2-40B4-BE49-F238E27FC236}">
                  <a16:creationId xmlns:a16="http://schemas.microsoft.com/office/drawing/2014/main" id="{42788206-0D8A-52C9-2873-CD7925732DC2}"/>
                </a:ext>
              </a:extLst>
            </p:cNvPr>
            <p:cNvSpPr txBox="1">
              <a:spLocks/>
            </p:cNvSpPr>
            <p:nvPr userDrawn="1"/>
          </p:nvSpPr>
          <p:spPr>
            <a:xfrm>
              <a:off x="3746785" y="423752"/>
              <a:ext cx="1045622" cy="15380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800">
                  <a:solidFill>
                    <a:srgbClr val="0D004D"/>
                  </a:solidFill>
                  <a:latin typeface="Plus Jakarta Sans Medium" panose="020B0604030504040204"/>
                </a:rPr>
                <a:t>On light</a:t>
              </a:r>
              <a:endPar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endParaRPr>
            </a:p>
          </p:txBody>
        </p:sp>
        <p:pic>
          <p:nvPicPr>
            <p:cNvPr id="17" name="Graphic 1">
              <a:extLst>
                <a:ext uri="{FF2B5EF4-FFF2-40B4-BE49-F238E27FC236}">
                  <a16:creationId xmlns:a16="http://schemas.microsoft.com/office/drawing/2014/main" id="{A38BB24C-B72F-FB9D-C0F1-8B4A99E6EC5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3705008" y="690569"/>
              <a:ext cx="411480" cy="411480"/>
            </a:xfrm>
            <a:prstGeom prst="rect">
              <a:avLst/>
            </a:prstGeom>
          </p:spPr>
        </p:pic>
        <p:pic>
          <p:nvPicPr>
            <p:cNvPr id="16" name="Graphic 2">
              <a:extLst>
                <a:ext uri="{FF2B5EF4-FFF2-40B4-BE49-F238E27FC236}">
                  <a16:creationId xmlns:a16="http://schemas.microsoft.com/office/drawing/2014/main" id="{52B694B9-14E3-980E-06EB-459324C79A93}"/>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4317265" y="690569"/>
              <a:ext cx="411480" cy="411480"/>
            </a:xfrm>
            <a:prstGeom prst="rect">
              <a:avLst/>
            </a:prstGeom>
          </p:spPr>
        </p:pic>
        <p:pic>
          <p:nvPicPr>
            <p:cNvPr id="21" name="Graphic 3">
              <a:extLst>
                <a:ext uri="{FF2B5EF4-FFF2-40B4-BE49-F238E27FC236}">
                  <a16:creationId xmlns:a16="http://schemas.microsoft.com/office/drawing/2014/main" id="{A8030110-42F9-A910-F7A4-8C7C2FFB1D0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4929522" y="690569"/>
              <a:ext cx="411480" cy="411480"/>
            </a:xfrm>
            <a:prstGeom prst="rect">
              <a:avLst/>
            </a:prstGeom>
          </p:spPr>
        </p:pic>
      </p:grpSp>
      <p:grpSp>
        <p:nvGrpSpPr>
          <p:cNvPr id="15" name="On dark">
            <a:extLst>
              <a:ext uri="{FF2B5EF4-FFF2-40B4-BE49-F238E27FC236}">
                <a16:creationId xmlns:a16="http://schemas.microsoft.com/office/drawing/2014/main" id="{1A0EA3D4-626A-10B3-9A99-1443975E4876}"/>
              </a:ext>
            </a:extLst>
          </p:cNvPr>
          <p:cNvGrpSpPr/>
          <p:nvPr userDrawn="1"/>
        </p:nvGrpSpPr>
        <p:grpSpPr>
          <a:xfrm>
            <a:off x="5440118" y="423752"/>
            <a:ext cx="3068262" cy="746157"/>
            <a:chOff x="5440118" y="423752"/>
            <a:chExt cx="3068262" cy="746157"/>
          </a:xfrm>
        </p:grpSpPr>
        <p:sp>
          <p:nvSpPr>
            <p:cNvPr id="26" name="Subhead 1">
              <a:extLst>
                <a:ext uri="{FF2B5EF4-FFF2-40B4-BE49-F238E27FC236}">
                  <a16:creationId xmlns:a16="http://schemas.microsoft.com/office/drawing/2014/main" id="{E0D2746A-8BA8-ECC4-C0DA-875E032BB58D}"/>
                </a:ext>
              </a:extLst>
            </p:cNvPr>
            <p:cNvSpPr txBox="1">
              <a:spLocks/>
            </p:cNvSpPr>
            <p:nvPr userDrawn="1"/>
          </p:nvSpPr>
          <p:spPr>
            <a:xfrm>
              <a:off x="5440118" y="423752"/>
              <a:ext cx="1045622" cy="15380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800">
                  <a:solidFill>
                    <a:srgbClr val="0D004D"/>
                  </a:solidFill>
                  <a:latin typeface="Plus Jakarta Sans Medium" panose="020B0604030504040204"/>
                </a:rPr>
                <a:t>On dark</a:t>
              </a:r>
              <a:endParaRPr kumimoji="0" lang="en-US" sz="800" b="0" i="0" u="none" strike="noStrike" kern="1200" cap="none" spc="0" normalizeH="0" baseline="0" noProof="0">
                <a:ln>
                  <a:noFill/>
                </a:ln>
                <a:solidFill>
                  <a:srgbClr val="0D004D"/>
                </a:solidFill>
                <a:effectLst/>
                <a:uLnTx/>
                <a:uFillTx/>
                <a:latin typeface="Plus Jakarta Sans Medium" panose="020B0604030504040204"/>
                <a:ea typeface="+mj-ea"/>
                <a:cs typeface="+mj-cs"/>
              </a:endParaRPr>
            </a:p>
          </p:txBody>
        </p:sp>
        <p:sp>
          <p:nvSpPr>
            <p:cNvPr id="18" name="Rectangle 1">
              <a:extLst>
                <a:ext uri="{FF2B5EF4-FFF2-40B4-BE49-F238E27FC236}">
                  <a16:creationId xmlns:a16="http://schemas.microsoft.com/office/drawing/2014/main" id="{9A9D5C88-984B-0E93-CCE8-D07F8EEABC2C}"/>
                </a:ext>
              </a:extLst>
            </p:cNvPr>
            <p:cNvSpPr/>
            <p:nvPr userDrawn="1"/>
          </p:nvSpPr>
          <p:spPr>
            <a:xfrm>
              <a:off x="5447578" y="622709"/>
              <a:ext cx="3060802" cy="547200"/>
            </a:xfrm>
            <a:prstGeom prst="rect">
              <a:avLst/>
            </a:prstGeom>
            <a:solidFill>
              <a:srgbClr val="0D0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4">
              <a:extLst>
                <a:ext uri="{FF2B5EF4-FFF2-40B4-BE49-F238E27FC236}">
                  <a16:creationId xmlns:a16="http://schemas.microsoft.com/office/drawing/2014/main" id="{0456780E-8E52-ECF6-A662-56F07980CE4B}"/>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541779" y="690569"/>
              <a:ext cx="411480" cy="411480"/>
            </a:xfrm>
            <a:prstGeom prst="rect">
              <a:avLst/>
            </a:prstGeom>
          </p:spPr>
        </p:pic>
        <p:pic>
          <p:nvPicPr>
            <p:cNvPr id="23" name="Graphic 5">
              <a:extLst>
                <a:ext uri="{FF2B5EF4-FFF2-40B4-BE49-F238E27FC236}">
                  <a16:creationId xmlns:a16="http://schemas.microsoft.com/office/drawing/2014/main" id="{ACBDB4D5-D2C2-21E9-893C-952086B379B5}"/>
                </a:ext>
              </a:extLst>
            </p:cNvPr>
            <p:cNvPicPr>
              <a:picLocks noChangeAspect="1"/>
            </p:cNvPicPr>
            <p:nvPr userDrawn="1"/>
          </p:nvPicPr>
          <p:blipFill>
            <a:blip>
              <a:extLst>
                <a:ext uri="{96DAC541-7B7A-43D3-8B79-37D633B846F1}">
                  <asvg:svgBlip xmlns:asvg="http://schemas.microsoft.com/office/drawing/2016/SVG/main" r:embed="rId7"/>
                </a:ext>
              </a:extLst>
            </a:blip>
            <a:srcRect/>
            <a:stretch/>
          </p:blipFill>
          <p:spPr>
            <a:xfrm>
              <a:off x="6154036" y="690569"/>
              <a:ext cx="411480" cy="411480"/>
            </a:xfrm>
            <a:prstGeom prst="rect">
              <a:avLst/>
            </a:prstGeom>
          </p:spPr>
        </p:pic>
        <p:pic>
          <p:nvPicPr>
            <p:cNvPr id="24" name="Graphic 6">
              <a:extLst>
                <a:ext uri="{FF2B5EF4-FFF2-40B4-BE49-F238E27FC236}">
                  <a16:creationId xmlns:a16="http://schemas.microsoft.com/office/drawing/2014/main" id="{A134FBA3-1F31-E177-92CF-6531BA022FB7}"/>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6766293" y="690569"/>
              <a:ext cx="411480" cy="411480"/>
            </a:xfrm>
            <a:prstGeom prst="rect">
              <a:avLst/>
            </a:prstGeom>
          </p:spPr>
        </p:pic>
        <p:pic>
          <p:nvPicPr>
            <p:cNvPr id="22" name="Graphic 7">
              <a:extLst>
                <a:ext uri="{FF2B5EF4-FFF2-40B4-BE49-F238E27FC236}">
                  <a16:creationId xmlns:a16="http://schemas.microsoft.com/office/drawing/2014/main" id="{E38D0874-FB89-DF1F-D669-62A4760B6A86}"/>
                </a:ext>
              </a:extLst>
            </p:cNvPr>
            <p:cNvPicPr>
              <a:picLocks noChangeAspect="1"/>
            </p:cNvPicPr>
            <p:nvPr userDrawn="1"/>
          </p:nvPicPr>
          <p:blipFill>
            <a:blip>
              <a:extLst>
                <a:ext uri="{96DAC541-7B7A-43D3-8B79-37D633B846F1}">
                  <asvg:svgBlip xmlns:asvg="http://schemas.microsoft.com/office/drawing/2016/SVG/main" r:embed="rId8"/>
                </a:ext>
              </a:extLst>
            </a:blip>
            <a:srcRect/>
            <a:stretch/>
          </p:blipFill>
          <p:spPr>
            <a:xfrm>
              <a:off x="7378550" y="690569"/>
              <a:ext cx="411480" cy="411480"/>
            </a:xfrm>
            <a:prstGeom prst="rect">
              <a:avLst/>
            </a:prstGeom>
          </p:spPr>
        </p:pic>
        <p:pic>
          <p:nvPicPr>
            <p:cNvPr id="20" name="Graphic 8">
              <a:extLst>
                <a:ext uri="{FF2B5EF4-FFF2-40B4-BE49-F238E27FC236}">
                  <a16:creationId xmlns:a16="http://schemas.microsoft.com/office/drawing/2014/main" id="{7A51DA80-F232-5BFC-4A8C-4E1206E4900F}"/>
                </a:ext>
              </a:extLst>
            </p:cNvPr>
            <p:cNvPicPr>
              <a:picLocks noChangeAspect="1"/>
            </p:cNvPicPr>
            <p:nvPr userDrawn="1"/>
          </p:nvPicPr>
          <p:blipFill>
            <a:blip>
              <a:extLst>
                <a:ext uri="{96DAC541-7B7A-43D3-8B79-37D633B846F1}">
                  <asvg:svgBlip xmlns:asvg="http://schemas.microsoft.com/office/drawing/2016/SVG/main" r:embed="rId9"/>
                </a:ext>
              </a:extLst>
            </a:blip>
            <a:srcRect/>
            <a:stretch/>
          </p:blipFill>
          <p:spPr>
            <a:xfrm>
              <a:off x="7990810" y="690569"/>
              <a:ext cx="411480" cy="411480"/>
            </a:xfrm>
            <a:prstGeom prst="rect">
              <a:avLst/>
            </a:prstGeom>
          </p:spPr>
        </p:pic>
      </p:grpSp>
      <p:cxnSp>
        <p:nvCxnSpPr>
          <p:cNvPr id="27" name="Straight Connector 1">
            <a:extLst>
              <a:ext uri="{FF2B5EF4-FFF2-40B4-BE49-F238E27FC236}">
                <a16:creationId xmlns:a16="http://schemas.microsoft.com/office/drawing/2014/main" id="{6144B257-AF92-B1CA-63DD-736F1457F568}"/>
              </a:ext>
            </a:extLst>
          </p:cNvPr>
          <p:cNvCxnSpPr>
            <a:cxnSpLocks/>
          </p:cNvCxnSpPr>
          <p:nvPr userDrawn="1"/>
        </p:nvCxnSpPr>
        <p:spPr>
          <a:xfrm>
            <a:off x="3691041" y="1291590"/>
            <a:ext cx="7699065" cy="0"/>
          </a:xfrm>
          <a:prstGeom prst="line">
            <a:avLst/>
          </a:prstGeom>
          <a:ln w="6350">
            <a:solidFill>
              <a:srgbClr val="0D004D"/>
            </a:solidFill>
            <a:prstDash val="sysDot"/>
          </a:ln>
        </p:spPr>
        <p:style>
          <a:lnRef idx="1">
            <a:schemeClr val="accent5"/>
          </a:lnRef>
          <a:fillRef idx="0">
            <a:schemeClr val="accent5"/>
          </a:fillRef>
          <a:effectRef idx="0">
            <a:schemeClr val="accent5"/>
          </a:effectRef>
          <a:fontRef idx="minor">
            <a:schemeClr val="tx1"/>
          </a:fontRef>
        </p:style>
      </p:cxnSp>
      <p:sp>
        <p:nvSpPr>
          <p:cNvPr id="4" name="Footer">
            <a:extLst>
              <a:ext uri="{FF2B5EF4-FFF2-40B4-BE49-F238E27FC236}">
                <a16:creationId xmlns:a16="http://schemas.microsoft.com/office/drawing/2014/main" id="{D98E3E45-621A-88DF-E490-7E6E2B0BC6E6}"/>
              </a:ext>
            </a:extLst>
          </p:cNvPr>
          <p:cNvSpPr>
            <a:spLocks noGrp="1"/>
          </p:cNvSpPr>
          <p:nvPr userDrawn="1">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userDrawn="1">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pic>
        <p:nvPicPr>
          <p:cNvPr id="2" name="Graphic 1" descr="calculator">
            <a:extLst>
              <a:ext uri="{FF2B5EF4-FFF2-40B4-BE49-F238E27FC236}">
                <a16:creationId xmlns:a16="http://schemas.microsoft.com/office/drawing/2014/main" id="{0885A5EB-D942-86B5-644A-CE8E9B659D30}"/>
              </a:ext>
            </a:extLst>
          </p:cNvPr>
          <p:cNvPicPr>
            <a:picLocks noChangeAspect="1"/>
          </p:cNvPicPr>
          <p:nvPr userDrawn="1"/>
        </p:nvPicPr>
        <p:blipFill>
          <a:blip>
            <a:extLst>
              <a:ext uri="{96DAC541-7B7A-43D3-8B79-37D633B846F1}">
                <asvg:svgBlip xmlns:asvg="http://schemas.microsoft.com/office/drawing/2016/SVG/main" r:embed="rId10"/>
              </a:ext>
            </a:extLst>
          </a:blip>
          <a:srcRect/>
          <a:stretch/>
        </p:blipFill>
        <p:spPr>
          <a:xfrm>
            <a:off x="4222502" y="2029633"/>
            <a:ext cx="411480" cy="411480"/>
          </a:xfrm>
          <a:prstGeom prst="rect">
            <a:avLst/>
          </a:prstGeom>
        </p:spPr>
      </p:pic>
      <p:pic>
        <p:nvPicPr>
          <p:cNvPr id="3" name="Graphic 2" descr="dashboard">
            <a:extLst>
              <a:ext uri="{FF2B5EF4-FFF2-40B4-BE49-F238E27FC236}">
                <a16:creationId xmlns:a16="http://schemas.microsoft.com/office/drawing/2014/main" id="{EC5E2C2C-F8C1-A61E-A0D8-97639BFB8633}"/>
              </a:ext>
            </a:extLst>
          </p:cNvPr>
          <p:cNvPicPr>
            <a:picLocks noChangeAspect="1"/>
          </p:cNvPicPr>
          <p:nvPr userDrawn="1"/>
        </p:nvPicPr>
        <p:blipFill>
          <a:blip>
            <a:extLst>
              <a:ext uri="{96DAC541-7B7A-43D3-8B79-37D633B846F1}">
                <asvg:svgBlip xmlns:asvg="http://schemas.microsoft.com/office/drawing/2016/SVG/main" r:embed="rId11"/>
              </a:ext>
            </a:extLst>
          </a:blip>
          <a:srcRect/>
          <a:stretch/>
        </p:blipFill>
        <p:spPr>
          <a:xfrm>
            <a:off x="5265958" y="2029633"/>
            <a:ext cx="411480" cy="411480"/>
          </a:xfrm>
          <a:prstGeom prst="rect">
            <a:avLst/>
          </a:prstGeom>
        </p:spPr>
      </p:pic>
      <p:pic>
        <p:nvPicPr>
          <p:cNvPr id="7" name="Graphic 6" descr="DNA">
            <a:extLst>
              <a:ext uri="{FF2B5EF4-FFF2-40B4-BE49-F238E27FC236}">
                <a16:creationId xmlns:a16="http://schemas.microsoft.com/office/drawing/2014/main" id="{1A8AB063-E0A0-8B21-5B4F-D1C58EA074E3}"/>
              </a:ext>
            </a:extLst>
          </p:cNvPr>
          <p:cNvPicPr>
            <a:picLocks noChangeAspect="1"/>
          </p:cNvPicPr>
          <p:nvPr userDrawn="1"/>
        </p:nvPicPr>
        <p:blipFill>
          <a:blip>
            <a:extLst>
              <a:ext uri="{96DAC541-7B7A-43D3-8B79-37D633B846F1}">
                <asvg:svgBlip xmlns:asvg="http://schemas.microsoft.com/office/drawing/2016/SVG/main" r:embed="rId12"/>
              </a:ext>
            </a:extLst>
          </a:blip>
          <a:srcRect/>
          <a:stretch/>
        </p:blipFill>
        <p:spPr>
          <a:xfrm>
            <a:off x="4744230" y="2029633"/>
            <a:ext cx="411480" cy="411480"/>
          </a:xfrm>
          <a:prstGeom prst="rect">
            <a:avLst/>
          </a:prstGeom>
        </p:spPr>
      </p:pic>
      <p:pic>
        <p:nvPicPr>
          <p:cNvPr id="12" name="Graphic 11" descr="globe">
            <a:extLst>
              <a:ext uri="{FF2B5EF4-FFF2-40B4-BE49-F238E27FC236}">
                <a16:creationId xmlns:a16="http://schemas.microsoft.com/office/drawing/2014/main" id="{0626B723-D8F6-E908-72C1-E7CA310573F0}"/>
              </a:ext>
            </a:extLst>
          </p:cNvPr>
          <p:cNvPicPr>
            <a:picLocks noChangeAspect="1"/>
          </p:cNvPicPr>
          <p:nvPr userDrawn="1"/>
        </p:nvPicPr>
        <p:blipFill>
          <a:blip>
            <a:extLst>
              <a:ext uri="{96DAC541-7B7A-43D3-8B79-37D633B846F1}">
                <asvg:svgBlip xmlns:asvg="http://schemas.microsoft.com/office/drawing/2016/SVG/main" r:embed="rId13"/>
              </a:ext>
            </a:extLst>
          </a:blip>
          <a:srcRect/>
          <a:stretch/>
        </p:blipFill>
        <p:spPr>
          <a:xfrm>
            <a:off x="11004968" y="2029633"/>
            <a:ext cx="411480" cy="411480"/>
          </a:xfrm>
          <a:prstGeom prst="rect">
            <a:avLst/>
          </a:prstGeom>
        </p:spPr>
      </p:pic>
      <p:pic>
        <p:nvPicPr>
          <p:cNvPr id="28" name="Graphic 27" descr="lightbulb">
            <a:extLst>
              <a:ext uri="{FF2B5EF4-FFF2-40B4-BE49-F238E27FC236}">
                <a16:creationId xmlns:a16="http://schemas.microsoft.com/office/drawing/2014/main" id="{1C5D1B28-3A8F-CA54-5AD4-6EAC7933C2C2}"/>
              </a:ext>
            </a:extLst>
          </p:cNvPr>
          <p:cNvPicPr>
            <a:picLocks noChangeAspect="1"/>
          </p:cNvPicPr>
          <p:nvPr userDrawn="1"/>
        </p:nvPicPr>
        <p:blipFill>
          <a:blip>
            <a:extLst>
              <a:ext uri="{96DAC541-7B7A-43D3-8B79-37D633B846F1}">
                <asvg:svgBlip xmlns:asvg="http://schemas.microsoft.com/office/drawing/2016/SVG/main" r:embed="rId14"/>
              </a:ext>
            </a:extLst>
          </a:blip>
          <a:srcRect/>
          <a:stretch/>
        </p:blipFill>
        <p:spPr>
          <a:xfrm>
            <a:off x="3700774" y="2029633"/>
            <a:ext cx="411480" cy="411480"/>
          </a:xfrm>
          <a:prstGeom prst="rect">
            <a:avLst/>
          </a:prstGeom>
        </p:spPr>
      </p:pic>
      <p:pic>
        <p:nvPicPr>
          <p:cNvPr id="29" name="Graphic 28" descr="magnifying glass">
            <a:extLst>
              <a:ext uri="{FF2B5EF4-FFF2-40B4-BE49-F238E27FC236}">
                <a16:creationId xmlns:a16="http://schemas.microsoft.com/office/drawing/2014/main" id="{5A2173CC-C1D9-EC24-C2C6-CAF549CB8BBD}"/>
              </a:ext>
            </a:extLst>
          </p:cNvPr>
          <p:cNvPicPr>
            <a:picLocks noChangeAspect="1"/>
          </p:cNvPicPr>
          <p:nvPr userDrawn="1"/>
        </p:nvPicPr>
        <p:blipFill>
          <a:blip>
            <a:extLst>
              <a:ext uri="{96DAC541-7B7A-43D3-8B79-37D633B846F1}">
                <asvg:svgBlip xmlns:asvg="http://schemas.microsoft.com/office/drawing/2016/SVG/main" r:embed="rId15"/>
              </a:ext>
            </a:extLst>
          </a:blip>
          <a:srcRect/>
          <a:stretch/>
        </p:blipFill>
        <p:spPr>
          <a:xfrm>
            <a:off x="5787686" y="2029633"/>
            <a:ext cx="411480" cy="411480"/>
          </a:xfrm>
          <a:prstGeom prst="rect">
            <a:avLst/>
          </a:prstGeom>
        </p:spPr>
      </p:pic>
      <p:pic>
        <p:nvPicPr>
          <p:cNvPr id="30" name="Graphic 29" descr="envelope">
            <a:extLst>
              <a:ext uri="{FF2B5EF4-FFF2-40B4-BE49-F238E27FC236}">
                <a16:creationId xmlns:a16="http://schemas.microsoft.com/office/drawing/2014/main" id="{FA627880-D255-6E5E-62FE-6945043849D7}"/>
              </a:ext>
            </a:extLst>
          </p:cNvPr>
          <p:cNvPicPr>
            <a:picLocks noChangeAspect="1"/>
          </p:cNvPicPr>
          <p:nvPr userDrawn="1"/>
        </p:nvPicPr>
        <p:blipFill>
          <a:blip>
            <a:extLst>
              <a:ext uri="{96DAC541-7B7A-43D3-8B79-37D633B846F1}">
                <asvg:svgBlip xmlns:asvg="http://schemas.microsoft.com/office/drawing/2016/SVG/main" r:embed="rId16"/>
              </a:ext>
            </a:extLst>
          </a:blip>
          <a:srcRect/>
          <a:stretch/>
        </p:blipFill>
        <p:spPr>
          <a:xfrm>
            <a:off x="6309414" y="2029633"/>
            <a:ext cx="411480" cy="411480"/>
          </a:xfrm>
          <a:prstGeom prst="rect">
            <a:avLst/>
          </a:prstGeom>
        </p:spPr>
      </p:pic>
      <p:pic>
        <p:nvPicPr>
          <p:cNvPr id="31" name="Graphic 30" descr="speaker">
            <a:extLst>
              <a:ext uri="{FF2B5EF4-FFF2-40B4-BE49-F238E27FC236}">
                <a16:creationId xmlns:a16="http://schemas.microsoft.com/office/drawing/2014/main" id="{51851F53-3D14-6194-61FC-0734D9D2AE7A}"/>
              </a:ext>
            </a:extLst>
          </p:cNvPr>
          <p:cNvPicPr>
            <a:picLocks noChangeAspect="1"/>
          </p:cNvPicPr>
          <p:nvPr userDrawn="1"/>
        </p:nvPicPr>
        <p:blipFill>
          <a:blip>
            <a:extLst>
              <a:ext uri="{96DAC541-7B7A-43D3-8B79-37D633B846F1}">
                <asvg:svgBlip xmlns:asvg="http://schemas.microsoft.com/office/drawing/2016/SVG/main" r:embed="rId17"/>
              </a:ext>
            </a:extLst>
          </a:blip>
          <a:srcRect/>
          <a:stretch/>
        </p:blipFill>
        <p:spPr>
          <a:xfrm>
            <a:off x="8918054" y="2029633"/>
            <a:ext cx="411480" cy="411480"/>
          </a:xfrm>
          <a:prstGeom prst="rect">
            <a:avLst/>
          </a:prstGeom>
        </p:spPr>
      </p:pic>
      <p:pic>
        <p:nvPicPr>
          <p:cNvPr id="32" name="Graphic 31" descr="speech bubble">
            <a:extLst>
              <a:ext uri="{FF2B5EF4-FFF2-40B4-BE49-F238E27FC236}">
                <a16:creationId xmlns:a16="http://schemas.microsoft.com/office/drawing/2014/main" id="{2902D51D-AFF1-2A83-E21C-74EBAF12827E}"/>
              </a:ext>
            </a:extLst>
          </p:cNvPr>
          <p:cNvPicPr>
            <a:picLocks noChangeAspect="1"/>
          </p:cNvPicPr>
          <p:nvPr userDrawn="1"/>
        </p:nvPicPr>
        <p:blipFill>
          <a:blip>
            <a:extLst>
              <a:ext uri="{96DAC541-7B7A-43D3-8B79-37D633B846F1}">
                <asvg:svgBlip xmlns:asvg="http://schemas.microsoft.com/office/drawing/2016/SVG/main" r:embed="rId18"/>
              </a:ext>
            </a:extLst>
          </a:blip>
          <a:srcRect/>
          <a:stretch/>
        </p:blipFill>
        <p:spPr>
          <a:xfrm>
            <a:off x="7352870" y="2029633"/>
            <a:ext cx="411480" cy="411480"/>
          </a:xfrm>
          <a:prstGeom prst="rect">
            <a:avLst/>
          </a:prstGeom>
        </p:spPr>
      </p:pic>
      <p:pic>
        <p:nvPicPr>
          <p:cNvPr id="34" name="Graphic 33" descr="speech bubbles">
            <a:extLst>
              <a:ext uri="{FF2B5EF4-FFF2-40B4-BE49-F238E27FC236}">
                <a16:creationId xmlns:a16="http://schemas.microsoft.com/office/drawing/2014/main" id="{5B3D3B03-9527-3371-8D8F-2D93554107EC}"/>
              </a:ext>
            </a:extLst>
          </p:cNvPr>
          <p:cNvPicPr>
            <a:picLocks noChangeAspect="1"/>
          </p:cNvPicPr>
          <p:nvPr userDrawn="1"/>
        </p:nvPicPr>
        <p:blipFill>
          <a:blip>
            <a:extLst>
              <a:ext uri="{96DAC541-7B7A-43D3-8B79-37D633B846F1}">
                <asvg:svgBlip xmlns:asvg="http://schemas.microsoft.com/office/drawing/2016/SVG/main" r:embed="rId19"/>
              </a:ext>
            </a:extLst>
          </a:blip>
          <a:srcRect/>
          <a:stretch/>
        </p:blipFill>
        <p:spPr>
          <a:xfrm>
            <a:off x="7874598" y="2029633"/>
            <a:ext cx="411480" cy="411480"/>
          </a:xfrm>
          <a:prstGeom prst="rect">
            <a:avLst/>
          </a:prstGeom>
        </p:spPr>
      </p:pic>
      <p:pic>
        <p:nvPicPr>
          <p:cNvPr id="35" name="Graphic 34" descr="star">
            <a:extLst>
              <a:ext uri="{FF2B5EF4-FFF2-40B4-BE49-F238E27FC236}">
                <a16:creationId xmlns:a16="http://schemas.microsoft.com/office/drawing/2014/main" id="{6147C56B-D36C-1299-D921-236415499EE8}"/>
              </a:ext>
            </a:extLst>
          </p:cNvPr>
          <p:cNvPicPr>
            <a:picLocks noChangeAspect="1"/>
          </p:cNvPicPr>
          <p:nvPr userDrawn="1"/>
        </p:nvPicPr>
        <p:blipFill>
          <a:blip>
            <a:extLst>
              <a:ext uri="{96DAC541-7B7A-43D3-8B79-37D633B846F1}">
                <asvg:svgBlip xmlns:asvg="http://schemas.microsoft.com/office/drawing/2016/SVG/main" r:embed="rId20"/>
              </a:ext>
            </a:extLst>
          </a:blip>
          <a:srcRect/>
          <a:stretch/>
        </p:blipFill>
        <p:spPr>
          <a:xfrm>
            <a:off x="10483238" y="2029633"/>
            <a:ext cx="411480" cy="411480"/>
          </a:xfrm>
          <a:prstGeom prst="rect">
            <a:avLst/>
          </a:prstGeom>
        </p:spPr>
      </p:pic>
      <p:pic>
        <p:nvPicPr>
          <p:cNvPr id="36" name="Graphic 35" descr="support">
            <a:extLst>
              <a:ext uri="{FF2B5EF4-FFF2-40B4-BE49-F238E27FC236}">
                <a16:creationId xmlns:a16="http://schemas.microsoft.com/office/drawing/2014/main" id="{6DE8ED58-203B-210C-8D90-D2CA337A39BA}"/>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9961510" y="2029633"/>
            <a:ext cx="411480" cy="411480"/>
          </a:xfrm>
          <a:prstGeom prst="rect">
            <a:avLst/>
          </a:prstGeom>
        </p:spPr>
      </p:pic>
      <p:pic>
        <p:nvPicPr>
          <p:cNvPr id="37" name="Graphic 36" descr="thought">
            <a:extLst>
              <a:ext uri="{FF2B5EF4-FFF2-40B4-BE49-F238E27FC236}">
                <a16:creationId xmlns:a16="http://schemas.microsoft.com/office/drawing/2014/main" id="{F4F2B026-14D6-241E-3E7F-6A52A3D397FC}"/>
              </a:ext>
            </a:extLst>
          </p:cNvPr>
          <p:cNvPicPr>
            <a:picLocks noChangeAspect="1"/>
          </p:cNvPicPr>
          <p:nvPr userDrawn="1"/>
        </p:nvPicPr>
        <p:blipFill>
          <a:blip>
            <a:extLst>
              <a:ext uri="{96DAC541-7B7A-43D3-8B79-37D633B846F1}">
                <asvg:svgBlip xmlns:asvg="http://schemas.microsoft.com/office/drawing/2016/SVG/main" r:embed="rId22"/>
              </a:ext>
            </a:extLst>
          </a:blip>
          <a:srcRect/>
          <a:stretch/>
        </p:blipFill>
        <p:spPr>
          <a:xfrm>
            <a:off x="8396326" y="2029633"/>
            <a:ext cx="411480" cy="411480"/>
          </a:xfrm>
          <a:prstGeom prst="rect">
            <a:avLst/>
          </a:prstGeom>
        </p:spPr>
      </p:pic>
      <p:pic>
        <p:nvPicPr>
          <p:cNvPr id="38" name="Graphic 37" descr="trees">
            <a:extLst>
              <a:ext uri="{FF2B5EF4-FFF2-40B4-BE49-F238E27FC236}">
                <a16:creationId xmlns:a16="http://schemas.microsoft.com/office/drawing/2014/main" id="{A47F400D-08E4-7F4F-FB7D-58ED63EB6B2F}"/>
              </a:ext>
            </a:extLst>
          </p:cNvPr>
          <p:cNvPicPr>
            <a:picLocks noChangeAspect="1"/>
          </p:cNvPicPr>
          <p:nvPr userDrawn="1"/>
        </p:nvPicPr>
        <p:blipFill>
          <a:blip>
            <a:extLst>
              <a:ext uri="{96DAC541-7B7A-43D3-8B79-37D633B846F1}">
                <asvg:svgBlip xmlns:asvg="http://schemas.microsoft.com/office/drawing/2016/SVG/main" r:embed="rId23"/>
              </a:ext>
            </a:extLst>
          </a:blip>
          <a:srcRect/>
          <a:stretch/>
        </p:blipFill>
        <p:spPr>
          <a:xfrm>
            <a:off x="9439782" y="2029633"/>
            <a:ext cx="411480" cy="411480"/>
          </a:xfrm>
          <a:prstGeom prst="rect">
            <a:avLst/>
          </a:prstGeom>
        </p:spPr>
      </p:pic>
      <p:pic>
        <p:nvPicPr>
          <p:cNvPr id="39" name="Graphic 38" descr="phone">
            <a:extLst>
              <a:ext uri="{FF2B5EF4-FFF2-40B4-BE49-F238E27FC236}">
                <a16:creationId xmlns:a16="http://schemas.microsoft.com/office/drawing/2014/main" id="{09619433-75F1-77C2-2449-18B2EB67BBE9}"/>
              </a:ext>
            </a:extLst>
          </p:cNvPr>
          <p:cNvPicPr>
            <a:picLocks noChangeAspect="1"/>
          </p:cNvPicPr>
          <p:nvPr userDrawn="1"/>
        </p:nvPicPr>
        <p:blipFill>
          <a:blip>
            <a:extLst>
              <a:ext uri="{96DAC541-7B7A-43D3-8B79-37D633B846F1}">
                <asvg:svgBlip xmlns:asvg="http://schemas.microsoft.com/office/drawing/2016/SVG/main" r:embed="rId24"/>
              </a:ext>
            </a:extLst>
          </a:blip>
          <a:srcRect/>
          <a:stretch/>
        </p:blipFill>
        <p:spPr>
          <a:xfrm>
            <a:off x="6831142" y="2029633"/>
            <a:ext cx="411480" cy="411480"/>
          </a:xfrm>
          <a:prstGeom prst="rect">
            <a:avLst/>
          </a:prstGeom>
        </p:spPr>
      </p:pic>
      <p:pic>
        <p:nvPicPr>
          <p:cNvPr id="40" name="Graphic 39" descr="pie chart">
            <a:extLst>
              <a:ext uri="{FF2B5EF4-FFF2-40B4-BE49-F238E27FC236}">
                <a16:creationId xmlns:a16="http://schemas.microsoft.com/office/drawing/2014/main" id="{6E491F45-DF5A-9E09-18B4-7B4367609E7C}"/>
              </a:ext>
            </a:extLst>
          </p:cNvPr>
          <p:cNvPicPr>
            <a:picLocks noChangeAspect="1"/>
          </p:cNvPicPr>
          <p:nvPr userDrawn="1"/>
        </p:nvPicPr>
        <p:blipFill>
          <a:blip>
            <a:extLst>
              <a:ext uri="{96DAC541-7B7A-43D3-8B79-37D633B846F1}">
                <asvg:svgBlip xmlns:asvg="http://schemas.microsoft.com/office/drawing/2016/SVG/main" r:embed="rId25"/>
              </a:ext>
            </a:extLst>
          </a:blip>
          <a:srcRect/>
          <a:stretch/>
        </p:blipFill>
        <p:spPr>
          <a:xfrm>
            <a:off x="5249748" y="1463708"/>
            <a:ext cx="411480" cy="411480"/>
          </a:xfrm>
          <a:prstGeom prst="rect">
            <a:avLst/>
          </a:prstGeom>
        </p:spPr>
      </p:pic>
      <p:pic>
        <p:nvPicPr>
          <p:cNvPr id="41" name="Graphic 40" descr="org chart">
            <a:extLst>
              <a:ext uri="{FF2B5EF4-FFF2-40B4-BE49-F238E27FC236}">
                <a16:creationId xmlns:a16="http://schemas.microsoft.com/office/drawing/2014/main" id="{991825D4-5072-17A7-6954-F91A715BF20C}"/>
              </a:ext>
            </a:extLst>
          </p:cNvPr>
          <p:cNvPicPr>
            <a:picLocks noChangeAspect="1"/>
          </p:cNvPicPr>
          <p:nvPr userDrawn="1"/>
        </p:nvPicPr>
        <p:blipFill>
          <a:blip>
            <a:extLst>
              <a:ext uri="{96DAC541-7B7A-43D3-8B79-37D633B846F1}">
                <asvg:svgBlip xmlns:asvg="http://schemas.microsoft.com/office/drawing/2016/SVG/main" r:embed="rId26"/>
              </a:ext>
            </a:extLst>
          </a:blip>
          <a:srcRect/>
          <a:stretch/>
        </p:blipFill>
        <p:spPr>
          <a:xfrm>
            <a:off x="4707385" y="1463708"/>
            <a:ext cx="411480" cy="411480"/>
          </a:xfrm>
          <a:prstGeom prst="rect">
            <a:avLst/>
          </a:prstGeom>
        </p:spPr>
      </p:pic>
      <p:pic>
        <p:nvPicPr>
          <p:cNvPr id="42" name="Graphic 41" descr="bar graph">
            <a:extLst>
              <a:ext uri="{FF2B5EF4-FFF2-40B4-BE49-F238E27FC236}">
                <a16:creationId xmlns:a16="http://schemas.microsoft.com/office/drawing/2014/main" id="{F004E6E8-8D09-D148-8DED-955F382A1187}"/>
              </a:ext>
            </a:extLst>
          </p:cNvPr>
          <p:cNvPicPr>
            <a:picLocks noChangeAspect="1"/>
          </p:cNvPicPr>
          <p:nvPr userDrawn="1"/>
        </p:nvPicPr>
        <p:blipFill>
          <a:blip>
            <a:extLst>
              <a:ext uri="{96DAC541-7B7A-43D3-8B79-37D633B846F1}">
                <asvg:svgBlip xmlns:asvg="http://schemas.microsoft.com/office/drawing/2016/SVG/main" r:embed="rId27"/>
              </a:ext>
            </a:extLst>
          </a:blip>
          <a:srcRect/>
          <a:stretch/>
        </p:blipFill>
        <p:spPr>
          <a:xfrm>
            <a:off x="5747673" y="1463708"/>
            <a:ext cx="411480" cy="411480"/>
          </a:xfrm>
          <a:prstGeom prst="rect">
            <a:avLst/>
          </a:prstGeom>
        </p:spPr>
      </p:pic>
      <p:pic>
        <p:nvPicPr>
          <p:cNvPr id="43" name="Graphic 42" descr="bar graph">
            <a:extLst>
              <a:ext uri="{FF2B5EF4-FFF2-40B4-BE49-F238E27FC236}">
                <a16:creationId xmlns:a16="http://schemas.microsoft.com/office/drawing/2014/main" id="{B237546F-0BD8-53E8-66F1-EA201814B3F1}"/>
              </a:ext>
            </a:extLst>
          </p:cNvPr>
          <p:cNvPicPr>
            <a:picLocks noChangeAspect="1"/>
          </p:cNvPicPr>
          <p:nvPr userDrawn="1"/>
        </p:nvPicPr>
        <p:blipFill>
          <a:blip>
            <a:extLst>
              <a:ext uri="{96DAC541-7B7A-43D3-8B79-37D633B846F1}">
                <asvg:svgBlip xmlns:asvg="http://schemas.microsoft.com/office/drawing/2016/SVG/main" r:embed="rId28"/>
              </a:ext>
            </a:extLst>
          </a:blip>
          <a:srcRect/>
          <a:stretch/>
        </p:blipFill>
        <p:spPr>
          <a:xfrm>
            <a:off x="6266889" y="1463708"/>
            <a:ext cx="411480" cy="411480"/>
          </a:xfrm>
          <a:prstGeom prst="rect">
            <a:avLst/>
          </a:prstGeom>
        </p:spPr>
      </p:pic>
      <p:pic>
        <p:nvPicPr>
          <p:cNvPr id="44" name="Graphic 43" descr="graph">
            <a:extLst>
              <a:ext uri="{FF2B5EF4-FFF2-40B4-BE49-F238E27FC236}">
                <a16:creationId xmlns:a16="http://schemas.microsoft.com/office/drawing/2014/main" id="{FF60FC9F-A3EC-A86B-9A1B-DFE6D9CD564C}"/>
              </a:ext>
            </a:extLst>
          </p:cNvPr>
          <p:cNvPicPr>
            <a:picLocks noChangeAspect="1"/>
          </p:cNvPicPr>
          <p:nvPr userDrawn="1"/>
        </p:nvPicPr>
        <p:blipFill>
          <a:blip>
            <a:extLst>
              <a:ext uri="{96DAC541-7B7A-43D3-8B79-37D633B846F1}">
                <asvg:svgBlip xmlns:asvg="http://schemas.microsoft.com/office/drawing/2016/SVG/main" r:embed="rId29"/>
              </a:ext>
            </a:extLst>
          </a:blip>
          <a:srcRect/>
          <a:stretch/>
        </p:blipFill>
        <p:spPr>
          <a:xfrm>
            <a:off x="6786105" y="1463708"/>
            <a:ext cx="411480" cy="411480"/>
          </a:xfrm>
          <a:prstGeom prst="rect">
            <a:avLst/>
          </a:prstGeom>
        </p:spPr>
      </p:pic>
      <p:pic>
        <p:nvPicPr>
          <p:cNvPr id="45" name="Graphic 44" descr="buildings">
            <a:extLst>
              <a:ext uri="{FF2B5EF4-FFF2-40B4-BE49-F238E27FC236}">
                <a16:creationId xmlns:a16="http://schemas.microsoft.com/office/drawing/2014/main" id="{37674BA9-12FC-7083-C12C-D34B9B2E77ED}"/>
              </a:ext>
            </a:extLst>
          </p:cNvPr>
          <p:cNvPicPr>
            <a:picLocks noChangeAspect="1"/>
          </p:cNvPicPr>
          <p:nvPr userDrawn="1"/>
        </p:nvPicPr>
        <p:blipFill>
          <a:blip>
            <a:extLst>
              <a:ext uri="{96DAC541-7B7A-43D3-8B79-37D633B846F1}">
                <asvg:svgBlip xmlns:asvg="http://schemas.microsoft.com/office/drawing/2016/SVG/main" r:embed="rId30"/>
              </a:ext>
            </a:extLst>
          </a:blip>
          <a:srcRect/>
          <a:stretch/>
        </p:blipFill>
        <p:spPr>
          <a:xfrm>
            <a:off x="3700774" y="1463708"/>
            <a:ext cx="411480" cy="411480"/>
          </a:xfrm>
          <a:prstGeom prst="rect">
            <a:avLst/>
          </a:prstGeom>
        </p:spPr>
      </p:pic>
      <p:pic>
        <p:nvPicPr>
          <p:cNvPr id="46" name="Graphic 45" descr="flag">
            <a:extLst>
              <a:ext uri="{FF2B5EF4-FFF2-40B4-BE49-F238E27FC236}">
                <a16:creationId xmlns:a16="http://schemas.microsoft.com/office/drawing/2014/main" id="{45D56C99-FDC2-7FAD-C85E-04813B73B7D4}"/>
              </a:ext>
            </a:extLst>
          </p:cNvPr>
          <p:cNvPicPr>
            <a:picLocks noChangeAspect="1"/>
          </p:cNvPicPr>
          <p:nvPr userDrawn="1"/>
        </p:nvPicPr>
        <p:blipFill>
          <a:blip>
            <a:extLst>
              <a:ext uri="{96DAC541-7B7A-43D3-8B79-37D633B846F1}">
                <asvg:svgBlip xmlns:asvg="http://schemas.microsoft.com/office/drawing/2016/SVG/main" r:embed="rId31"/>
              </a:ext>
            </a:extLst>
          </a:blip>
          <a:srcRect/>
          <a:stretch/>
        </p:blipFill>
        <p:spPr>
          <a:xfrm>
            <a:off x="9899545" y="1463708"/>
            <a:ext cx="411480" cy="411480"/>
          </a:xfrm>
          <a:prstGeom prst="rect">
            <a:avLst/>
          </a:prstGeom>
        </p:spPr>
      </p:pic>
      <p:pic>
        <p:nvPicPr>
          <p:cNvPr id="47" name="Graphic 46" descr="paper plane">
            <a:extLst>
              <a:ext uri="{FF2B5EF4-FFF2-40B4-BE49-F238E27FC236}">
                <a16:creationId xmlns:a16="http://schemas.microsoft.com/office/drawing/2014/main" id="{C70109F6-A7BF-96BC-5BA1-2FB35C6D9ED6}"/>
              </a:ext>
            </a:extLst>
          </p:cNvPr>
          <p:cNvPicPr>
            <a:picLocks noChangeAspect="1"/>
          </p:cNvPicPr>
          <p:nvPr userDrawn="1"/>
        </p:nvPicPr>
        <p:blipFill>
          <a:blip>
            <a:extLst>
              <a:ext uri="{96DAC541-7B7A-43D3-8B79-37D633B846F1}">
                <asvg:svgBlip xmlns:asvg="http://schemas.microsoft.com/office/drawing/2016/SVG/main" r:embed="rId32"/>
              </a:ext>
            </a:extLst>
          </a:blip>
          <a:srcRect/>
          <a:stretch/>
        </p:blipFill>
        <p:spPr>
          <a:xfrm>
            <a:off x="11004968" y="1463708"/>
            <a:ext cx="411480" cy="411480"/>
          </a:xfrm>
          <a:prstGeom prst="rect">
            <a:avLst/>
          </a:prstGeom>
        </p:spPr>
      </p:pic>
      <p:pic>
        <p:nvPicPr>
          <p:cNvPr id="48" name="Graphic 47" descr="strategy">
            <a:extLst>
              <a:ext uri="{FF2B5EF4-FFF2-40B4-BE49-F238E27FC236}">
                <a16:creationId xmlns:a16="http://schemas.microsoft.com/office/drawing/2014/main" id="{97591D90-C9C4-A601-EDAB-01FF2AE39004}"/>
              </a:ext>
            </a:extLst>
          </p:cNvPr>
          <p:cNvPicPr>
            <a:picLocks noChangeAspect="1"/>
          </p:cNvPicPr>
          <p:nvPr userDrawn="1"/>
        </p:nvPicPr>
        <p:blipFill>
          <a:blip>
            <a:extLst>
              <a:ext uri="{96DAC541-7B7A-43D3-8B79-37D633B846F1}">
                <asvg:svgBlip xmlns:asvg="http://schemas.microsoft.com/office/drawing/2016/SVG/main" r:embed="rId33"/>
              </a:ext>
            </a:extLst>
          </a:blip>
          <a:srcRect/>
          <a:stretch/>
        </p:blipFill>
        <p:spPr>
          <a:xfrm>
            <a:off x="9380329" y="1463708"/>
            <a:ext cx="411480" cy="411480"/>
          </a:xfrm>
          <a:prstGeom prst="rect">
            <a:avLst/>
          </a:prstGeom>
        </p:spPr>
      </p:pic>
      <p:pic>
        <p:nvPicPr>
          <p:cNvPr id="49" name="Graphic 48" descr="pin">
            <a:extLst>
              <a:ext uri="{FF2B5EF4-FFF2-40B4-BE49-F238E27FC236}">
                <a16:creationId xmlns:a16="http://schemas.microsoft.com/office/drawing/2014/main" id="{C920E071-B7F8-75A4-227E-CFD6C8F399D1}"/>
              </a:ext>
            </a:extLst>
          </p:cNvPr>
          <p:cNvPicPr>
            <a:picLocks noChangeAspect="1"/>
          </p:cNvPicPr>
          <p:nvPr userDrawn="1"/>
        </p:nvPicPr>
        <p:blipFill>
          <a:blip>
            <a:extLst>
              <a:ext uri="{96DAC541-7B7A-43D3-8B79-37D633B846F1}">
                <asvg:svgBlip xmlns:asvg="http://schemas.microsoft.com/office/drawing/2016/SVG/main" r:embed="rId34"/>
              </a:ext>
            </a:extLst>
          </a:blip>
          <a:srcRect/>
          <a:stretch/>
        </p:blipFill>
        <p:spPr>
          <a:xfrm>
            <a:off x="10418761" y="1463708"/>
            <a:ext cx="411480" cy="411480"/>
          </a:xfrm>
          <a:prstGeom prst="rect">
            <a:avLst/>
          </a:prstGeom>
        </p:spPr>
      </p:pic>
      <p:pic>
        <p:nvPicPr>
          <p:cNvPr id="50" name="Graphic 49" descr="process">
            <a:extLst>
              <a:ext uri="{FF2B5EF4-FFF2-40B4-BE49-F238E27FC236}">
                <a16:creationId xmlns:a16="http://schemas.microsoft.com/office/drawing/2014/main" id="{574C6CD9-5287-D759-912A-FB23874316D9}"/>
              </a:ext>
            </a:extLst>
          </p:cNvPr>
          <p:cNvPicPr>
            <a:picLocks noChangeAspect="1"/>
          </p:cNvPicPr>
          <p:nvPr userDrawn="1"/>
        </p:nvPicPr>
        <p:blipFill>
          <a:blip>
            <a:extLst>
              <a:ext uri="{96DAC541-7B7A-43D3-8B79-37D633B846F1}">
                <asvg:svgBlip xmlns:asvg="http://schemas.microsoft.com/office/drawing/2016/SVG/main" r:embed="rId35"/>
              </a:ext>
            </a:extLst>
          </a:blip>
          <a:srcRect/>
          <a:stretch/>
        </p:blipFill>
        <p:spPr>
          <a:xfrm>
            <a:off x="4195504" y="1463708"/>
            <a:ext cx="411480" cy="411480"/>
          </a:xfrm>
          <a:prstGeom prst="rect">
            <a:avLst/>
          </a:prstGeom>
        </p:spPr>
      </p:pic>
      <p:pic>
        <p:nvPicPr>
          <p:cNvPr id="51" name="Graphic 50" descr="products">
            <a:extLst>
              <a:ext uri="{FF2B5EF4-FFF2-40B4-BE49-F238E27FC236}">
                <a16:creationId xmlns:a16="http://schemas.microsoft.com/office/drawing/2014/main" id="{5A7D84E9-A8E5-2493-8852-A8D9FA1C6AB7}"/>
              </a:ext>
            </a:extLst>
          </p:cNvPr>
          <p:cNvPicPr>
            <a:picLocks noChangeAspect="1"/>
          </p:cNvPicPr>
          <p:nvPr userDrawn="1"/>
        </p:nvPicPr>
        <p:blipFill>
          <a:blip>
            <a:extLst>
              <a:ext uri="{96DAC541-7B7A-43D3-8B79-37D633B846F1}">
                <asvg:svgBlip xmlns:asvg="http://schemas.microsoft.com/office/drawing/2016/SVG/main" r:embed="rId36"/>
              </a:ext>
            </a:extLst>
          </a:blip>
          <a:srcRect/>
          <a:stretch/>
        </p:blipFill>
        <p:spPr>
          <a:xfrm>
            <a:off x="7304950" y="1463708"/>
            <a:ext cx="411480" cy="411480"/>
          </a:xfrm>
          <a:prstGeom prst="rect">
            <a:avLst/>
          </a:prstGeom>
        </p:spPr>
      </p:pic>
      <p:pic>
        <p:nvPicPr>
          <p:cNvPr id="52" name="Graphic 51" descr="sales">
            <a:extLst>
              <a:ext uri="{FF2B5EF4-FFF2-40B4-BE49-F238E27FC236}">
                <a16:creationId xmlns:a16="http://schemas.microsoft.com/office/drawing/2014/main" id="{1F3BF09D-ADDF-555D-F4F9-FE797B9BD63D}"/>
              </a:ext>
            </a:extLst>
          </p:cNvPr>
          <p:cNvPicPr>
            <a:picLocks noChangeAspect="1"/>
          </p:cNvPicPr>
          <p:nvPr userDrawn="1"/>
        </p:nvPicPr>
        <p:blipFill>
          <a:blip>
            <a:extLst>
              <a:ext uri="{96DAC541-7B7A-43D3-8B79-37D633B846F1}">
                <asvg:svgBlip xmlns:asvg="http://schemas.microsoft.com/office/drawing/2016/SVG/main" r:embed="rId37"/>
              </a:ext>
            </a:extLst>
          </a:blip>
          <a:srcRect/>
          <a:stretch/>
        </p:blipFill>
        <p:spPr>
          <a:xfrm>
            <a:off x="7823671" y="1463708"/>
            <a:ext cx="411480" cy="411480"/>
          </a:xfrm>
          <a:prstGeom prst="rect">
            <a:avLst/>
          </a:prstGeom>
        </p:spPr>
      </p:pic>
      <p:pic>
        <p:nvPicPr>
          <p:cNvPr id="53" name="Graphic 52" descr="protractor">
            <a:extLst>
              <a:ext uri="{FF2B5EF4-FFF2-40B4-BE49-F238E27FC236}">
                <a16:creationId xmlns:a16="http://schemas.microsoft.com/office/drawing/2014/main" id="{E33F8F88-9FDC-586D-559F-938EBBECC1AA}"/>
              </a:ext>
            </a:extLst>
          </p:cNvPr>
          <p:cNvPicPr>
            <a:picLocks noChangeAspect="1"/>
          </p:cNvPicPr>
          <p:nvPr userDrawn="1"/>
        </p:nvPicPr>
        <p:blipFill>
          <a:blip>
            <a:extLst>
              <a:ext uri="{96DAC541-7B7A-43D3-8B79-37D633B846F1}">
                <asvg:svgBlip xmlns:asvg="http://schemas.microsoft.com/office/drawing/2016/SVG/main" r:embed="rId38"/>
              </a:ext>
            </a:extLst>
          </a:blip>
          <a:srcRect/>
          <a:stretch/>
        </p:blipFill>
        <p:spPr>
          <a:xfrm>
            <a:off x="8342392" y="1463708"/>
            <a:ext cx="411480" cy="411480"/>
          </a:xfrm>
          <a:prstGeom prst="rect">
            <a:avLst/>
          </a:prstGeom>
        </p:spPr>
      </p:pic>
      <p:pic>
        <p:nvPicPr>
          <p:cNvPr id="54" name="Graphic 53" descr="puzzle">
            <a:extLst>
              <a:ext uri="{FF2B5EF4-FFF2-40B4-BE49-F238E27FC236}">
                <a16:creationId xmlns:a16="http://schemas.microsoft.com/office/drawing/2014/main" id="{9775D9E9-06B1-A65A-CFA6-7AD2EAC571CF}"/>
              </a:ext>
            </a:extLst>
          </p:cNvPr>
          <p:cNvPicPr>
            <a:picLocks noChangeAspect="1"/>
          </p:cNvPicPr>
          <p:nvPr userDrawn="1"/>
        </p:nvPicPr>
        <p:blipFill>
          <a:blip>
            <a:extLst>
              <a:ext uri="{96DAC541-7B7A-43D3-8B79-37D633B846F1}">
                <asvg:svgBlip xmlns:asvg="http://schemas.microsoft.com/office/drawing/2016/SVG/main" r:embed="rId39"/>
              </a:ext>
            </a:extLst>
          </a:blip>
          <a:srcRect/>
          <a:stretch/>
        </p:blipFill>
        <p:spPr>
          <a:xfrm>
            <a:off x="8861113" y="1463708"/>
            <a:ext cx="411480" cy="411480"/>
          </a:xfrm>
          <a:prstGeom prst="rect">
            <a:avLst/>
          </a:prstGeom>
        </p:spPr>
      </p:pic>
      <p:pic>
        <p:nvPicPr>
          <p:cNvPr id="55" name="Graphic 54" descr="phishing">
            <a:extLst>
              <a:ext uri="{FF2B5EF4-FFF2-40B4-BE49-F238E27FC236}">
                <a16:creationId xmlns:a16="http://schemas.microsoft.com/office/drawing/2014/main" id="{C7032838-F2C2-6B12-4038-87000F73631E}"/>
              </a:ext>
            </a:extLst>
          </p:cNvPr>
          <p:cNvPicPr>
            <a:picLocks noChangeAspect="1"/>
          </p:cNvPicPr>
          <p:nvPr userDrawn="1"/>
        </p:nvPicPr>
        <p:blipFill>
          <a:blip>
            <a:extLst>
              <a:ext uri="{96DAC541-7B7A-43D3-8B79-37D633B846F1}">
                <asvg:svgBlip xmlns:asvg="http://schemas.microsoft.com/office/drawing/2016/SVG/main" r:embed="rId40"/>
              </a:ext>
            </a:extLst>
          </a:blip>
          <a:srcRect/>
          <a:stretch/>
        </p:blipFill>
        <p:spPr>
          <a:xfrm>
            <a:off x="4222502" y="5991110"/>
            <a:ext cx="411480" cy="411480"/>
          </a:xfrm>
          <a:prstGeom prst="rect">
            <a:avLst/>
          </a:prstGeom>
        </p:spPr>
      </p:pic>
      <p:pic>
        <p:nvPicPr>
          <p:cNvPr id="56" name="Graphic 55" descr="information">
            <a:extLst>
              <a:ext uri="{FF2B5EF4-FFF2-40B4-BE49-F238E27FC236}">
                <a16:creationId xmlns:a16="http://schemas.microsoft.com/office/drawing/2014/main" id="{30BCAC02-0318-B478-560F-314534CED14E}"/>
              </a:ext>
            </a:extLst>
          </p:cNvPr>
          <p:cNvPicPr>
            <a:picLocks noChangeAspect="1"/>
          </p:cNvPicPr>
          <p:nvPr userDrawn="1"/>
        </p:nvPicPr>
        <p:blipFill>
          <a:blip>
            <a:extLst>
              <a:ext uri="{96DAC541-7B7A-43D3-8B79-37D633B846F1}">
                <asvg:svgBlip xmlns:asvg="http://schemas.microsoft.com/office/drawing/2016/SVG/main" r:embed="rId41"/>
              </a:ext>
            </a:extLst>
          </a:blip>
          <a:srcRect/>
          <a:stretch/>
        </p:blipFill>
        <p:spPr>
          <a:xfrm>
            <a:off x="4744230" y="5991110"/>
            <a:ext cx="411480" cy="411480"/>
          </a:xfrm>
          <a:prstGeom prst="rect">
            <a:avLst/>
          </a:prstGeom>
        </p:spPr>
      </p:pic>
      <p:pic>
        <p:nvPicPr>
          <p:cNvPr id="57" name="Graphic 56" descr="link">
            <a:extLst>
              <a:ext uri="{FF2B5EF4-FFF2-40B4-BE49-F238E27FC236}">
                <a16:creationId xmlns:a16="http://schemas.microsoft.com/office/drawing/2014/main" id="{18F75A02-D6F5-FCE9-4033-288A472BA9B9}"/>
              </a:ext>
            </a:extLst>
          </p:cNvPr>
          <p:cNvPicPr>
            <a:picLocks noChangeAspect="1"/>
          </p:cNvPicPr>
          <p:nvPr userDrawn="1"/>
        </p:nvPicPr>
        <p:blipFill>
          <a:blip>
            <a:extLst>
              <a:ext uri="{96DAC541-7B7A-43D3-8B79-37D633B846F1}">
                <asvg:svgBlip xmlns:asvg="http://schemas.microsoft.com/office/drawing/2016/SVG/main" r:embed="rId42"/>
              </a:ext>
            </a:extLst>
          </a:blip>
          <a:srcRect/>
          <a:stretch/>
        </p:blipFill>
        <p:spPr>
          <a:xfrm>
            <a:off x="5787686" y="5991110"/>
            <a:ext cx="411480" cy="411480"/>
          </a:xfrm>
          <a:prstGeom prst="rect">
            <a:avLst/>
          </a:prstGeom>
        </p:spPr>
      </p:pic>
      <p:pic>
        <p:nvPicPr>
          <p:cNvPr id="58" name="Graphic 57" descr="question">
            <a:extLst>
              <a:ext uri="{FF2B5EF4-FFF2-40B4-BE49-F238E27FC236}">
                <a16:creationId xmlns:a16="http://schemas.microsoft.com/office/drawing/2014/main" id="{8071A58C-740A-4E48-BA9D-3DE2043CD440}"/>
              </a:ext>
            </a:extLst>
          </p:cNvPr>
          <p:cNvPicPr>
            <a:picLocks noChangeAspect="1"/>
          </p:cNvPicPr>
          <p:nvPr userDrawn="1"/>
        </p:nvPicPr>
        <p:blipFill>
          <a:blip>
            <a:extLst>
              <a:ext uri="{96DAC541-7B7A-43D3-8B79-37D633B846F1}">
                <asvg:svgBlip xmlns:asvg="http://schemas.microsoft.com/office/drawing/2016/SVG/main" r:embed="rId43"/>
              </a:ext>
            </a:extLst>
          </a:blip>
          <a:srcRect/>
          <a:stretch/>
        </p:blipFill>
        <p:spPr>
          <a:xfrm>
            <a:off x="5265958" y="5991110"/>
            <a:ext cx="411480" cy="411480"/>
          </a:xfrm>
          <a:prstGeom prst="rect">
            <a:avLst/>
          </a:prstGeom>
        </p:spPr>
      </p:pic>
      <p:pic>
        <p:nvPicPr>
          <p:cNvPr id="59" name="Graphic 58" descr="warning">
            <a:extLst>
              <a:ext uri="{FF2B5EF4-FFF2-40B4-BE49-F238E27FC236}">
                <a16:creationId xmlns:a16="http://schemas.microsoft.com/office/drawing/2014/main" id="{FC3DE89F-4B3A-61A7-EF0F-4DAE2017D24D}"/>
              </a:ext>
            </a:extLst>
          </p:cNvPr>
          <p:cNvPicPr>
            <a:picLocks noChangeAspect="1"/>
          </p:cNvPicPr>
          <p:nvPr userDrawn="1"/>
        </p:nvPicPr>
        <p:blipFill>
          <a:blip>
            <a:extLst>
              <a:ext uri="{96DAC541-7B7A-43D3-8B79-37D633B846F1}">
                <asvg:svgBlip xmlns:asvg="http://schemas.microsoft.com/office/drawing/2016/SVG/main" r:embed="rId44"/>
              </a:ext>
            </a:extLst>
          </a:blip>
          <a:srcRect/>
          <a:stretch/>
        </p:blipFill>
        <p:spPr>
          <a:xfrm>
            <a:off x="6309414" y="5991110"/>
            <a:ext cx="411480" cy="411480"/>
          </a:xfrm>
          <a:prstGeom prst="rect">
            <a:avLst/>
          </a:prstGeom>
        </p:spPr>
      </p:pic>
      <p:pic>
        <p:nvPicPr>
          <p:cNvPr id="60" name="Graphic 59" descr="back">
            <a:extLst>
              <a:ext uri="{FF2B5EF4-FFF2-40B4-BE49-F238E27FC236}">
                <a16:creationId xmlns:a16="http://schemas.microsoft.com/office/drawing/2014/main" id="{73BA2EAD-B732-1594-A91F-BBE4292F3F0D}"/>
              </a:ext>
            </a:extLst>
          </p:cNvPr>
          <p:cNvPicPr>
            <a:picLocks noChangeAspect="1"/>
          </p:cNvPicPr>
          <p:nvPr userDrawn="1"/>
        </p:nvPicPr>
        <p:blipFill>
          <a:blip>
            <a:extLst>
              <a:ext uri="{96DAC541-7B7A-43D3-8B79-37D633B846F1}">
                <asvg:svgBlip xmlns:asvg="http://schemas.microsoft.com/office/drawing/2016/SVG/main" r:embed="rId45"/>
              </a:ext>
            </a:extLst>
          </a:blip>
          <a:srcRect/>
          <a:stretch/>
        </p:blipFill>
        <p:spPr>
          <a:xfrm>
            <a:off x="5238960" y="5425183"/>
            <a:ext cx="411480" cy="411480"/>
          </a:xfrm>
          <a:prstGeom prst="rect">
            <a:avLst/>
          </a:prstGeom>
        </p:spPr>
      </p:pic>
      <p:pic>
        <p:nvPicPr>
          <p:cNvPr id="61" name="Graphic 60" descr="arrrow down">
            <a:extLst>
              <a:ext uri="{FF2B5EF4-FFF2-40B4-BE49-F238E27FC236}">
                <a16:creationId xmlns:a16="http://schemas.microsoft.com/office/drawing/2014/main" id="{240EB784-F385-04C0-3465-19C0F2F82188}"/>
              </a:ext>
            </a:extLst>
          </p:cNvPr>
          <p:cNvPicPr>
            <a:picLocks noChangeAspect="1"/>
          </p:cNvPicPr>
          <p:nvPr userDrawn="1"/>
        </p:nvPicPr>
        <p:blipFill>
          <a:blip>
            <a:extLst>
              <a:ext uri="{96DAC541-7B7A-43D3-8B79-37D633B846F1}">
                <asvg:svgBlip xmlns:asvg="http://schemas.microsoft.com/office/drawing/2016/SVG/main" r:embed="rId46"/>
              </a:ext>
            </a:extLst>
          </a:blip>
          <a:srcRect/>
          <a:stretch/>
        </p:blipFill>
        <p:spPr>
          <a:xfrm>
            <a:off x="6282416" y="5425183"/>
            <a:ext cx="411480" cy="411480"/>
          </a:xfrm>
          <a:prstGeom prst="rect">
            <a:avLst/>
          </a:prstGeom>
        </p:spPr>
      </p:pic>
      <p:pic>
        <p:nvPicPr>
          <p:cNvPr id="62" name="Graphic 61" descr="forward">
            <a:extLst>
              <a:ext uri="{FF2B5EF4-FFF2-40B4-BE49-F238E27FC236}">
                <a16:creationId xmlns:a16="http://schemas.microsoft.com/office/drawing/2014/main" id="{4F3E1021-8222-D94D-2BA6-31CE84FBF0CC}"/>
              </a:ext>
            </a:extLst>
          </p:cNvPr>
          <p:cNvPicPr>
            <a:picLocks noChangeAspect="1"/>
          </p:cNvPicPr>
          <p:nvPr userDrawn="1"/>
        </p:nvPicPr>
        <p:blipFill>
          <a:blip>
            <a:extLst>
              <a:ext uri="{96DAC541-7B7A-43D3-8B79-37D633B846F1}">
                <asvg:svgBlip xmlns:asvg="http://schemas.microsoft.com/office/drawing/2016/SVG/main" r:embed="rId47"/>
              </a:ext>
            </a:extLst>
          </a:blip>
          <a:srcRect/>
          <a:stretch/>
        </p:blipFill>
        <p:spPr>
          <a:xfrm>
            <a:off x="5760688" y="5425183"/>
            <a:ext cx="411480" cy="411480"/>
          </a:xfrm>
          <a:prstGeom prst="rect">
            <a:avLst/>
          </a:prstGeom>
        </p:spPr>
      </p:pic>
      <p:pic>
        <p:nvPicPr>
          <p:cNvPr id="63" name="Graphic 62" descr="arrow right">
            <a:extLst>
              <a:ext uri="{FF2B5EF4-FFF2-40B4-BE49-F238E27FC236}">
                <a16:creationId xmlns:a16="http://schemas.microsoft.com/office/drawing/2014/main" id="{B7AFC1F7-5909-13A4-2164-F4B9D28404EE}"/>
              </a:ext>
            </a:extLst>
          </p:cNvPr>
          <p:cNvPicPr>
            <a:picLocks noChangeAspect="1"/>
          </p:cNvPicPr>
          <p:nvPr userDrawn="1"/>
        </p:nvPicPr>
        <p:blipFill>
          <a:blip>
            <a:extLst>
              <a:ext uri="{96DAC541-7B7A-43D3-8B79-37D633B846F1}">
                <asvg:svgBlip xmlns:asvg="http://schemas.microsoft.com/office/drawing/2016/SVG/main" r:embed="rId48"/>
              </a:ext>
            </a:extLst>
          </a:blip>
          <a:srcRect/>
          <a:stretch/>
        </p:blipFill>
        <p:spPr>
          <a:xfrm>
            <a:off x="7325872" y="5425183"/>
            <a:ext cx="411480" cy="411480"/>
          </a:xfrm>
          <a:prstGeom prst="rect">
            <a:avLst/>
          </a:prstGeom>
        </p:spPr>
      </p:pic>
      <p:pic>
        <p:nvPicPr>
          <p:cNvPr id="128" name="Graphic 127" descr="arrow up">
            <a:extLst>
              <a:ext uri="{FF2B5EF4-FFF2-40B4-BE49-F238E27FC236}">
                <a16:creationId xmlns:a16="http://schemas.microsoft.com/office/drawing/2014/main" id="{8AB11139-4EBE-D5F9-BE35-8845C4E26553}"/>
              </a:ext>
            </a:extLst>
          </p:cNvPr>
          <p:cNvPicPr>
            <a:picLocks noChangeAspect="1"/>
          </p:cNvPicPr>
          <p:nvPr userDrawn="1"/>
        </p:nvPicPr>
        <p:blipFill>
          <a:blip>
            <a:extLst>
              <a:ext uri="{96DAC541-7B7A-43D3-8B79-37D633B846F1}">
                <asvg:svgBlip xmlns:asvg="http://schemas.microsoft.com/office/drawing/2016/SVG/main" r:embed="rId49"/>
              </a:ext>
            </a:extLst>
          </a:blip>
          <a:srcRect/>
          <a:stretch/>
        </p:blipFill>
        <p:spPr>
          <a:xfrm>
            <a:off x="7847600" y="5425183"/>
            <a:ext cx="411480" cy="411480"/>
          </a:xfrm>
          <a:prstGeom prst="rect">
            <a:avLst/>
          </a:prstGeom>
        </p:spPr>
      </p:pic>
      <p:pic>
        <p:nvPicPr>
          <p:cNvPr id="129" name="Graphic 128" descr="multiply">
            <a:extLst>
              <a:ext uri="{FF2B5EF4-FFF2-40B4-BE49-F238E27FC236}">
                <a16:creationId xmlns:a16="http://schemas.microsoft.com/office/drawing/2014/main" id="{D1BE38CB-D261-8B8C-DC14-9D58FF6747DC}"/>
              </a:ext>
            </a:extLst>
          </p:cNvPr>
          <p:cNvPicPr>
            <a:picLocks noChangeAspect="1"/>
          </p:cNvPicPr>
          <p:nvPr userDrawn="1"/>
        </p:nvPicPr>
        <p:blipFill>
          <a:blip>
            <a:extLst>
              <a:ext uri="{96DAC541-7B7A-43D3-8B79-37D633B846F1}">
                <asvg:svgBlip xmlns:asvg="http://schemas.microsoft.com/office/drawing/2016/SVG/main" r:embed="rId50"/>
              </a:ext>
            </a:extLst>
          </a:blip>
          <a:srcRect/>
          <a:stretch/>
        </p:blipFill>
        <p:spPr>
          <a:xfrm>
            <a:off x="9412784" y="5425183"/>
            <a:ext cx="411480" cy="411480"/>
          </a:xfrm>
          <a:prstGeom prst="rect">
            <a:avLst/>
          </a:prstGeom>
        </p:spPr>
      </p:pic>
      <p:pic>
        <p:nvPicPr>
          <p:cNvPr id="130" name="Graphic 129" descr="download">
            <a:extLst>
              <a:ext uri="{FF2B5EF4-FFF2-40B4-BE49-F238E27FC236}">
                <a16:creationId xmlns:a16="http://schemas.microsoft.com/office/drawing/2014/main" id="{8F16441A-4AF5-AE69-716A-635AAB862943}"/>
              </a:ext>
            </a:extLst>
          </p:cNvPr>
          <p:cNvPicPr>
            <a:picLocks noChangeAspect="1"/>
          </p:cNvPicPr>
          <p:nvPr userDrawn="1"/>
        </p:nvPicPr>
        <p:blipFill>
          <a:blip>
            <a:extLst>
              <a:ext uri="{96DAC541-7B7A-43D3-8B79-37D633B846F1}">
                <asvg:svgBlip xmlns:asvg="http://schemas.microsoft.com/office/drawing/2016/SVG/main" r:embed="rId51"/>
              </a:ext>
            </a:extLst>
          </a:blip>
          <a:srcRect/>
          <a:stretch/>
        </p:blipFill>
        <p:spPr>
          <a:xfrm>
            <a:off x="3700774" y="5991110"/>
            <a:ext cx="411480" cy="411480"/>
          </a:xfrm>
          <a:prstGeom prst="rect">
            <a:avLst/>
          </a:prstGeom>
        </p:spPr>
      </p:pic>
      <p:pic>
        <p:nvPicPr>
          <p:cNvPr id="131" name="Graphic 130" descr="minus">
            <a:extLst>
              <a:ext uri="{FF2B5EF4-FFF2-40B4-BE49-F238E27FC236}">
                <a16:creationId xmlns:a16="http://schemas.microsoft.com/office/drawing/2014/main" id="{0D7F82C2-1451-5D95-2E7B-2D5BA8832829}"/>
              </a:ext>
            </a:extLst>
          </p:cNvPr>
          <p:cNvPicPr>
            <a:picLocks noChangeAspect="1"/>
          </p:cNvPicPr>
          <p:nvPr userDrawn="1"/>
        </p:nvPicPr>
        <p:blipFill>
          <a:blip>
            <a:extLst>
              <a:ext uri="{96DAC541-7B7A-43D3-8B79-37D633B846F1}">
                <asvg:svgBlip xmlns:asvg="http://schemas.microsoft.com/office/drawing/2016/SVG/main" r:embed="rId52"/>
              </a:ext>
            </a:extLst>
          </a:blip>
          <a:srcRect/>
          <a:stretch/>
        </p:blipFill>
        <p:spPr>
          <a:xfrm>
            <a:off x="8891056" y="5425183"/>
            <a:ext cx="411480" cy="411480"/>
          </a:xfrm>
          <a:prstGeom prst="rect">
            <a:avLst/>
          </a:prstGeom>
        </p:spPr>
      </p:pic>
      <p:pic>
        <p:nvPicPr>
          <p:cNvPr id="132" name="Graphic 131" descr="menu">
            <a:extLst>
              <a:ext uri="{FF2B5EF4-FFF2-40B4-BE49-F238E27FC236}">
                <a16:creationId xmlns:a16="http://schemas.microsoft.com/office/drawing/2014/main" id="{DBE5B7A2-722A-B9CA-FB88-82DA9D94057A}"/>
              </a:ext>
            </a:extLst>
          </p:cNvPr>
          <p:cNvPicPr>
            <a:picLocks noChangeAspect="1"/>
          </p:cNvPicPr>
          <p:nvPr userDrawn="1"/>
        </p:nvPicPr>
        <p:blipFill>
          <a:blip>
            <a:extLst>
              <a:ext uri="{96DAC541-7B7A-43D3-8B79-37D633B846F1}">
                <asvg:svgBlip xmlns:asvg="http://schemas.microsoft.com/office/drawing/2016/SVG/main" r:embed="rId53"/>
              </a:ext>
            </a:extLst>
          </a:blip>
          <a:srcRect/>
          <a:stretch/>
        </p:blipFill>
        <p:spPr>
          <a:xfrm>
            <a:off x="9934512" y="5425183"/>
            <a:ext cx="411480" cy="411480"/>
          </a:xfrm>
          <a:prstGeom prst="rect">
            <a:avLst/>
          </a:prstGeom>
        </p:spPr>
      </p:pic>
      <p:pic>
        <p:nvPicPr>
          <p:cNvPr id="133" name="Graphic 132" descr="new window">
            <a:extLst>
              <a:ext uri="{FF2B5EF4-FFF2-40B4-BE49-F238E27FC236}">
                <a16:creationId xmlns:a16="http://schemas.microsoft.com/office/drawing/2014/main" id="{1AF6C7AD-B942-6468-16EF-493958DC5402}"/>
              </a:ext>
            </a:extLst>
          </p:cNvPr>
          <p:cNvPicPr>
            <a:picLocks noChangeAspect="1"/>
          </p:cNvPicPr>
          <p:nvPr userDrawn="1"/>
        </p:nvPicPr>
        <p:blipFill>
          <a:blip>
            <a:extLst>
              <a:ext uri="{96DAC541-7B7A-43D3-8B79-37D633B846F1}">
                <asvg:svgBlip xmlns:asvg="http://schemas.microsoft.com/office/drawing/2016/SVG/main" r:embed="rId54"/>
              </a:ext>
            </a:extLst>
          </a:blip>
          <a:srcRect/>
          <a:stretch/>
        </p:blipFill>
        <p:spPr>
          <a:xfrm>
            <a:off x="10977968" y="5425183"/>
            <a:ext cx="411480" cy="411480"/>
          </a:xfrm>
          <a:prstGeom prst="rect">
            <a:avLst/>
          </a:prstGeom>
        </p:spPr>
      </p:pic>
      <p:pic>
        <p:nvPicPr>
          <p:cNvPr id="134" name="Graphic 133" descr="reload">
            <a:extLst>
              <a:ext uri="{FF2B5EF4-FFF2-40B4-BE49-F238E27FC236}">
                <a16:creationId xmlns:a16="http://schemas.microsoft.com/office/drawing/2014/main" id="{6191BD3F-A1A4-682B-0A95-CEBC29846E65}"/>
              </a:ext>
            </a:extLst>
          </p:cNvPr>
          <p:cNvPicPr>
            <a:picLocks noChangeAspect="1"/>
          </p:cNvPicPr>
          <p:nvPr userDrawn="1"/>
        </p:nvPicPr>
        <p:blipFill>
          <a:blip>
            <a:extLst>
              <a:ext uri="{96DAC541-7B7A-43D3-8B79-37D633B846F1}">
                <asvg:svgBlip xmlns:asvg="http://schemas.microsoft.com/office/drawing/2016/SVG/main" r:embed="rId55"/>
              </a:ext>
            </a:extLst>
          </a:blip>
          <a:srcRect/>
          <a:stretch/>
        </p:blipFill>
        <p:spPr>
          <a:xfrm>
            <a:off x="4717232" y="5425183"/>
            <a:ext cx="411480" cy="411480"/>
          </a:xfrm>
          <a:prstGeom prst="rect">
            <a:avLst/>
          </a:prstGeom>
        </p:spPr>
      </p:pic>
      <p:pic>
        <p:nvPicPr>
          <p:cNvPr id="135" name="Graphic 134" descr="tick">
            <a:extLst>
              <a:ext uri="{FF2B5EF4-FFF2-40B4-BE49-F238E27FC236}">
                <a16:creationId xmlns:a16="http://schemas.microsoft.com/office/drawing/2014/main" id="{EA9C5C8D-FB65-DDD7-831C-CDAB498B542D}"/>
              </a:ext>
            </a:extLst>
          </p:cNvPr>
          <p:cNvPicPr>
            <a:picLocks noChangeAspect="1"/>
          </p:cNvPicPr>
          <p:nvPr userDrawn="1"/>
        </p:nvPicPr>
        <p:blipFill>
          <a:blip>
            <a:extLst>
              <a:ext uri="{96DAC541-7B7A-43D3-8B79-37D633B846F1}">
                <asvg:svgBlip xmlns:asvg="http://schemas.microsoft.com/office/drawing/2016/SVG/main" r:embed="rId56"/>
              </a:ext>
            </a:extLst>
          </a:blip>
          <a:srcRect/>
          <a:stretch/>
        </p:blipFill>
        <p:spPr>
          <a:xfrm>
            <a:off x="4195504" y="5443744"/>
            <a:ext cx="411480" cy="411480"/>
          </a:xfrm>
          <a:prstGeom prst="rect">
            <a:avLst/>
          </a:prstGeom>
        </p:spPr>
      </p:pic>
      <p:pic>
        <p:nvPicPr>
          <p:cNvPr id="136" name="Graphic 135" descr="plus">
            <a:extLst>
              <a:ext uri="{FF2B5EF4-FFF2-40B4-BE49-F238E27FC236}">
                <a16:creationId xmlns:a16="http://schemas.microsoft.com/office/drawing/2014/main" id="{CB6AD463-16A1-BA1F-55FD-8CAE5BB1149B}"/>
              </a:ext>
            </a:extLst>
          </p:cNvPr>
          <p:cNvPicPr>
            <a:picLocks noChangeAspect="1"/>
          </p:cNvPicPr>
          <p:nvPr userDrawn="1"/>
        </p:nvPicPr>
        <p:blipFill>
          <a:blip>
            <a:extLst>
              <a:ext uri="{96DAC541-7B7A-43D3-8B79-37D633B846F1}">
                <asvg:svgBlip xmlns:asvg="http://schemas.microsoft.com/office/drawing/2016/SVG/main" r:embed="rId57"/>
              </a:ext>
            </a:extLst>
          </a:blip>
          <a:srcRect/>
          <a:stretch/>
        </p:blipFill>
        <p:spPr>
          <a:xfrm>
            <a:off x="8369328" y="5425183"/>
            <a:ext cx="411480" cy="411480"/>
          </a:xfrm>
          <a:prstGeom prst="rect">
            <a:avLst/>
          </a:prstGeom>
        </p:spPr>
      </p:pic>
      <p:pic>
        <p:nvPicPr>
          <p:cNvPr id="137" name="Graphic 136" descr="wifi">
            <a:extLst>
              <a:ext uri="{FF2B5EF4-FFF2-40B4-BE49-F238E27FC236}">
                <a16:creationId xmlns:a16="http://schemas.microsoft.com/office/drawing/2014/main" id="{5E63B689-1042-0237-3292-E7494398413D}"/>
              </a:ext>
            </a:extLst>
          </p:cNvPr>
          <p:cNvPicPr>
            <a:picLocks noChangeAspect="1"/>
          </p:cNvPicPr>
          <p:nvPr userDrawn="1"/>
        </p:nvPicPr>
        <p:blipFill>
          <a:blip>
            <a:extLst>
              <a:ext uri="{96DAC541-7B7A-43D3-8B79-37D633B846F1}">
                <asvg:svgBlip xmlns:asvg="http://schemas.microsoft.com/office/drawing/2016/SVG/main" r:embed="rId58"/>
              </a:ext>
            </a:extLst>
          </a:blip>
          <a:srcRect/>
          <a:stretch/>
        </p:blipFill>
        <p:spPr>
          <a:xfrm>
            <a:off x="10456240" y="5425183"/>
            <a:ext cx="411480" cy="411480"/>
          </a:xfrm>
          <a:prstGeom prst="rect">
            <a:avLst/>
          </a:prstGeom>
        </p:spPr>
      </p:pic>
      <p:pic>
        <p:nvPicPr>
          <p:cNvPr id="138" name="Graphic 137" descr="arrow left">
            <a:extLst>
              <a:ext uri="{FF2B5EF4-FFF2-40B4-BE49-F238E27FC236}">
                <a16:creationId xmlns:a16="http://schemas.microsoft.com/office/drawing/2014/main" id="{DF0D39FA-84CD-8597-7079-390C03D9ABE9}"/>
              </a:ext>
            </a:extLst>
          </p:cNvPr>
          <p:cNvPicPr>
            <a:picLocks noChangeAspect="1"/>
          </p:cNvPicPr>
          <p:nvPr userDrawn="1"/>
        </p:nvPicPr>
        <p:blipFill>
          <a:blip>
            <a:extLst>
              <a:ext uri="{96DAC541-7B7A-43D3-8B79-37D633B846F1}">
                <asvg:svgBlip xmlns:asvg="http://schemas.microsoft.com/office/drawing/2016/SVG/main" r:embed="rId59"/>
              </a:ext>
            </a:extLst>
          </a:blip>
          <a:srcRect/>
          <a:stretch/>
        </p:blipFill>
        <p:spPr>
          <a:xfrm>
            <a:off x="6804144" y="5425183"/>
            <a:ext cx="411480" cy="411480"/>
          </a:xfrm>
          <a:prstGeom prst="rect">
            <a:avLst/>
          </a:prstGeom>
        </p:spPr>
      </p:pic>
      <p:pic>
        <p:nvPicPr>
          <p:cNvPr id="139" name="Graphic 138" descr="zip folder">
            <a:extLst>
              <a:ext uri="{FF2B5EF4-FFF2-40B4-BE49-F238E27FC236}">
                <a16:creationId xmlns:a16="http://schemas.microsoft.com/office/drawing/2014/main" id="{4DAE2BF6-CC46-23BB-46C3-B85084E6DE1C}"/>
              </a:ext>
            </a:extLst>
          </p:cNvPr>
          <p:cNvPicPr>
            <a:picLocks noChangeAspect="1"/>
          </p:cNvPicPr>
          <p:nvPr userDrawn="1"/>
        </p:nvPicPr>
        <p:blipFill>
          <a:blip>
            <a:extLst>
              <a:ext uri="{96DAC541-7B7A-43D3-8B79-37D633B846F1}">
                <asvg:svgBlip xmlns:asvg="http://schemas.microsoft.com/office/drawing/2016/SVG/main" r:embed="rId60"/>
              </a:ext>
            </a:extLst>
          </a:blip>
          <a:srcRect/>
          <a:stretch/>
        </p:blipFill>
        <p:spPr>
          <a:xfrm>
            <a:off x="6309414" y="4859258"/>
            <a:ext cx="411480" cy="411480"/>
          </a:xfrm>
          <a:prstGeom prst="rect">
            <a:avLst/>
          </a:prstGeom>
        </p:spPr>
      </p:pic>
      <p:pic>
        <p:nvPicPr>
          <p:cNvPr id="140" name="Graphic 139" descr="chatbot">
            <a:extLst>
              <a:ext uri="{FF2B5EF4-FFF2-40B4-BE49-F238E27FC236}">
                <a16:creationId xmlns:a16="http://schemas.microsoft.com/office/drawing/2014/main" id="{1E42FBB9-8640-3107-EEDB-4B3337A5EB22}"/>
              </a:ext>
            </a:extLst>
          </p:cNvPr>
          <p:cNvPicPr>
            <a:picLocks noChangeAspect="1"/>
          </p:cNvPicPr>
          <p:nvPr userDrawn="1"/>
        </p:nvPicPr>
        <p:blipFill>
          <a:blip>
            <a:extLst>
              <a:ext uri="{96DAC541-7B7A-43D3-8B79-37D633B846F1}">
                <asvg:svgBlip xmlns:asvg="http://schemas.microsoft.com/office/drawing/2016/SVG/main" r:embed="rId61"/>
              </a:ext>
            </a:extLst>
          </a:blip>
          <a:srcRect/>
          <a:stretch/>
        </p:blipFill>
        <p:spPr>
          <a:xfrm>
            <a:off x="5265958" y="4859258"/>
            <a:ext cx="411480" cy="411480"/>
          </a:xfrm>
          <a:prstGeom prst="rect">
            <a:avLst/>
          </a:prstGeom>
        </p:spPr>
      </p:pic>
      <p:pic>
        <p:nvPicPr>
          <p:cNvPr id="141" name="Graphic 140" descr="back exit">
            <a:extLst>
              <a:ext uri="{FF2B5EF4-FFF2-40B4-BE49-F238E27FC236}">
                <a16:creationId xmlns:a16="http://schemas.microsoft.com/office/drawing/2014/main" id="{88746378-DA4E-B887-7DEE-05D9CB13DF39}"/>
              </a:ext>
            </a:extLst>
          </p:cNvPr>
          <p:cNvPicPr>
            <a:picLocks noChangeAspect="1"/>
          </p:cNvPicPr>
          <p:nvPr userDrawn="1"/>
        </p:nvPicPr>
        <p:blipFill>
          <a:blip>
            <a:extLst>
              <a:ext uri="{96DAC541-7B7A-43D3-8B79-37D633B846F1}">
                <asvg:svgBlip xmlns:asvg="http://schemas.microsoft.com/office/drawing/2016/SVG/main" r:embed="rId62"/>
              </a:ext>
            </a:extLst>
          </a:blip>
          <a:srcRect/>
          <a:stretch/>
        </p:blipFill>
        <p:spPr>
          <a:xfrm>
            <a:off x="3633273" y="5425183"/>
            <a:ext cx="411480" cy="411480"/>
          </a:xfrm>
          <a:prstGeom prst="rect">
            <a:avLst/>
          </a:prstGeom>
        </p:spPr>
      </p:pic>
      <p:pic>
        <p:nvPicPr>
          <p:cNvPr id="142" name="Graphic 141" descr="AI">
            <a:extLst>
              <a:ext uri="{FF2B5EF4-FFF2-40B4-BE49-F238E27FC236}">
                <a16:creationId xmlns:a16="http://schemas.microsoft.com/office/drawing/2014/main" id="{7B80FF17-8CE1-A0EF-BF0B-B6D6AE97A279}"/>
              </a:ext>
            </a:extLst>
          </p:cNvPr>
          <p:cNvPicPr>
            <a:picLocks noChangeAspect="1"/>
          </p:cNvPicPr>
          <p:nvPr userDrawn="1"/>
        </p:nvPicPr>
        <p:blipFill>
          <a:blip>
            <a:extLst>
              <a:ext uri="{96DAC541-7B7A-43D3-8B79-37D633B846F1}">
                <asvg:svgBlip xmlns:asvg="http://schemas.microsoft.com/office/drawing/2016/SVG/main" r:embed="rId63"/>
              </a:ext>
            </a:extLst>
          </a:blip>
          <a:srcRect/>
          <a:stretch/>
        </p:blipFill>
        <p:spPr>
          <a:xfrm>
            <a:off x="4744230" y="4859258"/>
            <a:ext cx="411480" cy="411480"/>
          </a:xfrm>
          <a:prstGeom prst="rect">
            <a:avLst/>
          </a:prstGeom>
        </p:spPr>
      </p:pic>
      <p:pic>
        <p:nvPicPr>
          <p:cNvPr id="143" name="Graphic 142" descr="bug">
            <a:extLst>
              <a:ext uri="{FF2B5EF4-FFF2-40B4-BE49-F238E27FC236}">
                <a16:creationId xmlns:a16="http://schemas.microsoft.com/office/drawing/2014/main" id="{5D791104-5861-0213-7103-D94DDD3ED607}"/>
              </a:ext>
            </a:extLst>
          </p:cNvPr>
          <p:cNvPicPr>
            <a:picLocks noChangeAspect="1"/>
          </p:cNvPicPr>
          <p:nvPr userDrawn="1"/>
        </p:nvPicPr>
        <p:blipFill>
          <a:blip>
            <a:extLst>
              <a:ext uri="{96DAC541-7B7A-43D3-8B79-37D633B846F1}">
                <asvg:svgBlip xmlns:asvg="http://schemas.microsoft.com/office/drawing/2016/SVG/main" r:embed="rId64"/>
              </a:ext>
            </a:extLst>
          </a:blip>
          <a:srcRect/>
          <a:stretch/>
        </p:blipFill>
        <p:spPr>
          <a:xfrm>
            <a:off x="5787686" y="4859258"/>
            <a:ext cx="411480" cy="411480"/>
          </a:xfrm>
          <a:prstGeom prst="rect">
            <a:avLst/>
          </a:prstGeom>
        </p:spPr>
      </p:pic>
      <p:pic>
        <p:nvPicPr>
          <p:cNvPr id="144" name="Graphic 143" descr="cloud activity">
            <a:extLst>
              <a:ext uri="{FF2B5EF4-FFF2-40B4-BE49-F238E27FC236}">
                <a16:creationId xmlns:a16="http://schemas.microsoft.com/office/drawing/2014/main" id="{DBA23614-ABF6-858E-A5DA-91676EBEEAD4}"/>
              </a:ext>
            </a:extLst>
          </p:cNvPr>
          <p:cNvPicPr>
            <a:picLocks noChangeAspect="1"/>
          </p:cNvPicPr>
          <p:nvPr userDrawn="1"/>
        </p:nvPicPr>
        <p:blipFill>
          <a:blip>
            <a:extLst>
              <a:ext uri="{96DAC541-7B7A-43D3-8B79-37D633B846F1}">
                <asvg:svgBlip xmlns:asvg="http://schemas.microsoft.com/office/drawing/2016/SVG/main" r:embed="rId65"/>
              </a:ext>
            </a:extLst>
          </a:blip>
          <a:srcRect/>
          <a:stretch/>
        </p:blipFill>
        <p:spPr>
          <a:xfrm>
            <a:off x="8396326" y="4859258"/>
            <a:ext cx="411480" cy="411480"/>
          </a:xfrm>
          <a:prstGeom prst="rect">
            <a:avLst/>
          </a:prstGeom>
        </p:spPr>
      </p:pic>
      <p:pic>
        <p:nvPicPr>
          <p:cNvPr id="145" name="Graphic 144" descr="cog">
            <a:extLst>
              <a:ext uri="{FF2B5EF4-FFF2-40B4-BE49-F238E27FC236}">
                <a16:creationId xmlns:a16="http://schemas.microsoft.com/office/drawing/2014/main" id="{39803BA8-4206-CA7A-E3C1-7D8612AB07AA}"/>
              </a:ext>
            </a:extLst>
          </p:cNvPr>
          <p:cNvPicPr>
            <a:picLocks noChangeAspect="1"/>
          </p:cNvPicPr>
          <p:nvPr userDrawn="1"/>
        </p:nvPicPr>
        <p:blipFill>
          <a:blip>
            <a:extLst>
              <a:ext uri="{96DAC541-7B7A-43D3-8B79-37D633B846F1}">
                <asvg:svgBlip xmlns:asvg="http://schemas.microsoft.com/office/drawing/2016/SVG/main" r:embed="rId66"/>
              </a:ext>
            </a:extLst>
          </a:blip>
          <a:srcRect/>
          <a:stretch/>
        </p:blipFill>
        <p:spPr>
          <a:xfrm>
            <a:off x="6831142" y="4859258"/>
            <a:ext cx="411480" cy="411480"/>
          </a:xfrm>
          <a:prstGeom prst="rect">
            <a:avLst/>
          </a:prstGeom>
        </p:spPr>
      </p:pic>
      <p:pic>
        <p:nvPicPr>
          <p:cNvPr id="146" name="Graphic 145" descr="home">
            <a:extLst>
              <a:ext uri="{FF2B5EF4-FFF2-40B4-BE49-F238E27FC236}">
                <a16:creationId xmlns:a16="http://schemas.microsoft.com/office/drawing/2014/main" id="{96B24EF8-877C-3522-B96D-3E888710CD6E}"/>
              </a:ext>
            </a:extLst>
          </p:cNvPr>
          <p:cNvPicPr>
            <a:picLocks noChangeAspect="1"/>
          </p:cNvPicPr>
          <p:nvPr userDrawn="1"/>
        </p:nvPicPr>
        <p:blipFill>
          <a:blip>
            <a:extLst>
              <a:ext uri="{96DAC541-7B7A-43D3-8B79-37D633B846F1}">
                <asvg:svgBlip xmlns:asvg="http://schemas.microsoft.com/office/drawing/2016/SVG/main" r:embed="rId67"/>
              </a:ext>
            </a:extLst>
          </a:blip>
          <a:srcRect/>
          <a:stretch/>
        </p:blipFill>
        <p:spPr>
          <a:xfrm>
            <a:off x="4222502" y="4859258"/>
            <a:ext cx="411480" cy="411480"/>
          </a:xfrm>
          <a:prstGeom prst="rect">
            <a:avLst/>
          </a:prstGeom>
        </p:spPr>
      </p:pic>
      <p:pic>
        <p:nvPicPr>
          <p:cNvPr id="147" name="Graphic 146" descr="unlocked">
            <a:extLst>
              <a:ext uri="{FF2B5EF4-FFF2-40B4-BE49-F238E27FC236}">
                <a16:creationId xmlns:a16="http://schemas.microsoft.com/office/drawing/2014/main" id="{6A50F052-700F-7447-D160-C532DBBFEEB2}"/>
              </a:ext>
            </a:extLst>
          </p:cNvPr>
          <p:cNvPicPr>
            <a:picLocks noChangeAspect="1"/>
          </p:cNvPicPr>
          <p:nvPr userDrawn="1"/>
        </p:nvPicPr>
        <p:blipFill>
          <a:blip>
            <a:extLst>
              <a:ext uri="{96DAC541-7B7A-43D3-8B79-37D633B846F1}">
                <asvg:svgBlip xmlns:asvg="http://schemas.microsoft.com/office/drawing/2016/SVG/main" r:embed="rId68"/>
              </a:ext>
            </a:extLst>
          </a:blip>
          <a:srcRect/>
          <a:stretch/>
        </p:blipFill>
        <p:spPr>
          <a:xfrm>
            <a:off x="7352870" y="4859258"/>
            <a:ext cx="411480" cy="411480"/>
          </a:xfrm>
          <a:prstGeom prst="rect">
            <a:avLst/>
          </a:prstGeom>
        </p:spPr>
      </p:pic>
      <p:pic>
        <p:nvPicPr>
          <p:cNvPr id="148" name="Graphic 147" descr="menu left">
            <a:extLst>
              <a:ext uri="{FF2B5EF4-FFF2-40B4-BE49-F238E27FC236}">
                <a16:creationId xmlns:a16="http://schemas.microsoft.com/office/drawing/2014/main" id="{8D08403E-149B-9601-238F-27C46029E3D4}"/>
              </a:ext>
            </a:extLst>
          </p:cNvPr>
          <p:cNvPicPr>
            <a:picLocks noChangeAspect="1"/>
          </p:cNvPicPr>
          <p:nvPr userDrawn="1"/>
        </p:nvPicPr>
        <p:blipFill>
          <a:blip>
            <a:extLst>
              <a:ext uri="{96DAC541-7B7A-43D3-8B79-37D633B846F1}">
                <asvg:svgBlip xmlns:asvg="http://schemas.microsoft.com/office/drawing/2016/SVG/main" r:embed="rId69"/>
              </a:ext>
            </a:extLst>
          </a:blip>
          <a:srcRect/>
          <a:stretch/>
        </p:blipFill>
        <p:spPr>
          <a:xfrm>
            <a:off x="10483238" y="4859258"/>
            <a:ext cx="411480" cy="411480"/>
          </a:xfrm>
          <a:prstGeom prst="rect">
            <a:avLst/>
          </a:prstGeom>
        </p:spPr>
      </p:pic>
      <p:pic>
        <p:nvPicPr>
          <p:cNvPr id="149" name="Graphic 148" descr="new window">
            <a:extLst>
              <a:ext uri="{FF2B5EF4-FFF2-40B4-BE49-F238E27FC236}">
                <a16:creationId xmlns:a16="http://schemas.microsoft.com/office/drawing/2014/main" id="{198EB4D3-1721-9110-8055-39A5257C5628}"/>
              </a:ext>
            </a:extLst>
          </p:cNvPr>
          <p:cNvPicPr>
            <a:picLocks noChangeAspect="1"/>
          </p:cNvPicPr>
          <p:nvPr userDrawn="1"/>
        </p:nvPicPr>
        <p:blipFill>
          <a:blip>
            <a:extLst>
              <a:ext uri="{96DAC541-7B7A-43D3-8B79-37D633B846F1}">
                <asvg:svgBlip xmlns:asvg="http://schemas.microsoft.com/office/drawing/2016/SVG/main" r:embed="rId70"/>
              </a:ext>
            </a:extLst>
          </a:blip>
          <a:srcRect/>
          <a:stretch/>
        </p:blipFill>
        <p:spPr>
          <a:xfrm>
            <a:off x="9439782" y="4859258"/>
            <a:ext cx="411480" cy="411480"/>
          </a:xfrm>
          <a:prstGeom prst="rect">
            <a:avLst/>
          </a:prstGeom>
        </p:spPr>
      </p:pic>
      <p:pic>
        <p:nvPicPr>
          <p:cNvPr id="150" name="Graphic 149" descr="locked">
            <a:extLst>
              <a:ext uri="{FF2B5EF4-FFF2-40B4-BE49-F238E27FC236}">
                <a16:creationId xmlns:a16="http://schemas.microsoft.com/office/drawing/2014/main" id="{7C667B51-A98E-986D-08AE-4F0691BF1DC1}"/>
              </a:ext>
            </a:extLst>
          </p:cNvPr>
          <p:cNvPicPr>
            <a:picLocks noChangeAspect="1"/>
          </p:cNvPicPr>
          <p:nvPr userDrawn="1"/>
        </p:nvPicPr>
        <p:blipFill>
          <a:blip>
            <a:extLst>
              <a:ext uri="{96DAC541-7B7A-43D3-8B79-37D633B846F1}">
                <asvg:svgBlip xmlns:asvg="http://schemas.microsoft.com/office/drawing/2016/SVG/main" r:embed="rId71"/>
              </a:ext>
            </a:extLst>
          </a:blip>
          <a:srcRect/>
          <a:stretch/>
        </p:blipFill>
        <p:spPr>
          <a:xfrm>
            <a:off x="7874598" y="4859258"/>
            <a:ext cx="411480" cy="411480"/>
          </a:xfrm>
          <a:prstGeom prst="rect">
            <a:avLst/>
          </a:prstGeom>
        </p:spPr>
      </p:pic>
      <p:pic>
        <p:nvPicPr>
          <p:cNvPr id="151" name="Graphic 150" descr="phishing email">
            <a:extLst>
              <a:ext uri="{FF2B5EF4-FFF2-40B4-BE49-F238E27FC236}">
                <a16:creationId xmlns:a16="http://schemas.microsoft.com/office/drawing/2014/main" id="{D8096288-4F51-7462-04CF-36429CD2D0D2}"/>
              </a:ext>
            </a:extLst>
          </p:cNvPr>
          <p:cNvPicPr>
            <a:picLocks noChangeAspect="1"/>
          </p:cNvPicPr>
          <p:nvPr userDrawn="1"/>
        </p:nvPicPr>
        <p:blipFill>
          <a:blip>
            <a:extLst>
              <a:ext uri="{96DAC541-7B7A-43D3-8B79-37D633B846F1}">
                <asvg:svgBlip xmlns:asvg="http://schemas.microsoft.com/office/drawing/2016/SVG/main" r:embed="rId72"/>
              </a:ext>
            </a:extLst>
          </a:blip>
          <a:srcRect/>
          <a:stretch/>
        </p:blipFill>
        <p:spPr>
          <a:xfrm>
            <a:off x="8918054" y="4859258"/>
            <a:ext cx="411480" cy="411480"/>
          </a:xfrm>
          <a:prstGeom prst="rect">
            <a:avLst/>
          </a:prstGeom>
        </p:spPr>
      </p:pic>
      <p:pic>
        <p:nvPicPr>
          <p:cNvPr id="152" name="Graphic 151" descr="wifi">
            <a:extLst>
              <a:ext uri="{FF2B5EF4-FFF2-40B4-BE49-F238E27FC236}">
                <a16:creationId xmlns:a16="http://schemas.microsoft.com/office/drawing/2014/main" id="{BEA5AEE0-1114-694B-FBA8-2F13DC4178BE}"/>
              </a:ext>
            </a:extLst>
          </p:cNvPr>
          <p:cNvPicPr>
            <a:picLocks noChangeAspect="1"/>
          </p:cNvPicPr>
          <p:nvPr userDrawn="1"/>
        </p:nvPicPr>
        <p:blipFill>
          <a:blip>
            <a:extLst>
              <a:ext uri="{96DAC541-7B7A-43D3-8B79-37D633B846F1}">
                <asvg:svgBlip xmlns:asvg="http://schemas.microsoft.com/office/drawing/2016/SVG/main" r:embed="rId73"/>
              </a:ext>
            </a:extLst>
          </a:blip>
          <a:srcRect/>
          <a:stretch/>
        </p:blipFill>
        <p:spPr>
          <a:xfrm>
            <a:off x="9961510" y="4859258"/>
            <a:ext cx="411480" cy="411480"/>
          </a:xfrm>
          <a:prstGeom prst="rect">
            <a:avLst/>
          </a:prstGeom>
        </p:spPr>
      </p:pic>
      <p:pic>
        <p:nvPicPr>
          <p:cNvPr id="153" name="Graphic 152" descr="menu right">
            <a:extLst>
              <a:ext uri="{FF2B5EF4-FFF2-40B4-BE49-F238E27FC236}">
                <a16:creationId xmlns:a16="http://schemas.microsoft.com/office/drawing/2014/main" id="{001461E8-F5FD-98DD-EACF-E8195B52B2C9}"/>
              </a:ext>
            </a:extLst>
          </p:cNvPr>
          <p:cNvPicPr>
            <a:picLocks noChangeAspect="1"/>
          </p:cNvPicPr>
          <p:nvPr userDrawn="1"/>
        </p:nvPicPr>
        <p:blipFill>
          <a:blip>
            <a:extLst>
              <a:ext uri="{96DAC541-7B7A-43D3-8B79-37D633B846F1}">
                <asvg:svgBlip xmlns:asvg="http://schemas.microsoft.com/office/drawing/2016/SVG/main" r:embed="rId74"/>
              </a:ext>
            </a:extLst>
          </a:blip>
          <a:stretch>
            <a:fillRect/>
          </a:stretch>
        </p:blipFill>
        <p:spPr>
          <a:xfrm>
            <a:off x="11004968" y="4859258"/>
            <a:ext cx="411480" cy="411480"/>
          </a:xfrm>
          <a:prstGeom prst="rect">
            <a:avLst/>
          </a:prstGeom>
        </p:spPr>
      </p:pic>
      <p:pic>
        <p:nvPicPr>
          <p:cNvPr id="154" name="Graphic 153" descr="audiobook">
            <a:extLst>
              <a:ext uri="{FF2B5EF4-FFF2-40B4-BE49-F238E27FC236}">
                <a16:creationId xmlns:a16="http://schemas.microsoft.com/office/drawing/2014/main" id="{8FBDB35B-1AA7-13EC-A8DB-E6CF51587797}"/>
              </a:ext>
            </a:extLst>
          </p:cNvPr>
          <p:cNvPicPr>
            <a:picLocks noChangeAspect="1"/>
          </p:cNvPicPr>
          <p:nvPr userDrawn="1"/>
        </p:nvPicPr>
        <p:blipFill>
          <a:blip>
            <a:extLst>
              <a:ext uri="{96DAC541-7B7A-43D3-8B79-37D633B846F1}">
                <asvg:svgBlip xmlns:asvg="http://schemas.microsoft.com/office/drawing/2016/SVG/main" r:embed="rId75"/>
              </a:ext>
            </a:extLst>
          </a:blip>
          <a:srcRect/>
          <a:stretch/>
        </p:blipFill>
        <p:spPr>
          <a:xfrm>
            <a:off x="8396326" y="3727408"/>
            <a:ext cx="411480" cy="411480"/>
          </a:xfrm>
          <a:prstGeom prst="rect">
            <a:avLst/>
          </a:prstGeom>
        </p:spPr>
      </p:pic>
      <p:pic>
        <p:nvPicPr>
          <p:cNvPr id="155" name="Graphic 154" descr="school bag">
            <a:extLst>
              <a:ext uri="{FF2B5EF4-FFF2-40B4-BE49-F238E27FC236}">
                <a16:creationId xmlns:a16="http://schemas.microsoft.com/office/drawing/2014/main" id="{750CABB0-CB5C-ED03-6613-CB35A6BBE082}"/>
              </a:ext>
            </a:extLst>
          </p:cNvPr>
          <p:cNvPicPr>
            <a:picLocks noChangeAspect="1"/>
          </p:cNvPicPr>
          <p:nvPr userDrawn="1"/>
        </p:nvPicPr>
        <p:blipFill>
          <a:blip>
            <a:extLst>
              <a:ext uri="{96DAC541-7B7A-43D3-8B79-37D633B846F1}">
                <asvg:svgBlip xmlns:asvg="http://schemas.microsoft.com/office/drawing/2016/SVG/main" r:embed="rId76"/>
              </a:ext>
            </a:extLst>
          </a:blip>
          <a:srcRect/>
          <a:stretch/>
        </p:blipFill>
        <p:spPr>
          <a:xfrm>
            <a:off x="7352870" y="3727408"/>
            <a:ext cx="411480" cy="411480"/>
          </a:xfrm>
          <a:prstGeom prst="rect">
            <a:avLst/>
          </a:prstGeom>
        </p:spPr>
      </p:pic>
      <p:pic>
        <p:nvPicPr>
          <p:cNvPr id="156" name="Graphic 155" descr="certificate">
            <a:extLst>
              <a:ext uri="{FF2B5EF4-FFF2-40B4-BE49-F238E27FC236}">
                <a16:creationId xmlns:a16="http://schemas.microsoft.com/office/drawing/2014/main" id="{AC410C04-F6EF-78FB-DBD0-430644692F69}"/>
              </a:ext>
            </a:extLst>
          </p:cNvPr>
          <p:cNvPicPr>
            <a:picLocks noChangeAspect="1"/>
          </p:cNvPicPr>
          <p:nvPr userDrawn="1"/>
        </p:nvPicPr>
        <p:blipFill>
          <a:blip>
            <a:extLst>
              <a:ext uri="{96DAC541-7B7A-43D3-8B79-37D633B846F1}">
                <asvg:svgBlip xmlns:asvg="http://schemas.microsoft.com/office/drawing/2016/SVG/main" r:embed="rId77"/>
              </a:ext>
            </a:extLst>
          </a:blip>
          <a:srcRect/>
          <a:stretch/>
        </p:blipFill>
        <p:spPr>
          <a:xfrm>
            <a:off x="6831142" y="3727408"/>
            <a:ext cx="411480" cy="411480"/>
          </a:xfrm>
          <a:prstGeom prst="rect">
            <a:avLst/>
          </a:prstGeom>
        </p:spPr>
      </p:pic>
      <p:pic>
        <p:nvPicPr>
          <p:cNvPr id="157" name="Graphic 156" descr="online learning">
            <a:extLst>
              <a:ext uri="{FF2B5EF4-FFF2-40B4-BE49-F238E27FC236}">
                <a16:creationId xmlns:a16="http://schemas.microsoft.com/office/drawing/2014/main" id="{61863485-E195-516A-29C4-45FEF529086D}"/>
              </a:ext>
            </a:extLst>
          </p:cNvPr>
          <p:cNvPicPr>
            <a:picLocks noChangeAspect="1"/>
          </p:cNvPicPr>
          <p:nvPr userDrawn="1"/>
        </p:nvPicPr>
        <p:blipFill>
          <a:blip>
            <a:extLst>
              <a:ext uri="{96DAC541-7B7A-43D3-8B79-37D633B846F1}">
                <asvg:svgBlip xmlns:asvg="http://schemas.microsoft.com/office/drawing/2016/SVG/main" r:embed="rId78"/>
              </a:ext>
            </a:extLst>
          </a:blip>
          <a:srcRect/>
          <a:stretch/>
        </p:blipFill>
        <p:spPr>
          <a:xfrm>
            <a:off x="6309414" y="3727408"/>
            <a:ext cx="411480" cy="411480"/>
          </a:xfrm>
          <a:prstGeom prst="rect">
            <a:avLst/>
          </a:prstGeom>
        </p:spPr>
      </p:pic>
      <p:pic>
        <p:nvPicPr>
          <p:cNvPr id="158" name="Graphic 157" descr="headset">
            <a:extLst>
              <a:ext uri="{FF2B5EF4-FFF2-40B4-BE49-F238E27FC236}">
                <a16:creationId xmlns:a16="http://schemas.microsoft.com/office/drawing/2014/main" id="{AD8D196E-58A9-40EC-55FF-05A7E88DB19B}"/>
              </a:ext>
            </a:extLst>
          </p:cNvPr>
          <p:cNvPicPr>
            <a:picLocks noChangeAspect="1"/>
          </p:cNvPicPr>
          <p:nvPr userDrawn="1"/>
        </p:nvPicPr>
        <p:blipFill>
          <a:blip>
            <a:extLst>
              <a:ext uri="{96DAC541-7B7A-43D3-8B79-37D633B846F1}">
                <asvg:svgBlip xmlns:asvg="http://schemas.microsoft.com/office/drawing/2016/SVG/main" r:embed="rId79"/>
              </a:ext>
            </a:extLst>
          </a:blip>
          <a:srcRect/>
          <a:stretch/>
        </p:blipFill>
        <p:spPr>
          <a:xfrm>
            <a:off x="7874598" y="3727408"/>
            <a:ext cx="411480" cy="411480"/>
          </a:xfrm>
          <a:prstGeom prst="rect">
            <a:avLst/>
          </a:prstGeom>
        </p:spPr>
      </p:pic>
      <p:pic>
        <p:nvPicPr>
          <p:cNvPr id="159" name="Graphic 158" descr="medal (1)">
            <a:extLst>
              <a:ext uri="{FF2B5EF4-FFF2-40B4-BE49-F238E27FC236}">
                <a16:creationId xmlns:a16="http://schemas.microsoft.com/office/drawing/2014/main" id="{3EBF3F82-FAE6-694A-1B81-D027F7B3B118}"/>
              </a:ext>
            </a:extLst>
          </p:cNvPr>
          <p:cNvPicPr>
            <a:picLocks noChangeAspect="1"/>
          </p:cNvPicPr>
          <p:nvPr userDrawn="1"/>
        </p:nvPicPr>
        <p:blipFill>
          <a:blip>
            <a:extLst>
              <a:ext uri="{96DAC541-7B7A-43D3-8B79-37D633B846F1}">
                <asvg:svgBlip xmlns:asvg="http://schemas.microsoft.com/office/drawing/2016/SVG/main" r:embed="rId80"/>
              </a:ext>
            </a:extLst>
          </a:blip>
          <a:srcRect/>
          <a:stretch/>
        </p:blipFill>
        <p:spPr>
          <a:xfrm>
            <a:off x="3700774" y="3727408"/>
            <a:ext cx="411480" cy="411480"/>
          </a:xfrm>
          <a:prstGeom prst="rect">
            <a:avLst/>
          </a:prstGeom>
        </p:spPr>
      </p:pic>
      <p:pic>
        <p:nvPicPr>
          <p:cNvPr id="160" name="Graphic 159" descr="medal (tick)">
            <a:extLst>
              <a:ext uri="{FF2B5EF4-FFF2-40B4-BE49-F238E27FC236}">
                <a16:creationId xmlns:a16="http://schemas.microsoft.com/office/drawing/2014/main" id="{D749AD59-01EB-9D64-87D0-946F9DDAC255}"/>
              </a:ext>
            </a:extLst>
          </p:cNvPr>
          <p:cNvPicPr>
            <a:picLocks noChangeAspect="1"/>
          </p:cNvPicPr>
          <p:nvPr userDrawn="1"/>
        </p:nvPicPr>
        <p:blipFill>
          <a:blip>
            <a:extLst>
              <a:ext uri="{96DAC541-7B7A-43D3-8B79-37D633B846F1}">
                <asvg:svgBlip xmlns:asvg="http://schemas.microsoft.com/office/drawing/2016/SVG/main" r:embed="rId81"/>
              </a:ext>
            </a:extLst>
          </a:blip>
          <a:srcRect/>
          <a:stretch/>
        </p:blipFill>
        <p:spPr>
          <a:xfrm>
            <a:off x="4222502" y="3727408"/>
            <a:ext cx="411480" cy="411480"/>
          </a:xfrm>
          <a:prstGeom prst="rect">
            <a:avLst/>
          </a:prstGeom>
        </p:spPr>
      </p:pic>
      <p:pic>
        <p:nvPicPr>
          <p:cNvPr id="161" name="Graphic 160" descr="school">
            <a:extLst>
              <a:ext uri="{FF2B5EF4-FFF2-40B4-BE49-F238E27FC236}">
                <a16:creationId xmlns:a16="http://schemas.microsoft.com/office/drawing/2014/main" id="{DE315E72-288C-ACFB-E031-2ADB67EBE7F3}"/>
              </a:ext>
            </a:extLst>
          </p:cNvPr>
          <p:cNvPicPr>
            <a:picLocks noChangeAspect="1"/>
          </p:cNvPicPr>
          <p:nvPr userDrawn="1"/>
        </p:nvPicPr>
        <p:blipFill>
          <a:blip>
            <a:extLst>
              <a:ext uri="{96DAC541-7B7A-43D3-8B79-37D633B846F1}">
                <asvg:svgBlip xmlns:asvg="http://schemas.microsoft.com/office/drawing/2016/SVG/main" r:embed="rId82"/>
              </a:ext>
            </a:extLst>
          </a:blip>
          <a:srcRect/>
          <a:stretch/>
        </p:blipFill>
        <p:spPr>
          <a:xfrm>
            <a:off x="5787686" y="3727408"/>
            <a:ext cx="411480" cy="411480"/>
          </a:xfrm>
          <a:prstGeom prst="rect">
            <a:avLst/>
          </a:prstGeom>
        </p:spPr>
      </p:pic>
      <p:pic>
        <p:nvPicPr>
          <p:cNvPr id="162" name="Graphic 161" descr="tablet">
            <a:extLst>
              <a:ext uri="{FF2B5EF4-FFF2-40B4-BE49-F238E27FC236}">
                <a16:creationId xmlns:a16="http://schemas.microsoft.com/office/drawing/2014/main" id="{1AB6368B-FE00-04A3-5019-144C65396844}"/>
              </a:ext>
            </a:extLst>
          </p:cNvPr>
          <p:cNvPicPr>
            <a:picLocks noChangeAspect="1"/>
          </p:cNvPicPr>
          <p:nvPr userDrawn="1"/>
        </p:nvPicPr>
        <p:blipFill>
          <a:blip>
            <a:extLst>
              <a:ext uri="{96DAC541-7B7A-43D3-8B79-37D633B846F1}">
                <asvg:svgBlip xmlns:asvg="http://schemas.microsoft.com/office/drawing/2016/SVG/main" r:embed="rId83"/>
              </a:ext>
            </a:extLst>
          </a:blip>
          <a:srcRect/>
          <a:stretch/>
        </p:blipFill>
        <p:spPr>
          <a:xfrm>
            <a:off x="3700780" y="4859256"/>
            <a:ext cx="411480" cy="411480"/>
          </a:xfrm>
          <a:prstGeom prst="rect">
            <a:avLst/>
          </a:prstGeom>
        </p:spPr>
      </p:pic>
      <p:pic>
        <p:nvPicPr>
          <p:cNvPr id="163" name="Graphic 162" descr="telescope">
            <a:extLst>
              <a:ext uri="{FF2B5EF4-FFF2-40B4-BE49-F238E27FC236}">
                <a16:creationId xmlns:a16="http://schemas.microsoft.com/office/drawing/2014/main" id="{57C1FDCA-97CC-C88F-F03A-D6A8C2027012}"/>
              </a:ext>
            </a:extLst>
          </p:cNvPr>
          <p:cNvPicPr>
            <a:picLocks noChangeAspect="1"/>
          </p:cNvPicPr>
          <p:nvPr userDrawn="1"/>
        </p:nvPicPr>
        <p:blipFill>
          <a:blip>
            <a:extLst>
              <a:ext uri="{96DAC541-7B7A-43D3-8B79-37D633B846F1}">
                <asvg:svgBlip xmlns:asvg="http://schemas.microsoft.com/office/drawing/2016/SVG/main" r:embed="rId84"/>
              </a:ext>
            </a:extLst>
          </a:blip>
          <a:srcRect/>
          <a:stretch/>
        </p:blipFill>
        <p:spPr>
          <a:xfrm>
            <a:off x="10483238" y="3727408"/>
            <a:ext cx="411480" cy="411480"/>
          </a:xfrm>
          <a:prstGeom prst="rect">
            <a:avLst/>
          </a:prstGeom>
        </p:spPr>
      </p:pic>
      <p:pic>
        <p:nvPicPr>
          <p:cNvPr id="164" name="Graphic 163" descr="Medal with star">
            <a:extLst>
              <a:ext uri="{FF2B5EF4-FFF2-40B4-BE49-F238E27FC236}">
                <a16:creationId xmlns:a16="http://schemas.microsoft.com/office/drawing/2014/main" id="{2B93A95F-A50A-15B7-B03F-216F98AE54EB}"/>
              </a:ext>
            </a:extLst>
          </p:cNvPr>
          <p:cNvPicPr>
            <a:picLocks noChangeAspect="1"/>
          </p:cNvPicPr>
          <p:nvPr userDrawn="1"/>
        </p:nvPicPr>
        <p:blipFill>
          <a:blip>
            <a:extLst>
              <a:ext uri="{96DAC541-7B7A-43D3-8B79-37D633B846F1}">
                <asvg:svgBlip xmlns:asvg="http://schemas.microsoft.com/office/drawing/2016/SVG/main" r:embed="rId85"/>
              </a:ext>
            </a:extLst>
          </a:blip>
          <a:stretch>
            <a:fillRect/>
          </a:stretch>
        </p:blipFill>
        <p:spPr>
          <a:xfrm>
            <a:off x="4744230" y="3727408"/>
            <a:ext cx="411480" cy="411480"/>
          </a:xfrm>
          <a:prstGeom prst="rect">
            <a:avLst/>
          </a:prstGeom>
        </p:spPr>
      </p:pic>
      <p:pic>
        <p:nvPicPr>
          <p:cNvPr id="165" name="Graphic 164" descr="picture">
            <a:extLst>
              <a:ext uri="{FF2B5EF4-FFF2-40B4-BE49-F238E27FC236}">
                <a16:creationId xmlns:a16="http://schemas.microsoft.com/office/drawing/2014/main" id="{EF319557-45F3-9CE2-8926-CBE5D5842B7B}"/>
              </a:ext>
            </a:extLst>
          </p:cNvPr>
          <p:cNvPicPr>
            <a:picLocks noChangeAspect="1"/>
          </p:cNvPicPr>
          <p:nvPr userDrawn="1"/>
        </p:nvPicPr>
        <p:blipFill>
          <a:blip>
            <a:extLst>
              <a:ext uri="{96DAC541-7B7A-43D3-8B79-37D633B846F1}">
                <asvg:svgBlip xmlns:asvg="http://schemas.microsoft.com/office/drawing/2016/SVG/main" r:embed="rId86"/>
              </a:ext>
            </a:extLst>
          </a:blip>
          <a:srcRect/>
          <a:stretch/>
        </p:blipFill>
        <p:spPr>
          <a:xfrm>
            <a:off x="8918054" y="3727408"/>
            <a:ext cx="411480" cy="411480"/>
          </a:xfrm>
          <a:prstGeom prst="rect">
            <a:avLst/>
          </a:prstGeom>
        </p:spPr>
      </p:pic>
      <p:pic>
        <p:nvPicPr>
          <p:cNvPr id="166" name="Graphic 165" descr="planet">
            <a:extLst>
              <a:ext uri="{FF2B5EF4-FFF2-40B4-BE49-F238E27FC236}">
                <a16:creationId xmlns:a16="http://schemas.microsoft.com/office/drawing/2014/main" id="{057ABBDC-E362-D147-AFEC-0F53949D13E1}"/>
              </a:ext>
            </a:extLst>
          </p:cNvPr>
          <p:cNvPicPr>
            <a:picLocks noChangeAspect="1"/>
          </p:cNvPicPr>
          <p:nvPr userDrawn="1"/>
        </p:nvPicPr>
        <p:blipFill>
          <a:blip>
            <a:extLst>
              <a:ext uri="{96DAC541-7B7A-43D3-8B79-37D633B846F1}">
                <asvg:svgBlip xmlns:asvg="http://schemas.microsoft.com/office/drawing/2016/SVG/main" r:embed="rId87"/>
              </a:ext>
            </a:extLst>
          </a:blip>
          <a:srcRect/>
          <a:stretch/>
        </p:blipFill>
        <p:spPr>
          <a:xfrm>
            <a:off x="9961510" y="3727408"/>
            <a:ext cx="411480" cy="411480"/>
          </a:xfrm>
          <a:prstGeom prst="rect">
            <a:avLst/>
          </a:prstGeom>
        </p:spPr>
      </p:pic>
      <p:pic>
        <p:nvPicPr>
          <p:cNvPr id="167" name="Graphic 166" descr="Medal displaying no symbol">
            <a:extLst>
              <a:ext uri="{FF2B5EF4-FFF2-40B4-BE49-F238E27FC236}">
                <a16:creationId xmlns:a16="http://schemas.microsoft.com/office/drawing/2014/main" id="{13D3CB7E-AAE5-DB15-517A-4CF9DAE79480}"/>
              </a:ext>
            </a:extLst>
          </p:cNvPr>
          <p:cNvPicPr>
            <a:picLocks noChangeAspect="1"/>
          </p:cNvPicPr>
          <p:nvPr userDrawn="1"/>
        </p:nvPicPr>
        <p:blipFill>
          <a:blip>
            <a:extLst>
              <a:ext uri="{96DAC541-7B7A-43D3-8B79-37D633B846F1}">
                <asvg:svgBlip xmlns:asvg="http://schemas.microsoft.com/office/drawing/2016/SVG/main" r:embed="rId88"/>
              </a:ext>
            </a:extLst>
          </a:blip>
          <a:stretch>
            <a:fillRect/>
          </a:stretch>
        </p:blipFill>
        <p:spPr>
          <a:xfrm>
            <a:off x="5265958" y="3727408"/>
            <a:ext cx="411480" cy="411480"/>
          </a:xfrm>
          <a:prstGeom prst="rect">
            <a:avLst/>
          </a:prstGeom>
        </p:spPr>
      </p:pic>
      <p:pic>
        <p:nvPicPr>
          <p:cNvPr id="168" name="Graphic 167" descr="molecule&#10;">
            <a:extLst>
              <a:ext uri="{FF2B5EF4-FFF2-40B4-BE49-F238E27FC236}">
                <a16:creationId xmlns:a16="http://schemas.microsoft.com/office/drawing/2014/main" id="{79190A88-33EC-9299-EA16-D08A42102DD8}"/>
              </a:ext>
            </a:extLst>
          </p:cNvPr>
          <p:cNvPicPr>
            <a:picLocks noChangeAspect="1"/>
          </p:cNvPicPr>
          <p:nvPr userDrawn="1"/>
        </p:nvPicPr>
        <p:blipFill>
          <a:blip>
            <a:extLst>
              <a:ext uri="{96DAC541-7B7A-43D3-8B79-37D633B846F1}">
                <asvg:svgBlip xmlns:asvg="http://schemas.microsoft.com/office/drawing/2016/SVG/main" r:embed="rId89"/>
              </a:ext>
            </a:extLst>
          </a:blip>
          <a:srcRect/>
          <a:stretch/>
        </p:blipFill>
        <p:spPr>
          <a:xfrm>
            <a:off x="9439782" y="3727408"/>
            <a:ext cx="411480" cy="411480"/>
          </a:xfrm>
          <a:prstGeom prst="rect">
            <a:avLst/>
          </a:prstGeom>
        </p:spPr>
      </p:pic>
      <p:pic>
        <p:nvPicPr>
          <p:cNvPr id="169" name="Graphic 168" descr="brain">
            <a:extLst>
              <a:ext uri="{FF2B5EF4-FFF2-40B4-BE49-F238E27FC236}">
                <a16:creationId xmlns:a16="http://schemas.microsoft.com/office/drawing/2014/main" id="{67BA9F53-D904-E0E5-D4E5-F34A983604B1}"/>
              </a:ext>
            </a:extLst>
          </p:cNvPr>
          <p:cNvPicPr>
            <a:picLocks noChangeAspect="1"/>
          </p:cNvPicPr>
          <p:nvPr userDrawn="1"/>
        </p:nvPicPr>
        <p:blipFill>
          <a:blip>
            <a:extLst>
              <a:ext uri="{96DAC541-7B7A-43D3-8B79-37D633B846F1}">
                <asvg:svgBlip xmlns:asvg="http://schemas.microsoft.com/office/drawing/2016/SVG/main" r:embed="rId90"/>
              </a:ext>
            </a:extLst>
          </a:blip>
          <a:srcRect/>
          <a:stretch/>
        </p:blipFill>
        <p:spPr>
          <a:xfrm>
            <a:off x="3700774" y="2595558"/>
            <a:ext cx="411480" cy="411480"/>
          </a:xfrm>
          <a:prstGeom prst="rect">
            <a:avLst/>
          </a:prstGeom>
        </p:spPr>
      </p:pic>
      <p:pic>
        <p:nvPicPr>
          <p:cNvPr id="170" name="Graphic 169" descr="thinking">
            <a:extLst>
              <a:ext uri="{FF2B5EF4-FFF2-40B4-BE49-F238E27FC236}">
                <a16:creationId xmlns:a16="http://schemas.microsoft.com/office/drawing/2014/main" id="{69EC4CC3-5C94-815D-79D8-421080B013D9}"/>
              </a:ext>
            </a:extLst>
          </p:cNvPr>
          <p:cNvPicPr>
            <a:picLocks noChangeAspect="1"/>
          </p:cNvPicPr>
          <p:nvPr userDrawn="1"/>
        </p:nvPicPr>
        <p:blipFill>
          <a:blip>
            <a:extLst>
              <a:ext uri="{96DAC541-7B7A-43D3-8B79-37D633B846F1}">
                <asvg:svgBlip xmlns:asvg="http://schemas.microsoft.com/office/drawing/2016/SVG/main" r:embed="rId91"/>
              </a:ext>
            </a:extLst>
          </a:blip>
          <a:srcRect/>
          <a:stretch/>
        </p:blipFill>
        <p:spPr>
          <a:xfrm>
            <a:off x="4222502" y="2595558"/>
            <a:ext cx="411480" cy="411480"/>
          </a:xfrm>
          <a:prstGeom prst="rect">
            <a:avLst/>
          </a:prstGeom>
        </p:spPr>
      </p:pic>
      <p:pic>
        <p:nvPicPr>
          <p:cNvPr id="171" name="Graphic 170" descr="camera">
            <a:extLst>
              <a:ext uri="{FF2B5EF4-FFF2-40B4-BE49-F238E27FC236}">
                <a16:creationId xmlns:a16="http://schemas.microsoft.com/office/drawing/2014/main" id="{3142684D-41B7-8591-4159-505298538820}"/>
              </a:ext>
            </a:extLst>
          </p:cNvPr>
          <p:cNvPicPr>
            <a:picLocks noChangeAspect="1"/>
          </p:cNvPicPr>
          <p:nvPr userDrawn="1"/>
        </p:nvPicPr>
        <p:blipFill>
          <a:blip>
            <a:extLst>
              <a:ext uri="{96DAC541-7B7A-43D3-8B79-37D633B846F1}">
                <asvg:svgBlip xmlns:asvg="http://schemas.microsoft.com/office/drawing/2016/SVG/main" r:embed="rId92"/>
              </a:ext>
            </a:extLst>
          </a:blip>
          <a:srcRect/>
          <a:stretch/>
        </p:blipFill>
        <p:spPr>
          <a:xfrm>
            <a:off x="11004968" y="2595558"/>
            <a:ext cx="411480" cy="411480"/>
          </a:xfrm>
          <a:prstGeom prst="rect">
            <a:avLst/>
          </a:prstGeom>
        </p:spPr>
      </p:pic>
      <p:pic>
        <p:nvPicPr>
          <p:cNvPr id="172" name="Graphic 171" descr="celebration">
            <a:extLst>
              <a:ext uri="{FF2B5EF4-FFF2-40B4-BE49-F238E27FC236}">
                <a16:creationId xmlns:a16="http://schemas.microsoft.com/office/drawing/2014/main" id="{C774C4D8-8A36-1962-43D6-EA4F55E4E8EF}"/>
              </a:ext>
            </a:extLst>
          </p:cNvPr>
          <p:cNvPicPr>
            <a:picLocks noChangeAspect="1"/>
          </p:cNvPicPr>
          <p:nvPr userDrawn="1"/>
        </p:nvPicPr>
        <p:blipFill>
          <a:blip>
            <a:extLst>
              <a:ext uri="{96DAC541-7B7A-43D3-8B79-37D633B846F1}">
                <asvg:svgBlip xmlns:asvg="http://schemas.microsoft.com/office/drawing/2016/SVG/main" r:embed="rId93"/>
              </a:ext>
            </a:extLst>
          </a:blip>
          <a:srcRect/>
          <a:stretch/>
        </p:blipFill>
        <p:spPr>
          <a:xfrm>
            <a:off x="8918054" y="2595558"/>
            <a:ext cx="411480" cy="411480"/>
          </a:xfrm>
          <a:prstGeom prst="rect">
            <a:avLst/>
          </a:prstGeom>
        </p:spPr>
      </p:pic>
      <p:pic>
        <p:nvPicPr>
          <p:cNvPr id="173" name="Graphic 172" descr="credit card">
            <a:extLst>
              <a:ext uri="{FF2B5EF4-FFF2-40B4-BE49-F238E27FC236}">
                <a16:creationId xmlns:a16="http://schemas.microsoft.com/office/drawing/2014/main" id="{6BBDF2D8-DDCF-02A5-4A39-D19066E6A00B}"/>
              </a:ext>
            </a:extLst>
          </p:cNvPr>
          <p:cNvPicPr>
            <a:picLocks noChangeAspect="1"/>
          </p:cNvPicPr>
          <p:nvPr userDrawn="1"/>
        </p:nvPicPr>
        <p:blipFill>
          <a:blip>
            <a:extLst>
              <a:ext uri="{96DAC541-7B7A-43D3-8B79-37D633B846F1}">
                <asvg:svgBlip xmlns:asvg="http://schemas.microsoft.com/office/drawing/2016/SVG/main" r:embed="rId94"/>
              </a:ext>
            </a:extLst>
          </a:blip>
          <a:srcRect/>
          <a:stretch/>
        </p:blipFill>
        <p:spPr>
          <a:xfrm>
            <a:off x="8396326" y="2595558"/>
            <a:ext cx="411480" cy="411480"/>
          </a:xfrm>
          <a:prstGeom prst="rect">
            <a:avLst/>
          </a:prstGeom>
        </p:spPr>
      </p:pic>
      <p:pic>
        <p:nvPicPr>
          <p:cNvPr id="174" name="Graphic 173" descr="like">
            <a:extLst>
              <a:ext uri="{FF2B5EF4-FFF2-40B4-BE49-F238E27FC236}">
                <a16:creationId xmlns:a16="http://schemas.microsoft.com/office/drawing/2014/main" id="{4669F8FF-2270-B6D2-D5AD-E46DF1FE8301}"/>
              </a:ext>
            </a:extLst>
          </p:cNvPr>
          <p:cNvPicPr>
            <a:picLocks noChangeAspect="1"/>
          </p:cNvPicPr>
          <p:nvPr userDrawn="1"/>
        </p:nvPicPr>
        <p:blipFill>
          <a:blip>
            <a:extLst>
              <a:ext uri="{96DAC541-7B7A-43D3-8B79-37D633B846F1}">
                <asvg:svgBlip xmlns:asvg="http://schemas.microsoft.com/office/drawing/2016/SVG/main" r:embed="rId95"/>
              </a:ext>
            </a:extLst>
          </a:blip>
          <a:srcRect/>
          <a:stretch/>
        </p:blipFill>
        <p:spPr>
          <a:xfrm>
            <a:off x="9439782" y="2595558"/>
            <a:ext cx="411480" cy="411480"/>
          </a:xfrm>
          <a:prstGeom prst="rect">
            <a:avLst/>
          </a:prstGeom>
        </p:spPr>
      </p:pic>
      <p:pic>
        <p:nvPicPr>
          <p:cNvPr id="175" name="Graphic 174" descr="love">
            <a:extLst>
              <a:ext uri="{FF2B5EF4-FFF2-40B4-BE49-F238E27FC236}">
                <a16:creationId xmlns:a16="http://schemas.microsoft.com/office/drawing/2014/main" id="{82D565AC-B1CA-329F-163F-9BFA240E8BED}"/>
              </a:ext>
            </a:extLst>
          </p:cNvPr>
          <p:cNvPicPr>
            <a:picLocks noChangeAspect="1"/>
          </p:cNvPicPr>
          <p:nvPr userDrawn="1"/>
        </p:nvPicPr>
        <p:blipFill>
          <a:blip>
            <a:extLst>
              <a:ext uri="{96DAC541-7B7A-43D3-8B79-37D633B846F1}">
                <asvg:svgBlip xmlns:asvg="http://schemas.microsoft.com/office/drawing/2016/SVG/main" r:embed="rId96"/>
              </a:ext>
            </a:extLst>
          </a:blip>
          <a:srcRect/>
          <a:stretch/>
        </p:blipFill>
        <p:spPr>
          <a:xfrm>
            <a:off x="9961510" y="2595558"/>
            <a:ext cx="411480" cy="411480"/>
          </a:xfrm>
          <a:prstGeom prst="rect">
            <a:avLst/>
          </a:prstGeom>
        </p:spPr>
      </p:pic>
      <p:pic>
        <p:nvPicPr>
          <p:cNvPr id="176" name="Graphic 175" descr="Money ($)">
            <a:extLst>
              <a:ext uri="{FF2B5EF4-FFF2-40B4-BE49-F238E27FC236}">
                <a16:creationId xmlns:a16="http://schemas.microsoft.com/office/drawing/2014/main" id="{0178674E-1241-A848-2B1C-C9CBAF6F9280}"/>
              </a:ext>
            </a:extLst>
          </p:cNvPr>
          <p:cNvPicPr>
            <a:picLocks noChangeAspect="1"/>
          </p:cNvPicPr>
          <p:nvPr userDrawn="1"/>
        </p:nvPicPr>
        <p:blipFill>
          <a:blip>
            <a:extLst>
              <a:ext uri="{96DAC541-7B7A-43D3-8B79-37D633B846F1}">
                <asvg:svgBlip xmlns:asvg="http://schemas.microsoft.com/office/drawing/2016/SVG/main" r:embed="rId97"/>
              </a:ext>
            </a:extLst>
          </a:blip>
          <a:stretch>
            <a:fillRect/>
          </a:stretch>
        </p:blipFill>
        <p:spPr>
          <a:xfrm>
            <a:off x="6309414" y="2595558"/>
            <a:ext cx="411480" cy="411480"/>
          </a:xfrm>
          <a:prstGeom prst="rect">
            <a:avLst/>
          </a:prstGeom>
        </p:spPr>
      </p:pic>
      <p:pic>
        <p:nvPicPr>
          <p:cNvPr id="177" name="Graphic 176" descr="Money tree ($)">
            <a:extLst>
              <a:ext uri="{FF2B5EF4-FFF2-40B4-BE49-F238E27FC236}">
                <a16:creationId xmlns:a16="http://schemas.microsoft.com/office/drawing/2014/main" id="{EEC6F71C-FAF6-DF94-A40B-9E7E7C03BDAC}"/>
              </a:ext>
            </a:extLst>
          </p:cNvPr>
          <p:cNvPicPr>
            <a:picLocks noChangeAspect="1"/>
          </p:cNvPicPr>
          <p:nvPr userDrawn="1"/>
        </p:nvPicPr>
        <p:blipFill>
          <a:blip>
            <a:extLst>
              <a:ext uri="{96DAC541-7B7A-43D3-8B79-37D633B846F1}">
                <asvg:svgBlip xmlns:asvg="http://schemas.microsoft.com/office/drawing/2016/SVG/main" r:embed="rId98"/>
              </a:ext>
            </a:extLst>
          </a:blip>
          <a:stretch>
            <a:fillRect/>
          </a:stretch>
        </p:blipFill>
        <p:spPr>
          <a:xfrm>
            <a:off x="7352870" y="2595558"/>
            <a:ext cx="411480" cy="411480"/>
          </a:xfrm>
          <a:prstGeom prst="rect">
            <a:avLst/>
          </a:prstGeom>
        </p:spPr>
      </p:pic>
      <p:pic>
        <p:nvPicPr>
          <p:cNvPr id="178" name="Graphic 177" descr="money (£)">
            <a:extLst>
              <a:ext uri="{FF2B5EF4-FFF2-40B4-BE49-F238E27FC236}">
                <a16:creationId xmlns:a16="http://schemas.microsoft.com/office/drawing/2014/main" id="{9A53964E-BD72-6479-D506-F7EB1F38021A}"/>
              </a:ext>
            </a:extLst>
          </p:cNvPr>
          <p:cNvPicPr>
            <a:picLocks noChangeAspect="1"/>
          </p:cNvPicPr>
          <p:nvPr userDrawn="1"/>
        </p:nvPicPr>
        <p:blipFill>
          <a:blip>
            <a:extLst>
              <a:ext uri="{96DAC541-7B7A-43D3-8B79-37D633B846F1}">
                <asvg:svgBlip xmlns:asvg="http://schemas.microsoft.com/office/drawing/2016/SVG/main" r:embed="rId99"/>
              </a:ext>
            </a:extLst>
          </a:blip>
          <a:srcRect/>
          <a:stretch/>
        </p:blipFill>
        <p:spPr>
          <a:xfrm>
            <a:off x="6831142" y="2595558"/>
            <a:ext cx="411480" cy="411480"/>
          </a:xfrm>
          <a:prstGeom prst="rect">
            <a:avLst/>
          </a:prstGeom>
        </p:spPr>
      </p:pic>
      <p:pic>
        <p:nvPicPr>
          <p:cNvPr id="179" name="Graphic 178" descr="persons">
            <a:extLst>
              <a:ext uri="{FF2B5EF4-FFF2-40B4-BE49-F238E27FC236}">
                <a16:creationId xmlns:a16="http://schemas.microsoft.com/office/drawing/2014/main" id="{71FE565A-B795-541B-EB8C-96FA5800A662}"/>
              </a:ext>
            </a:extLst>
          </p:cNvPr>
          <p:cNvPicPr>
            <a:picLocks noChangeAspect="1"/>
          </p:cNvPicPr>
          <p:nvPr userDrawn="1"/>
        </p:nvPicPr>
        <p:blipFill>
          <a:blip>
            <a:extLst>
              <a:ext uri="{96DAC541-7B7A-43D3-8B79-37D633B846F1}">
                <asvg:svgBlip xmlns:asvg="http://schemas.microsoft.com/office/drawing/2016/SVG/main" r:embed="rId100"/>
              </a:ext>
            </a:extLst>
          </a:blip>
          <a:srcRect/>
          <a:stretch/>
        </p:blipFill>
        <p:spPr>
          <a:xfrm>
            <a:off x="5265958" y="2595558"/>
            <a:ext cx="411480" cy="411480"/>
          </a:xfrm>
          <a:prstGeom prst="rect">
            <a:avLst/>
          </a:prstGeom>
        </p:spPr>
      </p:pic>
      <p:pic>
        <p:nvPicPr>
          <p:cNvPr id="180" name="Graphic 179" descr="shopping cart">
            <a:extLst>
              <a:ext uri="{FF2B5EF4-FFF2-40B4-BE49-F238E27FC236}">
                <a16:creationId xmlns:a16="http://schemas.microsoft.com/office/drawing/2014/main" id="{5EBED6BB-D6D1-007D-F94B-02392B4573E7}"/>
              </a:ext>
            </a:extLst>
          </p:cNvPr>
          <p:cNvPicPr>
            <a:picLocks noChangeAspect="1"/>
          </p:cNvPicPr>
          <p:nvPr userDrawn="1"/>
        </p:nvPicPr>
        <p:blipFill>
          <a:blip>
            <a:extLst>
              <a:ext uri="{96DAC541-7B7A-43D3-8B79-37D633B846F1}">
                <asvg:svgBlip xmlns:asvg="http://schemas.microsoft.com/office/drawing/2016/SVG/main" r:embed="rId101"/>
              </a:ext>
            </a:extLst>
          </a:blip>
          <a:srcRect/>
          <a:stretch/>
        </p:blipFill>
        <p:spPr>
          <a:xfrm>
            <a:off x="7874598" y="2595558"/>
            <a:ext cx="411480" cy="411480"/>
          </a:xfrm>
          <a:prstGeom prst="rect">
            <a:avLst/>
          </a:prstGeom>
        </p:spPr>
      </p:pic>
      <p:pic>
        <p:nvPicPr>
          <p:cNvPr id="181" name="Graphic 180" descr="a group of people">
            <a:extLst>
              <a:ext uri="{FF2B5EF4-FFF2-40B4-BE49-F238E27FC236}">
                <a16:creationId xmlns:a16="http://schemas.microsoft.com/office/drawing/2014/main" id="{C71842D6-CE5B-5117-DC21-E56BD4C3C7D5}"/>
              </a:ext>
            </a:extLst>
          </p:cNvPr>
          <p:cNvPicPr>
            <a:picLocks noChangeAspect="1"/>
          </p:cNvPicPr>
          <p:nvPr userDrawn="1"/>
        </p:nvPicPr>
        <p:blipFill>
          <a:blip>
            <a:extLst>
              <a:ext uri="{96DAC541-7B7A-43D3-8B79-37D633B846F1}">
                <asvg:svgBlip xmlns:asvg="http://schemas.microsoft.com/office/drawing/2016/SVG/main" r:embed="rId102"/>
              </a:ext>
            </a:extLst>
          </a:blip>
          <a:srcRect/>
          <a:stretch/>
        </p:blipFill>
        <p:spPr>
          <a:xfrm>
            <a:off x="5787686" y="2595558"/>
            <a:ext cx="411480" cy="411480"/>
          </a:xfrm>
          <a:prstGeom prst="rect">
            <a:avLst/>
          </a:prstGeom>
        </p:spPr>
      </p:pic>
      <p:pic>
        <p:nvPicPr>
          <p:cNvPr id="182" name="Graphic 181" descr="person">
            <a:extLst>
              <a:ext uri="{FF2B5EF4-FFF2-40B4-BE49-F238E27FC236}">
                <a16:creationId xmlns:a16="http://schemas.microsoft.com/office/drawing/2014/main" id="{F30B18A5-E44E-2F87-9653-A3854C8696E5}"/>
              </a:ext>
            </a:extLst>
          </p:cNvPr>
          <p:cNvPicPr>
            <a:picLocks noChangeAspect="1"/>
          </p:cNvPicPr>
          <p:nvPr userDrawn="1"/>
        </p:nvPicPr>
        <p:blipFill>
          <a:blip>
            <a:extLst>
              <a:ext uri="{96DAC541-7B7A-43D3-8B79-37D633B846F1}">
                <asvg:svgBlip xmlns:asvg="http://schemas.microsoft.com/office/drawing/2016/SVG/main" r:embed="rId103"/>
              </a:ext>
            </a:extLst>
          </a:blip>
          <a:srcRect/>
          <a:stretch/>
        </p:blipFill>
        <p:spPr>
          <a:xfrm>
            <a:off x="4744230" y="2595558"/>
            <a:ext cx="411480" cy="411480"/>
          </a:xfrm>
          <a:prstGeom prst="rect">
            <a:avLst/>
          </a:prstGeom>
        </p:spPr>
      </p:pic>
      <p:pic>
        <p:nvPicPr>
          <p:cNvPr id="183" name="Graphic 182" descr="VR goggles">
            <a:extLst>
              <a:ext uri="{FF2B5EF4-FFF2-40B4-BE49-F238E27FC236}">
                <a16:creationId xmlns:a16="http://schemas.microsoft.com/office/drawing/2014/main" id="{C576F1DC-49EB-1491-73FD-14981E799858}"/>
              </a:ext>
            </a:extLst>
          </p:cNvPr>
          <p:cNvPicPr>
            <a:picLocks noChangeAspect="1"/>
          </p:cNvPicPr>
          <p:nvPr userDrawn="1"/>
        </p:nvPicPr>
        <p:blipFill>
          <a:blip>
            <a:extLst>
              <a:ext uri="{96DAC541-7B7A-43D3-8B79-37D633B846F1}">
                <asvg:svgBlip xmlns:asvg="http://schemas.microsoft.com/office/drawing/2016/SVG/main" r:embed="rId104"/>
              </a:ext>
            </a:extLst>
          </a:blip>
          <a:srcRect/>
          <a:stretch/>
        </p:blipFill>
        <p:spPr>
          <a:xfrm>
            <a:off x="10483238" y="2595558"/>
            <a:ext cx="411480" cy="411480"/>
          </a:xfrm>
          <a:prstGeom prst="rect">
            <a:avLst/>
          </a:prstGeom>
        </p:spPr>
      </p:pic>
      <p:pic>
        <p:nvPicPr>
          <p:cNvPr id="184" name="Graphic 183" descr="bell">
            <a:extLst>
              <a:ext uri="{FF2B5EF4-FFF2-40B4-BE49-F238E27FC236}">
                <a16:creationId xmlns:a16="http://schemas.microsoft.com/office/drawing/2014/main" id="{1D0EA255-7694-67CA-6F7A-F4A260CB9BB8}"/>
              </a:ext>
            </a:extLst>
          </p:cNvPr>
          <p:cNvPicPr>
            <a:picLocks noChangeAspect="1"/>
          </p:cNvPicPr>
          <p:nvPr userDrawn="1"/>
        </p:nvPicPr>
        <p:blipFill>
          <a:blip>
            <a:extLst>
              <a:ext uri="{96DAC541-7B7A-43D3-8B79-37D633B846F1}">
                <asvg:svgBlip xmlns:asvg="http://schemas.microsoft.com/office/drawing/2016/SVG/main" r:embed="rId105"/>
              </a:ext>
            </a:extLst>
          </a:blip>
          <a:srcRect/>
          <a:stretch/>
        </p:blipFill>
        <p:spPr>
          <a:xfrm>
            <a:off x="9961510" y="3161483"/>
            <a:ext cx="411480" cy="411480"/>
          </a:xfrm>
          <a:prstGeom prst="rect">
            <a:avLst/>
          </a:prstGeom>
        </p:spPr>
      </p:pic>
      <p:pic>
        <p:nvPicPr>
          <p:cNvPr id="185" name="Graphic 184" descr="calendar with dots">
            <a:extLst>
              <a:ext uri="{FF2B5EF4-FFF2-40B4-BE49-F238E27FC236}">
                <a16:creationId xmlns:a16="http://schemas.microsoft.com/office/drawing/2014/main" id="{D3B15BAD-E5B5-A621-2079-651B6EADEDA1}"/>
              </a:ext>
            </a:extLst>
          </p:cNvPr>
          <p:cNvPicPr>
            <a:picLocks noChangeAspect="1"/>
          </p:cNvPicPr>
          <p:nvPr userDrawn="1"/>
        </p:nvPicPr>
        <p:blipFill>
          <a:blip>
            <a:extLst>
              <a:ext uri="{96DAC541-7B7A-43D3-8B79-37D633B846F1}">
                <asvg:svgBlip xmlns:asvg="http://schemas.microsoft.com/office/drawing/2016/SVG/main" r:embed="rId106"/>
              </a:ext>
            </a:extLst>
          </a:blip>
          <a:srcRect/>
          <a:stretch/>
        </p:blipFill>
        <p:spPr>
          <a:xfrm>
            <a:off x="3700774" y="3161483"/>
            <a:ext cx="411480" cy="411480"/>
          </a:xfrm>
          <a:prstGeom prst="rect">
            <a:avLst/>
          </a:prstGeom>
        </p:spPr>
      </p:pic>
      <p:pic>
        <p:nvPicPr>
          <p:cNvPr id="186" name="Graphic 185" descr="calendar with number 10">
            <a:extLst>
              <a:ext uri="{FF2B5EF4-FFF2-40B4-BE49-F238E27FC236}">
                <a16:creationId xmlns:a16="http://schemas.microsoft.com/office/drawing/2014/main" id="{D3788F9C-AB8B-FAF6-3A43-3EEDDBF02FE0}"/>
              </a:ext>
            </a:extLst>
          </p:cNvPr>
          <p:cNvPicPr>
            <a:picLocks noChangeAspect="1"/>
          </p:cNvPicPr>
          <p:nvPr userDrawn="1"/>
        </p:nvPicPr>
        <p:blipFill>
          <a:blip>
            <a:extLst>
              <a:ext uri="{96DAC541-7B7A-43D3-8B79-37D633B846F1}">
                <asvg:svgBlip xmlns:asvg="http://schemas.microsoft.com/office/drawing/2016/SVG/main" r:embed="rId107"/>
              </a:ext>
            </a:extLst>
          </a:blip>
          <a:srcRect/>
          <a:stretch/>
        </p:blipFill>
        <p:spPr>
          <a:xfrm>
            <a:off x="4222502" y="3161483"/>
            <a:ext cx="411480" cy="411480"/>
          </a:xfrm>
          <a:prstGeom prst="rect">
            <a:avLst/>
          </a:prstGeom>
        </p:spPr>
      </p:pic>
      <p:pic>
        <p:nvPicPr>
          <p:cNvPr id="187" name="Graphic 186" descr="blank calendar">
            <a:extLst>
              <a:ext uri="{FF2B5EF4-FFF2-40B4-BE49-F238E27FC236}">
                <a16:creationId xmlns:a16="http://schemas.microsoft.com/office/drawing/2014/main" id="{04E1E784-6DF5-1219-2372-12AB144EFADE}"/>
              </a:ext>
            </a:extLst>
          </p:cNvPr>
          <p:cNvPicPr>
            <a:picLocks noChangeAspect="1"/>
          </p:cNvPicPr>
          <p:nvPr userDrawn="1"/>
        </p:nvPicPr>
        <p:blipFill>
          <a:blip>
            <a:extLst>
              <a:ext uri="{96DAC541-7B7A-43D3-8B79-37D633B846F1}">
                <asvg:svgBlip xmlns:asvg="http://schemas.microsoft.com/office/drawing/2016/SVG/main" r:embed="rId108"/>
              </a:ext>
            </a:extLst>
          </a:blip>
          <a:srcRect/>
          <a:stretch/>
        </p:blipFill>
        <p:spPr>
          <a:xfrm>
            <a:off x="4744230" y="3161483"/>
            <a:ext cx="411480" cy="411480"/>
          </a:xfrm>
          <a:prstGeom prst="rect">
            <a:avLst/>
          </a:prstGeom>
        </p:spPr>
      </p:pic>
      <p:pic>
        <p:nvPicPr>
          <p:cNvPr id="189" name="Graphic 188" descr="clipboard">
            <a:extLst>
              <a:ext uri="{FF2B5EF4-FFF2-40B4-BE49-F238E27FC236}">
                <a16:creationId xmlns:a16="http://schemas.microsoft.com/office/drawing/2014/main" id="{58595762-3190-BC34-871E-246FC3F04BB8}"/>
              </a:ext>
            </a:extLst>
          </p:cNvPr>
          <p:cNvPicPr>
            <a:picLocks noChangeAspect="1"/>
          </p:cNvPicPr>
          <p:nvPr userDrawn="1"/>
        </p:nvPicPr>
        <p:blipFill>
          <a:blip>
            <a:extLst>
              <a:ext uri="{96DAC541-7B7A-43D3-8B79-37D633B846F1}">
                <asvg:svgBlip xmlns:asvg="http://schemas.microsoft.com/office/drawing/2016/SVG/main" r:embed="rId109"/>
              </a:ext>
            </a:extLst>
          </a:blip>
          <a:srcRect/>
          <a:stretch/>
        </p:blipFill>
        <p:spPr>
          <a:xfrm>
            <a:off x="5265958" y="3161483"/>
            <a:ext cx="411480" cy="411480"/>
          </a:xfrm>
          <a:prstGeom prst="rect">
            <a:avLst/>
          </a:prstGeom>
        </p:spPr>
      </p:pic>
      <p:pic>
        <p:nvPicPr>
          <p:cNvPr id="190" name="Graphic 189" descr="clipboard with a paper">
            <a:extLst>
              <a:ext uri="{FF2B5EF4-FFF2-40B4-BE49-F238E27FC236}">
                <a16:creationId xmlns:a16="http://schemas.microsoft.com/office/drawing/2014/main" id="{B61F357B-1D80-4ECB-A058-D65550F46BC8}"/>
              </a:ext>
            </a:extLst>
          </p:cNvPr>
          <p:cNvPicPr>
            <a:picLocks noChangeAspect="1"/>
          </p:cNvPicPr>
          <p:nvPr userDrawn="1"/>
        </p:nvPicPr>
        <p:blipFill>
          <a:blip>
            <a:extLst>
              <a:ext uri="{96DAC541-7B7A-43D3-8B79-37D633B846F1}">
                <asvg:svgBlip xmlns:asvg="http://schemas.microsoft.com/office/drawing/2016/SVG/main" r:embed="rId110"/>
              </a:ext>
            </a:extLst>
          </a:blip>
          <a:srcRect/>
          <a:stretch/>
        </p:blipFill>
        <p:spPr>
          <a:xfrm>
            <a:off x="5787686" y="3161483"/>
            <a:ext cx="411480" cy="411480"/>
          </a:xfrm>
          <a:prstGeom prst="rect">
            <a:avLst/>
          </a:prstGeom>
        </p:spPr>
      </p:pic>
      <p:pic>
        <p:nvPicPr>
          <p:cNvPr id="191" name="Graphic 190" descr="cup">
            <a:extLst>
              <a:ext uri="{FF2B5EF4-FFF2-40B4-BE49-F238E27FC236}">
                <a16:creationId xmlns:a16="http://schemas.microsoft.com/office/drawing/2014/main" id="{93309292-47F4-DDEF-48FD-FC2B15D2A3FC}"/>
              </a:ext>
            </a:extLst>
          </p:cNvPr>
          <p:cNvPicPr>
            <a:picLocks noChangeAspect="1"/>
          </p:cNvPicPr>
          <p:nvPr userDrawn="1"/>
        </p:nvPicPr>
        <p:blipFill>
          <a:blip>
            <a:extLst>
              <a:ext uri="{96DAC541-7B7A-43D3-8B79-37D633B846F1}">
                <asvg:svgBlip xmlns:asvg="http://schemas.microsoft.com/office/drawing/2016/SVG/main" r:embed="rId111"/>
              </a:ext>
            </a:extLst>
          </a:blip>
          <a:srcRect/>
          <a:stretch/>
        </p:blipFill>
        <p:spPr>
          <a:xfrm>
            <a:off x="11004968" y="3161483"/>
            <a:ext cx="411480" cy="411480"/>
          </a:xfrm>
          <a:prstGeom prst="rect">
            <a:avLst/>
          </a:prstGeom>
        </p:spPr>
      </p:pic>
      <p:pic>
        <p:nvPicPr>
          <p:cNvPr id="192" name="Graphic 191" descr="pen and ruler">
            <a:extLst>
              <a:ext uri="{FF2B5EF4-FFF2-40B4-BE49-F238E27FC236}">
                <a16:creationId xmlns:a16="http://schemas.microsoft.com/office/drawing/2014/main" id="{0B1C263D-1F56-1EEB-2477-235FA6F18060}"/>
              </a:ext>
            </a:extLst>
          </p:cNvPr>
          <p:cNvPicPr>
            <a:picLocks noChangeAspect="1"/>
          </p:cNvPicPr>
          <p:nvPr userDrawn="1"/>
        </p:nvPicPr>
        <p:blipFill>
          <a:blip>
            <a:extLst>
              <a:ext uri="{96DAC541-7B7A-43D3-8B79-37D633B846F1}">
                <asvg:svgBlip xmlns:asvg="http://schemas.microsoft.com/office/drawing/2016/SVG/main" r:embed="rId112"/>
              </a:ext>
            </a:extLst>
          </a:blip>
          <a:srcRect/>
          <a:stretch/>
        </p:blipFill>
        <p:spPr>
          <a:xfrm>
            <a:off x="8918054" y="3161483"/>
            <a:ext cx="411480" cy="411480"/>
          </a:xfrm>
          <a:prstGeom prst="rect">
            <a:avLst/>
          </a:prstGeom>
        </p:spPr>
      </p:pic>
      <p:pic>
        <p:nvPicPr>
          <p:cNvPr id="193" name="Graphic 192" descr="clcok">
            <a:extLst>
              <a:ext uri="{FF2B5EF4-FFF2-40B4-BE49-F238E27FC236}">
                <a16:creationId xmlns:a16="http://schemas.microsoft.com/office/drawing/2014/main" id="{9EC3D942-24C2-C677-D79C-D12A4306BA24}"/>
              </a:ext>
            </a:extLst>
          </p:cNvPr>
          <p:cNvPicPr>
            <a:picLocks noChangeAspect="1"/>
          </p:cNvPicPr>
          <p:nvPr userDrawn="1"/>
        </p:nvPicPr>
        <p:blipFill>
          <a:blip>
            <a:extLst>
              <a:ext uri="{96DAC541-7B7A-43D3-8B79-37D633B846F1}">
                <asvg:svgBlip xmlns:asvg="http://schemas.microsoft.com/office/drawing/2016/SVG/main" r:embed="rId113"/>
              </a:ext>
            </a:extLst>
          </a:blip>
          <a:srcRect/>
          <a:stretch/>
        </p:blipFill>
        <p:spPr>
          <a:xfrm>
            <a:off x="10483238" y="3161483"/>
            <a:ext cx="411480" cy="411480"/>
          </a:xfrm>
          <a:prstGeom prst="rect">
            <a:avLst/>
          </a:prstGeom>
        </p:spPr>
      </p:pic>
      <p:pic>
        <p:nvPicPr>
          <p:cNvPr id="194" name="Graphic 193" descr="form">
            <a:extLst>
              <a:ext uri="{FF2B5EF4-FFF2-40B4-BE49-F238E27FC236}">
                <a16:creationId xmlns:a16="http://schemas.microsoft.com/office/drawing/2014/main" id="{CD3F964E-66CD-3ED7-D3EB-E23F340B1F88}"/>
              </a:ext>
            </a:extLst>
          </p:cNvPr>
          <p:cNvPicPr>
            <a:picLocks noChangeAspect="1"/>
          </p:cNvPicPr>
          <p:nvPr userDrawn="1"/>
        </p:nvPicPr>
        <p:blipFill>
          <a:blip>
            <a:extLst>
              <a:ext uri="{96DAC541-7B7A-43D3-8B79-37D633B846F1}">
                <asvg:svgBlip xmlns:asvg="http://schemas.microsoft.com/office/drawing/2016/SVG/main" r:embed="rId114"/>
              </a:ext>
            </a:extLst>
          </a:blip>
          <a:srcRect/>
          <a:stretch/>
        </p:blipFill>
        <p:spPr>
          <a:xfrm>
            <a:off x="7352870" y="3161483"/>
            <a:ext cx="411480" cy="411480"/>
          </a:xfrm>
          <a:prstGeom prst="rect">
            <a:avLst/>
          </a:prstGeom>
        </p:spPr>
      </p:pic>
      <p:pic>
        <p:nvPicPr>
          <p:cNvPr id="195" name="Graphic 194" descr="highlighter pen">
            <a:extLst>
              <a:ext uri="{FF2B5EF4-FFF2-40B4-BE49-F238E27FC236}">
                <a16:creationId xmlns:a16="http://schemas.microsoft.com/office/drawing/2014/main" id="{F078130B-DD2B-40C0-12FF-4519151A761D}"/>
              </a:ext>
            </a:extLst>
          </p:cNvPr>
          <p:cNvPicPr>
            <a:picLocks noChangeAspect="1"/>
          </p:cNvPicPr>
          <p:nvPr userDrawn="1"/>
        </p:nvPicPr>
        <p:blipFill>
          <a:blip>
            <a:extLst>
              <a:ext uri="{96DAC541-7B7A-43D3-8B79-37D633B846F1}">
                <asvg:svgBlip xmlns:asvg="http://schemas.microsoft.com/office/drawing/2016/SVG/main" r:embed="rId115"/>
              </a:ext>
            </a:extLst>
          </a:blip>
          <a:srcRect/>
          <a:stretch/>
        </p:blipFill>
        <p:spPr>
          <a:xfrm>
            <a:off x="7874598" y="3161483"/>
            <a:ext cx="411480" cy="411480"/>
          </a:xfrm>
          <a:prstGeom prst="rect">
            <a:avLst/>
          </a:prstGeom>
        </p:spPr>
      </p:pic>
      <p:pic>
        <p:nvPicPr>
          <p:cNvPr id="196" name="Graphic 195" descr="clipped papers">
            <a:extLst>
              <a:ext uri="{FF2B5EF4-FFF2-40B4-BE49-F238E27FC236}">
                <a16:creationId xmlns:a16="http://schemas.microsoft.com/office/drawing/2014/main" id="{2645DEC8-A5EF-1AA1-3A80-05F5D4E0251C}"/>
              </a:ext>
            </a:extLst>
          </p:cNvPr>
          <p:cNvPicPr>
            <a:picLocks noChangeAspect="1"/>
          </p:cNvPicPr>
          <p:nvPr userDrawn="1"/>
        </p:nvPicPr>
        <p:blipFill>
          <a:blip>
            <a:extLst>
              <a:ext uri="{96DAC541-7B7A-43D3-8B79-37D633B846F1}">
                <asvg:svgBlip xmlns:asvg="http://schemas.microsoft.com/office/drawing/2016/SVG/main" r:embed="rId116"/>
              </a:ext>
            </a:extLst>
          </a:blip>
          <a:srcRect/>
          <a:stretch/>
        </p:blipFill>
        <p:spPr>
          <a:xfrm>
            <a:off x="6831142" y="3161483"/>
            <a:ext cx="411480" cy="411480"/>
          </a:xfrm>
          <a:prstGeom prst="rect">
            <a:avLst/>
          </a:prstGeom>
        </p:spPr>
      </p:pic>
      <p:pic>
        <p:nvPicPr>
          <p:cNvPr id="197" name="Graphic 196" descr="pen">
            <a:extLst>
              <a:ext uri="{FF2B5EF4-FFF2-40B4-BE49-F238E27FC236}">
                <a16:creationId xmlns:a16="http://schemas.microsoft.com/office/drawing/2014/main" id="{308E2DFD-0DCE-44C8-FD7B-55E7F7D7B650}"/>
              </a:ext>
            </a:extLst>
          </p:cNvPr>
          <p:cNvPicPr>
            <a:picLocks noChangeAspect="1"/>
          </p:cNvPicPr>
          <p:nvPr userDrawn="1"/>
        </p:nvPicPr>
        <p:blipFill>
          <a:blip>
            <a:extLst>
              <a:ext uri="{96DAC541-7B7A-43D3-8B79-37D633B846F1}">
                <asvg:svgBlip xmlns:asvg="http://schemas.microsoft.com/office/drawing/2016/SVG/main" r:embed="rId117"/>
              </a:ext>
            </a:extLst>
          </a:blip>
          <a:srcRect/>
          <a:stretch/>
        </p:blipFill>
        <p:spPr>
          <a:xfrm>
            <a:off x="8396326" y="3161483"/>
            <a:ext cx="411480" cy="411480"/>
          </a:xfrm>
          <a:prstGeom prst="rect">
            <a:avLst/>
          </a:prstGeom>
        </p:spPr>
      </p:pic>
      <p:pic>
        <p:nvPicPr>
          <p:cNvPr id="198" name="Graphic 197" descr="laptop and mug">
            <a:extLst>
              <a:ext uri="{FF2B5EF4-FFF2-40B4-BE49-F238E27FC236}">
                <a16:creationId xmlns:a16="http://schemas.microsoft.com/office/drawing/2014/main" id="{0FA5DEA2-8C30-29A2-3CE8-273BA6EAFD23}"/>
              </a:ext>
            </a:extLst>
          </p:cNvPr>
          <p:cNvPicPr>
            <a:picLocks noChangeAspect="1"/>
          </p:cNvPicPr>
          <p:nvPr userDrawn="1"/>
        </p:nvPicPr>
        <p:blipFill>
          <a:blip>
            <a:extLst>
              <a:ext uri="{96DAC541-7B7A-43D3-8B79-37D633B846F1}">
                <asvg:svgBlip xmlns:asvg="http://schemas.microsoft.com/office/drawing/2016/SVG/main" r:embed="rId118"/>
              </a:ext>
            </a:extLst>
          </a:blip>
          <a:srcRect/>
          <a:stretch/>
        </p:blipFill>
        <p:spPr>
          <a:xfrm>
            <a:off x="11004968" y="3745969"/>
            <a:ext cx="411480" cy="411480"/>
          </a:xfrm>
          <a:prstGeom prst="rect">
            <a:avLst/>
          </a:prstGeom>
        </p:spPr>
      </p:pic>
      <p:pic>
        <p:nvPicPr>
          <p:cNvPr id="199" name="Graphic 198" descr="note and pen">
            <a:extLst>
              <a:ext uri="{FF2B5EF4-FFF2-40B4-BE49-F238E27FC236}">
                <a16:creationId xmlns:a16="http://schemas.microsoft.com/office/drawing/2014/main" id="{DDD15496-CF4A-AD14-0EA0-DC67E8B91CA1}"/>
              </a:ext>
            </a:extLst>
          </p:cNvPr>
          <p:cNvPicPr>
            <a:picLocks noChangeAspect="1"/>
          </p:cNvPicPr>
          <p:nvPr userDrawn="1"/>
        </p:nvPicPr>
        <p:blipFill>
          <a:blip>
            <a:extLst>
              <a:ext uri="{96DAC541-7B7A-43D3-8B79-37D633B846F1}">
                <asvg:svgBlip xmlns:asvg="http://schemas.microsoft.com/office/drawing/2016/SVG/main" r:embed="rId119"/>
              </a:ext>
            </a:extLst>
          </a:blip>
          <a:srcRect/>
          <a:stretch/>
        </p:blipFill>
        <p:spPr>
          <a:xfrm>
            <a:off x="6309414" y="3161483"/>
            <a:ext cx="411480" cy="411480"/>
          </a:xfrm>
          <a:prstGeom prst="rect">
            <a:avLst/>
          </a:prstGeom>
        </p:spPr>
      </p:pic>
      <p:pic>
        <p:nvPicPr>
          <p:cNvPr id="200" name="Graphic 199" descr="book">
            <a:extLst>
              <a:ext uri="{FF2B5EF4-FFF2-40B4-BE49-F238E27FC236}">
                <a16:creationId xmlns:a16="http://schemas.microsoft.com/office/drawing/2014/main" id="{C4BE8C2B-6657-B8DC-85EA-5DB466F13AAF}"/>
              </a:ext>
            </a:extLst>
          </p:cNvPr>
          <p:cNvPicPr>
            <a:picLocks noChangeAspect="1"/>
          </p:cNvPicPr>
          <p:nvPr userDrawn="1"/>
        </p:nvPicPr>
        <p:blipFill>
          <a:blip>
            <a:extLst>
              <a:ext uri="{96DAC541-7B7A-43D3-8B79-37D633B846F1}">
                <asvg:svgBlip xmlns:asvg="http://schemas.microsoft.com/office/drawing/2016/SVG/main" r:embed="rId120"/>
              </a:ext>
            </a:extLst>
          </a:blip>
          <a:srcRect/>
          <a:stretch/>
        </p:blipFill>
        <p:spPr>
          <a:xfrm>
            <a:off x="9961510" y="4293333"/>
            <a:ext cx="411480" cy="411480"/>
          </a:xfrm>
          <a:prstGeom prst="rect">
            <a:avLst/>
          </a:prstGeom>
        </p:spPr>
      </p:pic>
      <p:pic>
        <p:nvPicPr>
          <p:cNvPr id="201" name="Graphic 200" descr="folders">
            <a:extLst>
              <a:ext uri="{FF2B5EF4-FFF2-40B4-BE49-F238E27FC236}">
                <a16:creationId xmlns:a16="http://schemas.microsoft.com/office/drawing/2014/main" id="{52C04259-1739-CB15-31F3-8891147B41AF}"/>
              </a:ext>
            </a:extLst>
          </p:cNvPr>
          <p:cNvPicPr>
            <a:picLocks noChangeAspect="1"/>
          </p:cNvPicPr>
          <p:nvPr userDrawn="1"/>
        </p:nvPicPr>
        <p:blipFill>
          <a:blip>
            <a:extLst>
              <a:ext uri="{96DAC541-7B7A-43D3-8B79-37D633B846F1}">
                <asvg:svgBlip xmlns:asvg="http://schemas.microsoft.com/office/drawing/2016/SVG/main" r:embed="rId121"/>
              </a:ext>
            </a:extLst>
          </a:blip>
          <a:srcRect/>
          <a:stretch/>
        </p:blipFill>
        <p:spPr>
          <a:xfrm>
            <a:off x="11004968" y="4293333"/>
            <a:ext cx="411480" cy="411480"/>
          </a:xfrm>
          <a:prstGeom prst="rect">
            <a:avLst/>
          </a:prstGeom>
        </p:spPr>
      </p:pic>
      <p:pic>
        <p:nvPicPr>
          <p:cNvPr id="202" name="Graphic 201" descr="Mobile device displaying content sharing">
            <a:extLst>
              <a:ext uri="{FF2B5EF4-FFF2-40B4-BE49-F238E27FC236}">
                <a16:creationId xmlns:a16="http://schemas.microsoft.com/office/drawing/2014/main" id="{F12082D8-D8E9-A50A-420D-290B7EAAC46D}"/>
              </a:ext>
            </a:extLst>
          </p:cNvPr>
          <p:cNvPicPr>
            <a:picLocks noChangeAspect="1"/>
          </p:cNvPicPr>
          <p:nvPr userDrawn="1"/>
        </p:nvPicPr>
        <p:blipFill>
          <a:blip>
            <a:extLst>
              <a:ext uri="{96DAC541-7B7A-43D3-8B79-37D633B846F1}">
                <asvg:svgBlip xmlns:asvg="http://schemas.microsoft.com/office/drawing/2016/SVG/main" r:embed="rId122"/>
              </a:ext>
            </a:extLst>
          </a:blip>
          <a:srcRect/>
          <a:stretch/>
        </p:blipFill>
        <p:spPr>
          <a:xfrm>
            <a:off x="5787686" y="4293333"/>
            <a:ext cx="411480" cy="411480"/>
          </a:xfrm>
          <a:prstGeom prst="rect">
            <a:avLst/>
          </a:prstGeom>
        </p:spPr>
      </p:pic>
      <p:pic>
        <p:nvPicPr>
          <p:cNvPr id="203" name="Graphic 202" descr="desktop device (blank)">
            <a:extLst>
              <a:ext uri="{FF2B5EF4-FFF2-40B4-BE49-F238E27FC236}">
                <a16:creationId xmlns:a16="http://schemas.microsoft.com/office/drawing/2014/main" id="{390509AD-C6DB-B465-901B-E2458BF8686E}"/>
              </a:ext>
            </a:extLst>
          </p:cNvPr>
          <p:cNvPicPr>
            <a:picLocks noChangeAspect="1"/>
          </p:cNvPicPr>
          <p:nvPr userDrawn="1"/>
        </p:nvPicPr>
        <p:blipFill>
          <a:blip>
            <a:extLst>
              <a:ext uri="{96DAC541-7B7A-43D3-8B79-37D633B846F1}">
                <asvg:svgBlip xmlns:asvg="http://schemas.microsoft.com/office/drawing/2016/SVG/main" r:embed="rId123"/>
              </a:ext>
            </a:extLst>
          </a:blip>
          <a:srcRect/>
          <a:stretch/>
        </p:blipFill>
        <p:spPr>
          <a:xfrm>
            <a:off x="6309414" y="4293333"/>
            <a:ext cx="411480" cy="411480"/>
          </a:xfrm>
          <a:prstGeom prst="rect">
            <a:avLst/>
          </a:prstGeom>
        </p:spPr>
      </p:pic>
      <p:pic>
        <p:nvPicPr>
          <p:cNvPr id="204" name="Graphic 203" descr="desktop device displaying content">
            <a:extLst>
              <a:ext uri="{FF2B5EF4-FFF2-40B4-BE49-F238E27FC236}">
                <a16:creationId xmlns:a16="http://schemas.microsoft.com/office/drawing/2014/main" id="{46FB5DCA-A358-B4E7-8587-6C49773678A8}"/>
              </a:ext>
            </a:extLst>
          </p:cNvPr>
          <p:cNvPicPr>
            <a:picLocks noChangeAspect="1"/>
          </p:cNvPicPr>
          <p:nvPr userDrawn="1"/>
        </p:nvPicPr>
        <p:blipFill>
          <a:blip>
            <a:extLst>
              <a:ext uri="{96DAC541-7B7A-43D3-8B79-37D633B846F1}">
                <asvg:svgBlip xmlns:asvg="http://schemas.microsoft.com/office/drawing/2016/SVG/main" r:embed="rId124"/>
              </a:ext>
            </a:extLst>
          </a:blip>
          <a:srcRect/>
          <a:stretch/>
        </p:blipFill>
        <p:spPr>
          <a:xfrm>
            <a:off x="6831142" y="4293333"/>
            <a:ext cx="411480" cy="411480"/>
          </a:xfrm>
          <a:prstGeom prst="rect">
            <a:avLst/>
          </a:prstGeom>
        </p:spPr>
      </p:pic>
      <p:pic>
        <p:nvPicPr>
          <p:cNvPr id="205" name="Graphic 204" descr="laptop device displaying online meeting">
            <a:extLst>
              <a:ext uri="{FF2B5EF4-FFF2-40B4-BE49-F238E27FC236}">
                <a16:creationId xmlns:a16="http://schemas.microsoft.com/office/drawing/2014/main" id="{B4B14E88-0F0E-1F49-E231-62DA83A7DC3B}"/>
              </a:ext>
            </a:extLst>
          </p:cNvPr>
          <p:cNvPicPr>
            <a:picLocks noChangeAspect="1"/>
          </p:cNvPicPr>
          <p:nvPr userDrawn="1"/>
        </p:nvPicPr>
        <p:blipFill>
          <a:blip>
            <a:extLst>
              <a:ext uri="{96DAC541-7B7A-43D3-8B79-37D633B846F1}">
                <asvg:svgBlip xmlns:asvg="http://schemas.microsoft.com/office/drawing/2016/SVG/main" r:embed="rId125"/>
              </a:ext>
            </a:extLst>
          </a:blip>
          <a:srcRect/>
          <a:stretch/>
        </p:blipFill>
        <p:spPr>
          <a:xfrm>
            <a:off x="7874598" y="4293333"/>
            <a:ext cx="411480" cy="411480"/>
          </a:xfrm>
          <a:prstGeom prst="rect">
            <a:avLst/>
          </a:prstGeom>
        </p:spPr>
      </p:pic>
      <p:pic>
        <p:nvPicPr>
          <p:cNvPr id="206" name="Graphic 205" descr="laptop device displaying a person">
            <a:extLst>
              <a:ext uri="{FF2B5EF4-FFF2-40B4-BE49-F238E27FC236}">
                <a16:creationId xmlns:a16="http://schemas.microsoft.com/office/drawing/2014/main" id="{6524904C-7284-4268-982C-B1435A0C9DB2}"/>
              </a:ext>
            </a:extLst>
          </p:cNvPr>
          <p:cNvPicPr>
            <a:picLocks noChangeAspect="1"/>
          </p:cNvPicPr>
          <p:nvPr userDrawn="1"/>
        </p:nvPicPr>
        <p:blipFill>
          <a:blip>
            <a:extLst>
              <a:ext uri="{96DAC541-7B7A-43D3-8B79-37D633B846F1}">
                <asvg:svgBlip xmlns:asvg="http://schemas.microsoft.com/office/drawing/2016/SVG/main" r:embed="rId126"/>
              </a:ext>
            </a:extLst>
          </a:blip>
          <a:srcRect/>
          <a:stretch/>
        </p:blipFill>
        <p:spPr>
          <a:xfrm>
            <a:off x="8396326" y="4293333"/>
            <a:ext cx="411480" cy="411480"/>
          </a:xfrm>
          <a:prstGeom prst="rect">
            <a:avLst/>
          </a:prstGeom>
        </p:spPr>
      </p:pic>
      <p:pic>
        <p:nvPicPr>
          <p:cNvPr id="207" name="Graphic 206" descr="laptop device displaying content">
            <a:extLst>
              <a:ext uri="{FF2B5EF4-FFF2-40B4-BE49-F238E27FC236}">
                <a16:creationId xmlns:a16="http://schemas.microsoft.com/office/drawing/2014/main" id="{FB21EB69-AF7D-D3CC-C415-BD22D7C28863}"/>
              </a:ext>
            </a:extLst>
          </p:cNvPr>
          <p:cNvPicPr>
            <a:picLocks noChangeAspect="1"/>
          </p:cNvPicPr>
          <p:nvPr userDrawn="1"/>
        </p:nvPicPr>
        <p:blipFill>
          <a:blip>
            <a:extLst>
              <a:ext uri="{96DAC541-7B7A-43D3-8B79-37D633B846F1}">
                <asvg:svgBlip xmlns:asvg="http://schemas.microsoft.com/office/drawing/2016/SVG/main" r:embed="rId127"/>
              </a:ext>
            </a:extLst>
          </a:blip>
          <a:srcRect/>
          <a:stretch/>
        </p:blipFill>
        <p:spPr>
          <a:xfrm>
            <a:off x="8918054" y="4293333"/>
            <a:ext cx="411480" cy="411480"/>
          </a:xfrm>
          <a:prstGeom prst="rect">
            <a:avLst/>
          </a:prstGeom>
        </p:spPr>
      </p:pic>
      <p:pic>
        <p:nvPicPr>
          <p:cNvPr id="208" name="Graphic 207" descr="laptop device displaying a play button">
            <a:extLst>
              <a:ext uri="{FF2B5EF4-FFF2-40B4-BE49-F238E27FC236}">
                <a16:creationId xmlns:a16="http://schemas.microsoft.com/office/drawing/2014/main" id="{1EEC4EEE-EFB1-2E53-2157-6D776919D5DA}"/>
              </a:ext>
            </a:extLst>
          </p:cNvPr>
          <p:cNvPicPr>
            <a:picLocks noChangeAspect="1"/>
          </p:cNvPicPr>
          <p:nvPr userDrawn="1"/>
        </p:nvPicPr>
        <p:blipFill>
          <a:blip>
            <a:extLst>
              <a:ext uri="{96DAC541-7B7A-43D3-8B79-37D633B846F1}">
                <asvg:svgBlip xmlns:asvg="http://schemas.microsoft.com/office/drawing/2016/SVG/main" r:embed="rId128"/>
              </a:ext>
            </a:extLst>
          </a:blip>
          <a:srcRect/>
          <a:stretch/>
        </p:blipFill>
        <p:spPr>
          <a:xfrm>
            <a:off x="9439782" y="4293333"/>
            <a:ext cx="411480" cy="411480"/>
          </a:xfrm>
          <a:prstGeom prst="rect">
            <a:avLst/>
          </a:prstGeom>
        </p:spPr>
      </p:pic>
      <p:pic>
        <p:nvPicPr>
          <p:cNvPr id="209" name="Graphic 208" descr="Mobile device (blank)">
            <a:extLst>
              <a:ext uri="{FF2B5EF4-FFF2-40B4-BE49-F238E27FC236}">
                <a16:creationId xmlns:a16="http://schemas.microsoft.com/office/drawing/2014/main" id="{06C967BA-7BE0-37C6-C0D3-A7C899DB7923}"/>
              </a:ext>
            </a:extLst>
          </p:cNvPr>
          <p:cNvPicPr>
            <a:picLocks noChangeAspect="1"/>
          </p:cNvPicPr>
          <p:nvPr userDrawn="1"/>
        </p:nvPicPr>
        <p:blipFill>
          <a:blip>
            <a:extLst>
              <a:ext uri="{96DAC541-7B7A-43D3-8B79-37D633B846F1}">
                <asvg:svgBlip xmlns:asvg="http://schemas.microsoft.com/office/drawing/2016/SVG/main" r:embed="rId129"/>
              </a:ext>
            </a:extLst>
          </a:blip>
          <a:srcRect/>
          <a:stretch/>
        </p:blipFill>
        <p:spPr>
          <a:xfrm>
            <a:off x="3700774" y="4293333"/>
            <a:ext cx="411480" cy="411480"/>
          </a:xfrm>
          <a:prstGeom prst="rect">
            <a:avLst/>
          </a:prstGeom>
        </p:spPr>
      </p:pic>
      <p:pic>
        <p:nvPicPr>
          <p:cNvPr id="210" name="Graphic 209" descr="Mobile device displaying person">
            <a:extLst>
              <a:ext uri="{FF2B5EF4-FFF2-40B4-BE49-F238E27FC236}">
                <a16:creationId xmlns:a16="http://schemas.microsoft.com/office/drawing/2014/main" id="{3BDA983E-8040-5921-18A8-5B9CC9432C48}"/>
              </a:ext>
            </a:extLst>
          </p:cNvPr>
          <p:cNvPicPr>
            <a:picLocks noChangeAspect="1"/>
          </p:cNvPicPr>
          <p:nvPr userDrawn="1"/>
        </p:nvPicPr>
        <p:blipFill>
          <a:blip>
            <a:extLst>
              <a:ext uri="{96DAC541-7B7A-43D3-8B79-37D633B846F1}">
                <asvg:svgBlip xmlns:asvg="http://schemas.microsoft.com/office/drawing/2016/SVG/main" r:embed="rId130"/>
              </a:ext>
            </a:extLst>
          </a:blip>
          <a:stretch>
            <a:fillRect/>
          </a:stretch>
        </p:blipFill>
        <p:spPr>
          <a:xfrm>
            <a:off x="4222502" y="4293333"/>
            <a:ext cx="411480" cy="411480"/>
          </a:xfrm>
          <a:prstGeom prst="rect">
            <a:avLst/>
          </a:prstGeom>
        </p:spPr>
      </p:pic>
      <p:pic>
        <p:nvPicPr>
          <p:cNvPr id="211" name="Graphic 210" descr="Mobile device displaying Play symbol">
            <a:extLst>
              <a:ext uri="{FF2B5EF4-FFF2-40B4-BE49-F238E27FC236}">
                <a16:creationId xmlns:a16="http://schemas.microsoft.com/office/drawing/2014/main" id="{B5D79337-691A-04E6-4F41-095F97EBBD2B}"/>
              </a:ext>
            </a:extLst>
          </p:cNvPr>
          <p:cNvPicPr>
            <a:picLocks noChangeAspect="1"/>
          </p:cNvPicPr>
          <p:nvPr userDrawn="1"/>
        </p:nvPicPr>
        <p:blipFill>
          <a:blip>
            <a:extLst>
              <a:ext uri="{96DAC541-7B7A-43D3-8B79-37D633B846F1}">
                <asvg:svgBlip xmlns:asvg="http://schemas.microsoft.com/office/drawing/2016/SVG/main" r:embed="rId131"/>
              </a:ext>
            </a:extLst>
          </a:blip>
          <a:stretch>
            <a:fillRect/>
          </a:stretch>
        </p:blipFill>
        <p:spPr>
          <a:xfrm>
            <a:off x="4744230" y="4293333"/>
            <a:ext cx="411480" cy="411480"/>
          </a:xfrm>
          <a:prstGeom prst="rect">
            <a:avLst/>
          </a:prstGeom>
        </p:spPr>
      </p:pic>
      <p:pic>
        <p:nvPicPr>
          <p:cNvPr id="212" name="Graphic 211" descr="printer">
            <a:extLst>
              <a:ext uri="{FF2B5EF4-FFF2-40B4-BE49-F238E27FC236}">
                <a16:creationId xmlns:a16="http://schemas.microsoft.com/office/drawing/2014/main" id="{070B6531-0CE3-5309-1FCE-5A561A593061}"/>
              </a:ext>
            </a:extLst>
          </p:cNvPr>
          <p:cNvPicPr>
            <a:picLocks noChangeAspect="1"/>
          </p:cNvPicPr>
          <p:nvPr userDrawn="1"/>
        </p:nvPicPr>
        <p:blipFill>
          <a:blip>
            <a:extLst>
              <a:ext uri="{96DAC541-7B7A-43D3-8B79-37D633B846F1}">
                <asvg:svgBlip xmlns:asvg="http://schemas.microsoft.com/office/drawing/2016/SVG/main" r:embed="rId132"/>
              </a:ext>
            </a:extLst>
          </a:blip>
          <a:srcRect/>
          <a:stretch/>
        </p:blipFill>
        <p:spPr>
          <a:xfrm>
            <a:off x="10483238" y="4293333"/>
            <a:ext cx="411480" cy="411480"/>
          </a:xfrm>
          <a:prstGeom prst="rect">
            <a:avLst/>
          </a:prstGeom>
        </p:spPr>
      </p:pic>
      <p:pic>
        <p:nvPicPr>
          <p:cNvPr id="213" name="Graphic 212" descr="Mobile device displaying content">
            <a:extLst>
              <a:ext uri="{FF2B5EF4-FFF2-40B4-BE49-F238E27FC236}">
                <a16:creationId xmlns:a16="http://schemas.microsoft.com/office/drawing/2014/main" id="{7D4C7F9A-157A-D901-E353-713C3432530B}"/>
              </a:ext>
            </a:extLst>
          </p:cNvPr>
          <p:cNvPicPr>
            <a:picLocks noChangeAspect="1"/>
          </p:cNvPicPr>
          <p:nvPr userDrawn="1"/>
        </p:nvPicPr>
        <p:blipFill>
          <a:blip>
            <a:extLst>
              <a:ext uri="{96DAC541-7B7A-43D3-8B79-37D633B846F1}">
                <asvg:svgBlip xmlns:asvg="http://schemas.microsoft.com/office/drawing/2016/SVG/main" r:embed="rId133"/>
              </a:ext>
            </a:extLst>
          </a:blip>
          <a:srcRect/>
          <a:stretch/>
        </p:blipFill>
        <p:spPr>
          <a:xfrm>
            <a:off x="5265958" y="4293333"/>
            <a:ext cx="411480" cy="411480"/>
          </a:xfrm>
          <a:prstGeom prst="rect">
            <a:avLst/>
          </a:prstGeom>
        </p:spPr>
      </p:pic>
      <p:pic>
        <p:nvPicPr>
          <p:cNvPr id="214" name="Graphic 213" descr="laptop (blank)">
            <a:extLst>
              <a:ext uri="{FF2B5EF4-FFF2-40B4-BE49-F238E27FC236}">
                <a16:creationId xmlns:a16="http://schemas.microsoft.com/office/drawing/2014/main" id="{F93B3C11-C51A-D9CC-D2AC-891E8B4472C6}"/>
              </a:ext>
            </a:extLst>
          </p:cNvPr>
          <p:cNvPicPr>
            <a:picLocks noChangeAspect="1"/>
          </p:cNvPicPr>
          <p:nvPr userDrawn="1"/>
        </p:nvPicPr>
        <p:blipFill>
          <a:blip>
            <a:extLst>
              <a:ext uri="{96DAC541-7B7A-43D3-8B79-37D633B846F1}">
                <asvg:svgBlip xmlns:asvg="http://schemas.microsoft.com/office/drawing/2016/SVG/main" r:embed="rId134"/>
              </a:ext>
            </a:extLst>
          </a:blip>
          <a:srcRect/>
          <a:stretch/>
        </p:blipFill>
        <p:spPr>
          <a:xfrm>
            <a:off x="7352870" y="4293333"/>
            <a:ext cx="411480" cy="411480"/>
          </a:xfrm>
          <a:prstGeom prst="rect">
            <a:avLst/>
          </a:prstGeom>
        </p:spPr>
      </p:pic>
      <p:pic>
        <p:nvPicPr>
          <p:cNvPr id="215" name="Graphic 214" descr="tools">
            <a:extLst>
              <a:ext uri="{FF2B5EF4-FFF2-40B4-BE49-F238E27FC236}">
                <a16:creationId xmlns:a16="http://schemas.microsoft.com/office/drawing/2014/main" id="{FF1D475F-0E2D-C982-2F0B-CBB601FFCC5F}"/>
              </a:ext>
            </a:extLst>
          </p:cNvPr>
          <p:cNvPicPr>
            <a:picLocks noChangeAspect="1"/>
          </p:cNvPicPr>
          <p:nvPr userDrawn="1"/>
        </p:nvPicPr>
        <p:blipFill>
          <a:blip>
            <a:extLst>
              <a:ext uri="{96DAC541-7B7A-43D3-8B79-37D633B846F1}">
                <asvg:svgBlip xmlns:asvg="http://schemas.microsoft.com/office/drawing/2016/SVG/main" r:embed="rId135"/>
              </a:ext>
            </a:extLst>
          </a:blip>
          <a:stretch>
            <a:fillRect/>
          </a:stretch>
        </p:blipFill>
        <p:spPr>
          <a:xfrm>
            <a:off x="9439782" y="3161483"/>
            <a:ext cx="411480" cy="411480"/>
          </a:xfrm>
          <a:prstGeom prst="rect">
            <a:avLst/>
          </a:prstGeom>
        </p:spPr>
      </p:pic>
    </p:spTree>
    <p:extLst>
      <p:ext uri="{BB962C8B-B14F-4D97-AF65-F5344CB8AC3E}">
        <p14:creationId xmlns:p14="http://schemas.microsoft.com/office/powerpoint/2010/main" val="118272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Image B">
    <p:bg>
      <p:bgPr>
        <a:solidFill>
          <a:srgbClr val="EDECF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3A0366-5A10-9B8D-9B1C-E1DF4ECED4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0ED8825-599B-5861-964C-C45D8CAE373C}"/>
              </a:ext>
              <a:ext uri="{C183D7F6-B498-43B3-948B-1728B52AA6E4}">
                <adec:decorative xmlns:adec="http://schemas.microsoft.com/office/drawing/2017/decorative" val="1"/>
              </a:ext>
            </a:extLst>
          </p:cNvPr>
          <p:cNvSpPr/>
          <p:nvPr userDrawn="1"/>
        </p:nvSpPr>
        <p:spPr>
          <a:xfrm>
            <a:off x="-1" y="0"/>
            <a:ext cx="7301345" cy="6858000"/>
          </a:xfrm>
          <a:prstGeom prst="rect">
            <a:avLst/>
          </a:prstGeom>
          <a:gradFill>
            <a:gsLst>
              <a:gs pos="0">
                <a:schemeClr val="bg1">
                  <a:alpha val="88000"/>
                </a:schemeClr>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7" name="Pearson Logo" descr="Pearson Logo">
            <a:extLst>
              <a:ext uri="{FF2B5EF4-FFF2-40B4-BE49-F238E27FC236}">
                <a16:creationId xmlns:a16="http://schemas.microsoft.com/office/drawing/2014/main" id="{9F7F9665-0C51-202E-37DE-BB40E23C5921}"/>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544512" y="552450"/>
            <a:ext cx="2276856" cy="455371"/>
          </a:xfrm>
          <a:prstGeom prst="rect">
            <a:avLst/>
          </a:prstGeom>
        </p:spPr>
      </p:pic>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a:xfrm>
            <a:off x="542924" y="1646237"/>
            <a:ext cx="6419088" cy="3187020"/>
          </a:xfrm>
        </p:spPr>
        <p:txBody>
          <a:bodyPr anchor="b"/>
          <a:lstStyle>
            <a:lvl1pPr algn="l">
              <a:defRPr sz="6000" b="1">
                <a:solidFill>
                  <a:schemeClr val="tx2"/>
                </a:solidFill>
                <a:latin typeface="+mn-lt"/>
              </a:defRPr>
            </a:lvl1pPr>
          </a:lstStyle>
          <a:p>
            <a:r>
              <a:rPr lang="en-US" noProof="0"/>
              <a:t>Place title here, maximum three lines lorem</a:t>
            </a:r>
          </a:p>
        </p:txBody>
      </p:sp>
      <p:sp>
        <p:nvSpPr>
          <p:cNvPr id="3" name="Subtitle">
            <a:extLst>
              <a:ext uri="{FF2B5EF4-FFF2-40B4-BE49-F238E27FC236}">
                <a16:creationId xmlns:a16="http://schemas.microsoft.com/office/drawing/2014/main" id="{8879E363-BBA4-E8FB-32B0-B30CAED83B60}"/>
              </a:ext>
            </a:extLst>
          </p:cNvPr>
          <p:cNvSpPr>
            <a:spLocks noGrp="1"/>
          </p:cNvSpPr>
          <p:nvPr>
            <p:ph type="subTitle" idx="1" hasCustomPrompt="1"/>
          </p:nvPr>
        </p:nvSpPr>
        <p:spPr>
          <a:xfrm>
            <a:off x="542926" y="5212670"/>
            <a:ext cx="5484812" cy="1097643"/>
          </a:xfrm>
        </p:spPr>
        <p:txBody>
          <a:bodyPr anchor="b">
            <a:normAutofit/>
          </a:bodyPr>
          <a:lstStyle>
            <a:lvl1pPr marL="0" indent="0" algn="l">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subtitle here</a:t>
            </a:r>
          </a:p>
        </p:txBody>
      </p:sp>
    </p:spTree>
    <p:extLst>
      <p:ext uri="{BB962C8B-B14F-4D97-AF65-F5344CB8AC3E}">
        <p14:creationId xmlns:p14="http://schemas.microsoft.com/office/powerpoint/2010/main" val="150481662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ser Guide: Best Practices for PowerPoin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95" name="Section">
            <a:extLst>
              <a:ext uri="{FF2B5EF4-FFF2-40B4-BE49-F238E27FC236}">
                <a16:creationId xmlns:a16="http://schemas.microsoft.com/office/drawing/2014/main" id="{233300AB-A9E7-3601-EA04-42424EC26F32}"/>
              </a:ext>
            </a:extLst>
          </p:cNvPr>
          <p:cNvSpPr txBox="1"/>
          <p:nvPr userDrawn="1"/>
        </p:nvSpPr>
        <p:spPr bwMode="gray">
          <a:xfrm>
            <a:off x="550164" y="0"/>
            <a:ext cx="2666111"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Best practices </a:t>
            </a:r>
            <a:b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b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for PowerPoint</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529586"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noProof="0"/>
              <a:t>Here are some applicable best practices when setting up your PowerPoint document.</a:t>
            </a:r>
          </a:p>
        </p:txBody>
      </p:sp>
      <p:sp>
        <p:nvSpPr>
          <p:cNvPr id="2" name="Subhead 1">
            <a:extLst>
              <a:ext uri="{FF2B5EF4-FFF2-40B4-BE49-F238E27FC236}">
                <a16:creationId xmlns:a16="http://schemas.microsoft.com/office/drawing/2014/main" id="{EF10D453-0407-39C5-46E2-3A3740A2E40C}"/>
              </a:ext>
            </a:extLst>
          </p:cNvPr>
          <p:cNvSpPr txBox="1">
            <a:spLocks/>
          </p:cNvSpPr>
          <p:nvPr userDrawn="1"/>
        </p:nvSpPr>
        <p:spPr bwMode="gray">
          <a:xfrm>
            <a:off x="4155440" y="548641"/>
            <a:ext cx="3197132" cy="61119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a:solidFill>
                  <a:srgbClr val="0D004D"/>
                </a:solidFill>
                <a:latin typeface="Plus Jakarta Sans" panose="020B0604030504040204"/>
              </a:rPr>
              <a:t>Know what you’re preparing for — </a:t>
            </a:r>
            <a:br>
              <a:rPr lang="en-US" sz="1400" b="1" noProof="0">
                <a:solidFill>
                  <a:srgbClr val="0D004D"/>
                </a:solidFill>
                <a:latin typeface="Plus Jakarta Sans" panose="020B0604030504040204"/>
              </a:rPr>
            </a:br>
            <a:r>
              <a:rPr lang="en-US" sz="1400" b="1" noProof="0">
                <a:solidFill>
                  <a:srgbClr val="0D004D"/>
                </a:solidFill>
                <a:latin typeface="Plus Jakarta Sans" panose="020B0604030504040204"/>
              </a:rPr>
              <a:t>is it an in-person presentation or </a:t>
            </a:r>
            <a:br>
              <a:rPr lang="en-US" sz="1400" b="1" noProof="0">
                <a:solidFill>
                  <a:srgbClr val="0D004D"/>
                </a:solidFill>
                <a:latin typeface="Plus Jakarta Sans" panose="020B0604030504040204"/>
              </a:rPr>
            </a:br>
            <a:r>
              <a:rPr lang="en-US" sz="1400" b="1" noProof="0">
                <a:solidFill>
                  <a:srgbClr val="0D004D"/>
                </a:solidFill>
                <a:latin typeface="Plus Jakarta Sans" panose="020B0604030504040204"/>
              </a:rPr>
              <a:t>a document to read?</a:t>
            </a:r>
          </a:p>
        </p:txBody>
      </p:sp>
      <p:sp>
        <p:nvSpPr>
          <p:cNvPr id="3" name="Text 1">
            <a:extLst>
              <a:ext uri="{FF2B5EF4-FFF2-40B4-BE49-F238E27FC236}">
                <a16:creationId xmlns:a16="http://schemas.microsoft.com/office/drawing/2014/main" id="{06E0B9B9-F7DD-7626-84EA-18E96BD7A9F6}"/>
              </a:ext>
            </a:extLst>
          </p:cNvPr>
          <p:cNvSpPr txBox="1">
            <a:spLocks/>
          </p:cNvSpPr>
          <p:nvPr userDrawn="1"/>
        </p:nvSpPr>
        <p:spPr bwMode="gray">
          <a:xfrm>
            <a:off x="7753666" y="543805"/>
            <a:ext cx="3276259" cy="54863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noProof="0">
                <a:solidFill>
                  <a:srgbClr val="0D004D"/>
                </a:solidFill>
                <a:latin typeface="Plus Jakarta Sans Medium" panose="020B0604030504040204"/>
              </a:rPr>
              <a:t>This determines how much content you should include within a slide and how big/small the text needs to be.</a:t>
            </a:r>
          </a:p>
        </p:txBody>
      </p:sp>
      <p:sp>
        <p:nvSpPr>
          <p:cNvPr id="9" name="Subhead 2">
            <a:extLst>
              <a:ext uri="{FF2B5EF4-FFF2-40B4-BE49-F238E27FC236}">
                <a16:creationId xmlns:a16="http://schemas.microsoft.com/office/drawing/2014/main" id="{E445BE30-F3DD-D111-900F-08EDD021AE6F}"/>
              </a:ext>
            </a:extLst>
          </p:cNvPr>
          <p:cNvSpPr txBox="1">
            <a:spLocks/>
          </p:cNvSpPr>
          <p:nvPr userDrawn="1"/>
        </p:nvSpPr>
        <p:spPr bwMode="gray">
          <a:xfrm>
            <a:off x="4155440" y="1415500"/>
            <a:ext cx="3197132" cy="45006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a:solidFill>
                  <a:srgbClr val="0D004D"/>
                </a:solidFill>
                <a:latin typeface="Plus Jakarta Sans" panose="020B0604030504040204"/>
              </a:rPr>
              <a:t>Get to know the brand — familiarize yourself with the visual identity.</a:t>
            </a:r>
          </a:p>
        </p:txBody>
      </p:sp>
      <p:sp>
        <p:nvSpPr>
          <p:cNvPr id="12" name="Text 2">
            <a:extLst>
              <a:ext uri="{FF2B5EF4-FFF2-40B4-BE49-F238E27FC236}">
                <a16:creationId xmlns:a16="http://schemas.microsoft.com/office/drawing/2014/main" id="{D5954D86-C4ED-FC75-AA0F-FC3550030BCC}"/>
              </a:ext>
            </a:extLst>
          </p:cNvPr>
          <p:cNvSpPr txBox="1">
            <a:spLocks/>
          </p:cNvSpPr>
          <p:nvPr userDrawn="1"/>
        </p:nvSpPr>
        <p:spPr bwMode="gray">
          <a:xfrm>
            <a:off x="7753666" y="1410665"/>
            <a:ext cx="3276259" cy="51295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noProof="0">
                <a:solidFill>
                  <a:srgbClr val="0D004D"/>
                </a:solidFill>
                <a:latin typeface="Plus Jakarta Sans Medium" panose="020B0604030504040204"/>
              </a:rPr>
              <a:t>Consistency across communication is essential. Use the latest template and approved brand assets in your presentation.</a:t>
            </a:r>
          </a:p>
        </p:txBody>
      </p:sp>
      <p:sp>
        <p:nvSpPr>
          <p:cNvPr id="15" name="Subhead 3">
            <a:extLst>
              <a:ext uri="{FF2B5EF4-FFF2-40B4-BE49-F238E27FC236}">
                <a16:creationId xmlns:a16="http://schemas.microsoft.com/office/drawing/2014/main" id="{956C6F61-674F-35FA-CC56-028C501FDA78}"/>
              </a:ext>
            </a:extLst>
          </p:cNvPr>
          <p:cNvSpPr txBox="1">
            <a:spLocks/>
          </p:cNvSpPr>
          <p:nvPr userDrawn="1"/>
        </p:nvSpPr>
        <p:spPr bwMode="gray">
          <a:xfrm>
            <a:off x="4155440" y="2121230"/>
            <a:ext cx="3197132" cy="66023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a:solidFill>
                  <a:srgbClr val="0D004D"/>
                </a:solidFill>
                <a:latin typeface="Plus Jakarta Sans" panose="020B0604030504040204"/>
              </a:rPr>
              <a:t>Adding slides from another template? Start with a blank slide within the correct template. </a:t>
            </a:r>
          </a:p>
        </p:txBody>
      </p:sp>
      <p:sp>
        <p:nvSpPr>
          <p:cNvPr id="187" name="Text 3">
            <a:extLst>
              <a:ext uri="{FF2B5EF4-FFF2-40B4-BE49-F238E27FC236}">
                <a16:creationId xmlns:a16="http://schemas.microsoft.com/office/drawing/2014/main" id="{3EA0B21A-4CD8-8E3B-6F21-B6C12E08F774}"/>
              </a:ext>
            </a:extLst>
          </p:cNvPr>
          <p:cNvSpPr txBox="1">
            <a:spLocks/>
          </p:cNvSpPr>
          <p:nvPr userDrawn="1"/>
        </p:nvSpPr>
        <p:spPr bwMode="gray">
          <a:xfrm>
            <a:off x="7753667" y="2116395"/>
            <a:ext cx="3293272"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noProof="0">
                <a:solidFill>
                  <a:srgbClr val="0D004D"/>
                </a:solidFill>
                <a:latin typeface="Plus Jakarta Sans Medium" panose="020B0604030504040204"/>
              </a:rPr>
              <a:t>Copying/pasting content from another file with a different template is not a straightforward task. Start with a blank or basic layout, then copy the content over to avoid theme fonts/colors clash.</a:t>
            </a:r>
          </a:p>
        </p:txBody>
      </p:sp>
      <p:cxnSp>
        <p:nvCxnSpPr>
          <p:cNvPr id="7" name="Straight Connector 6">
            <a:extLst>
              <a:ext uri="{FF2B5EF4-FFF2-40B4-BE49-F238E27FC236}">
                <a16:creationId xmlns:a16="http://schemas.microsoft.com/office/drawing/2014/main" id="{30474C75-01C3-74C9-237B-D90741710EE9}"/>
              </a:ext>
              <a:ext uri="{C183D7F6-B498-43B3-948B-1728B52AA6E4}">
                <adec:decorative xmlns:adec="http://schemas.microsoft.com/office/drawing/2017/decorative" val="1"/>
              </a:ext>
            </a:extLst>
          </p:cNvPr>
          <p:cNvCxnSpPr>
            <a:cxnSpLocks/>
          </p:cNvCxnSpPr>
          <p:nvPr userDrawn="1"/>
        </p:nvCxnSpPr>
        <p:spPr bwMode="gray">
          <a:xfrm>
            <a:off x="4155440" y="1304646"/>
            <a:ext cx="6874485"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413C8B-CC3F-FE7A-CA92-11CAD6362CC6}"/>
              </a:ext>
              <a:ext uri="{C183D7F6-B498-43B3-948B-1728B52AA6E4}">
                <adec:decorative xmlns:adec="http://schemas.microsoft.com/office/drawing/2017/decorative" val="1"/>
              </a:ext>
            </a:extLst>
          </p:cNvPr>
          <p:cNvCxnSpPr>
            <a:cxnSpLocks/>
          </p:cNvCxnSpPr>
          <p:nvPr userDrawn="1"/>
        </p:nvCxnSpPr>
        <p:spPr bwMode="gray">
          <a:xfrm>
            <a:off x="4155440" y="2010376"/>
            <a:ext cx="6874485"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79A09BC9-7FEE-F651-8565-44AEA9FF7B17}"/>
              </a:ext>
              <a:ext uri="{C183D7F6-B498-43B3-948B-1728B52AA6E4}">
                <adec:decorative xmlns:adec="http://schemas.microsoft.com/office/drawing/2017/decorative" val="1"/>
              </a:ext>
            </a:extLst>
          </p:cNvPr>
          <p:cNvCxnSpPr>
            <a:cxnSpLocks/>
          </p:cNvCxnSpPr>
          <p:nvPr userDrawn="1"/>
        </p:nvCxnSpPr>
        <p:spPr bwMode="gray">
          <a:xfrm>
            <a:off x="4155440" y="3871991"/>
            <a:ext cx="6874485"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190" name="Text 4">
            <a:extLst>
              <a:ext uri="{FF2B5EF4-FFF2-40B4-BE49-F238E27FC236}">
                <a16:creationId xmlns:a16="http://schemas.microsoft.com/office/drawing/2014/main" id="{4FCA0760-67FD-B307-1FF1-4A3AE1560BAB}"/>
              </a:ext>
            </a:extLst>
          </p:cNvPr>
          <p:cNvSpPr txBox="1">
            <a:spLocks/>
          </p:cNvSpPr>
          <p:nvPr userDrawn="1"/>
        </p:nvSpPr>
        <p:spPr bwMode="gray">
          <a:xfrm>
            <a:off x="7753667" y="2924271"/>
            <a:ext cx="3276258"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noProof="0">
                <a:solidFill>
                  <a:srgbClr val="0D004D"/>
                </a:solidFill>
                <a:latin typeface="Plus Jakarta Sans Medium" panose="020B0604030504040204"/>
              </a:rPr>
              <a:t>Run your PowerPoint file through the “Check Accessibility” tool (located on the Review tab); ensure the reading order works well with screen reader, </a:t>
            </a:r>
            <a:br>
              <a:rPr lang="en-US" sz="1050" noProof="0">
                <a:solidFill>
                  <a:srgbClr val="0D004D"/>
                </a:solidFill>
                <a:latin typeface="Plus Jakarta Sans Medium" panose="020B0604030504040204"/>
              </a:rPr>
            </a:br>
            <a:r>
              <a:rPr lang="en-US" sz="1050" noProof="0">
                <a:solidFill>
                  <a:srgbClr val="0D004D"/>
                </a:solidFill>
                <a:latin typeface="Plus Jakarta Sans Medium" panose="020B0604030504040204"/>
              </a:rPr>
              <a:t>set alt text for images, etc.</a:t>
            </a: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gray">
          <a:xfrm>
            <a:off x="550164" y="6439710"/>
            <a:ext cx="2666111" cy="418289"/>
          </a:xfrm>
        </p:spPr>
        <p:txBody>
          <a:bodyPr/>
          <a:lstStyle/>
          <a:p>
            <a:r>
              <a:rPr lang="en-US" noProof="0" dirty="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gray">
          <a:xfrm>
            <a:off x="9908540" y="6439710"/>
            <a:ext cx="1734820" cy="418290"/>
          </a:xfrm>
        </p:spPr>
        <p:txBody>
          <a:bodyPr/>
          <a:lstStyle>
            <a:lvl1pPr>
              <a:defRPr>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7807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User Guide: Best Practices for PowerPoin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95" name="Section">
            <a:extLst>
              <a:ext uri="{FF2B5EF4-FFF2-40B4-BE49-F238E27FC236}">
                <a16:creationId xmlns:a16="http://schemas.microsoft.com/office/drawing/2014/main" id="{233300AB-A9E7-3601-EA04-42424EC26F32}"/>
              </a:ext>
            </a:extLst>
          </p:cNvPr>
          <p:cNvSpPr txBox="1"/>
          <p:nvPr userDrawn="1"/>
        </p:nvSpPr>
        <p:spPr bwMode="gray">
          <a:xfrm>
            <a:off x="550164" y="0"/>
            <a:ext cx="3602736"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Best practices </a:t>
            </a:r>
            <a:b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b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for PowerPoint</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529586"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noProof="0"/>
              <a:t>Here are some applicable best practices when setting up your PowerPoint document.</a:t>
            </a:r>
          </a:p>
        </p:txBody>
      </p:sp>
      <p:sp>
        <p:nvSpPr>
          <p:cNvPr id="2" name="Subhead 1">
            <a:extLst>
              <a:ext uri="{FF2B5EF4-FFF2-40B4-BE49-F238E27FC236}">
                <a16:creationId xmlns:a16="http://schemas.microsoft.com/office/drawing/2014/main" id="{EF10D453-0407-39C5-46E2-3A3740A2E40C}"/>
              </a:ext>
            </a:extLst>
          </p:cNvPr>
          <p:cNvSpPr txBox="1">
            <a:spLocks/>
          </p:cNvSpPr>
          <p:nvPr userDrawn="1"/>
        </p:nvSpPr>
        <p:spPr bwMode="gray">
          <a:xfrm>
            <a:off x="4142660" y="1366911"/>
            <a:ext cx="3197132"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a:solidFill>
                  <a:srgbClr val="0D004D"/>
                </a:solidFill>
                <a:latin typeface="Plus Jakarta Sans" panose="020B0604030504040204"/>
              </a:rPr>
              <a:t>Know what you’re preparing for — </a:t>
            </a:r>
            <a:br>
              <a:rPr lang="en-US" sz="1400" b="1" noProof="0">
                <a:solidFill>
                  <a:srgbClr val="0D004D"/>
                </a:solidFill>
                <a:latin typeface="Plus Jakarta Sans" panose="020B0604030504040204"/>
              </a:rPr>
            </a:br>
            <a:r>
              <a:rPr lang="en-US" sz="1400" b="1" noProof="0">
                <a:solidFill>
                  <a:srgbClr val="0D004D"/>
                </a:solidFill>
                <a:latin typeface="Plus Jakarta Sans" panose="020B0604030504040204"/>
              </a:rPr>
              <a:t>is it an in-person presentation or </a:t>
            </a:r>
            <a:br>
              <a:rPr lang="en-US" sz="1400" b="1" noProof="0">
                <a:solidFill>
                  <a:srgbClr val="0D004D"/>
                </a:solidFill>
                <a:latin typeface="Plus Jakarta Sans" panose="020B0604030504040204"/>
              </a:rPr>
            </a:br>
            <a:r>
              <a:rPr lang="en-US" sz="1400" b="1" noProof="0">
                <a:solidFill>
                  <a:srgbClr val="0D004D"/>
                </a:solidFill>
                <a:latin typeface="Plus Jakarta Sans" panose="020B0604030504040204"/>
              </a:rPr>
              <a:t>a document to read?</a:t>
            </a:r>
          </a:p>
        </p:txBody>
      </p:sp>
      <p:sp>
        <p:nvSpPr>
          <p:cNvPr id="3" name="Text 1">
            <a:extLst>
              <a:ext uri="{FF2B5EF4-FFF2-40B4-BE49-F238E27FC236}">
                <a16:creationId xmlns:a16="http://schemas.microsoft.com/office/drawing/2014/main" id="{06E0B9B9-F7DD-7626-84EA-18E96BD7A9F6}"/>
              </a:ext>
            </a:extLst>
          </p:cNvPr>
          <p:cNvSpPr txBox="1">
            <a:spLocks/>
          </p:cNvSpPr>
          <p:nvPr userDrawn="1"/>
        </p:nvSpPr>
        <p:spPr bwMode="gray">
          <a:xfrm>
            <a:off x="7740887" y="1362076"/>
            <a:ext cx="3665546"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noProof="0">
                <a:solidFill>
                  <a:srgbClr val="0D004D"/>
                </a:solidFill>
                <a:latin typeface="Plus Jakarta Sans Medium" panose="020B0604030504040204"/>
              </a:rPr>
              <a:t>This determines how much content you should include within a slide and how big/small the text needs to be.</a:t>
            </a:r>
          </a:p>
        </p:txBody>
      </p:sp>
      <p:sp>
        <p:nvSpPr>
          <p:cNvPr id="9" name="Subhead 2">
            <a:extLst>
              <a:ext uri="{FF2B5EF4-FFF2-40B4-BE49-F238E27FC236}">
                <a16:creationId xmlns:a16="http://schemas.microsoft.com/office/drawing/2014/main" id="{E445BE30-F3DD-D111-900F-08EDD021AE6F}"/>
              </a:ext>
            </a:extLst>
          </p:cNvPr>
          <p:cNvSpPr txBox="1">
            <a:spLocks/>
          </p:cNvSpPr>
          <p:nvPr userDrawn="1"/>
        </p:nvSpPr>
        <p:spPr bwMode="gray">
          <a:xfrm>
            <a:off x="4142660" y="2450644"/>
            <a:ext cx="3197132"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a:solidFill>
                  <a:srgbClr val="0D004D"/>
                </a:solidFill>
                <a:latin typeface="Plus Jakarta Sans" panose="020B0604030504040204"/>
              </a:rPr>
              <a:t>Get to know the brand — familiarize yourself with the visual identity.</a:t>
            </a:r>
          </a:p>
        </p:txBody>
      </p:sp>
      <p:sp>
        <p:nvSpPr>
          <p:cNvPr id="12" name="Text 2">
            <a:extLst>
              <a:ext uri="{FF2B5EF4-FFF2-40B4-BE49-F238E27FC236}">
                <a16:creationId xmlns:a16="http://schemas.microsoft.com/office/drawing/2014/main" id="{D5954D86-C4ED-FC75-AA0F-FC3550030BCC}"/>
              </a:ext>
            </a:extLst>
          </p:cNvPr>
          <p:cNvSpPr txBox="1">
            <a:spLocks/>
          </p:cNvSpPr>
          <p:nvPr userDrawn="1"/>
        </p:nvSpPr>
        <p:spPr bwMode="gray">
          <a:xfrm>
            <a:off x="7740887" y="2445809"/>
            <a:ext cx="3665546"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noProof="0">
                <a:solidFill>
                  <a:srgbClr val="0D004D"/>
                </a:solidFill>
                <a:latin typeface="Plus Jakarta Sans Medium" panose="020B0604030504040204"/>
              </a:rPr>
              <a:t>Consistency across communication is essential. Use the latest template and approved brand assets in your presentation.</a:t>
            </a:r>
          </a:p>
        </p:txBody>
      </p:sp>
      <p:sp>
        <p:nvSpPr>
          <p:cNvPr id="15" name="Subhead 3">
            <a:extLst>
              <a:ext uri="{FF2B5EF4-FFF2-40B4-BE49-F238E27FC236}">
                <a16:creationId xmlns:a16="http://schemas.microsoft.com/office/drawing/2014/main" id="{956C6F61-674F-35FA-CC56-028C501FDA78}"/>
              </a:ext>
            </a:extLst>
          </p:cNvPr>
          <p:cNvSpPr txBox="1">
            <a:spLocks/>
          </p:cNvSpPr>
          <p:nvPr userDrawn="1"/>
        </p:nvSpPr>
        <p:spPr bwMode="gray">
          <a:xfrm>
            <a:off x="4142660" y="3534377"/>
            <a:ext cx="3197132"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a:solidFill>
                  <a:srgbClr val="0D004D"/>
                </a:solidFill>
                <a:latin typeface="Plus Jakarta Sans" panose="020B0604030504040204"/>
              </a:rPr>
              <a:t>Adding slides from another template? Start with a blank slide within the correct template. </a:t>
            </a:r>
          </a:p>
        </p:txBody>
      </p:sp>
      <p:sp>
        <p:nvSpPr>
          <p:cNvPr id="187" name="Text 3">
            <a:extLst>
              <a:ext uri="{FF2B5EF4-FFF2-40B4-BE49-F238E27FC236}">
                <a16:creationId xmlns:a16="http://schemas.microsoft.com/office/drawing/2014/main" id="{3EA0B21A-4CD8-8E3B-6F21-B6C12E08F774}"/>
              </a:ext>
            </a:extLst>
          </p:cNvPr>
          <p:cNvSpPr txBox="1">
            <a:spLocks/>
          </p:cNvSpPr>
          <p:nvPr userDrawn="1"/>
        </p:nvSpPr>
        <p:spPr bwMode="gray">
          <a:xfrm>
            <a:off x="7740887" y="3529542"/>
            <a:ext cx="3665546"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noProof="0">
                <a:solidFill>
                  <a:srgbClr val="0D004D"/>
                </a:solidFill>
                <a:latin typeface="Plus Jakarta Sans Medium" panose="020B0604030504040204"/>
              </a:rPr>
              <a:t>Copying/pasting content from another file with a different template is not a straightforward task. Start with a blank or basic layout, then copy the content over to avoid theme fonts/colors clash.</a:t>
            </a:r>
          </a:p>
        </p:txBody>
      </p:sp>
      <p:sp>
        <p:nvSpPr>
          <p:cNvPr id="189" name="Subhead 4">
            <a:extLst>
              <a:ext uri="{FF2B5EF4-FFF2-40B4-BE49-F238E27FC236}">
                <a16:creationId xmlns:a16="http://schemas.microsoft.com/office/drawing/2014/main" id="{0C14AB4A-7B8A-929A-D582-24897BC62CBE}"/>
              </a:ext>
            </a:extLst>
          </p:cNvPr>
          <p:cNvSpPr txBox="1">
            <a:spLocks/>
          </p:cNvSpPr>
          <p:nvPr userDrawn="1"/>
        </p:nvSpPr>
        <p:spPr bwMode="gray">
          <a:xfrm>
            <a:off x="4142660" y="4618111"/>
            <a:ext cx="3197132"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a:solidFill>
                  <a:srgbClr val="0D004D"/>
                </a:solidFill>
                <a:latin typeface="Plus Jakarta Sans" panose="020B0604030504040204"/>
              </a:rPr>
              <a:t>Reach more audience, </a:t>
            </a:r>
            <a:br>
              <a:rPr lang="en-US" sz="1400" b="1" noProof="0">
                <a:solidFill>
                  <a:srgbClr val="0D004D"/>
                </a:solidFill>
                <a:latin typeface="Plus Jakarta Sans" panose="020B0604030504040204"/>
              </a:rPr>
            </a:br>
            <a:r>
              <a:rPr lang="en-US" sz="1400" b="1" noProof="0">
                <a:solidFill>
                  <a:srgbClr val="0D004D"/>
                </a:solidFill>
                <a:latin typeface="Plus Jakarta Sans" panose="020B0604030504040204"/>
              </a:rPr>
              <a:t>make it more accessible!</a:t>
            </a:r>
          </a:p>
        </p:txBody>
      </p:sp>
      <p:sp>
        <p:nvSpPr>
          <p:cNvPr id="190" name="Text 4">
            <a:extLst>
              <a:ext uri="{FF2B5EF4-FFF2-40B4-BE49-F238E27FC236}">
                <a16:creationId xmlns:a16="http://schemas.microsoft.com/office/drawing/2014/main" id="{4FCA0760-67FD-B307-1FF1-4A3AE1560BAB}"/>
              </a:ext>
            </a:extLst>
          </p:cNvPr>
          <p:cNvSpPr txBox="1">
            <a:spLocks/>
          </p:cNvSpPr>
          <p:nvPr userDrawn="1"/>
        </p:nvSpPr>
        <p:spPr bwMode="gray">
          <a:xfrm>
            <a:off x="7740887" y="4613276"/>
            <a:ext cx="3665546" cy="86686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noProof="0">
                <a:solidFill>
                  <a:srgbClr val="0D004D"/>
                </a:solidFill>
                <a:latin typeface="Plus Jakarta Sans Medium" panose="020B0604030504040204"/>
              </a:rPr>
              <a:t>Run your PowerPoint file through the “Check Accessibility” tool (located on the Review tab); ensure the reading order works well with screen reader, </a:t>
            </a:r>
            <a:br>
              <a:rPr lang="en-US" sz="1050" noProof="0">
                <a:solidFill>
                  <a:srgbClr val="0D004D"/>
                </a:solidFill>
                <a:latin typeface="Plus Jakarta Sans Medium" panose="020B0604030504040204"/>
              </a:rPr>
            </a:br>
            <a:r>
              <a:rPr lang="en-US" sz="1050" noProof="0">
                <a:solidFill>
                  <a:srgbClr val="0D004D"/>
                </a:solidFill>
                <a:latin typeface="Plus Jakarta Sans Medium" panose="020B0604030504040204"/>
              </a:rPr>
              <a:t>set alt text for images, etc.</a:t>
            </a:r>
          </a:p>
        </p:txBody>
      </p:sp>
      <p:sp>
        <p:nvSpPr>
          <p:cNvPr id="4" name="Footer">
            <a:extLst>
              <a:ext uri="{FF2B5EF4-FFF2-40B4-BE49-F238E27FC236}">
                <a16:creationId xmlns:a16="http://schemas.microsoft.com/office/drawing/2014/main" id="{D98E3E45-621A-88DF-E490-7E6E2B0BC6E6}"/>
              </a:ext>
            </a:extLst>
          </p:cNvPr>
          <p:cNvSpPr>
            <a:spLocks noGrp="1"/>
          </p:cNvSpPr>
          <p:nvPr>
            <p:ph type="ftr" sz="quarter" idx="11"/>
          </p:nvPr>
        </p:nvSpPr>
        <p:spPr bwMode="gray"/>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p:cNvSpPr>
          <p:nvPr>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cxnSp>
        <p:nvCxnSpPr>
          <p:cNvPr id="16" name="Straight Connector 15">
            <a:extLst>
              <a:ext uri="{FF2B5EF4-FFF2-40B4-BE49-F238E27FC236}">
                <a16:creationId xmlns:a16="http://schemas.microsoft.com/office/drawing/2014/main" id="{27A96B58-CA17-E5BF-9564-FDEAE0E01C43}"/>
              </a:ext>
              <a:ext uri="{C183D7F6-B498-43B3-948B-1728B52AA6E4}">
                <adec:decorative xmlns:adec="http://schemas.microsoft.com/office/drawing/2017/decorative" val="1"/>
              </a:ext>
            </a:extLst>
          </p:cNvPr>
          <p:cNvCxnSpPr>
            <a:cxnSpLocks/>
          </p:cNvCxnSpPr>
          <p:nvPr userDrawn="1"/>
        </p:nvCxnSpPr>
        <p:spPr bwMode="gray">
          <a:xfrm>
            <a:off x="4068293" y="2254586"/>
            <a:ext cx="733814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1F2CA21-9604-4A61-D0D7-39302E45F319}"/>
              </a:ext>
              <a:ext uri="{C183D7F6-B498-43B3-948B-1728B52AA6E4}">
                <adec:decorative xmlns:adec="http://schemas.microsoft.com/office/drawing/2017/decorative" val="1"/>
              </a:ext>
            </a:extLst>
          </p:cNvPr>
          <p:cNvCxnSpPr>
            <a:cxnSpLocks/>
          </p:cNvCxnSpPr>
          <p:nvPr userDrawn="1"/>
        </p:nvCxnSpPr>
        <p:spPr bwMode="gray">
          <a:xfrm>
            <a:off x="4068293" y="3309791"/>
            <a:ext cx="733814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84A6ADC-D61E-6253-C621-9038C90E14E5}"/>
              </a:ext>
              <a:ext uri="{C183D7F6-B498-43B3-948B-1728B52AA6E4}">
                <adec:decorative xmlns:adec="http://schemas.microsoft.com/office/drawing/2017/decorative" val="1"/>
              </a:ext>
            </a:extLst>
          </p:cNvPr>
          <p:cNvCxnSpPr>
            <a:cxnSpLocks/>
          </p:cNvCxnSpPr>
          <p:nvPr userDrawn="1"/>
        </p:nvCxnSpPr>
        <p:spPr bwMode="gray">
          <a:xfrm>
            <a:off x="4068293" y="4412625"/>
            <a:ext cx="7338140"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7870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User Guide: Best Practices for PowerPoin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95" name="Section">
            <a:extLst>
              <a:ext uri="{FF2B5EF4-FFF2-40B4-BE49-F238E27FC236}">
                <a16:creationId xmlns:a16="http://schemas.microsoft.com/office/drawing/2014/main" id="{233300AB-A9E7-3601-EA04-42424EC26F32}"/>
              </a:ext>
            </a:extLst>
          </p:cNvPr>
          <p:cNvSpPr txBox="1"/>
          <p:nvPr userDrawn="1"/>
        </p:nvSpPr>
        <p:spPr bwMode="gray">
          <a:xfrm>
            <a:off x="550164" y="0"/>
            <a:ext cx="2666111"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Best practices </a:t>
            </a:r>
            <a:b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b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for PowerPoint</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529586"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noProof="0" dirty="0"/>
              <a:t>Here are some </a:t>
            </a:r>
            <a:r>
              <a:rPr lang="en-US" b="1" noProof="0" dirty="0"/>
              <a:t>technical best practices </a:t>
            </a:r>
            <a:r>
              <a:rPr lang="en-US" b="0" noProof="0" dirty="0"/>
              <a:t>when setting up your PowerPoint document </a:t>
            </a:r>
            <a:r>
              <a:rPr lang="en-GB" dirty="0"/>
              <a:t>on Windows and Mac (via desktop apps)</a:t>
            </a:r>
            <a:r>
              <a:rPr lang="en-US" b="0" noProof="0" dirty="0"/>
              <a:t>.</a:t>
            </a:r>
          </a:p>
        </p:txBody>
      </p:sp>
      <p:sp>
        <p:nvSpPr>
          <p:cNvPr id="4" name="Footer">
            <a:extLst>
              <a:ext uri="{FF2B5EF4-FFF2-40B4-BE49-F238E27FC236}">
                <a16:creationId xmlns:a16="http://schemas.microsoft.com/office/drawing/2014/main" id="{D98E3E45-621A-88DF-E490-7E6E2B0BC6E6}"/>
              </a:ext>
            </a:extLst>
          </p:cNvPr>
          <p:cNvSpPr>
            <a:spLocks noGrp="1"/>
          </p:cNvSpPr>
          <p:nvPr>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gray">
          <a:xfrm>
            <a:off x="9908540" y="6439710"/>
            <a:ext cx="1734820" cy="418290"/>
          </a:xfrm>
        </p:spPr>
        <p:txBody>
          <a:bodyPr/>
          <a:lstStyle>
            <a:lvl1pPr>
              <a:defRPr>
                <a:solidFill>
                  <a:schemeClr val="tx2"/>
                </a:solidFill>
              </a:defRPr>
            </a:lvl1pPr>
          </a:lstStyle>
          <a:p>
            <a:fld id="{27BB625B-AB5A-C845-B50B-ED205C3DDF7A}" type="slidenum">
              <a:rPr lang="en-US" noProof="0" smtClean="0"/>
              <a:pPr/>
              <a:t>‹#›</a:t>
            </a:fld>
            <a:endParaRPr lang="en-US" noProof="0"/>
          </a:p>
        </p:txBody>
      </p:sp>
      <p:sp>
        <p:nvSpPr>
          <p:cNvPr id="41" name="Subhead 1">
            <a:extLst>
              <a:ext uri="{FF2B5EF4-FFF2-40B4-BE49-F238E27FC236}">
                <a16:creationId xmlns:a16="http://schemas.microsoft.com/office/drawing/2014/main" id="{C3E77E8E-B3FE-F345-9673-AF4A3014054B}"/>
              </a:ext>
            </a:extLst>
          </p:cNvPr>
          <p:cNvSpPr txBox="1">
            <a:spLocks/>
          </p:cNvSpPr>
          <p:nvPr userDrawn="1"/>
        </p:nvSpPr>
        <p:spPr bwMode="gray">
          <a:xfrm>
            <a:off x="3833527" y="356798"/>
            <a:ext cx="3197132" cy="38368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dirty="0">
                <a:solidFill>
                  <a:srgbClr val="0D004D"/>
                </a:solidFill>
                <a:latin typeface="Plus Jakarta Sans" panose="020B0604030504040204"/>
              </a:rPr>
              <a:t>Reducing file size</a:t>
            </a:r>
          </a:p>
        </p:txBody>
      </p:sp>
      <p:sp>
        <p:nvSpPr>
          <p:cNvPr id="42" name="Text 1">
            <a:extLst>
              <a:ext uri="{FF2B5EF4-FFF2-40B4-BE49-F238E27FC236}">
                <a16:creationId xmlns:a16="http://schemas.microsoft.com/office/drawing/2014/main" id="{2591F121-BEAD-8A15-7931-EE9CBF7C0DBA}"/>
              </a:ext>
            </a:extLst>
          </p:cNvPr>
          <p:cNvSpPr txBox="1">
            <a:spLocks/>
          </p:cNvSpPr>
          <p:nvPr userDrawn="1"/>
        </p:nvSpPr>
        <p:spPr bwMode="gray">
          <a:xfrm>
            <a:off x="7740886" y="351963"/>
            <a:ext cx="3599559" cy="293011"/>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b="1" noProof="0" dirty="0">
                <a:solidFill>
                  <a:srgbClr val="0D004D"/>
                </a:solidFill>
                <a:latin typeface="Plus Jakarta Sans Medium" panose="020B0604030504040204"/>
              </a:rPr>
              <a:t>Optimize your file size at 150ppi </a:t>
            </a:r>
            <a:r>
              <a:rPr lang="en-US" sz="1050" noProof="0" dirty="0">
                <a:solidFill>
                  <a:srgbClr val="0D004D"/>
                </a:solidFill>
                <a:latin typeface="Plus Jakarta Sans Medium" panose="020B0604030504040204"/>
              </a:rPr>
              <a:t>by compressing pictures for general use.</a:t>
            </a:r>
          </a:p>
        </p:txBody>
      </p:sp>
      <p:cxnSp>
        <p:nvCxnSpPr>
          <p:cNvPr id="43" name="Straight Connector 42">
            <a:extLst>
              <a:ext uri="{FF2B5EF4-FFF2-40B4-BE49-F238E27FC236}">
                <a16:creationId xmlns:a16="http://schemas.microsoft.com/office/drawing/2014/main" id="{AE2D4693-3FCB-CFF2-048A-7A7D79ACD81D}"/>
              </a:ext>
              <a:ext uri="{C183D7F6-B498-43B3-948B-1728B52AA6E4}">
                <adec:decorative xmlns:adec="http://schemas.microsoft.com/office/drawing/2017/decorative" val="1"/>
              </a:ext>
            </a:extLst>
          </p:cNvPr>
          <p:cNvCxnSpPr>
            <a:cxnSpLocks/>
          </p:cNvCxnSpPr>
          <p:nvPr userDrawn="1"/>
        </p:nvCxnSpPr>
        <p:spPr bwMode="gray">
          <a:xfrm>
            <a:off x="3833527" y="3039391"/>
            <a:ext cx="7809833"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4" name="Subhead 3">
            <a:extLst>
              <a:ext uri="{FF2B5EF4-FFF2-40B4-BE49-F238E27FC236}">
                <a16:creationId xmlns:a16="http://schemas.microsoft.com/office/drawing/2014/main" id="{ECEB1FB4-C4FF-DD57-1582-B4011D638A3C}"/>
              </a:ext>
            </a:extLst>
          </p:cNvPr>
          <p:cNvSpPr txBox="1">
            <a:spLocks/>
          </p:cNvSpPr>
          <p:nvPr userDrawn="1"/>
        </p:nvSpPr>
        <p:spPr bwMode="gray">
          <a:xfrm>
            <a:off x="3833527" y="3161065"/>
            <a:ext cx="3197132" cy="42802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400" b="1" noProof="0">
                <a:solidFill>
                  <a:srgbClr val="0D004D"/>
                </a:solidFill>
                <a:latin typeface="Plus Jakarta Sans" panose="020B0604030504040204"/>
              </a:rPr>
              <a:t>Embedding fonts </a:t>
            </a:r>
          </a:p>
        </p:txBody>
      </p:sp>
      <p:sp>
        <p:nvSpPr>
          <p:cNvPr id="45" name="Text 3">
            <a:extLst>
              <a:ext uri="{FF2B5EF4-FFF2-40B4-BE49-F238E27FC236}">
                <a16:creationId xmlns:a16="http://schemas.microsoft.com/office/drawing/2014/main" id="{860D7D49-3009-419A-E943-8CC83EDD9738}"/>
              </a:ext>
            </a:extLst>
          </p:cNvPr>
          <p:cNvSpPr txBox="1">
            <a:spLocks/>
          </p:cNvSpPr>
          <p:nvPr userDrawn="1"/>
        </p:nvSpPr>
        <p:spPr bwMode="gray">
          <a:xfrm>
            <a:off x="7740886" y="3156230"/>
            <a:ext cx="3459797" cy="41828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r>
              <a:rPr lang="en-US" sz="1050" b="0" i="0">
                <a:solidFill>
                  <a:srgbClr val="0D004D"/>
                </a:solidFill>
                <a:latin typeface="Plus Jakarta Sans Medium" pitchFamily="2" charset="77"/>
                <a:cs typeface="Plus Jakarta Sans Medium" pitchFamily="2" charset="77"/>
              </a:rPr>
              <a:t>It is important to </a:t>
            </a:r>
            <a:r>
              <a:rPr lang="en-US" sz="1050" b="1" i="0">
                <a:solidFill>
                  <a:srgbClr val="0D004D"/>
                </a:solidFill>
                <a:latin typeface="Plus Jakarta Sans Medium" pitchFamily="2" charset="77"/>
                <a:cs typeface="Plus Jakarta Sans Medium" pitchFamily="2" charset="77"/>
              </a:rPr>
              <a:t>embed all characters in the file</a:t>
            </a:r>
            <a:r>
              <a:rPr lang="en-US" sz="1050" b="0" i="0">
                <a:solidFill>
                  <a:srgbClr val="0D004D"/>
                </a:solidFill>
                <a:latin typeface="Plus Jakarta Sans Medium" pitchFamily="2" charset="77"/>
                <a:cs typeface="Plus Jakarta Sans Medium" pitchFamily="2" charset="77"/>
              </a:rPr>
              <a:t> to ensure other people can edit when collaborating.</a:t>
            </a:r>
            <a:endParaRPr lang="en-US" sz="1050" b="0" i="0" noProof="0">
              <a:solidFill>
                <a:srgbClr val="0D004D"/>
              </a:solidFill>
              <a:latin typeface="Plus Jakarta Sans Medium" pitchFamily="2" charset="77"/>
              <a:cs typeface="Plus Jakarta Sans Medium" pitchFamily="2" charset="77"/>
            </a:endParaRPr>
          </a:p>
        </p:txBody>
      </p:sp>
      <p:sp>
        <p:nvSpPr>
          <p:cNvPr id="46" name="Subhead 4">
            <a:extLst>
              <a:ext uri="{FF2B5EF4-FFF2-40B4-BE49-F238E27FC236}">
                <a16:creationId xmlns:a16="http://schemas.microsoft.com/office/drawing/2014/main" id="{0993F78B-C72D-39E6-D976-E51A740E7528}"/>
              </a:ext>
            </a:extLst>
          </p:cNvPr>
          <p:cNvSpPr txBox="1">
            <a:spLocks/>
          </p:cNvSpPr>
          <p:nvPr userDrawn="1"/>
        </p:nvSpPr>
        <p:spPr bwMode="gray">
          <a:xfrm>
            <a:off x="4702176" y="3919378"/>
            <a:ext cx="3197132" cy="22823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endParaRPr lang="en-US" sz="1400" b="1" noProof="0">
              <a:solidFill>
                <a:srgbClr val="0D004D"/>
              </a:solidFill>
              <a:latin typeface="Plus Jakarta Sans" panose="020B0604030504040204"/>
            </a:endParaRPr>
          </a:p>
        </p:txBody>
      </p:sp>
      <p:grpSp>
        <p:nvGrpSpPr>
          <p:cNvPr id="47" name="Group 46">
            <a:extLst>
              <a:ext uri="{FF2B5EF4-FFF2-40B4-BE49-F238E27FC236}">
                <a16:creationId xmlns:a16="http://schemas.microsoft.com/office/drawing/2014/main" id="{7B53222B-3F6A-6856-D636-3FFA492A8BA0}"/>
              </a:ext>
            </a:extLst>
          </p:cNvPr>
          <p:cNvGrpSpPr/>
          <p:nvPr userDrawn="1"/>
        </p:nvGrpSpPr>
        <p:grpSpPr>
          <a:xfrm>
            <a:off x="7543799" y="3888136"/>
            <a:ext cx="3511092" cy="2251733"/>
            <a:chOff x="3582618" y="1713847"/>
            <a:chExt cx="3931365" cy="2586327"/>
          </a:xfrm>
        </p:grpSpPr>
        <p:sp>
          <p:nvSpPr>
            <p:cNvPr id="48" name="Rounded Rectangle 47">
              <a:extLst>
                <a:ext uri="{FF2B5EF4-FFF2-40B4-BE49-F238E27FC236}">
                  <a16:creationId xmlns:a16="http://schemas.microsoft.com/office/drawing/2014/main" id="{E8FC13F9-CF3E-C7DF-ACD5-A2C1F5010D27}"/>
                </a:ext>
              </a:extLst>
            </p:cNvPr>
            <p:cNvSpPr/>
            <p:nvPr/>
          </p:nvSpPr>
          <p:spPr>
            <a:xfrm>
              <a:off x="3768898" y="1713847"/>
              <a:ext cx="3745085" cy="2458630"/>
            </a:xfrm>
            <a:prstGeom prst="roundRect">
              <a:avLst>
                <a:gd name="adj" fmla="val 4268"/>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D069A47-18E4-AE4A-81AC-2C8041DAA7AE}"/>
                </a:ext>
              </a:extLst>
            </p:cNvPr>
            <p:cNvSpPr/>
            <p:nvPr/>
          </p:nvSpPr>
          <p:spPr>
            <a:xfrm>
              <a:off x="3582618" y="3207051"/>
              <a:ext cx="2314437" cy="1093123"/>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3">
            <a:extLst>
              <a:ext uri="{FF2B5EF4-FFF2-40B4-BE49-F238E27FC236}">
                <a16:creationId xmlns:a16="http://schemas.microsoft.com/office/drawing/2014/main" id="{B8ECD3F6-36DE-0D3B-8CBE-2A2882247B29}"/>
              </a:ext>
            </a:extLst>
          </p:cNvPr>
          <p:cNvSpPr txBox="1">
            <a:spLocks/>
          </p:cNvSpPr>
          <p:nvPr userDrawn="1"/>
        </p:nvSpPr>
        <p:spPr bwMode="gray">
          <a:xfrm>
            <a:off x="7740886" y="3653541"/>
            <a:ext cx="2698985" cy="19337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l">
              <a:lnSpc>
                <a:spcPct val="100000"/>
              </a:lnSpc>
              <a:spcAft>
                <a:spcPts val="600"/>
              </a:spcAft>
              <a:defRPr/>
            </a:pPr>
            <a:r>
              <a:rPr lang="en-US" sz="1050" b="1" i="0" noProof="0">
                <a:solidFill>
                  <a:srgbClr val="0D004D"/>
                </a:solidFill>
                <a:latin typeface="Plus Jakarta Sans Medium" pitchFamily="2" charset="77"/>
                <a:cs typeface="Plus Jakarta Sans Medium" pitchFamily="2" charset="77"/>
              </a:rPr>
              <a:t>On Mac: </a:t>
            </a:r>
            <a:r>
              <a:rPr lang="en-US" sz="1050" b="0" i="0" noProof="0">
                <a:solidFill>
                  <a:srgbClr val="0D004D"/>
                </a:solidFill>
                <a:latin typeface="Plus Jakarta Sans Medium" pitchFamily="2" charset="77"/>
                <a:cs typeface="Plus Jakarta Sans Medium" pitchFamily="2" charset="77"/>
              </a:rPr>
              <a:t>Preferences&gt;Save </a:t>
            </a:r>
          </a:p>
        </p:txBody>
      </p:sp>
      <p:grpSp>
        <p:nvGrpSpPr>
          <p:cNvPr id="51" name="Group 50">
            <a:extLst>
              <a:ext uri="{FF2B5EF4-FFF2-40B4-BE49-F238E27FC236}">
                <a16:creationId xmlns:a16="http://schemas.microsoft.com/office/drawing/2014/main" id="{47BCD1C9-CAE7-8FFA-000A-15256BAA9533}"/>
              </a:ext>
            </a:extLst>
          </p:cNvPr>
          <p:cNvGrpSpPr/>
          <p:nvPr userDrawn="1"/>
        </p:nvGrpSpPr>
        <p:grpSpPr>
          <a:xfrm>
            <a:off x="7759153" y="1080885"/>
            <a:ext cx="2698985" cy="1772969"/>
            <a:chOff x="3835357" y="1801921"/>
            <a:chExt cx="3678624" cy="2370555"/>
          </a:xfrm>
        </p:grpSpPr>
        <p:sp>
          <p:nvSpPr>
            <p:cNvPr id="52" name="Rounded Rectangle 51">
              <a:extLst>
                <a:ext uri="{FF2B5EF4-FFF2-40B4-BE49-F238E27FC236}">
                  <a16:creationId xmlns:a16="http://schemas.microsoft.com/office/drawing/2014/main" id="{DDF31601-8C98-75D0-4B0D-5C783EAC5ADE}"/>
                </a:ext>
              </a:extLst>
            </p:cNvPr>
            <p:cNvSpPr/>
            <p:nvPr/>
          </p:nvSpPr>
          <p:spPr>
            <a:xfrm>
              <a:off x="3835357" y="1801921"/>
              <a:ext cx="3678624" cy="2370555"/>
            </a:xfrm>
            <a:prstGeom prst="roundRect">
              <a:avLst>
                <a:gd name="adj" fmla="val 4268"/>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5E6ED0C-CE32-307E-F962-19BDA02FF56D}"/>
                </a:ext>
              </a:extLst>
            </p:cNvPr>
            <p:cNvSpPr/>
            <p:nvPr/>
          </p:nvSpPr>
          <p:spPr>
            <a:xfrm>
              <a:off x="4869057" y="2370644"/>
              <a:ext cx="2459448" cy="871425"/>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3">
            <a:extLst>
              <a:ext uri="{FF2B5EF4-FFF2-40B4-BE49-F238E27FC236}">
                <a16:creationId xmlns:a16="http://schemas.microsoft.com/office/drawing/2014/main" id="{75E6D4D5-2146-59A3-0503-5009F56F6FFD}"/>
              </a:ext>
            </a:extLst>
          </p:cNvPr>
          <p:cNvSpPr txBox="1">
            <a:spLocks/>
          </p:cNvSpPr>
          <p:nvPr userDrawn="1"/>
        </p:nvSpPr>
        <p:spPr bwMode="gray">
          <a:xfrm>
            <a:off x="3833527" y="3653541"/>
            <a:ext cx="3153653" cy="24322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l">
              <a:lnSpc>
                <a:spcPct val="100000"/>
              </a:lnSpc>
              <a:spcAft>
                <a:spcPts val="600"/>
              </a:spcAft>
              <a:defRPr/>
            </a:pPr>
            <a:r>
              <a:rPr lang="en-US" sz="1050" b="1" i="0" noProof="0" dirty="0">
                <a:solidFill>
                  <a:srgbClr val="0D004D"/>
                </a:solidFill>
                <a:latin typeface="Plus Jakarta Sans Medium" pitchFamily="2" charset="77"/>
                <a:cs typeface="Plus Jakarta Sans Medium" pitchFamily="2" charset="77"/>
              </a:rPr>
              <a:t>On Windows: </a:t>
            </a:r>
            <a:r>
              <a:rPr lang="en-US" sz="1050" b="0" i="0" noProof="0" dirty="0">
                <a:solidFill>
                  <a:srgbClr val="0D004D"/>
                </a:solidFill>
                <a:latin typeface="Plus Jakarta Sans Medium" pitchFamily="2" charset="77"/>
                <a:cs typeface="Plus Jakarta Sans Medium" pitchFamily="2" charset="77"/>
              </a:rPr>
              <a:t>File&gt;Options&gt;Save</a:t>
            </a:r>
          </a:p>
        </p:txBody>
      </p:sp>
      <p:grpSp>
        <p:nvGrpSpPr>
          <p:cNvPr id="2" name="Group 1">
            <a:extLst>
              <a:ext uri="{FF2B5EF4-FFF2-40B4-BE49-F238E27FC236}">
                <a16:creationId xmlns:a16="http://schemas.microsoft.com/office/drawing/2014/main" id="{0686BAFC-6D08-6F98-A453-5015392A70D2}"/>
              </a:ext>
            </a:extLst>
          </p:cNvPr>
          <p:cNvGrpSpPr/>
          <p:nvPr userDrawn="1"/>
        </p:nvGrpSpPr>
        <p:grpSpPr>
          <a:xfrm>
            <a:off x="3833527" y="3888136"/>
            <a:ext cx="3150026" cy="2558741"/>
            <a:chOff x="4142659" y="3888136"/>
            <a:chExt cx="3150026" cy="2558741"/>
          </a:xfrm>
        </p:grpSpPr>
        <p:sp>
          <p:nvSpPr>
            <p:cNvPr id="54" name="Rounded Rectangle 53">
              <a:extLst>
                <a:ext uri="{FF2B5EF4-FFF2-40B4-BE49-F238E27FC236}">
                  <a16:creationId xmlns:a16="http://schemas.microsoft.com/office/drawing/2014/main" id="{31748332-7F6B-A3AB-8BA4-63D85820AA87}"/>
                </a:ext>
              </a:extLst>
            </p:cNvPr>
            <p:cNvSpPr/>
            <p:nvPr userDrawn="1"/>
          </p:nvSpPr>
          <p:spPr>
            <a:xfrm>
              <a:off x="4142659" y="3888136"/>
              <a:ext cx="3150026" cy="2558741"/>
            </a:xfrm>
            <a:prstGeom prst="roundRect">
              <a:avLst>
                <a:gd name="adj" fmla="val 1173"/>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6329B9E-8AAB-F994-479D-AB7CE3402205}"/>
                </a:ext>
              </a:extLst>
            </p:cNvPr>
            <p:cNvSpPr/>
            <p:nvPr userDrawn="1"/>
          </p:nvSpPr>
          <p:spPr>
            <a:xfrm>
              <a:off x="4494759" y="5576599"/>
              <a:ext cx="1808070" cy="745720"/>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 3">
            <a:extLst>
              <a:ext uri="{FF2B5EF4-FFF2-40B4-BE49-F238E27FC236}">
                <a16:creationId xmlns:a16="http://schemas.microsoft.com/office/drawing/2014/main" id="{067281E4-E04D-C790-A5FB-6981FF31721E}"/>
              </a:ext>
            </a:extLst>
          </p:cNvPr>
          <p:cNvSpPr txBox="1">
            <a:spLocks/>
          </p:cNvSpPr>
          <p:nvPr userDrawn="1"/>
        </p:nvSpPr>
        <p:spPr bwMode="gray">
          <a:xfrm>
            <a:off x="7740886" y="855184"/>
            <a:ext cx="2698985" cy="19337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l">
              <a:lnSpc>
                <a:spcPct val="100000"/>
              </a:lnSpc>
              <a:spcAft>
                <a:spcPts val="600"/>
              </a:spcAft>
              <a:defRPr/>
            </a:pPr>
            <a:r>
              <a:rPr lang="en-US" sz="1050" b="1" i="0" noProof="0">
                <a:solidFill>
                  <a:srgbClr val="0D004D"/>
                </a:solidFill>
                <a:latin typeface="Plus Jakarta Sans Medium" pitchFamily="2" charset="77"/>
                <a:cs typeface="Plus Jakarta Sans Medium" pitchFamily="2" charset="77"/>
              </a:rPr>
              <a:t>On Mac: </a:t>
            </a:r>
            <a:r>
              <a:rPr lang="en-US" sz="1050" b="0" i="0" noProof="0">
                <a:solidFill>
                  <a:srgbClr val="0D004D"/>
                </a:solidFill>
                <a:latin typeface="Plus Jakarta Sans Medium" pitchFamily="2" charset="77"/>
                <a:cs typeface="Plus Jakarta Sans Medium" pitchFamily="2" charset="77"/>
              </a:rPr>
              <a:t>File&gt;Compress Pictures </a:t>
            </a:r>
          </a:p>
        </p:txBody>
      </p:sp>
      <p:sp>
        <p:nvSpPr>
          <p:cNvPr id="58" name="Text 3">
            <a:extLst>
              <a:ext uri="{FF2B5EF4-FFF2-40B4-BE49-F238E27FC236}">
                <a16:creationId xmlns:a16="http://schemas.microsoft.com/office/drawing/2014/main" id="{8E7A0297-2195-BD58-E3E3-DE5B94035BB1}"/>
              </a:ext>
            </a:extLst>
          </p:cNvPr>
          <p:cNvSpPr txBox="1">
            <a:spLocks/>
          </p:cNvSpPr>
          <p:nvPr userDrawn="1"/>
        </p:nvSpPr>
        <p:spPr bwMode="gray">
          <a:xfrm>
            <a:off x="3833527" y="855184"/>
            <a:ext cx="3153653" cy="24322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l">
              <a:lnSpc>
                <a:spcPct val="100000"/>
              </a:lnSpc>
              <a:spcAft>
                <a:spcPts val="600"/>
              </a:spcAft>
              <a:defRPr/>
            </a:pPr>
            <a:r>
              <a:rPr lang="en-US" sz="1050" b="1" i="0" noProof="0" dirty="0">
                <a:solidFill>
                  <a:srgbClr val="0D004D"/>
                </a:solidFill>
                <a:latin typeface="Plus Jakarta Sans Medium" pitchFamily="2" charset="77"/>
                <a:cs typeface="Plus Jakarta Sans Medium" pitchFamily="2" charset="77"/>
              </a:rPr>
              <a:t>On Windows: </a:t>
            </a:r>
            <a:r>
              <a:rPr lang="en-US" sz="1050" b="0" i="0" noProof="0" dirty="0">
                <a:solidFill>
                  <a:srgbClr val="0D004D"/>
                </a:solidFill>
                <a:latin typeface="Plus Jakarta Sans Medium" pitchFamily="2" charset="77"/>
                <a:cs typeface="Plus Jakarta Sans Medium" pitchFamily="2" charset="77"/>
              </a:rPr>
              <a:t>Picture Format&gt;Compress Pictures</a:t>
            </a:r>
          </a:p>
        </p:txBody>
      </p:sp>
      <p:grpSp>
        <p:nvGrpSpPr>
          <p:cNvPr id="3" name="Group 2">
            <a:extLst>
              <a:ext uri="{FF2B5EF4-FFF2-40B4-BE49-F238E27FC236}">
                <a16:creationId xmlns:a16="http://schemas.microsoft.com/office/drawing/2014/main" id="{DD3016CC-8BF0-4A55-2516-E94C026D858D}"/>
              </a:ext>
            </a:extLst>
          </p:cNvPr>
          <p:cNvGrpSpPr/>
          <p:nvPr userDrawn="1"/>
        </p:nvGrpSpPr>
        <p:grpSpPr>
          <a:xfrm>
            <a:off x="4002305" y="1086094"/>
            <a:ext cx="2397765" cy="1673095"/>
            <a:chOff x="4002305" y="1086094"/>
            <a:chExt cx="2397765" cy="1673095"/>
          </a:xfrm>
        </p:grpSpPr>
        <p:sp>
          <p:nvSpPr>
            <p:cNvPr id="59" name="Rounded Rectangle 58">
              <a:extLst>
                <a:ext uri="{FF2B5EF4-FFF2-40B4-BE49-F238E27FC236}">
                  <a16:creationId xmlns:a16="http://schemas.microsoft.com/office/drawing/2014/main" id="{301E599F-C7F2-BFD9-5C17-8E8DA904336C}"/>
                </a:ext>
              </a:extLst>
            </p:cNvPr>
            <p:cNvSpPr/>
            <p:nvPr userDrawn="1"/>
          </p:nvSpPr>
          <p:spPr>
            <a:xfrm>
              <a:off x="4142659" y="1086094"/>
              <a:ext cx="2248641" cy="1673095"/>
            </a:xfrm>
            <a:prstGeom prst="roundRect">
              <a:avLst>
                <a:gd name="adj" fmla="val 1173"/>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67C067C-326D-C914-D36E-67894956D9FE}"/>
                </a:ext>
              </a:extLst>
            </p:cNvPr>
            <p:cNvSpPr/>
            <p:nvPr userDrawn="1"/>
          </p:nvSpPr>
          <p:spPr>
            <a:xfrm>
              <a:off x="4002305" y="1989285"/>
              <a:ext cx="2397765" cy="435958"/>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79660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User Guide: Best Practices for PowerPoin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95" name="Section">
            <a:extLst>
              <a:ext uri="{FF2B5EF4-FFF2-40B4-BE49-F238E27FC236}">
                <a16:creationId xmlns:a16="http://schemas.microsoft.com/office/drawing/2014/main" id="{233300AB-A9E7-3601-EA04-42424EC26F32}"/>
              </a:ext>
            </a:extLst>
          </p:cNvPr>
          <p:cNvSpPr txBox="1"/>
          <p:nvPr userDrawn="1"/>
        </p:nvSpPr>
        <p:spPr bwMode="gray">
          <a:xfrm>
            <a:off x="550164" y="0"/>
            <a:ext cx="2666111"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Best practices </a:t>
            </a:r>
            <a:b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b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for PowerPoint</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529586"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US" b="0" noProof="0" dirty="0"/>
              <a:t>Here are some </a:t>
            </a:r>
            <a:r>
              <a:rPr lang="en-US" b="1" noProof="0" dirty="0"/>
              <a:t>technical best practices </a:t>
            </a:r>
            <a:r>
              <a:rPr lang="en-US" b="0" noProof="0" dirty="0"/>
              <a:t>when setting up your PowerPoint document </a:t>
            </a:r>
            <a:r>
              <a:rPr lang="en-GB" dirty="0"/>
              <a:t>on Windows and Mac (via desktop apps)</a:t>
            </a:r>
            <a:r>
              <a:rPr lang="en-US" b="0" noProof="0" dirty="0"/>
              <a:t>.</a:t>
            </a:r>
          </a:p>
        </p:txBody>
      </p:sp>
      <p:sp>
        <p:nvSpPr>
          <p:cNvPr id="4" name="Footer">
            <a:extLst>
              <a:ext uri="{FF2B5EF4-FFF2-40B4-BE49-F238E27FC236}">
                <a16:creationId xmlns:a16="http://schemas.microsoft.com/office/drawing/2014/main" id="{D98E3E45-621A-88DF-E490-7E6E2B0BC6E6}"/>
              </a:ext>
            </a:extLst>
          </p:cNvPr>
          <p:cNvSpPr>
            <a:spLocks noGrp="1"/>
          </p:cNvSpPr>
          <p:nvPr>
            <p:ph type="ftr" sz="quarter" idx="11"/>
          </p:nvPr>
        </p:nvSpPr>
        <p:spPr bwMode="gray"/>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gray">
          <a:xfrm>
            <a:off x="9908540" y="6439710"/>
            <a:ext cx="1734820" cy="418290"/>
          </a:xfrm>
        </p:spPr>
        <p:txBody>
          <a:bodyPr/>
          <a:lstStyle>
            <a:lvl1pPr>
              <a:defRPr>
                <a:solidFill>
                  <a:schemeClr val="tx2"/>
                </a:solidFill>
              </a:defRPr>
            </a:lvl1pPr>
          </a:lstStyle>
          <a:p>
            <a:fld id="{27BB625B-AB5A-C845-B50B-ED205C3DDF7A}" type="slidenum">
              <a:rPr lang="en-US" noProof="0" smtClean="0"/>
              <a:pPr/>
              <a:t>‹#›</a:t>
            </a:fld>
            <a:endParaRPr lang="en-US" noProof="0"/>
          </a:p>
        </p:txBody>
      </p:sp>
      <p:sp>
        <p:nvSpPr>
          <p:cNvPr id="41" name="Subhead 1">
            <a:extLst>
              <a:ext uri="{FF2B5EF4-FFF2-40B4-BE49-F238E27FC236}">
                <a16:creationId xmlns:a16="http://schemas.microsoft.com/office/drawing/2014/main" id="{C3E77E8E-B3FE-F345-9673-AF4A3014054B}"/>
              </a:ext>
            </a:extLst>
          </p:cNvPr>
          <p:cNvSpPr txBox="1">
            <a:spLocks/>
          </p:cNvSpPr>
          <p:nvPr userDrawn="1"/>
        </p:nvSpPr>
        <p:spPr bwMode="gray">
          <a:xfrm>
            <a:off x="3833525" y="356798"/>
            <a:ext cx="7808311" cy="38368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sz="1400" b="1" noProof="0" dirty="0">
                <a:solidFill>
                  <a:srgbClr val="0D004D"/>
                </a:solidFill>
                <a:latin typeface="Plus Jakarta Sans" panose="020B0604030504040204"/>
              </a:rPr>
              <a:t>Reducing file size: </a:t>
            </a:r>
            <a:r>
              <a:rPr lang="en-US" sz="1400" b="1" noProof="0" dirty="0">
                <a:solidFill>
                  <a:srgbClr val="0D004D"/>
                </a:solidFill>
                <a:latin typeface="+mn-lt"/>
              </a:rPr>
              <a:t>Optimize your file size at 150ppi </a:t>
            </a:r>
            <a:r>
              <a:rPr lang="en-US" sz="1400" b="0" noProof="0" dirty="0">
                <a:solidFill>
                  <a:srgbClr val="0D004D"/>
                </a:solidFill>
                <a:latin typeface="+mn-lt"/>
              </a:rPr>
              <a:t>by compressing pictures for general use. </a:t>
            </a:r>
          </a:p>
        </p:txBody>
      </p:sp>
      <p:cxnSp>
        <p:nvCxnSpPr>
          <p:cNvPr id="43" name="Straight Connector 42">
            <a:extLst>
              <a:ext uri="{FF2B5EF4-FFF2-40B4-BE49-F238E27FC236}">
                <a16:creationId xmlns:a16="http://schemas.microsoft.com/office/drawing/2014/main" id="{AE2D4693-3FCB-CFF2-048A-7A7D79ACD81D}"/>
              </a:ext>
              <a:ext uri="{C183D7F6-B498-43B3-948B-1728B52AA6E4}">
                <adec:decorative xmlns:adec="http://schemas.microsoft.com/office/drawing/2017/decorative" val="1"/>
              </a:ext>
            </a:extLst>
          </p:cNvPr>
          <p:cNvCxnSpPr>
            <a:cxnSpLocks/>
          </p:cNvCxnSpPr>
          <p:nvPr userDrawn="1"/>
        </p:nvCxnSpPr>
        <p:spPr bwMode="gray">
          <a:xfrm>
            <a:off x="3833527" y="2944148"/>
            <a:ext cx="7809833" cy="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
        <p:nvSpPr>
          <p:cNvPr id="44" name="Subhead 3">
            <a:extLst>
              <a:ext uri="{FF2B5EF4-FFF2-40B4-BE49-F238E27FC236}">
                <a16:creationId xmlns:a16="http://schemas.microsoft.com/office/drawing/2014/main" id="{ECEB1FB4-C4FF-DD57-1582-B4011D638A3C}"/>
              </a:ext>
            </a:extLst>
          </p:cNvPr>
          <p:cNvSpPr txBox="1">
            <a:spLocks/>
          </p:cNvSpPr>
          <p:nvPr userDrawn="1"/>
        </p:nvSpPr>
        <p:spPr bwMode="gray">
          <a:xfrm>
            <a:off x="3833526" y="3086539"/>
            <a:ext cx="7808309" cy="42802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sz="1400" b="1" noProof="0" dirty="0">
                <a:solidFill>
                  <a:srgbClr val="0D004D"/>
                </a:solidFill>
                <a:latin typeface="Plus Jakarta Sans" panose="020B0604030504040204"/>
              </a:rPr>
              <a:t>Embedding fonts:</a:t>
            </a:r>
            <a:r>
              <a:rPr lang="en-US" sz="1400" b="0" noProof="0" dirty="0">
                <a:solidFill>
                  <a:srgbClr val="0D004D"/>
                </a:solidFill>
                <a:latin typeface="+mn-lt"/>
              </a:rPr>
              <a:t> </a:t>
            </a:r>
            <a:r>
              <a:rPr lang="en-US" sz="1400" b="1" i="0" noProof="0" dirty="0">
                <a:solidFill>
                  <a:srgbClr val="0D004D"/>
                </a:solidFill>
                <a:latin typeface="+mn-lt"/>
                <a:cs typeface="Plus Jakarta Sans Medium" pitchFamily="2" charset="77"/>
              </a:rPr>
              <a:t>Embed</a:t>
            </a:r>
            <a:r>
              <a:rPr lang="en-US" sz="1400" b="1" i="0" dirty="0">
                <a:solidFill>
                  <a:srgbClr val="0D004D"/>
                </a:solidFill>
                <a:latin typeface="+mn-lt"/>
                <a:cs typeface="Plus Jakarta Sans Medium" pitchFamily="2" charset="77"/>
              </a:rPr>
              <a:t> all characters</a:t>
            </a:r>
            <a:r>
              <a:rPr lang="en-US" sz="1400" b="0" i="0" dirty="0">
                <a:solidFill>
                  <a:srgbClr val="0D004D"/>
                </a:solidFill>
                <a:latin typeface="+mn-lt"/>
                <a:cs typeface="Plus Jakarta Sans Medium" pitchFamily="2" charset="77"/>
              </a:rPr>
              <a:t> in the file to ensure other people can edit when collaborating.</a:t>
            </a:r>
            <a:endParaRPr lang="en-US" sz="1400" b="0" i="0" noProof="0" dirty="0">
              <a:solidFill>
                <a:srgbClr val="0D004D"/>
              </a:solidFill>
              <a:latin typeface="+mn-lt"/>
              <a:cs typeface="Plus Jakarta Sans Medium" pitchFamily="2" charset="77"/>
            </a:endParaRPr>
          </a:p>
          <a:p>
            <a:pPr>
              <a:lnSpc>
                <a:spcPct val="100000"/>
              </a:lnSpc>
              <a:spcAft>
                <a:spcPts val="600"/>
              </a:spcAft>
              <a:defRPr/>
            </a:pPr>
            <a:r>
              <a:rPr lang="en-US" sz="1400" b="1" noProof="0" dirty="0">
                <a:solidFill>
                  <a:srgbClr val="0D004D"/>
                </a:solidFill>
                <a:latin typeface="Plus Jakarta Sans" panose="020B0604030504040204"/>
              </a:rPr>
              <a:t> </a:t>
            </a:r>
          </a:p>
        </p:txBody>
      </p:sp>
      <p:sp>
        <p:nvSpPr>
          <p:cNvPr id="46" name="Subhead 4">
            <a:extLst>
              <a:ext uri="{FF2B5EF4-FFF2-40B4-BE49-F238E27FC236}">
                <a16:creationId xmlns:a16="http://schemas.microsoft.com/office/drawing/2014/main" id="{0993F78B-C72D-39E6-D976-E51A740E7528}"/>
              </a:ext>
            </a:extLst>
          </p:cNvPr>
          <p:cNvSpPr txBox="1">
            <a:spLocks/>
          </p:cNvSpPr>
          <p:nvPr userDrawn="1"/>
        </p:nvSpPr>
        <p:spPr bwMode="gray">
          <a:xfrm>
            <a:off x="4702176" y="4017620"/>
            <a:ext cx="3197132" cy="22823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nSpc>
                <a:spcPct val="100000"/>
              </a:lnSpc>
              <a:spcAft>
                <a:spcPts val="600"/>
              </a:spcAft>
              <a:defRPr/>
            </a:pPr>
            <a:endParaRPr lang="en-US" sz="1400" b="1" noProof="0">
              <a:solidFill>
                <a:srgbClr val="0D004D"/>
              </a:solidFill>
              <a:latin typeface="Plus Jakarta Sans" panose="020B0604030504040204"/>
            </a:endParaRPr>
          </a:p>
        </p:txBody>
      </p:sp>
      <p:sp>
        <p:nvSpPr>
          <p:cNvPr id="48" name="Rounded Rectangle 47">
            <a:extLst>
              <a:ext uri="{FF2B5EF4-FFF2-40B4-BE49-F238E27FC236}">
                <a16:creationId xmlns:a16="http://schemas.microsoft.com/office/drawing/2014/main" id="{E8FC13F9-CF3E-C7DF-ACD5-A2C1F5010D27}"/>
              </a:ext>
            </a:extLst>
          </p:cNvPr>
          <p:cNvSpPr/>
          <p:nvPr/>
        </p:nvSpPr>
        <p:spPr>
          <a:xfrm>
            <a:off x="8111253" y="3936613"/>
            <a:ext cx="3344726" cy="2140556"/>
          </a:xfrm>
          <a:prstGeom prst="roundRect">
            <a:avLst>
              <a:gd name="adj" fmla="val 4268"/>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D069A47-18E4-AE4A-81AC-2C8041DAA7AE}"/>
              </a:ext>
            </a:extLst>
          </p:cNvPr>
          <p:cNvSpPr/>
          <p:nvPr/>
        </p:nvSpPr>
        <p:spPr>
          <a:xfrm>
            <a:off x="7927514" y="5210207"/>
            <a:ext cx="2067018" cy="951705"/>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3">
            <a:extLst>
              <a:ext uri="{FF2B5EF4-FFF2-40B4-BE49-F238E27FC236}">
                <a16:creationId xmlns:a16="http://schemas.microsoft.com/office/drawing/2014/main" id="{B8ECD3F6-36DE-0D3B-8CBE-2A2882247B29}"/>
              </a:ext>
            </a:extLst>
          </p:cNvPr>
          <p:cNvSpPr txBox="1">
            <a:spLocks/>
          </p:cNvSpPr>
          <p:nvPr userDrawn="1"/>
        </p:nvSpPr>
        <p:spPr bwMode="gray">
          <a:xfrm>
            <a:off x="8092986" y="3700416"/>
            <a:ext cx="2698985" cy="19337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l">
              <a:lnSpc>
                <a:spcPct val="100000"/>
              </a:lnSpc>
              <a:spcAft>
                <a:spcPts val="600"/>
              </a:spcAft>
              <a:defRPr/>
            </a:pPr>
            <a:r>
              <a:rPr lang="en-US" sz="1050" b="1" i="0" noProof="0" dirty="0">
                <a:solidFill>
                  <a:srgbClr val="0D004D"/>
                </a:solidFill>
                <a:latin typeface="Plus Jakarta Sans Medium" pitchFamily="2" charset="77"/>
                <a:cs typeface="Plus Jakarta Sans Medium" pitchFamily="2" charset="77"/>
              </a:rPr>
              <a:t>On Mac: </a:t>
            </a:r>
            <a:r>
              <a:rPr lang="en-US" sz="1050" b="0" i="0" noProof="0" dirty="0">
                <a:solidFill>
                  <a:srgbClr val="0D004D"/>
                </a:solidFill>
                <a:latin typeface="Plus Jakarta Sans Medium" pitchFamily="2" charset="77"/>
                <a:cs typeface="Plus Jakarta Sans Medium" pitchFamily="2" charset="77"/>
              </a:rPr>
              <a:t>Preferences&gt;Save </a:t>
            </a:r>
          </a:p>
        </p:txBody>
      </p:sp>
      <p:sp>
        <p:nvSpPr>
          <p:cNvPr id="52" name="Rounded Rectangle 51">
            <a:extLst>
              <a:ext uri="{FF2B5EF4-FFF2-40B4-BE49-F238E27FC236}">
                <a16:creationId xmlns:a16="http://schemas.microsoft.com/office/drawing/2014/main" id="{DDF31601-8C98-75D0-4B0D-5C783EAC5ADE}"/>
              </a:ext>
            </a:extLst>
          </p:cNvPr>
          <p:cNvSpPr/>
          <p:nvPr/>
        </p:nvSpPr>
        <p:spPr>
          <a:xfrm>
            <a:off x="8111253" y="989158"/>
            <a:ext cx="2698985" cy="1772969"/>
          </a:xfrm>
          <a:prstGeom prst="roundRect">
            <a:avLst>
              <a:gd name="adj" fmla="val 4268"/>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5E6ED0C-CE32-307E-F962-19BDA02FF56D}"/>
              </a:ext>
            </a:extLst>
          </p:cNvPr>
          <p:cNvSpPr/>
          <p:nvPr/>
        </p:nvSpPr>
        <p:spPr>
          <a:xfrm>
            <a:off x="8869673" y="1414513"/>
            <a:ext cx="1804483" cy="651750"/>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3">
            <a:extLst>
              <a:ext uri="{FF2B5EF4-FFF2-40B4-BE49-F238E27FC236}">
                <a16:creationId xmlns:a16="http://schemas.microsoft.com/office/drawing/2014/main" id="{75E6D4D5-2146-59A3-0503-5009F56F6FFD}"/>
              </a:ext>
            </a:extLst>
          </p:cNvPr>
          <p:cNvSpPr txBox="1">
            <a:spLocks/>
          </p:cNvSpPr>
          <p:nvPr userDrawn="1"/>
        </p:nvSpPr>
        <p:spPr bwMode="gray">
          <a:xfrm>
            <a:off x="4185627" y="3700416"/>
            <a:ext cx="3153653" cy="24322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l">
              <a:lnSpc>
                <a:spcPct val="100000"/>
              </a:lnSpc>
              <a:spcAft>
                <a:spcPts val="600"/>
              </a:spcAft>
              <a:defRPr/>
            </a:pPr>
            <a:r>
              <a:rPr lang="en-US" sz="1050" b="1" i="0" noProof="0" dirty="0">
                <a:solidFill>
                  <a:srgbClr val="0D004D"/>
                </a:solidFill>
                <a:latin typeface="Plus Jakarta Sans Medium" pitchFamily="2" charset="77"/>
                <a:cs typeface="Plus Jakarta Sans Medium" pitchFamily="2" charset="77"/>
              </a:rPr>
              <a:t>On Windows: </a:t>
            </a:r>
            <a:r>
              <a:rPr lang="en-US" sz="1050" b="0" i="0" noProof="0" dirty="0">
                <a:solidFill>
                  <a:srgbClr val="0D004D"/>
                </a:solidFill>
                <a:latin typeface="Plus Jakarta Sans Medium" pitchFamily="2" charset="77"/>
                <a:cs typeface="Plus Jakarta Sans Medium" pitchFamily="2" charset="77"/>
              </a:rPr>
              <a:t>File&gt;Options&gt;Save</a:t>
            </a:r>
          </a:p>
        </p:txBody>
      </p:sp>
      <p:grpSp>
        <p:nvGrpSpPr>
          <p:cNvPr id="2" name="Group 1">
            <a:extLst>
              <a:ext uri="{FF2B5EF4-FFF2-40B4-BE49-F238E27FC236}">
                <a16:creationId xmlns:a16="http://schemas.microsoft.com/office/drawing/2014/main" id="{0686BAFC-6D08-6F98-A453-5015392A70D2}"/>
              </a:ext>
            </a:extLst>
          </p:cNvPr>
          <p:cNvGrpSpPr/>
          <p:nvPr userDrawn="1"/>
        </p:nvGrpSpPr>
        <p:grpSpPr>
          <a:xfrm>
            <a:off x="4185627" y="3936613"/>
            <a:ext cx="3150026" cy="2558741"/>
            <a:chOff x="4142659" y="3888136"/>
            <a:chExt cx="3150026" cy="2558741"/>
          </a:xfrm>
        </p:grpSpPr>
        <p:sp>
          <p:nvSpPr>
            <p:cNvPr id="54" name="Rounded Rectangle 53">
              <a:extLst>
                <a:ext uri="{FF2B5EF4-FFF2-40B4-BE49-F238E27FC236}">
                  <a16:creationId xmlns:a16="http://schemas.microsoft.com/office/drawing/2014/main" id="{31748332-7F6B-A3AB-8BA4-63D85820AA87}"/>
                </a:ext>
              </a:extLst>
            </p:cNvPr>
            <p:cNvSpPr/>
            <p:nvPr userDrawn="1"/>
          </p:nvSpPr>
          <p:spPr>
            <a:xfrm>
              <a:off x="4142659" y="3888136"/>
              <a:ext cx="3150026" cy="2558741"/>
            </a:xfrm>
            <a:prstGeom prst="roundRect">
              <a:avLst>
                <a:gd name="adj" fmla="val 1173"/>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6329B9E-8AAB-F994-479D-AB7CE3402205}"/>
                </a:ext>
              </a:extLst>
            </p:cNvPr>
            <p:cNvSpPr/>
            <p:nvPr userDrawn="1"/>
          </p:nvSpPr>
          <p:spPr>
            <a:xfrm>
              <a:off x="4494759" y="5576599"/>
              <a:ext cx="1808070" cy="745720"/>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 3">
            <a:extLst>
              <a:ext uri="{FF2B5EF4-FFF2-40B4-BE49-F238E27FC236}">
                <a16:creationId xmlns:a16="http://schemas.microsoft.com/office/drawing/2014/main" id="{067281E4-E04D-C790-A5FB-6981FF31721E}"/>
              </a:ext>
            </a:extLst>
          </p:cNvPr>
          <p:cNvSpPr txBox="1">
            <a:spLocks/>
          </p:cNvSpPr>
          <p:nvPr userDrawn="1"/>
        </p:nvSpPr>
        <p:spPr bwMode="gray">
          <a:xfrm>
            <a:off x="8092986" y="739110"/>
            <a:ext cx="2698985" cy="19337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l">
              <a:lnSpc>
                <a:spcPct val="100000"/>
              </a:lnSpc>
              <a:spcAft>
                <a:spcPts val="600"/>
              </a:spcAft>
              <a:defRPr/>
            </a:pPr>
            <a:r>
              <a:rPr lang="en-US" sz="1050" b="1" i="0" noProof="0" dirty="0">
                <a:solidFill>
                  <a:srgbClr val="0D004D"/>
                </a:solidFill>
                <a:latin typeface="Plus Jakarta Sans Medium" pitchFamily="2" charset="77"/>
                <a:cs typeface="Plus Jakarta Sans Medium" pitchFamily="2" charset="77"/>
              </a:rPr>
              <a:t>On Mac: </a:t>
            </a:r>
            <a:r>
              <a:rPr lang="en-US" sz="1050" b="0" i="0" noProof="0" dirty="0">
                <a:solidFill>
                  <a:srgbClr val="0D004D"/>
                </a:solidFill>
                <a:latin typeface="Plus Jakarta Sans Medium" pitchFamily="2" charset="77"/>
                <a:cs typeface="Plus Jakarta Sans Medium" pitchFamily="2" charset="77"/>
              </a:rPr>
              <a:t>File&gt;Compress Pictures </a:t>
            </a:r>
          </a:p>
        </p:txBody>
      </p:sp>
      <p:sp>
        <p:nvSpPr>
          <p:cNvPr id="58" name="Text 3">
            <a:extLst>
              <a:ext uri="{FF2B5EF4-FFF2-40B4-BE49-F238E27FC236}">
                <a16:creationId xmlns:a16="http://schemas.microsoft.com/office/drawing/2014/main" id="{8E7A0297-2195-BD58-E3E3-DE5B94035BB1}"/>
              </a:ext>
            </a:extLst>
          </p:cNvPr>
          <p:cNvSpPr txBox="1">
            <a:spLocks/>
          </p:cNvSpPr>
          <p:nvPr userDrawn="1"/>
        </p:nvSpPr>
        <p:spPr bwMode="gray">
          <a:xfrm>
            <a:off x="4185627" y="739110"/>
            <a:ext cx="3153653" cy="24322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l">
              <a:lnSpc>
                <a:spcPct val="100000"/>
              </a:lnSpc>
              <a:spcAft>
                <a:spcPts val="600"/>
              </a:spcAft>
              <a:defRPr/>
            </a:pPr>
            <a:r>
              <a:rPr lang="en-US" sz="1050" b="1" i="0" noProof="0" dirty="0">
                <a:solidFill>
                  <a:srgbClr val="0D004D"/>
                </a:solidFill>
                <a:latin typeface="Plus Jakarta Sans Medium" pitchFamily="2" charset="77"/>
                <a:cs typeface="Plus Jakarta Sans Medium" pitchFamily="2" charset="77"/>
              </a:rPr>
              <a:t>On Windows: </a:t>
            </a:r>
            <a:r>
              <a:rPr lang="en-US" sz="1050" b="0" i="0" noProof="0" dirty="0">
                <a:solidFill>
                  <a:srgbClr val="0D004D"/>
                </a:solidFill>
                <a:latin typeface="Plus Jakarta Sans Medium" pitchFamily="2" charset="77"/>
                <a:cs typeface="Plus Jakarta Sans Medium" pitchFamily="2" charset="77"/>
              </a:rPr>
              <a:t>Picture Format&gt;Compress Pictures</a:t>
            </a:r>
          </a:p>
        </p:txBody>
      </p:sp>
      <p:grpSp>
        <p:nvGrpSpPr>
          <p:cNvPr id="3" name="Group 2">
            <a:extLst>
              <a:ext uri="{FF2B5EF4-FFF2-40B4-BE49-F238E27FC236}">
                <a16:creationId xmlns:a16="http://schemas.microsoft.com/office/drawing/2014/main" id="{DD3016CC-8BF0-4A55-2516-E94C026D858D}"/>
              </a:ext>
            </a:extLst>
          </p:cNvPr>
          <p:cNvGrpSpPr/>
          <p:nvPr userDrawn="1"/>
        </p:nvGrpSpPr>
        <p:grpSpPr>
          <a:xfrm>
            <a:off x="4049102" y="994367"/>
            <a:ext cx="2397765" cy="1673095"/>
            <a:chOff x="4002305" y="1086094"/>
            <a:chExt cx="2397765" cy="1673095"/>
          </a:xfrm>
        </p:grpSpPr>
        <p:sp>
          <p:nvSpPr>
            <p:cNvPr id="59" name="Rounded Rectangle 58">
              <a:extLst>
                <a:ext uri="{FF2B5EF4-FFF2-40B4-BE49-F238E27FC236}">
                  <a16:creationId xmlns:a16="http://schemas.microsoft.com/office/drawing/2014/main" id="{301E599F-C7F2-BFD9-5C17-8E8DA904336C}"/>
                </a:ext>
              </a:extLst>
            </p:cNvPr>
            <p:cNvSpPr/>
            <p:nvPr userDrawn="1"/>
          </p:nvSpPr>
          <p:spPr>
            <a:xfrm>
              <a:off x="4142659" y="1086094"/>
              <a:ext cx="2248641" cy="1673095"/>
            </a:xfrm>
            <a:prstGeom prst="roundRect">
              <a:avLst>
                <a:gd name="adj" fmla="val 1173"/>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67C067C-326D-C914-D36E-67894956D9FE}"/>
                </a:ext>
              </a:extLst>
            </p:cNvPr>
            <p:cNvSpPr/>
            <p:nvPr userDrawn="1"/>
          </p:nvSpPr>
          <p:spPr>
            <a:xfrm>
              <a:off x="4002305" y="1989285"/>
              <a:ext cx="2397765" cy="435958"/>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3549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User Guide: Best Practices for PowerPoin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195" name="Section">
            <a:extLst>
              <a:ext uri="{FF2B5EF4-FFF2-40B4-BE49-F238E27FC236}">
                <a16:creationId xmlns:a16="http://schemas.microsoft.com/office/drawing/2014/main" id="{233300AB-A9E7-3601-EA04-42424EC26F32}"/>
              </a:ext>
            </a:extLst>
          </p:cNvPr>
          <p:cNvSpPr txBox="1"/>
          <p:nvPr userDrawn="1"/>
        </p:nvSpPr>
        <p:spPr bwMode="gray">
          <a:xfrm>
            <a:off x="550164" y="0"/>
            <a:ext cx="2666111" cy="548640"/>
          </a:xfrm>
          <a:prstGeom prst="rect">
            <a:avLst/>
          </a:prstGeom>
          <a:noFill/>
        </p:spPr>
        <p:txBody>
          <a:bodyPr wrap="none" lIns="0" tIns="0" rIns="0" bIns="0" rtlCol="0" anchor="ctr" anchorCtr="0">
            <a:noAutofit/>
          </a:bodyPr>
          <a:lstStyle/>
          <a:p>
            <a:pPr algn="l"/>
            <a:r>
              <a:rPr lang="en-US" sz="1000" cap="all" baseline="0" noProof="0">
                <a:solidFill>
                  <a:srgbClr val="512EAB"/>
                </a:solidFill>
              </a:rPr>
              <a:t>User Guide</a:t>
            </a:r>
          </a:p>
        </p:txBody>
      </p:sp>
      <p:sp>
        <p:nvSpPr>
          <p:cNvPr id="11" name="Title 1">
            <a:extLst>
              <a:ext uri="{FF2B5EF4-FFF2-40B4-BE49-F238E27FC236}">
                <a16:creationId xmlns:a16="http://schemas.microsoft.com/office/drawing/2014/main" id="{9F569392-7410-5E80-76E3-002E14CCB93F}"/>
              </a:ext>
            </a:extLst>
          </p:cNvPr>
          <p:cNvSpPr txBox="1">
            <a:spLocks/>
          </p:cNvSpPr>
          <p:nvPr userDrawn="1"/>
        </p:nvSpPr>
        <p:spPr bwMode="gray">
          <a:xfrm>
            <a:off x="550164" y="552450"/>
            <a:ext cx="2666111" cy="819150"/>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How to export a </a:t>
            </a:r>
            <a:b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br>
            <a:r>
              <a:rPr kumimoji="0" lang="en-US" sz="2200" b="0" i="0" u="none" strike="noStrike" kern="1200" cap="none" spc="0" normalizeH="0" baseline="0" noProof="0">
                <a:ln>
                  <a:noFill/>
                </a:ln>
                <a:solidFill>
                  <a:srgbClr val="0D004D"/>
                </a:solidFill>
                <a:effectLst/>
                <a:uLnTx/>
                <a:uFillTx/>
                <a:latin typeface="Plus Jakarta Sans SemiBold" panose="020B0609020204030204"/>
                <a:ea typeface="+mj-ea"/>
                <a:cs typeface="+mj-cs"/>
              </a:rPr>
              <a:t>PPT to PDF</a:t>
            </a:r>
          </a:p>
        </p:txBody>
      </p:sp>
      <p:sp>
        <p:nvSpPr>
          <p:cNvPr id="14" name="Text Placeholder 1">
            <a:extLst>
              <a:ext uri="{FF2B5EF4-FFF2-40B4-BE49-F238E27FC236}">
                <a16:creationId xmlns:a16="http://schemas.microsoft.com/office/drawing/2014/main" id="{385A84BD-04C7-0208-E294-9B5715738F9A}"/>
              </a:ext>
            </a:extLst>
          </p:cNvPr>
          <p:cNvSpPr txBox="1">
            <a:spLocks/>
          </p:cNvSpPr>
          <p:nvPr userDrawn="1"/>
        </p:nvSpPr>
        <p:spPr bwMode="gray">
          <a:xfrm>
            <a:off x="550164" y="1625600"/>
            <a:ext cx="2475840" cy="4410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1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Plus Jakarta Sans"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Plus Jakarta Sans"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Plus Jakarta Sans" panose="020B0604020202020204" pitchFamily="34" charset="0"/>
              <a:buNone/>
              <a:defRPr sz="1000" kern="1200">
                <a:solidFill>
                  <a:schemeClr val="tx1"/>
                </a:solidFill>
                <a:latin typeface="+mn-lt"/>
                <a:ea typeface="+mn-ea"/>
                <a:cs typeface="+mn-cs"/>
              </a:defRPr>
            </a:lvl9pPr>
          </a:lstStyle>
          <a:p>
            <a:r>
              <a:rPr lang="en-GB" dirty="0"/>
              <a:t>Here's how to export a PPT to PDF with </a:t>
            </a:r>
            <a:r>
              <a:rPr lang="en-GB" b="1" dirty="0"/>
              <a:t>embedded fonts</a:t>
            </a:r>
            <a:r>
              <a:rPr lang="en-GB" dirty="0"/>
              <a:t> on Windows and Mac (via desktop apps).</a:t>
            </a:r>
          </a:p>
        </p:txBody>
      </p:sp>
      <p:sp>
        <p:nvSpPr>
          <p:cNvPr id="4" name="Footer">
            <a:extLst>
              <a:ext uri="{FF2B5EF4-FFF2-40B4-BE49-F238E27FC236}">
                <a16:creationId xmlns:a16="http://schemas.microsoft.com/office/drawing/2014/main" id="{D98E3E45-621A-88DF-E490-7E6E2B0BC6E6}"/>
              </a:ext>
            </a:extLst>
          </p:cNvPr>
          <p:cNvSpPr>
            <a:spLocks noGrp="1"/>
          </p:cNvSpPr>
          <p:nvPr>
            <p:ph type="ftr" sz="quarter" idx="11"/>
          </p:nvPr>
        </p:nvSpPr>
        <p:spPr bwMode="gray">
          <a:xfrm>
            <a:off x="550164" y="6439710"/>
            <a:ext cx="2666111" cy="418289"/>
          </a:xfrm>
        </p:spPr>
        <p:txBody>
          <a:bodyPr/>
          <a:lstStyle/>
          <a:p>
            <a:r>
              <a:rPr lang="en-US" noProof="0" dirty="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sp>
        <p:nvSpPr>
          <p:cNvPr id="40" name="Text Placeholder 15">
            <a:extLst>
              <a:ext uri="{FF2B5EF4-FFF2-40B4-BE49-F238E27FC236}">
                <a16:creationId xmlns:a16="http://schemas.microsoft.com/office/drawing/2014/main" id="{074F03E6-15F5-7A12-C9A1-CC6BDFB3F0D2}"/>
              </a:ext>
            </a:extLst>
          </p:cNvPr>
          <p:cNvSpPr txBox="1">
            <a:spLocks/>
          </p:cNvSpPr>
          <p:nvPr userDrawn="1"/>
        </p:nvSpPr>
        <p:spPr bwMode="gray">
          <a:xfrm>
            <a:off x="8356047" y="547200"/>
            <a:ext cx="1692758" cy="143073"/>
          </a:xfrm>
          <a:prstGeom prst="rect">
            <a:avLst/>
          </a:prstGeom>
        </p:spPr>
        <p:txBody>
          <a:bodyPr lIns="0" tIns="0" rIns="0" bIns="0" anchor="t" anchorCtr="0"/>
          <a:lstStyle>
            <a:lvl1pPr marL="216000" indent="-216000" algn="l" defTabSz="914400" rtl="0" eaLnBrk="1" latinLnBrk="0" hangingPunct="1">
              <a:lnSpc>
                <a:spcPct val="90000"/>
              </a:lnSpc>
              <a:spcBef>
                <a:spcPts val="0"/>
              </a:spcBef>
              <a:spcAft>
                <a:spcPts val="600"/>
              </a:spcAft>
              <a:buFont typeface="Wingdings" panose="05000000000000000000" pitchFamily="2" charset="2"/>
              <a:buChar char="w"/>
              <a:defRPr sz="1200" kern="1200">
                <a:solidFill>
                  <a:schemeClr val="tx1"/>
                </a:solidFill>
                <a:latin typeface="+mn-lt"/>
                <a:ea typeface="+mn-ea"/>
                <a:cs typeface="+mn-cs"/>
              </a:defRPr>
            </a:lvl1pPr>
            <a:lvl2pPr marL="432000" indent="-216000" algn="l" defTabSz="914400" rtl="0" eaLnBrk="1" latinLnBrk="0" hangingPunct="1">
              <a:lnSpc>
                <a:spcPct val="90000"/>
              </a:lnSpc>
              <a:spcBef>
                <a:spcPts val="0"/>
              </a:spcBef>
              <a:spcAft>
                <a:spcPts val="600"/>
              </a:spcAft>
              <a:buSzPct val="100000"/>
              <a:buFont typeface="PP Neue Montreal AOS PPT" pitchFamily="50" charset="0"/>
              <a:buChar char="–"/>
              <a:defRPr sz="1200" kern="1200">
                <a:solidFill>
                  <a:schemeClr val="tx1"/>
                </a:solidFill>
                <a:latin typeface="+mn-lt"/>
                <a:ea typeface="+mn-ea"/>
                <a:cs typeface="+mn-cs"/>
              </a:defRPr>
            </a:lvl2pPr>
            <a:lvl3pPr marL="648000" indent="-216000" algn="l" defTabSz="914400" rtl="0" eaLnBrk="1" latinLnBrk="0" hangingPunct="1">
              <a:lnSpc>
                <a:spcPct val="90000"/>
              </a:lnSpc>
              <a:spcBef>
                <a:spcPts val="0"/>
              </a:spcBef>
              <a:spcAft>
                <a:spcPts val="600"/>
              </a:spcAft>
              <a:buSzPct val="100000"/>
              <a:buFont typeface="Wingdings" panose="05000000000000000000" pitchFamily="2" charset="2"/>
              <a:buChar char="w"/>
              <a:defRPr sz="1200" kern="1200">
                <a:solidFill>
                  <a:schemeClr val="tx1"/>
                </a:solidFill>
                <a:latin typeface="+mn-lt"/>
                <a:ea typeface="+mn-ea"/>
                <a:cs typeface="+mn-cs"/>
              </a:defRPr>
            </a:lvl3pPr>
            <a:lvl4pPr marL="864000" indent="-216000" algn="l" defTabSz="914400" rtl="0" eaLnBrk="1" latinLnBrk="0" hangingPunct="1">
              <a:lnSpc>
                <a:spcPct val="90000"/>
              </a:lnSpc>
              <a:spcBef>
                <a:spcPts val="0"/>
              </a:spcBef>
              <a:spcAft>
                <a:spcPts val="600"/>
              </a:spcAft>
              <a:buSzPct val="100000"/>
              <a:buFont typeface="PP Neue Montreal AOS PPT" pitchFamily="50" charset="0"/>
              <a:buChar char="–"/>
              <a:defRPr sz="1200" kern="1200">
                <a:solidFill>
                  <a:schemeClr val="tx1"/>
                </a:solidFill>
                <a:latin typeface="+mn-lt"/>
                <a:ea typeface="+mn-ea"/>
                <a:cs typeface="+mn-cs"/>
              </a:defRPr>
            </a:lvl4pPr>
            <a:lvl5pPr marL="1080000" indent="-216000" algn="l" defTabSz="914400" rtl="0" eaLnBrk="1" latinLnBrk="0" hangingPunct="1">
              <a:lnSpc>
                <a:spcPct val="90000"/>
              </a:lnSpc>
              <a:spcBef>
                <a:spcPts val="0"/>
              </a:spcBef>
              <a:spcAft>
                <a:spcPts val="600"/>
              </a:spcAft>
              <a:buSzPct val="100000"/>
              <a:buFont typeface="Wingdings" panose="05000000000000000000" pitchFamily="2" charset="2"/>
              <a:buChar char="w"/>
              <a:defRPr sz="1200" kern="1200">
                <a:solidFill>
                  <a:schemeClr val="tx1"/>
                </a:solidFill>
                <a:latin typeface="+mn-lt"/>
                <a:ea typeface="+mn-ea"/>
                <a:cs typeface="+mn-cs"/>
              </a:defRPr>
            </a:lvl5pPr>
            <a:lvl6pPr marL="1296000" indent="-216000" algn="l" defTabSz="914400" rtl="0" eaLnBrk="1" latinLnBrk="0" hangingPunct="1">
              <a:lnSpc>
                <a:spcPct val="90000"/>
              </a:lnSpc>
              <a:spcBef>
                <a:spcPts val="0"/>
              </a:spcBef>
              <a:spcAft>
                <a:spcPts val="600"/>
              </a:spcAft>
              <a:buSzPct val="100000"/>
              <a:buFont typeface="PP Neue Montreal AOS PPT" pitchFamily="50" charset="0"/>
              <a:buChar char="–"/>
              <a:defRPr sz="1200" kern="1200">
                <a:solidFill>
                  <a:schemeClr val="tx1"/>
                </a:solidFill>
                <a:latin typeface="+mn-lt"/>
                <a:ea typeface="+mn-ea"/>
                <a:cs typeface="+mn-cs"/>
              </a:defRPr>
            </a:lvl6pPr>
            <a:lvl7pPr marL="1512000" indent="-216000" algn="l" defTabSz="914400" rtl="0" eaLnBrk="1" latinLnBrk="0" hangingPunct="1">
              <a:lnSpc>
                <a:spcPct val="90000"/>
              </a:lnSpc>
              <a:spcBef>
                <a:spcPts val="0"/>
              </a:spcBef>
              <a:spcAft>
                <a:spcPts val="600"/>
              </a:spcAft>
              <a:buFont typeface="Wingdings" panose="05000000000000000000" pitchFamily="2" charset="2"/>
              <a:buChar char="w"/>
              <a:defRPr sz="1200" kern="1200">
                <a:solidFill>
                  <a:schemeClr val="tx1"/>
                </a:solidFill>
                <a:latin typeface="+mn-lt"/>
                <a:ea typeface="+mn-ea"/>
                <a:cs typeface="+mn-cs"/>
              </a:defRPr>
            </a:lvl7pPr>
            <a:lvl8pPr marL="1728000" indent="-216000" algn="l" defTabSz="914400" rtl="0" eaLnBrk="1" latinLnBrk="0" hangingPunct="1">
              <a:lnSpc>
                <a:spcPct val="90000"/>
              </a:lnSpc>
              <a:spcBef>
                <a:spcPts val="0"/>
              </a:spcBef>
              <a:spcAft>
                <a:spcPts val="600"/>
              </a:spcAft>
              <a:buFont typeface="PP Neue Montreal AOS PPT" pitchFamily="50"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1800"/>
              </a:spcBef>
              <a:spcAft>
                <a:spcPts val="600"/>
              </a:spcAft>
              <a:buFont typeface="PP Neue Montreal AOS PPT" panose="020B0604020202020204" pitchFamily="34" charset="0"/>
              <a:buNone/>
              <a:defRPr sz="700" kern="1200" cap="all" baseline="0">
                <a:solidFill>
                  <a:schemeClr val="tx1"/>
                </a:solidFill>
                <a:latin typeface="+mn-lt"/>
                <a:ea typeface="+mn-ea"/>
                <a:cs typeface="+mn-cs"/>
              </a:defRPr>
            </a:lvl9pPr>
          </a:lstStyle>
          <a:p>
            <a:pPr marL="0" marR="0" lvl="0" indent="0" defTabSz="914400" rtl="0" eaLnBrk="1" fontAlgn="auto" latinLnBrk="0" hangingPunct="1">
              <a:lnSpc>
                <a:spcPct val="90000"/>
              </a:lnSpc>
              <a:spcBef>
                <a:spcPts val="0"/>
              </a:spcBef>
              <a:spcAft>
                <a:spcPts val="600"/>
              </a:spcAft>
              <a:buClrTx/>
              <a:buSzTx/>
              <a:buFont typeface="Wingdings" panose="05000000000000000000" pitchFamily="2" charset="2"/>
              <a:buNone/>
              <a:tabLst/>
              <a:defRPr/>
            </a:pPr>
            <a:r>
              <a:rPr kumimoji="0" lang="en-US" sz="1400" b="1" i="0" u="none" strike="noStrike" kern="1200" normalizeH="0" baseline="0" noProof="1">
                <a:ln>
                  <a:noFill/>
                </a:ln>
                <a:solidFill>
                  <a:schemeClr val="tx2"/>
                </a:solidFill>
                <a:effectLst/>
                <a:uLnTx/>
                <a:uFillTx/>
                <a:cs typeface="Plus Jakarta Sans Medium" pitchFamily="2" charset="0"/>
              </a:rPr>
              <a:t>On Mac</a:t>
            </a:r>
            <a:endParaRPr lang="en-US" sz="1400" noProof="1">
              <a:solidFill>
                <a:schemeClr val="tx2"/>
              </a:solidFill>
              <a:cs typeface="Plus Jakarta Sans Medium" pitchFamily="2" charset="0"/>
            </a:endParaRPr>
          </a:p>
        </p:txBody>
      </p:sp>
      <p:sp>
        <p:nvSpPr>
          <p:cNvPr id="42" name="Text Placeholder 15">
            <a:extLst>
              <a:ext uri="{FF2B5EF4-FFF2-40B4-BE49-F238E27FC236}">
                <a16:creationId xmlns:a16="http://schemas.microsoft.com/office/drawing/2014/main" id="{85F3D5DE-981E-6A3C-EDA8-5EB921A51F1F}"/>
              </a:ext>
            </a:extLst>
          </p:cNvPr>
          <p:cNvSpPr txBox="1">
            <a:spLocks/>
          </p:cNvSpPr>
          <p:nvPr userDrawn="1"/>
        </p:nvSpPr>
        <p:spPr bwMode="gray">
          <a:xfrm>
            <a:off x="3833527" y="547200"/>
            <a:ext cx="1692758" cy="143073"/>
          </a:xfrm>
          <a:prstGeom prst="rect">
            <a:avLst/>
          </a:prstGeom>
        </p:spPr>
        <p:txBody>
          <a:bodyPr lIns="0" tIns="0" rIns="0" bIns="0" anchor="t" anchorCtr="0"/>
          <a:lstStyle>
            <a:lvl1pPr marL="216000" indent="-216000" algn="l" defTabSz="914400" rtl="0" eaLnBrk="1" latinLnBrk="0" hangingPunct="1">
              <a:lnSpc>
                <a:spcPct val="90000"/>
              </a:lnSpc>
              <a:spcBef>
                <a:spcPts val="0"/>
              </a:spcBef>
              <a:spcAft>
                <a:spcPts val="600"/>
              </a:spcAft>
              <a:buFont typeface="Wingdings" panose="05000000000000000000" pitchFamily="2" charset="2"/>
              <a:buChar char="w"/>
              <a:defRPr sz="1200" kern="1200">
                <a:solidFill>
                  <a:schemeClr val="tx1"/>
                </a:solidFill>
                <a:latin typeface="+mn-lt"/>
                <a:ea typeface="+mn-ea"/>
                <a:cs typeface="+mn-cs"/>
              </a:defRPr>
            </a:lvl1pPr>
            <a:lvl2pPr marL="432000" indent="-216000" algn="l" defTabSz="914400" rtl="0" eaLnBrk="1" latinLnBrk="0" hangingPunct="1">
              <a:lnSpc>
                <a:spcPct val="90000"/>
              </a:lnSpc>
              <a:spcBef>
                <a:spcPts val="0"/>
              </a:spcBef>
              <a:spcAft>
                <a:spcPts val="600"/>
              </a:spcAft>
              <a:buSzPct val="100000"/>
              <a:buFont typeface="PP Neue Montreal AOS PPT" pitchFamily="50" charset="0"/>
              <a:buChar char="–"/>
              <a:defRPr sz="1200" kern="1200">
                <a:solidFill>
                  <a:schemeClr val="tx1"/>
                </a:solidFill>
                <a:latin typeface="+mn-lt"/>
                <a:ea typeface="+mn-ea"/>
                <a:cs typeface="+mn-cs"/>
              </a:defRPr>
            </a:lvl2pPr>
            <a:lvl3pPr marL="648000" indent="-216000" algn="l" defTabSz="914400" rtl="0" eaLnBrk="1" latinLnBrk="0" hangingPunct="1">
              <a:lnSpc>
                <a:spcPct val="90000"/>
              </a:lnSpc>
              <a:spcBef>
                <a:spcPts val="0"/>
              </a:spcBef>
              <a:spcAft>
                <a:spcPts val="600"/>
              </a:spcAft>
              <a:buSzPct val="100000"/>
              <a:buFont typeface="Wingdings" panose="05000000000000000000" pitchFamily="2" charset="2"/>
              <a:buChar char="w"/>
              <a:defRPr sz="1200" kern="1200">
                <a:solidFill>
                  <a:schemeClr val="tx1"/>
                </a:solidFill>
                <a:latin typeface="+mn-lt"/>
                <a:ea typeface="+mn-ea"/>
                <a:cs typeface="+mn-cs"/>
              </a:defRPr>
            </a:lvl3pPr>
            <a:lvl4pPr marL="864000" indent="-216000" algn="l" defTabSz="914400" rtl="0" eaLnBrk="1" latinLnBrk="0" hangingPunct="1">
              <a:lnSpc>
                <a:spcPct val="90000"/>
              </a:lnSpc>
              <a:spcBef>
                <a:spcPts val="0"/>
              </a:spcBef>
              <a:spcAft>
                <a:spcPts val="600"/>
              </a:spcAft>
              <a:buSzPct val="100000"/>
              <a:buFont typeface="PP Neue Montreal AOS PPT" pitchFamily="50" charset="0"/>
              <a:buChar char="–"/>
              <a:defRPr sz="1200" kern="1200">
                <a:solidFill>
                  <a:schemeClr val="tx1"/>
                </a:solidFill>
                <a:latin typeface="+mn-lt"/>
                <a:ea typeface="+mn-ea"/>
                <a:cs typeface="+mn-cs"/>
              </a:defRPr>
            </a:lvl4pPr>
            <a:lvl5pPr marL="1080000" indent="-216000" algn="l" defTabSz="914400" rtl="0" eaLnBrk="1" latinLnBrk="0" hangingPunct="1">
              <a:lnSpc>
                <a:spcPct val="90000"/>
              </a:lnSpc>
              <a:spcBef>
                <a:spcPts val="0"/>
              </a:spcBef>
              <a:spcAft>
                <a:spcPts val="600"/>
              </a:spcAft>
              <a:buSzPct val="100000"/>
              <a:buFont typeface="Wingdings" panose="05000000000000000000" pitchFamily="2" charset="2"/>
              <a:buChar char="w"/>
              <a:defRPr sz="1200" kern="1200">
                <a:solidFill>
                  <a:schemeClr val="tx1"/>
                </a:solidFill>
                <a:latin typeface="+mn-lt"/>
                <a:ea typeface="+mn-ea"/>
                <a:cs typeface="+mn-cs"/>
              </a:defRPr>
            </a:lvl5pPr>
            <a:lvl6pPr marL="1296000" indent="-216000" algn="l" defTabSz="914400" rtl="0" eaLnBrk="1" latinLnBrk="0" hangingPunct="1">
              <a:lnSpc>
                <a:spcPct val="90000"/>
              </a:lnSpc>
              <a:spcBef>
                <a:spcPts val="0"/>
              </a:spcBef>
              <a:spcAft>
                <a:spcPts val="600"/>
              </a:spcAft>
              <a:buSzPct val="100000"/>
              <a:buFont typeface="PP Neue Montreal AOS PPT" pitchFamily="50" charset="0"/>
              <a:buChar char="–"/>
              <a:defRPr sz="1200" kern="1200">
                <a:solidFill>
                  <a:schemeClr val="tx1"/>
                </a:solidFill>
                <a:latin typeface="+mn-lt"/>
                <a:ea typeface="+mn-ea"/>
                <a:cs typeface="+mn-cs"/>
              </a:defRPr>
            </a:lvl6pPr>
            <a:lvl7pPr marL="1512000" indent="-216000" algn="l" defTabSz="914400" rtl="0" eaLnBrk="1" latinLnBrk="0" hangingPunct="1">
              <a:lnSpc>
                <a:spcPct val="90000"/>
              </a:lnSpc>
              <a:spcBef>
                <a:spcPts val="0"/>
              </a:spcBef>
              <a:spcAft>
                <a:spcPts val="600"/>
              </a:spcAft>
              <a:buFont typeface="Wingdings" panose="05000000000000000000" pitchFamily="2" charset="2"/>
              <a:buChar char="w"/>
              <a:defRPr sz="1200" kern="1200">
                <a:solidFill>
                  <a:schemeClr val="tx1"/>
                </a:solidFill>
                <a:latin typeface="+mn-lt"/>
                <a:ea typeface="+mn-ea"/>
                <a:cs typeface="+mn-cs"/>
              </a:defRPr>
            </a:lvl7pPr>
            <a:lvl8pPr marL="1728000" indent="-216000" algn="l" defTabSz="914400" rtl="0" eaLnBrk="1" latinLnBrk="0" hangingPunct="1">
              <a:lnSpc>
                <a:spcPct val="90000"/>
              </a:lnSpc>
              <a:spcBef>
                <a:spcPts val="0"/>
              </a:spcBef>
              <a:spcAft>
                <a:spcPts val="600"/>
              </a:spcAft>
              <a:buFont typeface="PP Neue Montreal AOS PPT" pitchFamily="50"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1800"/>
              </a:spcBef>
              <a:spcAft>
                <a:spcPts val="600"/>
              </a:spcAft>
              <a:buFont typeface="PP Neue Montreal AOS PPT" panose="020B0604020202020204" pitchFamily="34" charset="0"/>
              <a:buNone/>
              <a:defRPr sz="700" kern="1200" cap="all" baseline="0">
                <a:solidFill>
                  <a:schemeClr val="tx1"/>
                </a:solidFill>
                <a:latin typeface="+mn-lt"/>
                <a:ea typeface="+mn-ea"/>
                <a:cs typeface="+mn-cs"/>
              </a:defRPr>
            </a:lvl9pPr>
          </a:lstStyle>
          <a:p>
            <a:pPr marL="0" marR="0" lvl="0" indent="0" defTabSz="914400" rtl="0" eaLnBrk="1" fontAlgn="auto" latinLnBrk="0" hangingPunct="1">
              <a:lnSpc>
                <a:spcPct val="90000"/>
              </a:lnSpc>
              <a:spcBef>
                <a:spcPts val="0"/>
              </a:spcBef>
              <a:spcAft>
                <a:spcPts val="600"/>
              </a:spcAft>
              <a:buClrTx/>
              <a:buSzTx/>
              <a:buFont typeface="Wingdings" panose="05000000000000000000" pitchFamily="2" charset="2"/>
              <a:buNone/>
              <a:tabLst/>
              <a:defRPr/>
            </a:pPr>
            <a:r>
              <a:rPr kumimoji="0" lang="en-US" sz="1400" b="1" i="0" u="none" strike="noStrike" kern="1200" normalizeH="0" baseline="0" noProof="1">
                <a:ln>
                  <a:noFill/>
                </a:ln>
                <a:solidFill>
                  <a:schemeClr val="tx2"/>
                </a:solidFill>
                <a:effectLst/>
                <a:uLnTx/>
                <a:uFillTx/>
                <a:cs typeface="Plus Jakarta Sans Medium" pitchFamily="2" charset="0"/>
              </a:rPr>
              <a:t>On Windows</a:t>
            </a:r>
            <a:endParaRPr lang="en-US" sz="1400" noProof="1">
              <a:solidFill>
                <a:schemeClr val="tx2"/>
              </a:solidFill>
              <a:cs typeface="Plus Jakarta Sans Medium" pitchFamily="2" charset="0"/>
            </a:endParaRPr>
          </a:p>
        </p:txBody>
      </p:sp>
      <p:grpSp>
        <p:nvGrpSpPr>
          <p:cNvPr id="45" name="Group 44">
            <a:extLst>
              <a:ext uri="{FF2B5EF4-FFF2-40B4-BE49-F238E27FC236}">
                <a16:creationId xmlns:a16="http://schemas.microsoft.com/office/drawing/2014/main" id="{6BD3AEDA-3DA6-A01A-219D-D5BBE72DE279}"/>
              </a:ext>
            </a:extLst>
          </p:cNvPr>
          <p:cNvGrpSpPr/>
          <p:nvPr userDrawn="1"/>
        </p:nvGrpSpPr>
        <p:grpSpPr>
          <a:xfrm>
            <a:off x="8356047" y="3975800"/>
            <a:ext cx="3241400" cy="1979884"/>
            <a:chOff x="3767139" y="4414957"/>
            <a:chExt cx="3085530" cy="1884677"/>
          </a:xfrm>
        </p:grpSpPr>
        <p:sp>
          <p:nvSpPr>
            <p:cNvPr id="46" name="Rounded Rectangle 45">
              <a:extLst>
                <a:ext uri="{FF2B5EF4-FFF2-40B4-BE49-F238E27FC236}">
                  <a16:creationId xmlns:a16="http://schemas.microsoft.com/office/drawing/2014/main" id="{CAA9F0D5-AA21-B564-48CF-3616A4E7AB83}"/>
                </a:ext>
              </a:extLst>
            </p:cNvPr>
            <p:cNvSpPr/>
            <p:nvPr/>
          </p:nvSpPr>
          <p:spPr>
            <a:xfrm>
              <a:off x="3767139" y="4414957"/>
              <a:ext cx="3085530" cy="1884677"/>
            </a:xfrm>
            <a:prstGeom prst="roundRect">
              <a:avLst>
                <a:gd name="adj" fmla="val 5080"/>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31DF0A4-05F4-6271-22F6-A4949D7AFBA8}"/>
                </a:ext>
              </a:extLst>
            </p:cNvPr>
            <p:cNvSpPr/>
            <p:nvPr/>
          </p:nvSpPr>
          <p:spPr>
            <a:xfrm>
              <a:off x="4516510" y="5401500"/>
              <a:ext cx="1300639" cy="725448"/>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CC6A89D4-1750-29E4-9F15-2C529B8969F5}"/>
              </a:ext>
            </a:extLst>
          </p:cNvPr>
          <p:cNvSpPr txBox="1"/>
          <p:nvPr userDrawn="1"/>
        </p:nvSpPr>
        <p:spPr>
          <a:xfrm>
            <a:off x="8293815" y="893132"/>
            <a:ext cx="3286539" cy="276999"/>
          </a:xfrm>
          <a:prstGeom prst="rect">
            <a:avLst/>
          </a:prstGeom>
          <a:noFill/>
        </p:spPr>
        <p:txBody>
          <a:bodyPr wrap="square">
            <a:spAutoFit/>
          </a:bodyPr>
          <a:lstStyle/>
          <a:p>
            <a:pPr>
              <a:spcAft>
                <a:spcPts val="500"/>
              </a:spcAft>
            </a:pPr>
            <a:r>
              <a:rPr lang="en-GB" sz="1200" b="1">
                <a:solidFill>
                  <a:srgbClr val="0C004C"/>
                </a:solidFill>
              </a:rPr>
              <a:t>1. </a:t>
            </a:r>
            <a:r>
              <a:rPr lang="en-GB" sz="1200">
                <a:solidFill>
                  <a:srgbClr val="0C004C"/>
                </a:solidFill>
              </a:rPr>
              <a:t>Go to File&gt;Export</a:t>
            </a:r>
          </a:p>
        </p:txBody>
      </p:sp>
      <p:sp>
        <p:nvSpPr>
          <p:cNvPr id="49" name="Rounded Rectangle 48">
            <a:extLst>
              <a:ext uri="{FF2B5EF4-FFF2-40B4-BE49-F238E27FC236}">
                <a16:creationId xmlns:a16="http://schemas.microsoft.com/office/drawing/2014/main" id="{7009435D-BA0B-3C1C-0A8C-827EE240C487}"/>
              </a:ext>
            </a:extLst>
          </p:cNvPr>
          <p:cNvSpPr/>
          <p:nvPr userDrawn="1"/>
        </p:nvSpPr>
        <p:spPr>
          <a:xfrm>
            <a:off x="8356048" y="1231185"/>
            <a:ext cx="2244958" cy="1825192"/>
          </a:xfrm>
          <a:prstGeom prst="roundRect">
            <a:avLst>
              <a:gd name="adj" fmla="val 4268"/>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F2623DC-0307-A2D0-D23C-25847BC86854}"/>
              </a:ext>
            </a:extLst>
          </p:cNvPr>
          <p:cNvSpPr/>
          <p:nvPr userDrawn="1"/>
        </p:nvSpPr>
        <p:spPr>
          <a:xfrm>
            <a:off x="8871855" y="2554516"/>
            <a:ext cx="971369" cy="307364"/>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DD83D16-DC7B-B2AA-FAC2-348B98A902F4}"/>
              </a:ext>
            </a:extLst>
          </p:cNvPr>
          <p:cNvSpPr txBox="1"/>
          <p:nvPr userDrawn="1"/>
        </p:nvSpPr>
        <p:spPr>
          <a:xfrm>
            <a:off x="8293816" y="3428571"/>
            <a:ext cx="2775240" cy="461665"/>
          </a:xfrm>
          <a:prstGeom prst="rect">
            <a:avLst/>
          </a:prstGeom>
          <a:noFill/>
        </p:spPr>
        <p:txBody>
          <a:bodyPr wrap="square">
            <a:spAutoFit/>
          </a:bodyPr>
          <a:lstStyle/>
          <a:p>
            <a:pPr>
              <a:spcAft>
                <a:spcPts val="500"/>
              </a:spcAft>
            </a:pPr>
            <a:r>
              <a:rPr lang="en-GB" sz="1200" b="1">
                <a:solidFill>
                  <a:srgbClr val="0C004C"/>
                </a:solidFill>
              </a:rPr>
              <a:t>2. </a:t>
            </a:r>
            <a:r>
              <a:rPr lang="en-GB" sz="1200">
                <a:solidFill>
                  <a:srgbClr val="0C004C"/>
                </a:solidFill>
              </a:rPr>
              <a:t>Select PDF for File Format and ’</a:t>
            </a:r>
            <a:r>
              <a:rPr lang="en-GB" sz="1200" b="1">
                <a:solidFill>
                  <a:srgbClr val="0C004C"/>
                </a:solidFill>
              </a:rPr>
              <a:t>Best for printing</a:t>
            </a:r>
            <a:r>
              <a:rPr lang="en-GB" sz="1200">
                <a:solidFill>
                  <a:srgbClr val="0C004C"/>
                </a:solidFill>
              </a:rPr>
              <a:t>’.</a:t>
            </a:r>
          </a:p>
        </p:txBody>
      </p:sp>
      <p:sp>
        <p:nvSpPr>
          <p:cNvPr id="53" name="TextBox 52">
            <a:extLst>
              <a:ext uri="{FF2B5EF4-FFF2-40B4-BE49-F238E27FC236}">
                <a16:creationId xmlns:a16="http://schemas.microsoft.com/office/drawing/2014/main" id="{AB5E96C8-FF91-575C-3F36-9E6F5751BD13}"/>
              </a:ext>
            </a:extLst>
          </p:cNvPr>
          <p:cNvSpPr txBox="1"/>
          <p:nvPr userDrawn="1"/>
        </p:nvSpPr>
        <p:spPr>
          <a:xfrm>
            <a:off x="3766439" y="893132"/>
            <a:ext cx="3741796" cy="276999"/>
          </a:xfrm>
          <a:prstGeom prst="rect">
            <a:avLst/>
          </a:prstGeom>
          <a:noFill/>
        </p:spPr>
        <p:txBody>
          <a:bodyPr wrap="square">
            <a:spAutoFit/>
          </a:bodyPr>
          <a:lstStyle/>
          <a:p>
            <a:pPr>
              <a:spcAft>
                <a:spcPts val="500"/>
              </a:spcAft>
            </a:pPr>
            <a:r>
              <a:rPr lang="en-GB" sz="1200" b="1">
                <a:solidFill>
                  <a:srgbClr val="0C004C"/>
                </a:solidFill>
              </a:rPr>
              <a:t>1. </a:t>
            </a:r>
            <a:r>
              <a:rPr lang="en-GB" sz="1200">
                <a:solidFill>
                  <a:srgbClr val="0C004C"/>
                </a:solidFill>
              </a:rPr>
              <a:t>Go to Save As and select PDF for Save as type.</a:t>
            </a:r>
          </a:p>
        </p:txBody>
      </p:sp>
      <p:grpSp>
        <p:nvGrpSpPr>
          <p:cNvPr id="3" name="Group 2">
            <a:extLst>
              <a:ext uri="{FF2B5EF4-FFF2-40B4-BE49-F238E27FC236}">
                <a16:creationId xmlns:a16="http://schemas.microsoft.com/office/drawing/2014/main" id="{E7924D78-1F09-439D-91EE-F98853B711BA}"/>
              </a:ext>
            </a:extLst>
          </p:cNvPr>
          <p:cNvGrpSpPr/>
          <p:nvPr userDrawn="1"/>
        </p:nvGrpSpPr>
        <p:grpSpPr>
          <a:xfrm>
            <a:off x="3707376" y="1231184"/>
            <a:ext cx="3969187" cy="3308161"/>
            <a:chOff x="3707376" y="1187640"/>
            <a:chExt cx="3969187" cy="3308161"/>
          </a:xfrm>
        </p:grpSpPr>
        <p:sp>
          <p:nvSpPr>
            <p:cNvPr id="52" name="Rounded Rectangle 51">
              <a:extLst>
                <a:ext uri="{FF2B5EF4-FFF2-40B4-BE49-F238E27FC236}">
                  <a16:creationId xmlns:a16="http://schemas.microsoft.com/office/drawing/2014/main" id="{01E78DDC-2725-E546-967E-1C86C98377FB}"/>
                </a:ext>
              </a:extLst>
            </p:cNvPr>
            <p:cNvSpPr/>
            <p:nvPr userDrawn="1"/>
          </p:nvSpPr>
          <p:spPr>
            <a:xfrm>
              <a:off x="3766439" y="1187640"/>
              <a:ext cx="3910124" cy="3308161"/>
            </a:xfrm>
            <a:prstGeom prst="roundRect">
              <a:avLst>
                <a:gd name="adj" fmla="val 1040"/>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7DA4AE7-DF5B-0665-81C7-2BE8F47FA6BE}"/>
                </a:ext>
              </a:extLst>
            </p:cNvPr>
            <p:cNvSpPr/>
            <p:nvPr userDrawn="1"/>
          </p:nvSpPr>
          <p:spPr>
            <a:xfrm>
              <a:off x="3707376" y="2411210"/>
              <a:ext cx="808063" cy="396240"/>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5AECD48-6DF2-9992-E464-E0CA8DBFE153}"/>
                </a:ext>
              </a:extLst>
            </p:cNvPr>
            <p:cNvSpPr/>
            <p:nvPr userDrawn="1"/>
          </p:nvSpPr>
          <p:spPr>
            <a:xfrm>
              <a:off x="4723235" y="3105604"/>
              <a:ext cx="1062925" cy="418290"/>
            </a:xfrm>
            <a:prstGeom prst="ellipse">
              <a:avLst/>
            </a:prstGeom>
            <a:noFill/>
            <a:ln w="28575">
              <a:solidFill>
                <a:srgbClr val="DF41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B56157B-3E35-CCE5-AFEA-4DCD17B3F315}"/>
              </a:ext>
              <a:ext uri="{C183D7F6-B498-43B3-948B-1728B52AA6E4}">
                <adec:decorative xmlns:adec="http://schemas.microsoft.com/office/drawing/2017/decorative" val="1"/>
              </a:ext>
            </a:extLst>
          </p:cNvPr>
          <p:cNvCxnSpPr>
            <a:cxnSpLocks/>
          </p:cNvCxnSpPr>
          <p:nvPr userDrawn="1"/>
        </p:nvCxnSpPr>
        <p:spPr bwMode="gray">
          <a:xfrm flipV="1">
            <a:off x="8025665" y="547200"/>
            <a:ext cx="0" cy="5569120"/>
          </a:xfrm>
          <a:prstGeom prst="line">
            <a:avLst/>
          </a:prstGeom>
          <a:ln w="9525">
            <a:solidFill>
              <a:srgbClr val="512EA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4803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User Guide: Best Practices for PowerPoin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34BAF-57A8-2477-9162-A0C11600D9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3216275" cy="6858000"/>
          </a:xfrm>
          <a:prstGeom prst="rect">
            <a:avLst/>
          </a:prstGeom>
          <a:solidFill>
            <a:srgbClr val="ED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Plus Jakarta Sans" panose="020B0604030504040204"/>
              <a:ea typeface="+mn-ea"/>
              <a:cs typeface="+mn-cs"/>
            </a:endParaRPr>
          </a:p>
        </p:txBody>
      </p:sp>
      <p:sp>
        <p:nvSpPr>
          <p:cNvPr id="4" name="Footer">
            <a:extLst>
              <a:ext uri="{FF2B5EF4-FFF2-40B4-BE49-F238E27FC236}">
                <a16:creationId xmlns:a16="http://schemas.microsoft.com/office/drawing/2014/main" id="{D98E3E45-621A-88DF-E490-7E6E2B0BC6E6}"/>
              </a:ext>
            </a:extLst>
          </p:cNvPr>
          <p:cNvSpPr>
            <a:spLocks noGrp="1" noRot="1" noMove="1" noResize="1" noEditPoints="1" noAdjustHandles="1" noChangeArrowheads="1" noChangeShapeType="1"/>
          </p:cNvSpPr>
          <p:nvPr>
            <p:ph type="ftr" sz="quarter" idx="11"/>
          </p:nvPr>
        </p:nvSpPr>
        <p:spPr bwMode="gray">
          <a:xfrm>
            <a:off x="550164" y="6439710"/>
            <a:ext cx="2666111" cy="418289"/>
          </a:xfrm>
        </p:spPr>
        <p:txBody>
          <a:bodyPr/>
          <a:lstStyle/>
          <a:p>
            <a:r>
              <a:rPr lang="en-US" noProof="0"/>
              <a:t>Copyright 2025 Pearson. All rights reserved.</a:t>
            </a:r>
          </a:p>
        </p:txBody>
      </p:sp>
      <p:sp>
        <p:nvSpPr>
          <p:cNvPr id="5" name="Slide Number">
            <a:extLst>
              <a:ext uri="{FF2B5EF4-FFF2-40B4-BE49-F238E27FC236}">
                <a16:creationId xmlns:a16="http://schemas.microsoft.com/office/drawing/2014/main" id="{912DB833-253D-BDCA-D9DF-7C4BCBD1A196}"/>
              </a:ext>
            </a:extLst>
          </p:cNvPr>
          <p:cNvSpPr>
            <a:spLocks noGrp="1" noRot="1" noMove="1" noResize="1" noEditPoints="1" noAdjustHandles="1" noChangeArrowheads="1" noChangeShapeType="1"/>
          </p:cNvSpPr>
          <p:nvPr>
            <p:ph type="sldNum" sz="quarter" idx="12"/>
          </p:nvPr>
        </p:nvSpPr>
        <p:spPr bwMode="gray"/>
        <p:txBody>
          <a:bodyPr/>
          <a:lstStyle>
            <a:lvl1pPr>
              <a:defRPr>
                <a:solidFill>
                  <a:schemeClr val="tx2"/>
                </a:solidFill>
              </a:defRPr>
            </a:lvl1pPr>
          </a:lstStyle>
          <a:p>
            <a:fld id="{27BB625B-AB5A-C845-B50B-ED205C3DDF7A}" type="slidenum">
              <a:rPr lang="en-US" noProof="0" smtClean="0"/>
              <a:pPr/>
              <a:t>‹#›</a:t>
            </a:fld>
            <a:endParaRPr lang="en-US" noProof="0"/>
          </a:p>
        </p:txBody>
      </p:sp>
      <p:sp>
        <p:nvSpPr>
          <p:cNvPr id="10" name="Text">
            <a:extLst>
              <a:ext uri="{FF2B5EF4-FFF2-40B4-BE49-F238E27FC236}">
                <a16:creationId xmlns:a16="http://schemas.microsoft.com/office/drawing/2014/main" id="{B1F999C2-225E-B7AB-AEA7-08B33948150E}"/>
              </a:ext>
            </a:extLst>
          </p:cNvPr>
          <p:cNvSpPr>
            <a:spLocks noGrp="1"/>
          </p:cNvSpPr>
          <p:nvPr>
            <p:ph type="body" sz="half" idx="2" hasCustomPrompt="1"/>
          </p:nvPr>
        </p:nvSpPr>
        <p:spPr>
          <a:xfrm>
            <a:off x="550164" y="1849120"/>
            <a:ext cx="2457196" cy="4456430"/>
          </a:xfr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Place text here </a:t>
            </a:r>
          </a:p>
        </p:txBody>
      </p:sp>
      <p:sp>
        <p:nvSpPr>
          <p:cNvPr id="16" name="Content">
            <a:extLst>
              <a:ext uri="{FF2B5EF4-FFF2-40B4-BE49-F238E27FC236}">
                <a16:creationId xmlns:a16="http://schemas.microsoft.com/office/drawing/2014/main" id="{3823A507-B9CB-AA0A-06EB-6AAB95C33361}"/>
              </a:ext>
            </a:extLst>
          </p:cNvPr>
          <p:cNvSpPr>
            <a:spLocks noGrp="1"/>
          </p:cNvSpPr>
          <p:nvPr>
            <p:ph sz="quarter" idx="13"/>
          </p:nvPr>
        </p:nvSpPr>
        <p:spPr>
          <a:xfrm>
            <a:off x="3766440" y="548640"/>
            <a:ext cx="7877874" cy="578104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itle">
            <a:extLst>
              <a:ext uri="{FF2B5EF4-FFF2-40B4-BE49-F238E27FC236}">
                <a16:creationId xmlns:a16="http://schemas.microsoft.com/office/drawing/2014/main" id="{8C093552-A8E2-632A-9F57-C4BD8A440885}"/>
              </a:ext>
            </a:extLst>
          </p:cNvPr>
          <p:cNvSpPr>
            <a:spLocks noGrp="1"/>
          </p:cNvSpPr>
          <p:nvPr>
            <p:ph type="title" hasCustomPrompt="1"/>
          </p:nvPr>
        </p:nvSpPr>
        <p:spPr>
          <a:xfrm>
            <a:off x="550164" y="552450"/>
            <a:ext cx="2457196" cy="910590"/>
          </a:xfrm>
        </p:spPr>
        <p:txBody>
          <a:bodyPr/>
          <a:lstStyle>
            <a:lvl1pPr>
              <a:defRPr sz="2200"/>
            </a:lvl1pPr>
          </a:lstStyle>
          <a:p>
            <a:r>
              <a:rPr lang="en-US" noProof="0"/>
              <a:t>Place headline here</a:t>
            </a:r>
          </a:p>
        </p:txBody>
      </p:sp>
      <p:sp>
        <p:nvSpPr>
          <p:cNvPr id="18" name="Section">
            <a:extLst>
              <a:ext uri="{FF2B5EF4-FFF2-40B4-BE49-F238E27FC236}">
                <a16:creationId xmlns:a16="http://schemas.microsoft.com/office/drawing/2014/main" id="{6B6B5F26-9F68-9A1D-D0CD-E7302AC4C976}"/>
              </a:ext>
            </a:extLst>
          </p:cNvPr>
          <p:cNvSpPr>
            <a:spLocks noGrp="1"/>
          </p:cNvSpPr>
          <p:nvPr>
            <p:ph type="body" sz="quarter" idx="36" hasCustomPrompt="1"/>
          </p:nvPr>
        </p:nvSpPr>
        <p:spPr>
          <a:xfrm>
            <a:off x="550164" y="0"/>
            <a:ext cx="2666111" cy="547200"/>
          </a:xfrm>
        </p:spPr>
        <p:txBody>
          <a:bodyPr anchor="ctr" anchorCtr="0"/>
          <a:lstStyle>
            <a:lvl1pPr marL="0" indent="0">
              <a:spcAft>
                <a:spcPts val="0"/>
              </a:spcAft>
              <a:buNone/>
              <a:defRPr lang="en-US" sz="1000" kern="1200" cap="all" baseline="0" dirty="0">
                <a:solidFill>
                  <a:srgbClr val="512EAB"/>
                </a:solidFill>
                <a:latin typeface="+mn-lt"/>
                <a:ea typeface="+mn-ea"/>
                <a:cs typeface="+mn-cs"/>
              </a:defRPr>
            </a:lvl1pPr>
          </a:lstStyle>
          <a:p>
            <a:pPr marL="0" lvl="0" indent="0" algn="l" defTabSz="914400" rtl="0" eaLnBrk="1" latinLnBrk="0" hangingPunct="1">
              <a:lnSpc>
                <a:spcPct val="100000"/>
              </a:lnSpc>
              <a:spcBef>
                <a:spcPts val="0"/>
              </a:spcBef>
              <a:spcAft>
                <a:spcPts val="0"/>
              </a:spcAft>
              <a:buFont typeface="Plus Jakarta Sans" panose="020B0604020202020204" pitchFamily="34" charset="0"/>
              <a:buNone/>
            </a:pPr>
            <a:r>
              <a:rPr lang="en-US" noProof="0"/>
              <a:t>Section title</a:t>
            </a:r>
          </a:p>
        </p:txBody>
      </p:sp>
    </p:spTree>
    <p:extLst>
      <p:ext uri="{BB962C8B-B14F-4D97-AF65-F5344CB8AC3E}">
        <p14:creationId xmlns:p14="http://schemas.microsoft.com/office/powerpoint/2010/main" val="41944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rgbClr val="0D004D"/>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08166A-83F0-2554-8E7D-B4BAD344F028}"/>
              </a:ext>
            </a:extLst>
          </p:cNvPr>
          <p:cNvSpPr>
            <a:spLocks noGrp="1"/>
          </p:cNvSpPr>
          <p:nvPr>
            <p:ph type="ctrTitle" hasCustomPrompt="1"/>
          </p:nvPr>
        </p:nvSpPr>
        <p:spPr>
          <a:xfrm>
            <a:off x="542924" y="1646237"/>
            <a:ext cx="6419088" cy="3187020"/>
          </a:xfrm>
        </p:spPr>
        <p:txBody>
          <a:bodyPr anchor="b"/>
          <a:lstStyle>
            <a:lvl1pPr algn="l">
              <a:defRPr sz="6000" b="1">
                <a:solidFill>
                  <a:schemeClr val="bg2"/>
                </a:solidFill>
                <a:latin typeface="+mn-lt"/>
              </a:defRPr>
            </a:lvl1pPr>
          </a:lstStyle>
          <a:p>
            <a:r>
              <a:rPr lang="en-US" noProof="0" dirty="0"/>
              <a:t>Place title here, maximum three lines lorem</a:t>
            </a:r>
          </a:p>
        </p:txBody>
      </p:sp>
      <p:sp>
        <p:nvSpPr>
          <p:cNvPr id="3" name="Subtitle">
            <a:extLst>
              <a:ext uri="{FF2B5EF4-FFF2-40B4-BE49-F238E27FC236}">
                <a16:creationId xmlns:a16="http://schemas.microsoft.com/office/drawing/2014/main" id="{8879E363-BBA4-E8FB-32B0-B30CAED83B60}"/>
              </a:ext>
            </a:extLst>
          </p:cNvPr>
          <p:cNvSpPr>
            <a:spLocks noGrp="1"/>
          </p:cNvSpPr>
          <p:nvPr>
            <p:ph type="subTitle" idx="1" hasCustomPrompt="1"/>
          </p:nvPr>
        </p:nvSpPr>
        <p:spPr>
          <a:xfrm>
            <a:off x="542926" y="5212670"/>
            <a:ext cx="5484812" cy="1097643"/>
          </a:xfrm>
        </p:spPr>
        <p:txBody>
          <a:bodyPr anchor="b">
            <a:normAutofit/>
          </a:bodyPr>
          <a:lstStyle>
            <a:lvl1pPr marL="0" indent="0" algn="l">
              <a:spcBef>
                <a:spcPts val="0"/>
              </a:spcBef>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Place subtitle here</a:t>
            </a:r>
          </a:p>
        </p:txBody>
      </p:sp>
    </p:spTree>
    <p:extLst>
      <p:ext uri="{BB962C8B-B14F-4D97-AF65-F5344CB8AC3E}">
        <p14:creationId xmlns:p14="http://schemas.microsoft.com/office/powerpoint/2010/main" val="13399358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9AD60200-3E33-D436-0419-3AA0F4F60789}"/>
              </a:ext>
            </a:extLst>
          </p:cNvPr>
          <p:cNvSpPr>
            <a:spLocks noGrp="1"/>
          </p:cNvSpPr>
          <p:nvPr>
            <p:ph type="title"/>
          </p:nvPr>
        </p:nvSpPr>
        <p:spPr>
          <a:xfrm>
            <a:off x="550164" y="552450"/>
            <a:ext cx="11091672" cy="819150"/>
          </a:xfrm>
          <a:prstGeom prst="rect">
            <a:avLst/>
          </a:prstGeom>
        </p:spPr>
        <p:txBody>
          <a:bodyPr vert="horz" lIns="0" tIns="0" rIns="0" bIns="0" rtlCol="0" anchor="t">
            <a:noAutofit/>
          </a:bodyPr>
          <a:lstStyle/>
          <a:p>
            <a:r>
              <a:rPr lang="en-US" noProof="0"/>
              <a:t>Click to edit Master title style</a:t>
            </a:r>
          </a:p>
        </p:txBody>
      </p:sp>
      <p:sp>
        <p:nvSpPr>
          <p:cNvPr id="3" name="Text Placeholder">
            <a:extLst>
              <a:ext uri="{FF2B5EF4-FFF2-40B4-BE49-F238E27FC236}">
                <a16:creationId xmlns:a16="http://schemas.microsoft.com/office/drawing/2014/main" id="{2BE2F4EB-8656-9C31-9CD6-2AB145224B91}"/>
              </a:ext>
            </a:extLst>
          </p:cNvPr>
          <p:cNvSpPr>
            <a:spLocks noGrp="1"/>
          </p:cNvSpPr>
          <p:nvPr>
            <p:ph type="body" idx="1"/>
          </p:nvPr>
        </p:nvSpPr>
        <p:spPr>
          <a:xfrm>
            <a:off x="550164" y="1370807"/>
            <a:ext cx="11091672" cy="466486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a:extLst>
              <a:ext uri="{FF2B5EF4-FFF2-40B4-BE49-F238E27FC236}">
                <a16:creationId xmlns:a16="http://schemas.microsoft.com/office/drawing/2014/main" id="{AEE6316A-B9EC-C74D-FAE0-6ADE46E3727F}"/>
              </a:ext>
            </a:extLst>
          </p:cNvPr>
          <p:cNvSpPr>
            <a:spLocks noGrp="1" noRot="1" noMove="1" noResize="1" noEditPoints="1" noAdjustHandles="1" noChangeArrowheads="1" noChangeShapeType="1"/>
          </p:cNvSpPr>
          <p:nvPr>
            <p:ph type="ftr" sz="quarter" idx="3"/>
          </p:nvPr>
        </p:nvSpPr>
        <p:spPr>
          <a:xfrm>
            <a:off x="550164" y="6439710"/>
            <a:ext cx="3605276" cy="418289"/>
          </a:xfrm>
          <a:prstGeom prst="rect">
            <a:avLst/>
          </a:prstGeom>
        </p:spPr>
        <p:txBody>
          <a:bodyPr vert="horz" lIns="0" tIns="0" rIns="0" bIns="0" rtlCol="0" anchor="ctr">
            <a:noAutofit/>
          </a:bodyPr>
          <a:lstStyle>
            <a:lvl1pPr algn="l">
              <a:defRPr sz="800">
                <a:solidFill>
                  <a:schemeClr val="tx2"/>
                </a:solidFill>
              </a:defRPr>
            </a:lvl1pPr>
          </a:lstStyle>
          <a:p>
            <a:r>
              <a:rPr lang="en-US" noProof="0"/>
              <a:t>Copyright 2025 Pearson. All rights reserved.</a:t>
            </a:r>
          </a:p>
        </p:txBody>
      </p:sp>
      <p:sp>
        <p:nvSpPr>
          <p:cNvPr id="6" name="Slide Number Placeholder">
            <a:extLst>
              <a:ext uri="{FF2B5EF4-FFF2-40B4-BE49-F238E27FC236}">
                <a16:creationId xmlns:a16="http://schemas.microsoft.com/office/drawing/2014/main" id="{958503A2-A518-3CE3-268E-AC18982F166D}"/>
              </a:ext>
            </a:extLst>
          </p:cNvPr>
          <p:cNvSpPr>
            <a:spLocks noGrp="1" noRot="1" noMove="1" noResize="1" noEditPoints="1" noAdjustHandles="1" noChangeArrowheads="1" noChangeShapeType="1"/>
          </p:cNvSpPr>
          <p:nvPr>
            <p:ph type="sldNum" sz="quarter" idx="4"/>
          </p:nvPr>
        </p:nvSpPr>
        <p:spPr>
          <a:xfrm>
            <a:off x="9908540" y="6439710"/>
            <a:ext cx="1734820" cy="418290"/>
          </a:xfrm>
          <a:prstGeom prst="rect">
            <a:avLst/>
          </a:prstGeom>
        </p:spPr>
        <p:txBody>
          <a:bodyPr vert="horz" lIns="0" tIns="0" rIns="0" bIns="0" rtlCol="0" anchor="ctr">
            <a:noAutofit/>
          </a:bodyPr>
          <a:lstStyle>
            <a:lvl1pPr algn="r">
              <a:defRPr sz="800">
                <a:solidFill>
                  <a:schemeClr val="tx2"/>
                </a:solidFill>
              </a:defRPr>
            </a:lvl1pPr>
          </a:lstStyle>
          <a:p>
            <a:fld id="{27BB625B-AB5A-C845-B50B-ED205C3DDF7A}" type="slidenum">
              <a:rPr lang="en-US" noProof="0" smtClean="0"/>
              <a:pPr/>
              <a:t>‹#›</a:t>
            </a:fld>
            <a:endParaRPr lang="en-US" noProof="0"/>
          </a:p>
        </p:txBody>
      </p:sp>
    </p:spTree>
    <p:extLst>
      <p:ext uri="{BB962C8B-B14F-4D97-AF65-F5344CB8AC3E}">
        <p14:creationId xmlns:p14="http://schemas.microsoft.com/office/powerpoint/2010/main" val="415054061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4086" r:id="rId9"/>
    <p:sldLayoutId id="2147484085"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48" r:id="rId19"/>
    <p:sldLayoutId id="2147483949" r:id="rId20"/>
    <p:sldLayoutId id="2147483891" r:id="rId21"/>
    <p:sldLayoutId id="2147483935" r:id="rId22"/>
    <p:sldLayoutId id="2147483667" r:id="rId23"/>
    <p:sldLayoutId id="2147483668" r:id="rId24"/>
    <p:sldLayoutId id="2147483709" r:id="rId25"/>
    <p:sldLayoutId id="2147483710" r:id="rId26"/>
    <p:sldLayoutId id="2147483669" r:id="rId27"/>
    <p:sldLayoutId id="2147483711" r:id="rId28"/>
    <p:sldLayoutId id="2147483674" r:id="rId29"/>
    <p:sldLayoutId id="2147484030" r:id="rId30"/>
    <p:sldLayoutId id="2147484032" r:id="rId31"/>
    <p:sldLayoutId id="2147484031" r:id="rId32"/>
    <p:sldLayoutId id="2147484033" r:id="rId33"/>
    <p:sldLayoutId id="2147484034" r:id="rId34"/>
    <p:sldLayoutId id="2147484037" r:id="rId35"/>
    <p:sldLayoutId id="2147484038" r:id="rId36"/>
    <p:sldLayoutId id="2147484039" r:id="rId37"/>
    <p:sldLayoutId id="2147484040" r:id="rId38"/>
    <p:sldLayoutId id="2147484041" r:id="rId39"/>
    <p:sldLayoutId id="2147484087" r:id="rId40"/>
    <p:sldLayoutId id="2147484042" r:id="rId41"/>
    <p:sldLayoutId id="2147484043" r:id="rId42"/>
    <p:sldLayoutId id="2147484014" r:id="rId43"/>
    <p:sldLayoutId id="2147483936" r:id="rId44"/>
    <p:sldLayoutId id="2147483937" r:id="rId45"/>
    <p:sldLayoutId id="2147483656" r:id="rId46"/>
    <p:sldLayoutId id="2147483940" r:id="rId47"/>
    <p:sldLayoutId id="2147483939" r:id="rId48"/>
    <p:sldLayoutId id="2147483863" r:id="rId49"/>
    <p:sldLayoutId id="2147483862" r:id="rId50"/>
    <p:sldLayoutId id="2147483942" r:id="rId51"/>
    <p:sldLayoutId id="2147483864" r:id="rId52"/>
    <p:sldLayoutId id="2147483943" r:id="rId53"/>
    <p:sldLayoutId id="2147483865" r:id="rId54"/>
    <p:sldLayoutId id="2147483944" r:id="rId55"/>
    <p:sldLayoutId id="2147483867" r:id="rId56"/>
    <p:sldLayoutId id="2147483866" r:id="rId57"/>
    <p:sldLayoutId id="2147483868" r:id="rId58"/>
    <p:sldLayoutId id="2147483934" r:id="rId59"/>
    <p:sldLayoutId id="2147484013" r:id="rId60"/>
    <p:sldLayoutId id="2147483869" r:id="rId61"/>
    <p:sldLayoutId id="2147483870" r:id="rId62"/>
    <p:sldLayoutId id="2147483941" r:id="rId63"/>
    <p:sldLayoutId id="2147483716" r:id="rId64"/>
    <p:sldLayoutId id="2147483717" r:id="rId65"/>
    <p:sldLayoutId id="2147484010" r:id="rId66"/>
    <p:sldLayoutId id="2147484011" r:id="rId67"/>
    <p:sldLayoutId id="2147483658" r:id="rId68"/>
    <p:sldLayoutId id="2147484067" r:id="rId69"/>
    <p:sldLayoutId id="2147484068" r:id="rId70"/>
    <p:sldLayoutId id="2147484070" r:id="rId71"/>
    <p:sldLayoutId id="2147484078" r:id="rId72"/>
    <p:sldLayoutId id="2147484072" r:id="rId73"/>
    <p:sldLayoutId id="2147484073" r:id="rId74"/>
    <p:sldLayoutId id="2147484074" r:id="rId75"/>
    <p:sldLayoutId id="2147484075" r:id="rId76"/>
    <p:sldLayoutId id="2147484082" r:id="rId77"/>
    <p:sldLayoutId id="2147484079" r:id="rId78"/>
    <p:sldLayoutId id="2147484080" r:id="rId79"/>
    <p:sldLayoutId id="2147484077" r:id="rId80"/>
    <p:sldLayoutId id="2147484088" r:id="rId81"/>
    <p:sldLayoutId id="2147484089" r:id="rId82"/>
    <p:sldLayoutId id="2147484091" r:id="rId83"/>
    <p:sldLayoutId id="2147484090" r:id="rId84"/>
    <p:sldLayoutId id="2147484083" r:id="rId85"/>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440" userDrawn="1">
          <p15:clr>
            <a:srgbClr val="A4A3A4"/>
          </p15:clr>
        </p15:guide>
        <p15:guide id="3" pos="7680" userDrawn="1">
          <p15:clr>
            <a:srgbClr val="F26B43"/>
          </p15:clr>
        </p15:guide>
        <p15:guide id="4" orient="horz" pos="3975" userDrawn="1">
          <p15:clr>
            <a:srgbClr val="F26B43"/>
          </p15:clr>
        </p15:guide>
        <p15:guide id="5" pos="342" userDrawn="1">
          <p15:clr>
            <a:srgbClr val="F26B43"/>
          </p15:clr>
        </p15:guide>
        <p15:guide id="6" pos="7335" userDrawn="1">
          <p15:clr>
            <a:srgbClr val="F26B43"/>
          </p15:clr>
        </p15:guide>
        <p15:guide id="9" orient="horz" pos="3630" userDrawn="1">
          <p15:clr>
            <a:srgbClr val="A4A3A4"/>
          </p15:clr>
        </p15:guide>
        <p15:guide id="14" orient="horz" pos="3802" userDrawn="1">
          <p15:clr>
            <a:srgbClr val="A4A3A4"/>
          </p15:clr>
        </p15:guide>
        <p15:guide id="15" pos="6240" userDrawn="1">
          <p15:clr>
            <a:srgbClr val="A4A3A4"/>
          </p15:clr>
        </p15:guide>
        <p15:guide id="16" orient="horz" pos="4320" userDrawn="1">
          <p15:clr>
            <a:srgbClr val="F26B43"/>
          </p15:clr>
        </p15:guide>
        <p15:guide id="17" userDrawn="1">
          <p15:clr>
            <a:srgbClr val="F26B43"/>
          </p15:clr>
        </p15:guide>
        <p15:guide id="18" pos="846" userDrawn="1">
          <p15:clr>
            <a:srgbClr val="A4A3A4"/>
          </p15:clr>
        </p15:guide>
        <p15:guide id="19" pos="934" userDrawn="1">
          <p15:clr>
            <a:srgbClr val="A4A3A4"/>
          </p15:clr>
        </p15:guide>
        <p15:guide id="20" pos="1522" userDrawn="1">
          <p15:clr>
            <a:srgbClr val="A4A3A4"/>
          </p15:clr>
        </p15:guide>
        <p15:guide id="21" pos="6832" userDrawn="1">
          <p15:clr>
            <a:srgbClr val="A4A3A4"/>
          </p15:clr>
        </p15:guide>
        <p15:guide id="22" pos="6744" userDrawn="1">
          <p15:clr>
            <a:srgbClr val="A4A3A4"/>
          </p15:clr>
        </p15:guide>
        <p15:guide id="23" pos="6156" userDrawn="1">
          <p15:clr>
            <a:srgbClr val="A4A3A4"/>
          </p15:clr>
        </p15:guide>
        <p15:guide id="24" pos="2026" userDrawn="1">
          <p15:clr>
            <a:srgbClr val="A4A3A4"/>
          </p15:clr>
        </p15:guide>
        <p15:guide id="26" pos="5652" userDrawn="1">
          <p15:clr>
            <a:srgbClr val="A4A3A4"/>
          </p15:clr>
        </p15:guide>
        <p15:guide id="27" pos="5566" userDrawn="1">
          <p15:clr>
            <a:srgbClr val="A4A3A4"/>
          </p15:clr>
        </p15:guide>
        <p15:guide id="29" pos="2112" userDrawn="1">
          <p15:clr>
            <a:srgbClr val="A4A3A4"/>
          </p15:clr>
        </p15:guide>
        <p15:guide id="30" pos="3795" userDrawn="1">
          <p15:clr>
            <a:srgbClr val="A4A3A4"/>
          </p15:clr>
        </p15:guide>
        <p15:guide id="31" pos="3884" userDrawn="1">
          <p15:clr>
            <a:srgbClr val="A4A3A4"/>
          </p15:clr>
        </p15:guide>
        <p15:guide id="32" pos="3294" userDrawn="1">
          <p15:clr>
            <a:srgbClr val="A4A3A4"/>
          </p15:clr>
        </p15:guide>
        <p15:guide id="33" pos="4386" userDrawn="1">
          <p15:clr>
            <a:srgbClr val="A4A3A4"/>
          </p15:clr>
        </p15:guide>
        <p15:guide id="34" pos="3208" userDrawn="1">
          <p15:clr>
            <a:srgbClr val="A4A3A4"/>
          </p15:clr>
        </p15:guide>
        <p15:guide id="35" pos="4470" userDrawn="1">
          <p15:clr>
            <a:srgbClr val="A4A3A4"/>
          </p15:clr>
        </p15:guide>
        <p15:guide id="36" pos="2705" userDrawn="1">
          <p15:clr>
            <a:srgbClr val="A4A3A4"/>
          </p15:clr>
        </p15:guide>
        <p15:guide id="37" pos="2619" userDrawn="1">
          <p15:clr>
            <a:srgbClr val="A4A3A4"/>
          </p15:clr>
        </p15:guide>
        <p15:guide id="38" pos="4973" userDrawn="1">
          <p15:clr>
            <a:srgbClr val="A4A3A4"/>
          </p15:clr>
        </p15:guide>
        <p15:guide id="39" pos="5057" userDrawn="1">
          <p15:clr>
            <a:srgbClr val="A4A3A4"/>
          </p15:clr>
        </p15:guide>
        <p15:guide id="40" orient="horz" pos="2160" userDrawn="1">
          <p15:clr>
            <a:srgbClr val="A4A3A4"/>
          </p15:clr>
        </p15:guide>
        <p15:guide id="41" orient="horz" userDrawn="1">
          <p15:clr>
            <a:srgbClr val="F26B43"/>
          </p15:clr>
        </p15:guide>
        <p15:guide id="42" orient="horz" pos="344" userDrawn="1">
          <p15:clr>
            <a:srgbClr val="F26B43"/>
          </p15:clr>
        </p15:guide>
        <p15:guide id="43" orient="horz" pos="691" userDrawn="1">
          <p15:clr>
            <a:srgbClr val="A4A3A4"/>
          </p15:clr>
        </p15:guide>
        <p15:guide id="44" orient="horz" pos="861"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jp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004D"/>
        </a:solidFill>
        <a:effectLst/>
      </p:bgPr>
    </p:bg>
    <p:spTree>
      <p:nvGrpSpPr>
        <p:cNvPr id="1" name=""/>
        <p:cNvGrpSpPr/>
        <p:nvPr/>
      </p:nvGrpSpPr>
      <p:grpSpPr>
        <a:xfrm>
          <a:off x="0" y="0"/>
          <a:ext cx="0" cy="0"/>
          <a:chOff x="0" y="0"/>
          <a:chExt cx="0" cy="0"/>
        </a:xfrm>
      </p:grpSpPr>
      <p:sp>
        <p:nvSpPr>
          <p:cNvPr id="11" name="Line Waves">
            <a:extLst>
              <a:ext uri="{FF2B5EF4-FFF2-40B4-BE49-F238E27FC236}">
                <a16:creationId xmlns:a16="http://schemas.microsoft.com/office/drawing/2014/main" id="{E0031658-FF75-4464-3411-761FD56C617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blackGray">
          <a:xfrm>
            <a:off x="6155506"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0D004D"/>
              </a:gs>
              <a:gs pos="100000">
                <a:srgbClr val="512EAB"/>
              </a:gs>
            </a:gsLst>
            <a:lin ang="0" scaled="1"/>
            <a:tileRect/>
          </a:gradFill>
          <a:ln w="2045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 name="Section">
            <a:extLst>
              <a:ext uri="{FF2B5EF4-FFF2-40B4-BE49-F238E27FC236}">
                <a16:creationId xmlns:a16="http://schemas.microsoft.com/office/drawing/2014/main" id="{73A64467-2BF6-F229-9AB8-2C3D4D2AE88D}"/>
              </a:ext>
            </a:extLst>
          </p:cNvPr>
          <p:cNvSpPr txBox="1">
            <a:spLocks/>
          </p:cNvSpPr>
          <p:nvPr/>
        </p:nvSpPr>
        <p:spPr bwMode="white">
          <a:xfrm>
            <a:off x="550164" y="0"/>
            <a:ext cx="3607200" cy="54720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C1BFFF"/>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Plus Jakarta Sans" panose="020B0604020202020204" pitchFamily="34" charset="0"/>
              <a:buNone/>
              <a:tabLst/>
              <a:defRPr/>
            </a:pPr>
            <a:r>
              <a:rPr kumimoji="0" lang="en-US" sz="1000" b="0" i="0" u="none" strike="noStrike" kern="1200" cap="all" spc="0" normalizeH="0" baseline="0" noProof="0">
                <a:ln>
                  <a:noFill/>
                </a:ln>
                <a:solidFill>
                  <a:srgbClr val="C1BFFF"/>
                </a:solidFill>
                <a:effectLst/>
                <a:uLnTx/>
                <a:uFillTx/>
                <a:latin typeface="Plus Jakarta Sans" panose="020B0604030504040204"/>
                <a:ea typeface="+mn-ea"/>
                <a:cs typeface="+mn-cs"/>
              </a:rPr>
              <a:t>Section title</a:t>
            </a:r>
          </a:p>
        </p:txBody>
      </p:sp>
      <p:sp>
        <p:nvSpPr>
          <p:cNvPr id="13" name="Title">
            <a:extLst>
              <a:ext uri="{FF2B5EF4-FFF2-40B4-BE49-F238E27FC236}">
                <a16:creationId xmlns:a16="http://schemas.microsoft.com/office/drawing/2014/main" id="{0A5920B6-47A4-1554-C46F-9BF5F7B34421}"/>
              </a:ext>
            </a:extLst>
          </p:cNvPr>
          <p:cNvSpPr txBox="1">
            <a:spLocks/>
          </p:cNvSpPr>
          <p:nvPr/>
        </p:nvSpPr>
        <p:spPr bwMode="black">
          <a:xfrm>
            <a:off x="0" y="-457200"/>
            <a:ext cx="12188952" cy="4572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sz="3200" b="1" i="0" u="none" strike="noStrike" kern="1200" cap="none" spc="0" normalizeH="0" baseline="0" noProof="0" dirty="0">
              <a:ln>
                <a:noFill/>
              </a:ln>
              <a:solidFill>
                <a:srgbClr val="B820A9"/>
              </a:solidFill>
              <a:effectLst/>
              <a:uLnTx/>
              <a:uFillTx/>
              <a:latin typeface="Plus Jakarta Sans SemiBold" panose="020B0609020204030204"/>
              <a:cs typeface="Plus Jakarta Sans SemiBold"/>
            </a:endParaRPr>
          </a:p>
        </p:txBody>
      </p:sp>
      <p:sp>
        <p:nvSpPr>
          <p:cNvPr id="14" name="Key Statement">
            <a:extLst>
              <a:ext uri="{FF2B5EF4-FFF2-40B4-BE49-F238E27FC236}">
                <a16:creationId xmlns:a16="http://schemas.microsoft.com/office/drawing/2014/main" id="{CAF846AC-9BCA-9DE4-A037-9C4A3C36C5CA}"/>
              </a:ext>
            </a:extLst>
          </p:cNvPr>
          <p:cNvSpPr txBox="1">
            <a:spLocks/>
          </p:cNvSpPr>
          <p:nvPr/>
        </p:nvSpPr>
        <p:spPr bwMode="white">
          <a:xfrm>
            <a:off x="550259" y="1094819"/>
            <a:ext cx="6758974" cy="466836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Plus Jakarta Sans" panose="020B0604020202020204" pitchFamily="34" charset="0"/>
              <a:buNone/>
              <a:defRPr sz="6000" b="1" kern="1200">
                <a:solidFill>
                  <a:schemeClr val="tx2"/>
                </a:solidFill>
                <a:latin typeface="+mn-lt"/>
                <a:ea typeface="+mn-ea"/>
                <a:cs typeface="+mn-cs"/>
              </a:defRPr>
            </a:lvl1pPr>
            <a:lvl2pPr marL="2322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2pPr>
            <a:lvl3pPr marL="4626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3pPr>
            <a:lvl4pPr marL="6930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9234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a:defRPr/>
            </a:pPr>
            <a:r>
              <a:rPr lang="en-US" sz="5400" dirty="0">
                <a:solidFill>
                  <a:srgbClr val="FFFFFF"/>
                </a:solidFill>
                <a:latin typeface="Plus Jakarta Sans" panose="020B0604030504040204"/>
              </a:rPr>
              <a:t>Pharmacy Technician – public and patient </a:t>
            </a:r>
            <a:r>
              <a:rPr lang="en-US" sz="5400">
                <a:solidFill>
                  <a:srgbClr val="FFFFFF"/>
                </a:solidFill>
                <a:latin typeface="Plus Jakarta Sans" panose="020B0604030504040204"/>
              </a:rPr>
              <a:t>engagement plan</a:t>
            </a:r>
            <a:r>
              <a:rPr lang="en-US" sz="5400" dirty="0">
                <a:solidFill>
                  <a:srgbClr val="FFFFFF"/>
                </a:solidFill>
                <a:latin typeface="Plus Jakarta Sans" panose="020B0604030504040204"/>
              </a:rPr>
              <a:t> of action </a:t>
            </a:r>
            <a:endParaRPr kumimoji="0" lang="en-US" sz="5400" b="1" i="0" u="none" strike="noStrike" kern="1200" cap="none" spc="0" normalizeH="0" baseline="0" noProof="0" dirty="0">
              <a:ln>
                <a:noFill/>
              </a:ln>
              <a:solidFill>
                <a:srgbClr val="FFFFFF"/>
              </a:solidFill>
              <a:effectLst/>
              <a:uLnTx/>
              <a:uFillTx/>
              <a:latin typeface="Plus Jakarta Sans" panose="020B0604030504040204"/>
              <a:ea typeface="+mn-ea"/>
              <a:cs typeface="+mn-cs"/>
            </a:endParaRPr>
          </a:p>
        </p:txBody>
      </p:sp>
      <p:sp>
        <p:nvSpPr>
          <p:cNvPr id="15" name="Footer">
            <a:extLst>
              <a:ext uri="{FF2B5EF4-FFF2-40B4-BE49-F238E27FC236}">
                <a16:creationId xmlns:a16="http://schemas.microsoft.com/office/drawing/2014/main" id="{57A41764-E63B-61C9-4AB4-F857809AB152}"/>
              </a:ext>
            </a:extLst>
          </p:cNvPr>
          <p:cNvSpPr txBox="1">
            <a:spLocks/>
          </p:cNvSpPr>
          <p:nvPr/>
        </p:nvSpPr>
        <p:spPr bwMode="white">
          <a:xfrm>
            <a:off x="550164"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rgbClr val="C1B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1BFFF"/>
                </a:solidFill>
                <a:effectLst/>
                <a:uLnTx/>
                <a:uFillTx/>
                <a:latin typeface="Plus Jakarta Sans" panose="020B0604030504040204"/>
                <a:ea typeface="+mn-ea"/>
                <a:cs typeface="+mn-cs"/>
              </a:rPr>
              <a:t>Copyright 2025 Pearson. All rights reserved.</a:t>
            </a:r>
          </a:p>
        </p:txBody>
      </p:sp>
      <p:sp>
        <p:nvSpPr>
          <p:cNvPr id="16" name="Slide Number">
            <a:extLst>
              <a:ext uri="{FF2B5EF4-FFF2-40B4-BE49-F238E27FC236}">
                <a16:creationId xmlns:a16="http://schemas.microsoft.com/office/drawing/2014/main" id="{11D4757B-8FC3-E216-13C9-B2539C954896}"/>
              </a:ext>
            </a:extLst>
          </p:cNvPr>
          <p:cNvSpPr txBox="1">
            <a:spLocks/>
          </p:cNvSpPr>
          <p:nvPr/>
        </p:nvSpPr>
        <p:spPr bwMode="white">
          <a:xfrm>
            <a:off x="9908540"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rgbClr val="C1B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BB625B-AB5A-C845-B50B-ED205C3DDF7A}" type="slidenum">
              <a:rPr kumimoji="0" lang="en-US" sz="800" b="0" i="0" u="none" strike="noStrike" kern="1200" cap="none" spc="0" normalizeH="0" baseline="0" noProof="0" smtClean="0">
                <a:ln>
                  <a:noFill/>
                </a:ln>
                <a:solidFill>
                  <a:srgbClr val="C1BFFF"/>
                </a:solidFill>
                <a:effectLst/>
                <a:uLnTx/>
                <a:uFillTx/>
                <a:latin typeface="Plus Jakarta Sans" panose="020B060403050404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C1BFFF"/>
              </a:solidFill>
              <a:effectLst/>
              <a:uLnTx/>
              <a:uFillTx/>
              <a:latin typeface="Plus Jakarta Sans" panose="020B0604030504040204"/>
              <a:ea typeface="+mn-ea"/>
              <a:cs typeface="+mn-cs"/>
            </a:endParaRPr>
          </a:p>
        </p:txBody>
      </p:sp>
    </p:spTree>
    <p:extLst>
      <p:ext uri="{BB962C8B-B14F-4D97-AF65-F5344CB8AC3E}">
        <p14:creationId xmlns:p14="http://schemas.microsoft.com/office/powerpoint/2010/main" val="228703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CF6"/>
        </a:solidFill>
        <a:effectLst/>
      </p:bgPr>
    </p:bg>
    <p:spTree>
      <p:nvGrpSpPr>
        <p:cNvPr id="1" name="">
          <a:extLst>
            <a:ext uri="{FF2B5EF4-FFF2-40B4-BE49-F238E27FC236}">
              <a16:creationId xmlns:a16="http://schemas.microsoft.com/office/drawing/2014/main" id="{93B80DE5-2FBB-0046-767B-3EB20BA0AB6E}"/>
            </a:ext>
          </a:extLst>
        </p:cNvPr>
        <p:cNvGrpSpPr/>
        <p:nvPr/>
      </p:nvGrpSpPr>
      <p:grpSpPr>
        <a:xfrm>
          <a:off x="0" y="0"/>
          <a:ext cx="0" cy="0"/>
          <a:chOff x="0" y="0"/>
          <a:chExt cx="0" cy="0"/>
        </a:xfrm>
      </p:grpSpPr>
      <p:sp>
        <p:nvSpPr>
          <p:cNvPr id="23" name="Line Waves">
            <a:extLst>
              <a:ext uri="{FF2B5EF4-FFF2-40B4-BE49-F238E27FC236}">
                <a16:creationId xmlns:a16="http://schemas.microsoft.com/office/drawing/2014/main" id="{836FA6CD-BD9D-8E3F-301C-145499073C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ltGray">
          <a:xfrm>
            <a:off x="6157030"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p>
        </p:txBody>
      </p:sp>
      <p:sp>
        <p:nvSpPr>
          <p:cNvPr id="24" name="Section">
            <a:extLst>
              <a:ext uri="{FF2B5EF4-FFF2-40B4-BE49-F238E27FC236}">
                <a16:creationId xmlns:a16="http://schemas.microsoft.com/office/drawing/2014/main" id="{96CB3659-734D-F65C-2662-C745E44F509E}"/>
              </a:ext>
            </a:extLst>
          </p:cNvPr>
          <p:cNvSpPr>
            <a:spLocks noGrp="1"/>
          </p:cNvSpPr>
          <p:nvPr/>
        </p:nvSpPr>
        <p:spPr>
          <a:xfrm>
            <a:off x="551688" y="207818"/>
            <a:ext cx="5020363" cy="54720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512EAB"/>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r>
              <a:rPr lang="en-GB" sz="1600" b="1">
                <a:solidFill>
                  <a:srgbClr val="000000"/>
                </a:solidFill>
                <a:latin typeface="Plus Jakarta Sans ExtraLight"/>
                <a:cs typeface="Plus Jakarta Sans ExtraLight"/>
              </a:rPr>
              <a:t>What training providers must do (minimum expectations)</a:t>
            </a:r>
            <a:endParaRPr lang="en-US" sz="1600">
              <a:cs typeface="Plus Jakarta Sans" panose="020B0604030504040204"/>
            </a:endParaRPr>
          </a:p>
        </p:txBody>
      </p:sp>
      <p:sp>
        <p:nvSpPr>
          <p:cNvPr id="25" name="Title">
            <a:extLst>
              <a:ext uri="{FF2B5EF4-FFF2-40B4-BE49-F238E27FC236}">
                <a16:creationId xmlns:a16="http://schemas.microsoft.com/office/drawing/2014/main" id="{5ADE0187-11A4-2B5D-D01C-3F2DEEBBAF6A}"/>
              </a:ext>
            </a:extLst>
          </p:cNvPr>
          <p:cNvSpPr>
            <a:spLocks noGrp="1"/>
          </p:cNvSpPr>
          <p:nvPr/>
        </p:nvSpPr>
        <p:spPr>
          <a:xfrm>
            <a:off x="1524" y="-457200"/>
            <a:ext cx="12188952" cy="4572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a:lstStyle>
          <a:p>
            <a:endParaRPr lang="en-US" noProof="0" dirty="0">
              <a:cs typeface="Plus Jakarta Sans SemiBold"/>
            </a:endParaRPr>
          </a:p>
        </p:txBody>
      </p:sp>
      <p:sp>
        <p:nvSpPr>
          <p:cNvPr id="26" name="Key Statement">
            <a:extLst>
              <a:ext uri="{FF2B5EF4-FFF2-40B4-BE49-F238E27FC236}">
                <a16:creationId xmlns:a16="http://schemas.microsoft.com/office/drawing/2014/main" id="{38662D96-DACD-279D-CD4E-45A42A89E9B4}"/>
              </a:ext>
            </a:extLst>
          </p:cNvPr>
          <p:cNvSpPr>
            <a:spLocks noGrp="1"/>
          </p:cNvSpPr>
          <p:nvPr/>
        </p:nvSpPr>
        <p:spPr>
          <a:xfrm>
            <a:off x="558710" y="1094819"/>
            <a:ext cx="6412611" cy="466836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Plus Jakarta Sans" panose="020B0604020202020204" pitchFamily="34" charset="0"/>
              <a:buNone/>
              <a:defRPr sz="6000" b="1" kern="1200">
                <a:solidFill>
                  <a:schemeClr val="tx2"/>
                </a:solidFill>
                <a:latin typeface="+mn-lt"/>
                <a:ea typeface="+mn-ea"/>
                <a:cs typeface="+mn-cs"/>
              </a:defRPr>
            </a:lvl1pPr>
            <a:lvl2pPr marL="2322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2pPr>
            <a:lvl3pPr marL="4626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3pPr>
            <a:lvl4pPr marL="6930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9234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27" name="Footer">
            <a:extLst>
              <a:ext uri="{FF2B5EF4-FFF2-40B4-BE49-F238E27FC236}">
                <a16:creationId xmlns:a16="http://schemas.microsoft.com/office/drawing/2014/main" id="{FB9A55C3-E79D-5E52-EE73-45DBA4570DE1}"/>
              </a:ext>
            </a:extLst>
          </p:cNvPr>
          <p:cNvSpPr/>
          <p:nvPr/>
        </p:nvSpPr>
        <p:spPr>
          <a:xfrm>
            <a:off x="551688"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Copyright 2025 Pearson. All rights reserved.</a:t>
            </a:r>
          </a:p>
        </p:txBody>
      </p:sp>
      <p:sp>
        <p:nvSpPr>
          <p:cNvPr id="28" name="Slide Number">
            <a:extLst>
              <a:ext uri="{FF2B5EF4-FFF2-40B4-BE49-F238E27FC236}">
                <a16:creationId xmlns:a16="http://schemas.microsoft.com/office/drawing/2014/main" id="{AE9E144B-5962-3949-C6F0-20B5CDEDEC94}"/>
              </a:ext>
            </a:extLst>
          </p:cNvPr>
          <p:cNvSpPr/>
          <p:nvPr/>
        </p:nvSpPr>
        <p:spPr>
          <a:xfrm>
            <a:off x="9910064"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B625B-AB5A-C845-B50B-ED205C3DDF7A}" type="slidenum">
              <a:rPr lang="en-US" noProof="0" smtClean="0"/>
              <a:pPr/>
              <a:t>10</a:t>
            </a:fld>
            <a:endParaRPr lang="en-US" noProof="0"/>
          </a:p>
        </p:txBody>
      </p:sp>
      <p:sp>
        <p:nvSpPr>
          <p:cNvPr id="3" name="TextBox 2">
            <a:extLst>
              <a:ext uri="{FF2B5EF4-FFF2-40B4-BE49-F238E27FC236}">
                <a16:creationId xmlns:a16="http://schemas.microsoft.com/office/drawing/2014/main" id="{64F07FCE-D996-1B5C-8FA3-D6A784119B5A}"/>
              </a:ext>
            </a:extLst>
          </p:cNvPr>
          <p:cNvSpPr txBox="1"/>
          <p:nvPr/>
        </p:nvSpPr>
        <p:spPr>
          <a:xfrm>
            <a:off x="327391" y="1354615"/>
            <a:ext cx="6219966" cy="4364400"/>
          </a:xfrm>
          <a:prstGeom prst="rect">
            <a:avLst/>
          </a:prstGeom>
          <a:noFill/>
        </p:spPr>
        <p:txBody>
          <a:bodyPr wrap="square" lIns="91440" tIns="45720" rIns="91440" bIns="45720" anchor="t">
            <a:spAutoFit/>
          </a:bodyPr>
          <a:lstStyle/>
          <a:p>
            <a:pPr>
              <a:spcAft>
                <a:spcPts val="800"/>
              </a:spcAft>
            </a:pPr>
            <a:endParaRPr lang="en-GB" sz="2000">
              <a:solidFill>
                <a:srgbClr val="000000"/>
              </a:solidFill>
              <a:latin typeface="Plus Jakarta Sans ExtraLight"/>
              <a:cs typeface="Plus Jakarta Sans ExtraLight"/>
            </a:endParaRPr>
          </a:p>
          <a:p>
            <a:pPr>
              <a:spcAft>
                <a:spcPts val="800"/>
              </a:spcAft>
            </a:pPr>
            <a:r>
              <a:rPr lang="en-GB" sz="1600">
                <a:solidFill>
                  <a:srgbClr val="000000"/>
                </a:solidFill>
                <a:latin typeface="Plus Jakarta Sans ExtraLight"/>
                <a:cs typeface="Plus Jakarta Sans ExtraLight"/>
              </a:rPr>
              <a:t>Maintain a minimum of </a:t>
            </a:r>
            <a:r>
              <a:rPr lang="en-GB" sz="1600" b="1">
                <a:solidFill>
                  <a:srgbClr val="000000"/>
                </a:solidFill>
                <a:latin typeface="Plus Jakarta Sans ExtraLight"/>
                <a:cs typeface="Plus Jakarta Sans ExtraLight"/>
              </a:rPr>
              <a:t>6 logged and documented stakeholder interactions</a:t>
            </a:r>
            <a:r>
              <a:rPr lang="en-GB" sz="1600">
                <a:solidFill>
                  <a:srgbClr val="000000"/>
                </a:solidFill>
                <a:latin typeface="Plus Jakarta Sans ExtraLight"/>
                <a:cs typeface="Plus Jakarta Sans ExtraLight"/>
              </a:rPr>
              <a:t> every year</a:t>
            </a:r>
            <a:endParaRPr lang="en-GB" sz="1600" dirty="0">
              <a:solidFill>
                <a:srgbClr val="000000"/>
              </a:solidFill>
              <a:latin typeface="Plus Jakarta Sans ExtraLight"/>
              <a:cs typeface="Plus Jakarta Sans ExtraLight"/>
            </a:endParaRPr>
          </a:p>
          <a:p>
            <a:pPr>
              <a:spcAft>
                <a:spcPts val="800"/>
              </a:spcAft>
            </a:pPr>
            <a:endParaRPr lang="en-GB" sz="1600" dirty="0">
              <a:solidFill>
                <a:srgbClr val="000000"/>
              </a:solidFill>
              <a:latin typeface="Plus Jakarta Sans ExtraLight"/>
              <a:cs typeface="Plus Jakarta Sans ExtraLight"/>
            </a:endParaRPr>
          </a:p>
          <a:p>
            <a:pPr>
              <a:spcAft>
                <a:spcPts val="800"/>
              </a:spcAft>
            </a:pPr>
            <a:r>
              <a:rPr lang="en-GB" sz="1600">
                <a:solidFill>
                  <a:srgbClr val="000000"/>
                </a:solidFill>
                <a:latin typeface="Plus Jakarta Sans ExtraLight"/>
                <a:cs typeface="Plus Jakarta Sans ExtraLight"/>
              </a:rPr>
              <a:t>At least </a:t>
            </a:r>
            <a:r>
              <a:rPr lang="en-GB" sz="1600" b="1">
                <a:solidFill>
                  <a:srgbClr val="000000"/>
                </a:solidFill>
                <a:latin typeface="Plus Jakarta Sans ExtraLight"/>
                <a:cs typeface="Plus Jakarta Sans ExtraLight"/>
              </a:rPr>
              <a:t>2 interactions </a:t>
            </a:r>
            <a:r>
              <a:rPr lang="en-GB" sz="1600">
                <a:solidFill>
                  <a:srgbClr val="000000"/>
                </a:solidFill>
                <a:latin typeface="Plus Jakarta Sans ExtraLight"/>
                <a:cs typeface="Plus Jakarta Sans ExtraLight"/>
              </a:rPr>
              <a:t>must include </a:t>
            </a:r>
            <a:r>
              <a:rPr lang="en-GB" sz="1600" b="1">
                <a:solidFill>
                  <a:srgbClr val="000000"/>
                </a:solidFill>
                <a:latin typeface="Plus Jakarta Sans ExtraLight"/>
                <a:cs typeface="Plus Jakarta Sans ExtraLight"/>
              </a:rPr>
              <a:t>patients/public</a:t>
            </a:r>
            <a:endParaRPr lang="en-GB" sz="1600" b="1" dirty="0">
              <a:solidFill>
                <a:srgbClr val="000000"/>
              </a:solidFill>
              <a:latin typeface="Plus Jakarta Sans ExtraLight"/>
              <a:cs typeface="Plus Jakarta Sans ExtraLight"/>
            </a:endParaRPr>
          </a:p>
          <a:p>
            <a:pPr>
              <a:spcAft>
                <a:spcPts val="800"/>
              </a:spcAft>
            </a:pPr>
            <a:endParaRPr lang="en-GB" sz="1600" b="1" dirty="0">
              <a:solidFill>
                <a:srgbClr val="000000"/>
              </a:solidFill>
              <a:latin typeface="Plus Jakarta Sans ExtraLight"/>
              <a:cs typeface="Plus Jakarta Sans ExtraLight"/>
            </a:endParaRPr>
          </a:p>
          <a:p>
            <a:pPr>
              <a:spcAft>
                <a:spcPts val="800"/>
              </a:spcAft>
            </a:pPr>
            <a:r>
              <a:rPr lang="en-GB" sz="1600" dirty="0">
                <a:solidFill>
                  <a:srgbClr val="000000"/>
                </a:solidFill>
                <a:latin typeface="Plus Jakarta Sans ExtraLight"/>
                <a:cs typeface="Plus Jakarta Sans ExtraLight"/>
              </a:rPr>
              <a:t>Interactions can include: surveys (online/paper), focus groups/workshops, structured interviews (patient/public conducted by trainee pharmacy technicians), informal discussions</a:t>
            </a:r>
          </a:p>
          <a:p>
            <a:pPr>
              <a:spcAft>
                <a:spcPts val="800"/>
              </a:spcAft>
            </a:pPr>
            <a:endParaRPr lang="en-GB" sz="1600" dirty="0">
              <a:solidFill>
                <a:srgbClr val="000000"/>
              </a:solidFill>
              <a:latin typeface="Plus Jakarta Sans ExtraLight"/>
              <a:cs typeface="Plus Jakarta Sans ExtraLight"/>
            </a:endParaRPr>
          </a:p>
          <a:p>
            <a:pPr>
              <a:spcAft>
                <a:spcPts val="800"/>
              </a:spcAft>
            </a:pPr>
            <a:r>
              <a:rPr lang="en-GB" sz="1600">
                <a:solidFill>
                  <a:srgbClr val="000000"/>
                </a:solidFill>
                <a:latin typeface="Plus Jakarta Sans ExtraLight"/>
                <a:cs typeface="Plus Jakarta Sans ExtraLight"/>
              </a:rPr>
              <a:t>Provide Pearson with feedback/data collected, in line with the yearly timeline</a:t>
            </a:r>
          </a:p>
          <a:p>
            <a:pPr algn="l">
              <a:lnSpc>
                <a:spcPts val="1376"/>
              </a:lnSpc>
              <a:spcAft>
                <a:spcPts val="800"/>
              </a:spcAft>
              <a:buNone/>
            </a:pPr>
            <a:endParaRPr lang="en-GB" sz="2000" b="0" i="0" dirty="0">
              <a:solidFill>
                <a:srgbClr val="000000"/>
              </a:solidFill>
              <a:effectLst/>
              <a:latin typeface="Plus Jakarta Sans ExtraLight"/>
              <a:cs typeface="Plus Jakarta Sans ExtraLight"/>
            </a:endParaRPr>
          </a:p>
        </p:txBody>
      </p:sp>
    </p:spTree>
    <p:extLst>
      <p:ext uri="{BB962C8B-B14F-4D97-AF65-F5344CB8AC3E}">
        <p14:creationId xmlns:p14="http://schemas.microsoft.com/office/powerpoint/2010/main" val="345167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CF6"/>
        </a:solidFill>
        <a:effectLst/>
      </p:bgPr>
    </p:bg>
    <p:spTree>
      <p:nvGrpSpPr>
        <p:cNvPr id="1" name="">
          <a:extLst>
            <a:ext uri="{FF2B5EF4-FFF2-40B4-BE49-F238E27FC236}">
              <a16:creationId xmlns:a16="http://schemas.microsoft.com/office/drawing/2014/main" id="{C2E394F6-049F-6046-6DC3-FF2FD8CBB8F9}"/>
            </a:ext>
          </a:extLst>
        </p:cNvPr>
        <p:cNvGrpSpPr/>
        <p:nvPr/>
      </p:nvGrpSpPr>
      <p:grpSpPr>
        <a:xfrm>
          <a:off x="0" y="0"/>
          <a:ext cx="0" cy="0"/>
          <a:chOff x="0" y="0"/>
          <a:chExt cx="0" cy="0"/>
        </a:xfrm>
      </p:grpSpPr>
      <p:sp>
        <p:nvSpPr>
          <p:cNvPr id="23" name="Line Waves">
            <a:extLst>
              <a:ext uri="{FF2B5EF4-FFF2-40B4-BE49-F238E27FC236}">
                <a16:creationId xmlns:a16="http://schemas.microsoft.com/office/drawing/2014/main" id="{0B915AB8-861C-49F7-D9A3-80E5857A01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ltGray">
          <a:xfrm>
            <a:off x="6157030"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p>
        </p:txBody>
      </p:sp>
      <p:sp>
        <p:nvSpPr>
          <p:cNvPr id="24" name="Section">
            <a:extLst>
              <a:ext uri="{FF2B5EF4-FFF2-40B4-BE49-F238E27FC236}">
                <a16:creationId xmlns:a16="http://schemas.microsoft.com/office/drawing/2014/main" id="{20EB2A53-74FA-EB3B-D988-D0CDB9033CF3}"/>
              </a:ext>
            </a:extLst>
          </p:cNvPr>
          <p:cNvSpPr>
            <a:spLocks noGrp="1"/>
          </p:cNvSpPr>
          <p:nvPr/>
        </p:nvSpPr>
        <p:spPr>
          <a:xfrm>
            <a:off x="551688" y="339436"/>
            <a:ext cx="3607200" cy="54720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512EAB"/>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r>
              <a:rPr lang="en-GB" sz="1600" b="1" dirty="0">
                <a:solidFill>
                  <a:srgbClr val="000000"/>
                </a:solidFill>
                <a:latin typeface="Plus Jakarta Sans ExtraLight"/>
                <a:cs typeface="Plus Jakarta Sans ExtraLight"/>
              </a:rPr>
              <a:t>Timeline, review and outcomes</a:t>
            </a:r>
            <a:endParaRPr lang="en-US" b="1" dirty="0"/>
          </a:p>
        </p:txBody>
      </p:sp>
      <p:sp>
        <p:nvSpPr>
          <p:cNvPr id="25" name="Title">
            <a:extLst>
              <a:ext uri="{FF2B5EF4-FFF2-40B4-BE49-F238E27FC236}">
                <a16:creationId xmlns:a16="http://schemas.microsoft.com/office/drawing/2014/main" id="{1F1091CC-1EDE-EFEC-1FED-AAFB89D7E5CD}"/>
              </a:ext>
            </a:extLst>
          </p:cNvPr>
          <p:cNvSpPr>
            <a:spLocks noGrp="1"/>
          </p:cNvSpPr>
          <p:nvPr/>
        </p:nvSpPr>
        <p:spPr>
          <a:xfrm>
            <a:off x="1524" y="-457200"/>
            <a:ext cx="12188952" cy="4572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a:lstStyle>
          <a:p>
            <a:endParaRPr lang="en-US" noProof="0" dirty="0">
              <a:cs typeface="Plus Jakarta Sans SemiBold"/>
            </a:endParaRPr>
          </a:p>
        </p:txBody>
      </p:sp>
      <p:sp>
        <p:nvSpPr>
          <p:cNvPr id="26" name="Key Statement">
            <a:extLst>
              <a:ext uri="{FF2B5EF4-FFF2-40B4-BE49-F238E27FC236}">
                <a16:creationId xmlns:a16="http://schemas.microsoft.com/office/drawing/2014/main" id="{E957359D-D3F5-0A59-5DD6-A9EAA1B3A06D}"/>
              </a:ext>
            </a:extLst>
          </p:cNvPr>
          <p:cNvSpPr>
            <a:spLocks noGrp="1"/>
          </p:cNvSpPr>
          <p:nvPr/>
        </p:nvSpPr>
        <p:spPr>
          <a:xfrm>
            <a:off x="558710" y="1094819"/>
            <a:ext cx="6412611" cy="466836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Plus Jakarta Sans" panose="020B0604020202020204" pitchFamily="34" charset="0"/>
              <a:buNone/>
              <a:defRPr sz="6000" b="1" kern="1200">
                <a:solidFill>
                  <a:schemeClr val="tx2"/>
                </a:solidFill>
                <a:latin typeface="+mn-lt"/>
                <a:ea typeface="+mn-ea"/>
                <a:cs typeface="+mn-cs"/>
              </a:defRPr>
            </a:lvl1pPr>
            <a:lvl2pPr marL="2322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2pPr>
            <a:lvl3pPr marL="4626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3pPr>
            <a:lvl4pPr marL="6930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9234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27" name="Footer">
            <a:extLst>
              <a:ext uri="{FF2B5EF4-FFF2-40B4-BE49-F238E27FC236}">
                <a16:creationId xmlns:a16="http://schemas.microsoft.com/office/drawing/2014/main" id="{839780C8-0E7A-4A63-0E20-169B2BA16817}"/>
              </a:ext>
            </a:extLst>
          </p:cNvPr>
          <p:cNvSpPr/>
          <p:nvPr/>
        </p:nvSpPr>
        <p:spPr>
          <a:xfrm>
            <a:off x="551688"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Copyright 2025 Pearson. All rights reserved.</a:t>
            </a:r>
          </a:p>
        </p:txBody>
      </p:sp>
      <p:sp>
        <p:nvSpPr>
          <p:cNvPr id="28" name="Slide Number">
            <a:extLst>
              <a:ext uri="{FF2B5EF4-FFF2-40B4-BE49-F238E27FC236}">
                <a16:creationId xmlns:a16="http://schemas.microsoft.com/office/drawing/2014/main" id="{A7ECFE5F-1E8C-9BAD-ACF9-EA9316D5FA66}"/>
              </a:ext>
            </a:extLst>
          </p:cNvPr>
          <p:cNvSpPr/>
          <p:nvPr/>
        </p:nvSpPr>
        <p:spPr>
          <a:xfrm>
            <a:off x="9910064"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B625B-AB5A-C845-B50B-ED205C3DDF7A}" type="slidenum">
              <a:rPr lang="en-US" noProof="0" smtClean="0"/>
              <a:pPr/>
              <a:t>11</a:t>
            </a:fld>
            <a:endParaRPr lang="en-US" noProof="0"/>
          </a:p>
        </p:txBody>
      </p:sp>
      <p:sp>
        <p:nvSpPr>
          <p:cNvPr id="3" name="TextBox 2">
            <a:extLst>
              <a:ext uri="{FF2B5EF4-FFF2-40B4-BE49-F238E27FC236}">
                <a16:creationId xmlns:a16="http://schemas.microsoft.com/office/drawing/2014/main" id="{159CFC41-B056-F127-F2F4-124A5A3F3147}"/>
              </a:ext>
            </a:extLst>
          </p:cNvPr>
          <p:cNvSpPr txBox="1"/>
          <p:nvPr/>
        </p:nvSpPr>
        <p:spPr>
          <a:xfrm>
            <a:off x="338446" y="886537"/>
            <a:ext cx="6219966" cy="6149504"/>
          </a:xfrm>
          <a:prstGeom prst="rect">
            <a:avLst/>
          </a:prstGeom>
          <a:noFill/>
        </p:spPr>
        <p:txBody>
          <a:bodyPr wrap="square" lIns="91440" tIns="45720" rIns="91440" bIns="45720" anchor="t">
            <a:spAutoFit/>
          </a:bodyPr>
          <a:lstStyle/>
          <a:p>
            <a:pPr>
              <a:spcAft>
                <a:spcPts val="800"/>
              </a:spcAft>
            </a:pPr>
            <a:endParaRPr lang="en-GB" sz="1600" dirty="0">
              <a:latin typeface="Plus Jakarta Sans ExtraLight"/>
              <a:cs typeface="Plus Jakarta Sans ExtraLight"/>
            </a:endParaRPr>
          </a:p>
          <a:p>
            <a:pPr>
              <a:spcAft>
                <a:spcPts val="800"/>
              </a:spcAft>
            </a:pPr>
            <a:r>
              <a:rPr lang="en-GB" sz="1600">
                <a:latin typeface="Plus Jakarta Sans ExtraLight"/>
                <a:cs typeface="Plus Jakarta Sans ExtraLight"/>
              </a:rPr>
              <a:t>Year-round: Pearson survey(s) live</a:t>
            </a:r>
          </a:p>
          <a:p>
            <a:pPr>
              <a:spcAft>
                <a:spcPts val="800"/>
              </a:spcAft>
            </a:pPr>
            <a:r>
              <a:rPr lang="en-GB" sz="1600" b="1">
                <a:latin typeface="Plus Jakarta Sans ExtraLight"/>
                <a:cs typeface="Plus Jakarta Sans ExtraLight"/>
              </a:rPr>
              <a:t>January</a:t>
            </a:r>
            <a:r>
              <a:rPr lang="en-GB" sz="1600">
                <a:latin typeface="Plus Jakarta Sans ExtraLight"/>
                <a:cs typeface="Plus Jakarta Sans ExtraLight"/>
              </a:rPr>
              <a:t>: Pearson issues yearly theme and questions for provider panel discussions</a:t>
            </a:r>
          </a:p>
          <a:p>
            <a:pPr>
              <a:spcAft>
                <a:spcPts val="800"/>
              </a:spcAft>
            </a:pPr>
            <a:r>
              <a:rPr lang="en-GB" sz="1600" b="1" dirty="0">
                <a:latin typeface="Plus Jakarta Sans ExtraLight"/>
                <a:cs typeface="Plus Jakarta Sans ExtraLight"/>
              </a:rPr>
              <a:t>October onwards</a:t>
            </a:r>
            <a:r>
              <a:rPr lang="en-GB" sz="1600" dirty="0">
                <a:latin typeface="Plus Jakarta Sans ExtraLight"/>
                <a:cs typeface="Plus Jakarta Sans ExtraLight"/>
              </a:rPr>
              <a:t>: providers submit feedback/data collected to Pearson</a:t>
            </a:r>
          </a:p>
          <a:p>
            <a:pPr>
              <a:spcAft>
                <a:spcPts val="800"/>
              </a:spcAft>
            </a:pPr>
            <a:r>
              <a:rPr lang="en-GB" sz="1600">
                <a:latin typeface="Plus Jakarta Sans ExtraLight"/>
                <a:cs typeface="Plus Jakarta Sans ExtraLight"/>
              </a:rPr>
              <a:t>Once the data and feedback has been analysed, they will be reviewed against the following criteria:</a:t>
            </a:r>
          </a:p>
          <a:p>
            <a:pPr marL="285750" indent="-285750">
              <a:spcAft>
                <a:spcPts val="800"/>
              </a:spcAft>
              <a:buFont typeface="Wingdings"/>
              <a:buChar char="Ø"/>
            </a:pPr>
            <a:r>
              <a:rPr lang="en-GB" sz="1600" b="1" dirty="0">
                <a:latin typeface="Plus Jakarta Sans ExtraLight"/>
                <a:cs typeface="Plus Jakarta Sans ExtraLight"/>
              </a:rPr>
              <a:t>Impact on</a:t>
            </a:r>
            <a:r>
              <a:rPr lang="en-GB" sz="1600" dirty="0">
                <a:latin typeface="Plus Jakarta Sans ExtraLight"/>
                <a:cs typeface="Plus Jakarta Sans ExtraLight"/>
              </a:rPr>
              <a:t> </a:t>
            </a:r>
            <a:r>
              <a:rPr lang="en-GB" sz="1600">
                <a:latin typeface="Plus Jakarta Sans ExtraLight"/>
                <a:cs typeface="Plus Jakarta Sans ExtraLight"/>
              </a:rPr>
              <a:t>(providers/public/trainees/Pearson/GPhC)</a:t>
            </a:r>
            <a:endParaRPr lang="en-GB">
              <a:latin typeface="Plus Jakarta Sans" panose="020B0604030504040204"/>
              <a:cs typeface="Plus Jakarta Sans" panose="020B0604030504040204"/>
            </a:endParaRPr>
          </a:p>
          <a:p>
            <a:pPr marL="285750" indent="-285750">
              <a:spcAft>
                <a:spcPts val="800"/>
              </a:spcAft>
              <a:buFont typeface="Wingdings"/>
              <a:buChar char="Ø"/>
            </a:pPr>
            <a:r>
              <a:rPr lang="en-GB" sz="1600" b="1" dirty="0">
                <a:latin typeface="Plus Jakarta Sans ExtraLight"/>
                <a:cs typeface="Plus Jakarta Sans ExtraLight"/>
              </a:rPr>
              <a:t>Risk level</a:t>
            </a:r>
            <a:r>
              <a:rPr lang="en-GB" sz="1600" dirty="0">
                <a:latin typeface="Plus Jakarta Sans ExtraLight"/>
                <a:cs typeface="Plus Jakarta Sans ExtraLight"/>
              </a:rPr>
              <a:t> </a:t>
            </a:r>
            <a:r>
              <a:rPr lang="en-GB" sz="1600">
                <a:latin typeface="Plus Jakarta Sans ExtraLight"/>
                <a:cs typeface="Plus Jakarta Sans ExtraLight"/>
              </a:rPr>
              <a:t>(high/medium/low)</a:t>
            </a:r>
            <a:endParaRPr lang="en-GB">
              <a:latin typeface="Plus Jakarta Sans" panose="020B0604030504040204"/>
              <a:cs typeface="Plus Jakarta Sans"/>
            </a:endParaRPr>
          </a:p>
          <a:p>
            <a:pPr marL="285750" indent="-285750">
              <a:spcAft>
                <a:spcPts val="800"/>
              </a:spcAft>
              <a:buFont typeface="Wingdings"/>
              <a:buChar char="Ø"/>
            </a:pPr>
            <a:r>
              <a:rPr lang="en-GB" sz="1600" b="1">
                <a:latin typeface="Plus Jakarta Sans ExtraLight"/>
                <a:cs typeface="Plus Jakarta Sans ExtraLight"/>
              </a:rPr>
              <a:t>Priority</a:t>
            </a:r>
            <a:r>
              <a:rPr lang="en-GB" sz="1600">
                <a:latin typeface="Plus Jakarta Sans ExtraLight"/>
                <a:cs typeface="Plus Jakarta Sans ExtraLight"/>
              </a:rPr>
              <a:t> (urgent/medium/low)</a:t>
            </a:r>
            <a:endParaRPr lang="en-GB">
              <a:cs typeface="Plus Jakarta Sans"/>
            </a:endParaRPr>
          </a:p>
          <a:p>
            <a:pPr>
              <a:spcAft>
                <a:spcPts val="800"/>
              </a:spcAft>
            </a:pPr>
            <a:r>
              <a:rPr lang="en-GB" sz="1600">
                <a:latin typeface="Plus Jakarta Sans ExtraLight"/>
                <a:cs typeface="Plus Jakarta Sans ExtraLight"/>
              </a:rPr>
              <a:t>The review will further inform Pearson on the recommended action, which can include the following:</a:t>
            </a:r>
          </a:p>
          <a:p>
            <a:pPr marL="285750" indent="-285750">
              <a:spcAft>
                <a:spcPts val="800"/>
              </a:spcAft>
              <a:buFont typeface="Wingdings"/>
              <a:buChar char="Ø"/>
            </a:pPr>
            <a:r>
              <a:rPr lang="en-GB" sz="1600">
                <a:latin typeface="Plus Jakarta Sans ExtraLight"/>
                <a:cs typeface="Plus Jakarta Sans ExtraLight"/>
              </a:rPr>
              <a:t>Communications</a:t>
            </a:r>
          </a:p>
          <a:p>
            <a:pPr marL="285750" indent="-285750">
              <a:spcAft>
                <a:spcPts val="800"/>
              </a:spcAft>
              <a:buFont typeface="Wingdings"/>
              <a:buChar char="Ø"/>
            </a:pPr>
            <a:r>
              <a:rPr lang="en-GB" sz="1600">
                <a:latin typeface="Plus Jakarta Sans ExtraLight"/>
                <a:cs typeface="Plus Jakarta Sans ExtraLight"/>
              </a:rPr>
              <a:t>Clarifications</a:t>
            </a:r>
          </a:p>
          <a:p>
            <a:pPr marL="285750" indent="-285750">
              <a:spcAft>
                <a:spcPts val="800"/>
              </a:spcAft>
              <a:buFont typeface="Wingdings"/>
              <a:buChar char="Ø"/>
            </a:pPr>
            <a:r>
              <a:rPr lang="en-GB" sz="1600">
                <a:latin typeface="Plus Jakarta Sans ExtraLight"/>
                <a:cs typeface="Plus Jakarta Sans ExtraLight"/>
              </a:rPr>
              <a:t>Delivery changes</a:t>
            </a:r>
          </a:p>
          <a:p>
            <a:pPr marL="285750" indent="-285750">
              <a:spcAft>
                <a:spcPts val="800"/>
              </a:spcAft>
              <a:buFont typeface="Wingdings"/>
              <a:buChar char="Ø"/>
            </a:pPr>
            <a:r>
              <a:rPr lang="en-GB" sz="1600">
                <a:latin typeface="Plus Jakarta Sans ExtraLight"/>
                <a:cs typeface="Plus Jakarta Sans ExtraLight"/>
              </a:rPr>
              <a:t>Specification amendments</a:t>
            </a:r>
          </a:p>
          <a:p>
            <a:pPr>
              <a:spcAft>
                <a:spcPts val="800"/>
              </a:spcAft>
            </a:pPr>
            <a:endParaRPr lang="en-GB" sz="1600" dirty="0">
              <a:latin typeface="Plus Jakarta Sans ExtraLight"/>
              <a:cs typeface="Plus Jakarta Sans ExtraLight"/>
            </a:endParaRPr>
          </a:p>
          <a:p>
            <a:pPr>
              <a:lnSpc>
                <a:spcPts val="1376"/>
              </a:lnSpc>
              <a:spcAft>
                <a:spcPts val="800"/>
              </a:spcAft>
            </a:pPr>
            <a:endParaRPr lang="en-GB" sz="2000" dirty="0">
              <a:latin typeface="Plus Jakarta Sans ExtraLight"/>
              <a:cs typeface="Plus Jakarta Sans ExtraLight"/>
            </a:endParaRPr>
          </a:p>
        </p:txBody>
      </p:sp>
    </p:spTree>
    <p:extLst>
      <p:ext uri="{BB962C8B-B14F-4D97-AF65-F5344CB8AC3E}">
        <p14:creationId xmlns:p14="http://schemas.microsoft.com/office/powerpoint/2010/main" val="55395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CF6"/>
        </a:solidFill>
        <a:effectLst/>
      </p:bgPr>
    </p:bg>
    <p:spTree>
      <p:nvGrpSpPr>
        <p:cNvPr id="1" name="">
          <a:extLst>
            <a:ext uri="{FF2B5EF4-FFF2-40B4-BE49-F238E27FC236}">
              <a16:creationId xmlns:a16="http://schemas.microsoft.com/office/drawing/2014/main" id="{CFF51EEE-2AF1-E3D6-646F-282395797B9D}"/>
            </a:ext>
          </a:extLst>
        </p:cNvPr>
        <p:cNvGrpSpPr/>
        <p:nvPr/>
      </p:nvGrpSpPr>
      <p:grpSpPr>
        <a:xfrm>
          <a:off x="0" y="0"/>
          <a:ext cx="0" cy="0"/>
          <a:chOff x="0" y="0"/>
          <a:chExt cx="0" cy="0"/>
        </a:xfrm>
      </p:grpSpPr>
      <p:sp>
        <p:nvSpPr>
          <p:cNvPr id="23" name="Line Waves">
            <a:extLst>
              <a:ext uri="{FF2B5EF4-FFF2-40B4-BE49-F238E27FC236}">
                <a16:creationId xmlns:a16="http://schemas.microsoft.com/office/drawing/2014/main" id="{10CC3A10-0F67-F138-C6AE-6D8F963829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ltGray">
          <a:xfrm>
            <a:off x="6157030"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p>
        </p:txBody>
      </p:sp>
      <p:sp>
        <p:nvSpPr>
          <p:cNvPr id="24" name="Section">
            <a:extLst>
              <a:ext uri="{FF2B5EF4-FFF2-40B4-BE49-F238E27FC236}">
                <a16:creationId xmlns:a16="http://schemas.microsoft.com/office/drawing/2014/main" id="{C7C2D520-3D6D-0D5A-9EAB-D2217D17B70A}"/>
              </a:ext>
            </a:extLst>
          </p:cNvPr>
          <p:cNvSpPr>
            <a:spLocks noGrp="1"/>
          </p:cNvSpPr>
          <p:nvPr/>
        </p:nvSpPr>
        <p:spPr>
          <a:xfrm>
            <a:off x="371579" y="297873"/>
            <a:ext cx="5352872" cy="554127"/>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512EAB"/>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r>
              <a:rPr lang="en-GB" sz="1600" b="1">
                <a:solidFill>
                  <a:srgbClr val="0D004D"/>
                </a:solidFill>
                <a:cs typeface="Plus Jakarta Sans"/>
              </a:rPr>
              <a:t>Provider closing checklist (what to do now)</a:t>
            </a:r>
            <a:r>
              <a:rPr lang="en-US" sz="1600" b="1" dirty="0">
                <a:solidFill>
                  <a:srgbClr val="0D004D"/>
                </a:solidFill>
                <a:cs typeface="Plus Jakarta Sans"/>
              </a:rPr>
              <a:t> </a:t>
            </a:r>
            <a:endParaRPr lang="en-US" sz="1600" dirty="0">
              <a:cs typeface="Plus Jakarta Sans"/>
            </a:endParaRPr>
          </a:p>
        </p:txBody>
      </p:sp>
      <p:sp>
        <p:nvSpPr>
          <p:cNvPr id="25" name="Title">
            <a:extLst>
              <a:ext uri="{FF2B5EF4-FFF2-40B4-BE49-F238E27FC236}">
                <a16:creationId xmlns:a16="http://schemas.microsoft.com/office/drawing/2014/main" id="{63B58427-C289-2C75-52C3-582F642B7A7F}"/>
              </a:ext>
            </a:extLst>
          </p:cNvPr>
          <p:cNvSpPr>
            <a:spLocks noGrp="1"/>
          </p:cNvSpPr>
          <p:nvPr/>
        </p:nvSpPr>
        <p:spPr>
          <a:xfrm>
            <a:off x="1524" y="-457200"/>
            <a:ext cx="12188952" cy="4572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a:lstStyle>
          <a:p>
            <a:endParaRPr lang="en-US" noProof="0" dirty="0">
              <a:cs typeface="Plus Jakarta Sans SemiBold"/>
            </a:endParaRPr>
          </a:p>
        </p:txBody>
      </p:sp>
      <p:sp>
        <p:nvSpPr>
          <p:cNvPr id="26" name="Key Statement">
            <a:extLst>
              <a:ext uri="{FF2B5EF4-FFF2-40B4-BE49-F238E27FC236}">
                <a16:creationId xmlns:a16="http://schemas.microsoft.com/office/drawing/2014/main" id="{DE73BABE-024B-6096-E7F8-74FBED634C45}"/>
              </a:ext>
            </a:extLst>
          </p:cNvPr>
          <p:cNvSpPr>
            <a:spLocks noGrp="1"/>
          </p:cNvSpPr>
          <p:nvPr/>
        </p:nvSpPr>
        <p:spPr>
          <a:xfrm>
            <a:off x="260837" y="1094819"/>
            <a:ext cx="6412611" cy="466836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Plus Jakarta Sans" panose="020B0604020202020204" pitchFamily="34" charset="0"/>
              <a:buNone/>
              <a:defRPr sz="6000" b="1" kern="1200">
                <a:solidFill>
                  <a:schemeClr val="tx2"/>
                </a:solidFill>
                <a:latin typeface="+mn-lt"/>
                <a:ea typeface="+mn-ea"/>
                <a:cs typeface="+mn-cs"/>
              </a:defRPr>
            </a:lvl1pPr>
            <a:lvl2pPr marL="2322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2pPr>
            <a:lvl3pPr marL="4626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3pPr>
            <a:lvl4pPr marL="6930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9234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lvl="0"/>
            <a:endParaRPr lang="en-US"/>
          </a:p>
        </p:txBody>
      </p:sp>
      <p:sp>
        <p:nvSpPr>
          <p:cNvPr id="27" name="Footer">
            <a:extLst>
              <a:ext uri="{FF2B5EF4-FFF2-40B4-BE49-F238E27FC236}">
                <a16:creationId xmlns:a16="http://schemas.microsoft.com/office/drawing/2014/main" id="{DF9EF9F6-BAF0-78B5-5B1B-87F3BD1A259E}"/>
              </a:ext>
            </a:extLst>
          </p:cNvPr>
          <p:cNvSpPr/>
          <p:nvPr/>
        </p:nvSpPr>
        <p:spPr>
          <a:xfrm>
            <a:off x="551688"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Copyright 2025 Pearson. All rights reserved.</a:t>
            </a:r>
          </a:p>
        </p:txBody>
      </p:sp>
      <p:sp>
        <p:nvSpPr>
          <p:cNvPr id="28" name="Slide Number">
            <a:extLst>
              <a:ext uri="{FF2B5EF4-FFF2-40B4-BE49-F238E27FC236}">
                <a16:creationId xmlns:a16="http://schemas.microsoft.com/office/drawing/2014/main" id="{CA4F0574-EECE-FE4E-9E38-A4B2D7899928}"/>
              </a:ext>
            </a:extLst>
          </p:cNvPr>
          <p:cNvSpPr/>
          <p:nvPr/>
        </p:nvSpPr>
        <p:spPr>
          <a:xfrm>
            <a:off x="9910064"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B625B-AB5A-C845-B50B-ED205C3DDF7A}" type="slidenum">
              <a:rPr lang="en-US" noProof="0" smtClean="0"/>
              <a:pPr/>
              <a:t>12</a:t>
            </a:fld>
            <a:endParaRPr lang="en-US" noProof="0"/>
          </a:p>
        </p:txBody>
      </p:sp>
      <p:sp>
        <p:nvSpPr>
          <p:cNvPr id="2" name="TextBox 1">
            <a:extLst>
              <a:ext uri="{FF2B5EF4-FFF2-40B4-BE49-F238E27FC236}">
                <a16:creationId xmlns:a16="http://schemas.microsoft.com/office/drawing/2014/main" id="{FE40DB1B-EAAD-A9BD-B603-2A96D592A7C1}"/>
              </a:ext>
            </a:extLst>
          </p:cNvPr>
          <p:cNvSpPr txBox="1"/>
          <p:nvPr/>
        </p:nvSpPr>
        <p:spPr>
          <a:xfrm>
            <a:off x="103909" y="1371600"/>
            <a:ext cx="7168567" cy="464486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rtl="0">
              <a:lnSpc>
                <a:spcPts val="2925"/>
              </a:lnSpc>
            </a:pPr>
            <a:endParaRPr lang="en-US" sz="1800" b="1">
              <a:solidFill>
                <a:srgbClr val="0D004D"/>
              </a:solidFill>
              <a:latin typeface="Plus Jakarta Sans"/>
              <a:ea typeface="Plus Jakarta Sans"/>
              <a:cs typeface="Plus Jakarta Sans"/>
            </a:endParaRPr>
          </a:p>
          <a:p>
            <a:pPr lvl="0" rtl="0">
              <a:lnSpc>
                <a:spcPts val="1950"/>
              </a:lnSpc>
            </a:pPr>
            <a:r>
              <a:rPr lang="en-GB" sz="1600" b="1">
                <a:latin typeface="Plus Jakarta Sans ExtraLight"/>
                <a:ea typeface="Plus Jakarta Sans"/>
                <a:cs typeface="Plus Jakarta Sans ExtraLight"/>
              </a:rPr>
              <a:t>Display the Pearson QR survey poster</a:t>
            </a:r>
            <a:r>
              <a:rPr lang="en-GB" sz="1600">
                <a:latin typeface="Plus Jakarta Sans ExtraLight"/>
                <a:ea typeface="Plus Jakarta Sans"/>
                <a:cs typeface="Plus Jakarta Sans ExtraLight"/>
              </a:rPr>
              <a:t> in trainee workplaces (keep it visible year-round)</a:t>
            </a:r>
            <a:r>
              <a:rPr sz="1600" dirty="0">
                <a:latin typeface="Plus Jakarta Sans ExtraLight"/>
                <a:ea typeface="Plus Jakarta Sans"/>
                <a:cs typeface="Plus Jakarta Sans ExtraLight"/>
              </a:rPr>
              <a:t> </a:t>
            </a:r>
          </a:p>
          <a:p>
            <a:pPr>
              <a:lnSpc>
                <a:spcPts val="1950"/>
              </a:lnSpc>
            </a:pPr>
            <a:endParaRPr lang="en-GB" sz="1600" dirty="0">
              <a:latin typeface="Plus Jakarta Sans ExtraLight"/>
              <a:ea typeface="Plus Jakarta Sans"/>
              <a:cs typeface="Plus Jakarta Sans ExtraLight"/>
            </a:endParaRPr>
          </a:p>
          <a:p>
            <a:pPr lvl="0" rtl="0">
              <a:lnSpc>
                <a:spcPts val="1950"/>
              </a:lnSpc>
            </a:pPr>
            <a:r>
              <a:rPr lang="en-GB" sz="1600" b="1" dirty="0">
                <a:latin typeface="Plus Jakarta Sans ExtraLight"/>
                <a:ea typeface="Plus Jakarta Sans"/>
                <a:cs typeface="Plus Jakarta Sans ExtraLight"/>
              </a:rPr>
              <a:t>Run the annual patient/public panel</a:t>
            </a:r>
            <a:r>
              <a:rPr lang="en-GB" sz="1600" dirty="0">
                <a:latin typeface="Plus Jakarta Sans ExtraLight"/>
                <a:ea typeface="Plus Jakarta Sans"/>
                <a:cs typeface="Plus Jakarta Sans ExtraLight"/>
              </a:rPr>
              <a:t> using Pearson’s theme, template and questions</a:t>
            </a:r>
            <a:r>
              <a:rPr sz="1600" dirty="0">
                <a:latin typeface="Plus Jakarta Sans ExtraLight"/>
                <a:ea typeface="Plus Jakarta Sans"/>
                <a:cs typeface="Plus Jakarta Sans ExtraLight"/>
              </a:rPr>
              <a:t> </a:t>
            </a:r>
          </a:p>
          <a:p>
            <a:pPr>
              <a:lnSpc>
                <a:spcPts val="1950"/>
              </a:lnSpc>
            </a:pPr>
            <a:endParaRPr lang="en-GB" sz="1600" dirty="0">
              <a:latin typeface="Plus Jakarta Sans ExtraLight"/>
              <a:ea typeface="Plus Jakarta Sans"/>
              <a:cs typeface="Plus Jakarta Sans ExtraLight"/>
            </a:endParaRPr>
          </a:p>
          <a:p>
            <a:pPr>
              <a:lnSpc>
                <a:spcPts val="1950"/>
              </a:lnSpc>
            </a:pPr>
            <a:r>
              <a:rPr lang="en-GB" sz="1600" b="1">
                <a:latin typeface="Plus Jakarta Sans ExtraLight"/>
                <a:ea typeface="Plus Jakarta Sans"/>
                <a:cs typeface="Plus Jakarta Sans ExtraLight"/>
              </a:rPr>
              <a:t>Log at least 6 stakeholder interactions</a:t>
            </a:r>
            <a:r>
              <a:rPr lang="en-GB" sz="1600">
                <a:latin typeface="Plus Jakarta Sans ExtraLight"/>
                <a:ea typeface="Plus Jakarta Sans"/>
                <a:cs typeface="Plus Jakarta Sans ExtraLight"/>
              </a:rPr>
              <a:t> across the year (minimum </a:t>
            </a:r>
            <a:r>
              <a:rPr lang="en-GB" sz="1600" b="1">
                <a:latin typeface="Plus Jakarta Sans ExtraLight"/>
                <a:ea typeface="Plus Jakarta Sans"/>
                <a:cs typeface="Plus Jakarta Sans ExtraLight"/>
              </a:rPr>
              <a:t>2</a:t>
            </a:r>
            <a:r>
              <a:rPr lang="en-GB" sz="1600">
                <a:latin typeface="Plus Jakarta Sans ExtraLight"/>
                <a:ea typeface="Plus Jakarta Sans"/>
                <a:cs typeface="Plus Jakarta Sans ExtraLight"/>
              </a:rPr>
              <a:t> involving patients/public)</a:t>
            </a:r>
            <a:endParaRPr lang="en-GB" sz="1600" dirty="0">
              <a:latin typeface="Plus Jakarta Sans ExtraLight"/>
              <a:ea typeface="Plus Jakarta Sans"/>
              <a:cs typeface="Plus Jakarta Sans ExtraLight"/>
            </a:endParaRPr>
          </a:p>
          <a:p>
            <a:pPr>
              <a:lnSpc>
                <a:spcPts val="1950"/>
              </a:lnSpc>
            </a:pPr>
            <a:endParaRPr sz="1600" dirty="0">
              <a:latin typeface="Plus Jakarta Sans ExtraLight"/>
              <a:cs typeface="Plus Jakarta Sans ExtraLight"/>
            </a:endParaRPr>
          </a:p>
          <a:p>
            <a:pPr lvl="0" rtl="0">
              <a:lnSpc>
                <a:spcPts val="1950"/>
              </a:lnSpc>
            </a:pPr>
            <a:r>
              <a:rPr lang="en-GB" sz="1600" b="1">
                <a:latin typeface="Plus Jakarta Sans ExtraLight"/>
                <a:ea typeface="Plus Jakarta Sans"/>
                <a:cs typeface="Plus Jakarta Sans ExtraLight"/>
              </a:rPr>
              <a:t>Keep evidence organised</a:t>
            </a:r>
            <a:r>
              <a:rPr lang="en-GB" sz="1600">
                <a:latin typeface="Plus Jakarta Sans ExtraLight"/>
                <a:ea typeface="Plus Jakarta Sans"/>
                <a:cs typeface="Plus Jakarta Sans ExtraLight"/>
              </a:rPr>
              <a:t> (dates, attendee type, method used, summary outputs, any actions taken)</a:t>
            </a:r>
            <a:r>
              <a:rPr sz="1600" dirty="0">
                <a:latin typeface="Plus Jakarta Sans ExtraLight"/>
                <a:ea typeface="Plus Jakarta Sans"/>
                <a:cs typeface="Plus Jakarta Sans ExtraLight"/>
              </a:rPr>
              <a:t> </a:t>
            </a:r>
          </a:p>
          <a:p>
            <a:pPr>
              <a:lnSpc>
                <a:spcPts val="1950"/>
              </a:lnSpc>
            </a:pPr>
            <a:endParaRPr lang="en-GB" sz="1600" dirty="0">
              <a:latin typeface="Plus Jakarta Sans ExtraLight"/>
              <a:ea typeface="Plus Jakarta Sans"/>
              <a:cs typeface="Plus Jakarta Sans ExtraLight"/>
            </a:endParaRPr>
          </a:p>
          <a:p>
            <a:pPr>
              <a:lnSpc>
                <a:spcPts val="1950"/>
              </a:lnSpc>
            </a:pPr>
            <a:r>
              <a:rPr lang="en-GB" sz="1600" b="1">
                <a:latin typeface="Plus Jakarta Sans ExtraLight"/>
                <a:ea typeface="Plus Jakarta Sans"/>
                <a:cs typeface="Plus Jakarta Sans ExtraLight"/>
              </a:rPr>
              <a:t>Submit feedback/data to Pearson from October</a:t>
            </a:r>
            <a:r>
              <a:rPr lang="en-GB" sz="1600">
                <a:latin typeface="Plus Jakarta Sans ExtraLight"/>
                <a:ea typeface="Plus Jakarta Sans"/>
                <a:cs typeface="Plus Jakarta Sans ExtraLight"/>
              </a:rPr>
              <a:t> (including outputs from </a:t>
            </a:r>
            <a:r>
              <a:rPr lang="en-GB" sz="1600" dirty="0">
                <a:latin typeface="Plus Jakarta Sans ExtraLight"/>
                <a:ea typeface="Plus Jakarta Sans"/>
                <a:cs typeface="Plus Jakarta Sans ExtraLight"/>
              </a:rPr>
              <a:t>panels and other engagement)</a:t>
            </a:r>
            <a:r>
              <a:rPr sz="1600" dirty="0">
                <a:latin typeface="Plus Jakarta Sans ExtraLight"/>
                <a:ea typeface="Plus Jakarta Sans"/>
                <a:cs typeface="Plus Jakarta Sans ExtraLight"/>
              </a:rPr>
              <a:t> </a:t>
            </a:r>
          </a:p>
          <a:p>
            <a:pPr>
              <a:lnSpc>
                <a:spcPts val="1950"/>
              </a:lnSpc>
            </a:pPr>
            <a:endParaRPr lang="en-GB" sz="1600" b="1" dirty="0">
              <a:latin typeface="Plus Jakarta Sans ExtraLight"/>
              <a:ea typeface="Plus Jakarta Sans"/>
              <a:cs typeface="Plus Jakarta Sans ExtraLight"/>
            </a:endParaRPr>
          </a:p>
          <a:p>
            <a:pPr>
              <a:lnSpc>
                <a:spcPts val="1950"/>
              </a:lnSpc>
            </a:pPr>
            <a:endParaRPr lang="en-GB" sz="1600" dirty="0">
              <a:latin typeface="Plus Jakarta Sans ExtraLight"/>
              <a:cs typeface="Plus Jakarta Sans ExtraLight"/>
            </a:endParaRPr>
          </a:p>
          <a:p>
            <a:pPr algn="l"/>
            <a:endParaRPr lang="en-GB" sz="1100" dirty="0">
              <a:solidFill>
                <a:schemeClr val="tx2"/>
              </a:solidFill>
            </a:endParaRPr>
          </a:p>
        </p:txBody>
      </p:sp>
    </p:spTree>
    <p:extLst>
      <p:ext uri="{BB962C8B-B14F-4D97-AF65-F5344CB8AC3E}">
        <p14:creationId xmlns:p14="http://schemas.microsoft.com/office/powerpoint/2010/main" val="266506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Waves">
            <a:extLst>
              <a:ext uri="{FF2B5EF4-FFF2-40B4-BE49-F238E27FC236}">
                <a16:creationId xmlns:a16="http://schemas.microsoft.com/office/drawing/2014/main" id="{CA99E414-13E5-B8A7-2BD0-D44A8B77FBC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srcRect/>
          <a:stretch/>
        </p:blipFill>
        <p:spPr>
          <a:xfrm>
            <a:off x="0" y="414"/>
            <a:ext cx="12192000" cy="6857172"/>
          </a:xfrm>
          <a:prstGeom prst="rect">
            <a:avLst/>
          </a:prstGeom>
        </p:spPr>
      </p:pic>
      <p:pic>
        <p:nvPicPr>
          <p:cNvPr id="12" name="Pearson Logo" descr="Pearson Logo">
            <a:extLst>
              <a:ext uri="{FF2B5EF4-FFF2-40B4-BE49-F238E27FC236}">
                <a16:creationId xmlns:a16="http://schemas.microsoft.com/office/drawing/2014/main" id="{AA5D6B3E-F562-70D5-69F2-6D9F43AC612F}"/>
              </a:ext>
            </a:extLst>
          </p:cNvPr>
          <p:cNvPicPr/>
          <p:nvPr/>
        </p:nvPicPr>
        <p:blipFill>
          <a:blip>
            <a:extLst>
              <a:ext uri="{96DAC541-7B7A-43D3-8B79-37D633B846F1}">
                <asvg:svgBlip xmlns:asvg="http://schemas.microsoft.com/office/drawing/2016/SVG/main" r:embed="rId3"/>
              </a:ext>
            </a:extLst>
          </a:blip>
          <a:stretch>
            <a:fillRect/>
          </a:stretch>
        </p:blipFill>
        <p:spPr>
          <a:xfrm>
            <a:off x="544512" y="552450"/>
            <a:ext cx="2276856" cy="455371"/>
          </a:xfrm>
          <a:prstGeom prst="rect">
            <a:avLst/>
          </a:prstGeom>
        </p:spPr>
      </p:pic>
      <p:sp>
        <p:nvSpPr>
          <p:cNvPr id="13" name="Statement">
            <a:extLst>
              <a:ext uri="{FF2B5EF4-FFF2-40B4-BE49-F238E27FC236}">
                <a16:creationId xmlns:a16="http://schemas.microsoft.com/office/drawing/2014/main" id="{FE2414D1-EA14-780C-6BED-0961EAB2EEB5}"/>
              </a:ext>
              <a:ext uri="{C183D7F6-B498-43B3-948B-1728B52AA6E4}">
                <adec:decorative xmlns:adec="http://schemas.microsoft.com/office/drawing/2017/decorative" val="0"/>
              </a:ext>
            </a:extLst>
          </p:cNvPr>
          <p:cNvSpPr txBox="1">
            <a:spLocks/>
          </p:cNvSpPr>
          <p:nvPr/>
        </p:nvSpPr>
        <p:spPr bwMode="white">
          <a:xfrm>
            <a:off x="544512" y="1985170"/>
            <a:ext cx="6419850" cy="288289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600"/>
              </a:spcAft>
              <a:buFont typeface="Plus Jakarta Sans" panose="020B0604020202020204" pitchFamily="34" charset="0"/>
              <a:buNone/>
              <a:defRPr sz="6000" b="1" kern="1200">
                <a:solidFill>
                  <a:schemeClr val="tx2"/>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Plus Jakarta Sans" panose="020B0604020202020204" pitchFamily="34" charset="0"/>
              <a:buNone/>
              <a:tabLst/>
              <a:defRPr/>
            </a:pPr>
            <a:r>
              <a:rPr lang="en-US">
                <a:solidFill>
                  <a:srgbClr val="FFFFFF"/>
                </a:solidFill>
                <a:latin typeface="Plus Jakarta Sans" panose="020B0604030504040204"/>
                <a:cs typeface="Plus Jakarta Sans"/>
              </a:rPr>
              <a:t>Questions?</a:t>
            </a:r>
            <a:endParaRPr lang="en-US" sz="6000" b="1" i="0" u="none" strike="noStrike" kern="1200" cap="none" spc="0" normalizeH="0" baseline="0" noProof="0" dirty="0">
              <a:ln>
                <a:noFill/>
              </a:ln>
              <a:solidFill>
                <a:srgbClr val="FFFFFF"/>
              </a:solidFill>
              <a:effectLst/>
              <a:uLnTx/>
              <a:uFillTx/>
              <a:latin typeface="Plus Jakarta Sans" panose="020B0604030504040204"/>
              <a:cs typeface="Plus Jakarta Sans"/>
            </a:endParaRPr>
          </a:p>
        </p:txBody>
      </p:sp>
      <p:sp>
        <p:nvSpPr>
          <p:cNvPr id="14" name="Contact">
            <a:extLst>
              <a:ext uri="{FF2B5EF4-FFF2-40B4-BE49-F238E27FC236}">
                <a16:creationId xmlns:a16="http://schemas.microsoft.com/office/drawing/2014/main" id="{8E25DE02-57FE-F65F-2576-704509042E70}"/>
              </a:ext>
            </a:extLst>
          </p:cNvPr>
          <p:cNvSpPr txBox="1">
            <a:spLocks/>
          </p:cNvSpPr>
          <p:nvPr/>
        </p:nvSpPr>
        <p:spPr bwMode="white">
          <a:xfrm>
            <a:off x="544513" y="4869655"/>
            <a:ext cx="4543425" cy="1440657"/>
          </a:xfrm>
          <a:prstGeom prst="rect">
            <a:avLst/>
          </a:prstGeom>
        </p:spPr>
        <p:txBody>
          <a:bodyPr vert="horz" lIns="0" tIns="0" rIns="0" bIns="0" rtlCol="0" anchor="b">
            <a:normAutofit/>
          </a:bodyPr>
          <a:lstStyle>
            <a:lvl1pPr marL="0" indent="0" algn="l" defTabSz="914400" rtl="0" eaLnBrk="1" latinLnBrk="0" hangingPunct="1">
              <a:lnSpc>
                <a:spcPct val="100000"/>
              </a:lnSpc>
              <a:spcBef>
                <a:spcPts val="0"/>
              </a:spcBef>
              <a:spcAft>
                <a:spcPts val="600"/>
              </a:spcAft>
              <a:buFont typeface="Plus Jakarta Sans" panose="020B0604020202020204" pitchFamily="34" charset="0"/>
              <a:buNone/>
              <a:defRPr sz="12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600"/>
              </a:spcAft>
              <a:buFont typeface="Plus Jakarta Sans"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0"/>
              </a:spcBef>
              <a:spcAft>
                <a:spcPts val="600"/>
              </a:spcAft>
              <a:buFont typeface="Plus Jakarta Sans"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Plus Jakarta Sans"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Plus Jakarta Sans"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Plus Jakarta Sans"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Plus Jakarta Sans"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Plus Jakarta Sans" panose="020B0604020202020204" pitchFamily="34" charset="0"/>
              <a:buNone/>
              <a:tabLst/>
              <a:defRPr/>
            </a:pPr>
            <a:endParaRPr lang="en-US" sz="1200" b="0" i="0" u="none" strike="noStrike" kern="1200" cap="none" spc="0" normalizeH="0" baseline="0" noProof="0" dirty="0">
              <a:ln>
                <a:noFill/>
              </a:ln>
              <a:solidFill>
                <a:srgbClr val="FFFFFF"/>
              </a:solidFill>
              <a:effectLst/>
              <a:uLnTx/>
              <a:uFillTx/>
              <a:latin typeface="Plus Jakarta Sans" panose="020B0604030504040204"/>
              <a:cs typeface="Plus Jakarta Sans"/>
            </a:endParaRPr>
          </a:p>
        </p:txBody>
      </p:sp>
    </p:spTree>
    <p:extLst>
      <p:ext uri="{BB962C8B-B14F-4D97-AF65-F5344CB8AC3E}">
        <p14:creationId xmlns:p14="http://schemas.microsoft.com/office/powerpoint/2010/main" val="207106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EC4569-91F5-AF47-5655-5DC144381C7B}"/>
              </a:ext>
            </a:extLst>
          </p:cNvPr>
          <p:cNvSpPr>
            <a:spLocks noGrp="1"/>
          </p:cNvSpPr>
          <p:nvPr>
            <p:ph type="title"/>
          </p:nvPr>
        </p:nvSpPr>
        <p:spPr>
          <a:xfrm>
            <a:off x="550164" y="1050244"/>
            <a:ext cx="3605276" cy="1807256"/>
          </a:xfrm>
        </p:spPr>
        <p:txBody>
          <a:bodyPr anchor="t">
            <a:normAutofit/>
          </a:bodyPr>
          <a:lstStyle/>
          <a:p>
            <a:r>
              <a:rPr lang="en-GB"/>
              <a:t>Introductions to the team</a:t>
            </a:r>
          </a:p>
        </p:txBody>
      </p:sp>
      <p:sp>
        <p:nvSpPr>
          <p:cNvPr id="6" name="Footer Placeholder 5">
            <a:extLst>
              <a:ext uri="{FF2B5EF4-FFF2-40B4-BE49-F238E27FC236}">
                <a16:creationId xmlns:a16="http://schemas.microsoft.com/office/drawing/2014/main" id="{7B438ECC-7218-F24B-99B0-873352CE5571}"/>
              </a:ext>
            </a:extLst>
          </p:cNvPr>
          <p:cNvSpPr>
            <a:spLocks noGrp="1"/>
          </p:cNvSpPr>
          <p:nvPr>
            <p:ph type="ftr" sz="quarter" idx="11"/>
          </p:nvPr>
        </p:nvSpPr>
        <p:spPr>
          <a:xfrm>
            <a:off x="550164" y="6439710"/>
            <a:ext cx="3605276" cy="418289"/>
          </a:xfrm>
        </p:spPr>
        <p:txBody>
          <a:bodyPr anchor="ctr">
            <a:normAutofit/>
          </a:bodyPr>
          <a:lstStyle/>
          <a:p>
            <a:pPr>
              <a:spcAft>
                <a:spcPts val="600"/>
              </a:spcAft>
            </a:pPr>
            <a:r>
              <a:rPr lang="en-US" noProof="0"/>
              <a:t>Copyright 2025 Pearson. All rights reserved.</a:t>
            </a:r>
          </a:p>
        </p:txBody>
      </p:sp>
      <p:sp>
        <p:nvSpPr>
          <p:cNvPr id="7" name="Slide Number Placeholder 6">
            <a:extLst>
              <a:ext uri="{FF2B5EF4-FFF2-40B4-BE49-F238E27FC236}">
                <a16:creationId xmlns:a16="http://schemas.microsoft.com/office/drawing/2014/main" id="{AF36B3B3-CCFC-3DDF-E314-3342CA267DF7}"/>
              </a:ext>
            </a:extLst>
          </p:cNvPr>
          <p:cNvSpPr>
            <a:spLocks noGrp="1"/>
          </p:cNvSpPr>
          <p:nvPr>
            <p:ph type="sldNum" sz="quarter" idx="12"/>
          </p:nvPr>
        </p:nvSpPr>
        <p:spPr>
          <a:xfrm>
            <a:off x="9908540" y="6439710"/>
            <a:ext cx="1734820" cy="418290"/>
          </a:xfrm>
        </p:spPr>
        <p:txBody>
          <a:bodyPr anchor="ctr">
            <a:normAutofit/>
          </a:bodyPr>
          <a:lstStyle/>
          <a:p>
            <a:pPr>
              <a:spcAft>
                <a:spcPts val="600"/>
              </a:spcAft>
            </a:pPr>
            <a:fld id="{27BB625B-AB5A-C845-B50B-ED205C3DDF7A}" type="slidenum">
              <a:rPr lang="en-US" noProof="0" smtClean="0"/>
              <a:pPr>
                <a:spcAft>
                  <a:spcPts val="600"/>
                </a:spcAft>
              </a:pPr>
              <a:t>2</a:t>
            </a:fld>
            <a:endParaRPr lang="en-US" noProof="0"/>
          </a:p>
        </p:txBody>
      </p:sp>
      <p:graphicFrame>
        <p:nvGraphicFramePr>
          <p:cNvPr id="9" name="Text Placeholder 3">
            <a:extLst>
              <a:ext uri="{FF2B5EF4-FFF2-40B4-BE49-F238E27FC236}">
                <a16:creationId xmlns:a16="http://schemas.microsoft.com/office/drawing/2014/main" id="{45264419-C3CE-EA2E-F961-66426359C520}"/>
              </a:ext>
            </a:extLst>
          </p:cNvPr>
          <p:cNvGraphicFramePr/>
          <p:nvPr>
            <p:extLst>
              <p:ext uri="{D42A27DB-BD31-4B8C-83A1-F6EECF244321}">
                <p14:modId xmlns:p14="http://schemas.microsoft.com/office/powerpoint/2010/main" val="1424139822"/>
              </p:ext>
            </p:extLst>
          </p:nvPr>
        </p:nvGraphicFramePr>
        <p:xfrm>
          <a:off x="5092700" y="546100"/>
          <a:ext cx="6551613" cy="521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973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1">
            <a:extLst>
              <a:ext uri="{FF2B5EF4-FFF2-40B4-BE49-F238E27FC236}">
                <a16:creationId xmlns:a16="http://schemas.microsoft.com/office/drawing/2014/main" id="{2C8100D5-2ECB-3B56-5CD9-65F80E2FD88C}"/>
              </a:ext>
            </a:extLst>
          </p:cNvPr>
          <p:cNvSpPr>
            <a:spLocks noGrp="1"/>
          </p:cNvSpPr>
          <p:nvPr>
            <p:ph type="body" sz="quarter" idx="27"/>
          </p:nvPr>
        </p:nvSpPr>
        <p:spPr>
          <a:xfrm>
            <a:off x="550164" y="0"/>
            <a:ext cx="3607200" cy="547200"/>
          </a:xfrm>
        </p:spPr>
        <p:txBody>
          <a:bodyPr/>
          <a:lstStyle/>
          <a:p>
            <a:r>
              <a:rPr lang="en-GB" sz="3200">
                <a:solidFill>
                  <a:srgbClr val="0D004D"/>
                </a:solidFill>
                <a:latin typeface="Plus Jakarta Sans SemiBold"/>
                <a:cs typeface="Plus Jakarta Sans SemiBold"/>
              </a:rPr>
              <a:t>Agenda</a:t>
            </a:r>
            <a:endParaRPr lang="en-US"/>
          </a:p>
        </p:txBody>
      </p:sp>
      <p:sp>
        <p:nvSpPr>
          <p:cNvPr id="3" name="Footer Placeholder 2">
            <a:extLst>
              <a:ext uri="{FF2B5EF4-FFF2-40B4-BE49-F238E27FC236}">
                <a16:creationId xmlns:a16="http://schemas.microsoft.com/office/drawing/2014/main" id="{B2DF6C4B-7559-EB86-6C28-9E887B235253}"/>
              </a:ext>
            </a:extLst>
          </p:cNvPr>
          <p:cNvSpPr>
            <a:spLocks noGrp="1"/>
          </p:cNvSpPr>
          <p:nvPr>
            <p:ph type="ftr" sz="quarter" idx="11"/>
          </p:nvPr>
        </p:nvSpPr>
        <p:spPr>
          <a:xfrm>
            <a:off x="550164" y="6439710"/>
            <a:ext cx="3605276" cy="418289"/>
          </a:xfrm>
        </p:spPr>
        <p:txBody>
          <a:bodyPr anchor="ctr">
            <a:normAutofit/>
          </a:bodyPr>
          <a:lstStyle/>
          <a:p>
            <a:pPr>
              <a:spcAft>
                <a:spcPts val="600"/>
              </a:spcAft>
            </a:pPr>
            <a:r>
              <a:rPr lang="en-US"/>
              <a:t>Copyright 2025 Pearson. All rights reserved.</a:t>
            </a:r>
          </a:p>
        </p:txBody>
      </p:sp>
      <p:sp>
        <p:nvSpPr>
          <p:cNvPr id="4" name="Slide Number Placeholder 3">
            <a:extLst>
              <a:ext uri="{FF2B5EF4-FFF2-40B4-BE49-F238E27FC236}">
                <a16:creationId xmlns:a16="http://schemas.microsoft.com/office/drawing/2014/main" id="{A8D29398-A952-DC6E-ED5B-EAEBF5A0B834}"/>
              </a:ext>
            </a:extLst>
          </p:cNvPr>
          <p:cNvSpPr>
            <a:spLocks noGrp="1"/>
          </p:cNvSpPr>
          <p:nvPr>
            <p:ph type="sldNum" sz="quarter" idx="12"/>
          </p:nvPr>
        </p:nvSpPr>
        <p:spPr>
          <a:xfrm>
            <a:off x="9908540" y="6439710"/>
            <a:ext cx="1734820" cy="418290"/>
          </a:xfrm>
        </p:spPr>
        <p:txBody>
          <a:bodyPr anchor="ctr">
            <a:normAutofit/>
          </a:bodyPr>
          <a:lstStyle/>
          <a:p>
            <a:pPr>
              <a:spcAft>
                <a:spcPts val="600"/>
              </a:spcAft>
            </a:pPr>
            <a:fld id="{27BB625B-AB5A-C845-B50B-ED205C3DDF7A}" type="slidenum">
              <a:rPr lang="en-US" smtClean="0"/>
              <a:pPr>
                <a:spcAft>
                  <a:spcPts val="600"/>
                </a:spcAft>
              </a:pPr>
              <a:t>3</a:t>
            </a:fld>
            <a:endParaRPr lang="en-US"/>
          </a:p>
        </p:txBody>
      </p:sp>
      <p:graphicFrame>
        <p:nvGraphicFramePr>
          <p:cNvPr id="19" name="Table 18">
            <a:extLst>
              <a:ext uri="{FF2B5EF4-FFF2-40B4-BE49-F238E27FC236}">
                <a16:creationId xmlns:a16="http://schemas.microsoft.com/office/drawing/2014/main" id="{B7A8A454-B117-6003-BA8E-1E375D7AF13C}"/>
              </a:ext>
            </a:extLst>
          </p:cNvPr>
          <p:cNvGraphicFramePr>
            <a:graphicFrameLocks noGrp="1"/>
          </p:cNvGraphicFramePr>
          <p:nvPr>
            <p:extLst>
              <p:ext uri="{D42A27DB-BD31-4B8C-83A1-F6EECF244321}">
                <p14:modId xmlns:p14="http://schemas.microsoft.com/office/powerpoint/2010/main" val="2734248559"/>
              </p:ext>
              <p:ext uri="{E7BDC344-281C-4309-B0C6-D0EE65EED2A8}">
                <p202:designPr xmlns:p202="http://schemas.microsoft.com/office/powerpoint/2020/02/main">
                  <p202:designTagLst>
                    <p202:designTag name="ARCH:1:CLS" val="StackedSequentialContentTable"/>
                  </p202:designTagLst>
                </p202:designPr>
              </p:ext>
            </p:extLst>
          </p:nvPr>
        </p:nvGraphicFramePr>
        <p:xfrm>
          <a:off x="5092699" y="766512"/>
          <a:ext cx="6556375" cy="4366845"/>
        </p:xfrm>
        <a:graphic>
          <a:graphicData uri="http://schemas.openxmlformats.org/drawingml/2006/table">
            <a:tbl>
              <a:tblPr firstRow="1" bandRow="1">
                <a:noFill/>
                <a:tableStyleId>{5C22544A-7EE6-4342-B048-85BDC9FD1C3A}</a:tableStyleId>
              </a:tblPr>
              <a:tblGrid>
                <a:gridCol w="810638">
                  <a:extLst>
                    <a:ext uri="{9D8B030D-6E8A-4147-A177-3AD203B41FA5}">
                      <a16:colId xmlns:a16="http://schemas.microsoft.com/office/drawing/2014/main" val="557901079"/>
                    </a:ext>
                  </a:extLst>
                </a:gridCol>
                <a:gridCol w="5745737">
                  <a:extLst>
                    <a:ext uri="{9D8B030D-6E8A-4147-A177-3AD203B41FA5}">
                      <a16:colId xmlns:a16="http://schemas.microsoft.com/office/drawing/2014/main" val="346296611"/>
                    </a:ext>
                  </a:extLst>
                </a:gridCol>
              </a:tblGrid>
              <a:tr h="623835">
                <a:tc>
                  <a:txBody>
                    <a:bodyPr/>
                    <a:lstStyle/>
                    <a:p>
                      <a:pPr algn="l">
                        <a:buNone/>
                      </a:pPr>
                      <a:r>
                        <a:rPr lang="en-GB" sz="2500" b="1" cap="none" spc="0">
                          <a:solidFill>
                            <a:schemeClr val="accent1"/>
                          </a:solidFill>
                          <a:effectLst/>
                        </a:rPr>
                        <a:t>1</a:t>
                      </a:r>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lvl="0" algn="l">
                        <a:buNone/>
                      </a:pPr>
                      <a:r>
                        <a:rPr lang="en-GB" sz="1600" b="0" i="0" u="none" strike="noStrike" cap="none" spc="0" baseline="0" noProof="0">
                          <a:solidFill>
                            <a:srgbClr val="000000"/>
                          </a:solidFill>
                          <a:latin typeface="Plus Jakarta Sans"/>
                          <a:cs typeface="Plus Jakarta Sans"/>
                        </a:rPr>
                        <a:t>Why this process exists (GPhC Criterion 5.5)</a:t>
                      </a:r>
                      <a:endParaRPr lang="en-US"/>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395533393"/>
                  </a:ext>
                </a:extLst>
              </a:tr>
              <a:tr h="623835">
                <a:tc>
                  <a:txBody>
                    <a:bodyPr/>
                    <a:lstStyle/>
                    <a:p>
                      <a:pPr algn="l">
                        <a:buNone/>
                      </a:pPr>
                      <a:r>
                        <a:rPr lang="en-GB" sz="2500" b="1" cap="none" spc="0">
                          <a:solidFill>
                            <a:schemeClr val="accent1"/>
                          </a:solidFill>
                          <a:effectLst/>
                        </a:rPr>
                        <a:t>2</a:t>
                      </a:r>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lvl="0" algn="l">
                        <a:buNone/>
                      </a:pPr>
                      <a:r>
                        <a:rPr lang="en-GB" sz="1600" b="0" i="0" u="none" strike="noStrike" cap="none" spc="0" baseline="0" noProof="0">
                          <a:solidFill>
                            <a:srgbClr val="000000"/>
                          </a:solidFill>
                          <a:latin typeface="Plus Jakarta Sans"/>
                          <a:cs typeface="Plus Jakarta Sans"/>
                        </a:rPr>
                        <a:t>Overview: how feedback is collected</a:t>
                      </a:r>
                      <a:endParaRPr lang="en-US"/>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349502770"/>
                  </a:ext>
                </a:extLst>
              </a:tr>
              <a:tr h="623835">
                <a:tc>
                  <a:txBody>
                    <a:bodyPr/>
                    <a:lstStyle/>
                    <a:p>
                      <a:pPr algn="l">
                        <a:buNone/>
                      </a:pPr>
                      <a:r>
                        <a:rPr lang="en-GB" sz="2500" b="1" cap="none" spc="0">
                          <a:solidFill>
                            <a:schemeClr val="accent1"/>
                          </a:solidFill>
                          <a:effectLst/>
                        </a:rPr>
                        <a:t>3</a:t>
                      </a:r>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lvl="0" algn="l">
                        <a:buNone/>
                      </a:pPr>
                      <a:r>
                        <a:rPr lang="en-GB" sz="1600" b="0" cap="none" spc="0">
                          <a:solidFill>
                            <a:schemeClr val="tx1"/>
                          </a:solidFill>
                        </a:rPr>
                        <a:t>What feedback we will be collecting direct and indirect</a:t>
                      </a:r>
                      <a:endParaRPr lang="en-US"/>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238590211"/>
                  </a:ext>
                </a:extLst>
              </a:tr>
              <a:tr h="623835">
                <a:tc>
                  <a:txBody>
                    <a:bodyPr/>
                    <a:lstStyle/>
                    <a:p>
                      <a:pPr algn="l">
                        <a:buNone/>
                      </a:pPr>
                      <a:r>
                        <a:rPr lang="en-GB" sz="2500" b="1" cap="none" spc="0">
                          <a:solidFill>
                            <a:schemeClr val="accent1"/>
                          </a:solidFill>
                          <a:effectLst/>
                        </a:rPr>
                        <a:t>4</a:t>
                      </a:r>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lvl="0" algn="l">
                        <a:buNone/>
                      </a:pPr>
                      <a:r>
                        <a:rPr lang="en-GB" sz="1600" b="0" i="0" u="none" strike="noStrike" cap="none" spc="0" baseline="0" noProof="0">
                          <a:solidFill>
                            <a:srgbClr val="000000"/>
                          </a:solidFill>
                          <a:latin typeface="Plus Jakarta Sans"/>
                          <a:cs typeface="Plus Jakarta Sans"/>
                        </a:rPr>
                        <a:t>What training providers must do (minimum expectations)</a:t>
                      </a:r>
                      <a:endParaRPr lang="en-US"/>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265925751"/>
                  </a:ext>
                </a:extLst>
              </a:tr>
              <a:tr h="623835">
                <a:tc>
                  <a:txBody>
                    <a:bodyPr/>
                    <a:lstStyle/>
                    <a:p>
                      <a:pPr lvl="0" algn="l">
                        <a:buNone/>
                      </a:pPr>
                      <a:r>
                        <a:rPr lang="en-GB" sz="2500" b="1" cap="none" spc="0">
                          <a:solidFill>
                            <a:schemeClr val="accent1"/>
                          </a:solidFill>
                          <a:effectLst/>
                        </a:rPr>
                        <a:t>5</a:t>
                      </a:r>
                      <a:endParaRPr lang="en-GB" sz="2500" b="1" cap="none" spc="0" dirty="0">
                        <a:solidFill>
                          <a:schemeClr val="accent1"/>
                        </a:solidFill>
                        <a:effectLst/>
                      </a:endParaRPr>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lvl="0" algn="l">
                        <a:buNone/>
                      </a:pPr>
                      <a:r>
                        <a:rPr lang="en-GB" sz="1600" b="0" i="0" u="none" strike="noStrike" cap="none" spc="0" baseline="0" noProof="0" dirty="0">
                          <a:solidFill>
                            <a:srgbClr val="000000"/>
                          </a:solidFill>
                          <a:latin typeface="Plus Jakarta Sans"/>
                          <a:cs typeface="Plus Jakarta Sans"/>
                        </a:rPr>
                        <a:t>Timeline, review and outcomes</a:t>
                      </a:r>
                      <a:endParaRPr lang="en-US" dirty="0"/>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43165208"/>
                  </a:ext>
                </a:extLst>
              </a:tr>
              <a:tr h="623835">
                <a:tc>
                  <a:txBody>
                    <a:bodyPr/>
                    <a:lstStyle/>
                    <a:p>
                      <a:pPr lvl="0" algn="l">
                        <a:buNone/>
                      </a:pPr>
                      <a:r>
                        <a:rPr lang="en-GB" sz="2500" b="1" cap="none" spc="0">
                          <a:solidFill>
                            <a:schemeClr val="accent1"/>
                          </a:solidFill>
                          <a:effectLst/>
                        </a:rPr>
                        <a:t>7</a:t>
                      </a:r>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lvl="0" algn="l">
                        <a:buNone/>
                      </a:pPr>
                      <a:r>
                        <a:rPr lang="en-GB" sz="1600" b="0" i="0" u="none" strike="noStrike" cap="none" spc="0" baseline="0" noProof="0">
                          <a:solidFill>
                            <a:srgbClr val="000000"/>
                          </a:solidFill>
                          <a:latin typeface="Plus Jakarta Sans"/>
                          <a:cs typeface="Plus Jakarta Sans"/>
                        </a:rPr>
                        <a:t>Provider closing checklist (what to do now)</a:t>
                      </a:r>
                      <a:endParaRPr lang="en-US"/>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543350495"/>
                  </a:ext>
                </a:extLst>
              </a:tr>
              <a:tr h="623835">
                <a:tc>
                  <a:txBody>
                    <a:bodyPr/>
                    <a:lstStyle/>
                    <a:p>
                      <a:pPr lvl="0" algn="l">
                        <a:buNone/>
                      </a:pPr>
                      <a:r>
                        <a:rPr lang="en-GB" sz="2500" b="1" cap="none" spc="0">
                          <a:solidFill>
                            <a:schemeClr val="accent1"/>
                          </a:solidFill>
                          <a:effectLst/>
                        </a:rPr>
                        <a:t>8</a:t>
                      </a:r>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lvl="0" algn="l">
                        <a:buNone/>
                      </a:pPr>
                      <a:r>
                        <a:rPr lang="en-GB" sz="1600" b="0" cap="none" spc="0">
                          <a:solidFill>
                            <a:schemeClr val="tx1"/>
                          </a:solidFill>
                        </a:rPr>
                        <a:t>Questions</a:t>
                      </a:r>
                    </a:p>
                  </a:txBody>
                  <a:tcPr marL="107147" marR="107147" marT="107147" marB="107147">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686821000"/>
                  </a:ext>
                </a:extLst>
              </a:tr>
            </a:tbl>
          </a:graphicData>
        </a:graphic>
      </p:graphicFrame>
    </p:spTree>
    <p:extLst>
      <p:ext uri="{BB962C8B-B14F-4D97-AF65-F5344CB8AC3E}">
        <p14:creationId xmlns:p14="http://schemas.microsoft.com/office/powerpoint/2010/main" val="261835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EDF74A-1A0E-3DD5-B5AD-F3454BB259A3}"/>
              </a:ext>
            </a:extLst>
          </p:cNvPr>
          <p:cNvSpPr txBox="1"/>
          <p:nvPr/>
        </p:nvSpPr>
        <p:spPr bwMode="white">
          <a:xfrm>
            <a:off x="550863" y="1368425"/>
            <a:ext cx="11091862" cy="2060575"/>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algn="ctr">
              <a:lnSpc>
                <a:spcPct val="90000"/>
              </a:lnSpc>
              <a:spcAft>
                <a:spcPts val="600"/>
              </a:spcAft>
            </a:pPr>
            <a:r>
              <a:rPr lang="en-US" sz="1600" b="1">
                <a:solidFill>
                  <a:schemeClr val="tx2"/>
                </a:solidFill>
              </a:rPr>
              <a:t>Outcome of Pearson Pharmacy Technician re – recognition event October 2025</a:t>
            </a:r>
          </a:p>
          <a:p>
            <a:pPr algn="ctr">
              <a:lnSpc>
                <a:spcPct val="90000"/>
              </a:lnSpc>
              <a:spcAft>
                <a:spcPts val="600"/>
              </a:spcAft>
            </a:pPr>
            <a:endParaRPr lang="en-US" sz="1600" b="1">
              <a:solidFill>
                <a:schemeClr val="tx2"/>
              </a:solidFill>
            </a:endParaRPr>
          </a:p>
          <a:p>
            <a:pPr algn="ctr">
              <a:lnSpc>
                <a:spcPct val="90000"/>
              </a:lnSpc>
              <a:spcAft>
                <a:spcPts val="600"/>
              </a:spcAft>
            </a:pPr>
            <a:endParaRPr lang="en-US" sz="1600" b="1">
              <a:solidFill>
                <a:schemeClr val="tx2"/>
              </a:solidFill>
            </a:endParaRPr>
          </a:p>
          <a:p>
            <a:pPr algn="ctr">
              <a:lnSpc>
                <a:spcPct val="90000"/>
              </a:lnSpc>
              <a:spcAft>
                <a:spcPts val="600"/>
              </a:spcAft>
            </a:pPr>
            <a:r>
              <a:rPr lang="en-US" sz="1600" b="1" dirty="0">
                <a:solidFill>
                  <a:schemeClr val="tx2"/>
                </a:solidFill>
              </a:rPr>
              <a:t>​The recognition team agreed to recommend to the Registrar of the General Pharmaceutical Council (GPhC) that the Pharmacy Technician qualification (including apprenticeship pathway) provided by Pearson Education Ltd should be re-</a:t>
            </a:r>
            <a:r>
              <a:rPr lang="en-US" sz="1600" b="1" dirty="0" err="1">
                <a:solidFill>
                  <a:schemeClr val="tx2"/>
                </a:solidFill>
              </a:rPr>
              <a:t>recognised</a:t>
            </a:r>
            <a:r>
              <a:rPr lang="en-US" sz="1600" b="1" dirty="0">
                <a:solidFill>
                  <a:schemeClr val="tx2"/>
                </a:solidFill>
              </a:rPr>
              <a:t> for a further period of six years with an interim event at the mid-way point, subject to 1 condition. ​ </a:t>
            </a:r>
          </a:p>
          <a:p>
            <a:pPr algn="ctr">
              <a:lnSpc>
                <a:spcPct val="90000"/>
              </a:lnSpc>
              <a:spcAft>
                <a:spcPts val="600"/>
              </a:spcAft>
            </a:pPr>
            <a:endParaRPr lang="en-US" sz="1600" b="1" dirty="0">
              <a:solidFill>
                <a:schemeClr val="tx2"/>
              </a:solidFill>
              <a:cs typeface="Plus Jakarta Sans"/>
            </a:endParaRPr>
          </a:p>
          <a:p>
            <a:pPr algn="ctr">
              <a:lnSpc>
                <a:spcPct val="90000"/>
              </a:lnSpc>
              <a:spcAft>
                <a:spcPts val="600"/>
              </a:spcAft>
            </a:pPr>
            <a:endParaRPr lang="en-US" sz="1600" b="1">
              <a:solidFill>
                <a:schemeClr val="tx2"/>
              </a:solidFill>
            </a:endParaRPr>
          </a:p>
          <a:p>
            <a:pPr algn="ctr">
              <a:lnSpc>
                <a:spcPct val="90000"/>
              </a:lnSpc>
              <a:spcAft>
                <a:spcPts val="600"/>
              </a:spcAft>
            </a:pPr>
            <a:r>
              <a:rPr lang="en-US" sz="1600" b="1" dirty="0">
                <a:solidFill>
                  <a:schemeClr val="tx2"/>
                </a:solidFill>
              </a:rPr>
              <a:t>​​Condition: Pearson, working with </a:t>
            </a:r>
            <a:r>
              <a:rPr lang="en-US" sz="1600" b="1" dirty="0" err="1">
                <a:solidFill>
                  <a:schemeClr val="tx2"/>
                </a:solidFill>
              </a:rPr>
              <a:t>centre</a:t>
            </a:r>
            <a:r>
              <a:rPr lang="en-US" sz="1600" b="1" dirty="0">
                <a:solidFill>
                  <a:schemeClr val="tx2"/>
                </a:solidFill>
              </a:rPr>
              <a:t> providers, must devise a robust process to collect the views of a patients and the public. This is because the recognition team could not see evidence of how patients and the public views are being sought and engaged consistently through the ongoing design and delivery of the qualification. This is to meet criterion 5.5. </a:t>
            </a:r>
            <a:endParaRPr lang="en-US" sz="1600" b="1" dirty="0">
              <a:solidFill>
                <a:schemeClr val="tx2"/>
              </a:solidFill>
              <a:cs typeface="Plus Jakarta Sans"/>
            </a:endParaRPr>
          </a:p>
          <a:p>
            <a:pPr algn="ctr">
              <a:lnSpc>
                <a:spcPct val="90000"/>
              </a:lnSpc>
              <a:spcAft>
                <a:spcPts val="600"/>
              </a:spcAft>
            </a:pPr>
            <a:endParaRPr lang="en-US" sz="1600" b="1">
              <a:solidFill>
                <a:schemeClr val="tx2"/>
              </a:solidFill>
            </a:endParaRPr>
          </a:p>
          <a:p>
            <a:pPr algn="ctr">
              <a:lnSpc>
                <a:spcPct val="90000"/>
              </a:lnSpc>
              <a:spcAft>
                <a:spcPts val="600"/>
              </a:spcAft>
            </a:pPr>
            <a:endParaRPr lang="en-US" sz="1600" b="1">
              <a:solidFill>
                <a:schemeClr val="tx2"/>
              </a:solidFill>
            </a:endParaRPr>
          </a:p>
          <a:p>
            <a:pPr algn="ctr">
              <a:lnSpc>
                <a:spcPct val="90000"/>
              </a:lnSpc>
              <a:spcAft>
                <a:spcPts val="600"/>
              </a:spcAft>
            </a:pPr>
            <a:endParaRPr lang="en-US" sz="1600" b="1">
              <a:solidFill>
                <a:schemeClr val="tx2"/>
              </a:solidFill>
            </a:endParaRPr>
          </a:p>
          <a:p>
            <a:pPr algn="ctr">
              <a:lnSpc>
                <a:spcPct val="90000"/>
              </a:lnSpc>
              <a:spcAft>
                <a:spcPts val="600"/>
              </a:spcAft>
            </a:pPr>
            <a:r>
              <a:rPr lang="en-US" sz="1600" b="1">
                <a:solidFill>
                  <a:schemeClr val="tx2"/>
                </a:solidFill>
              </a:rPr>
              <a:t>Evidence of how Pearson plans to address this condition was approved by the GPhC</a:t>
            </a:r>
          </a:p>
          <a:p>
            <a:pPr algn="ctr">
              <a:lnSpc>
                <a:spcPct val="90000"/>
              </a:lnSpc>
              <a:spcAft>
                <a:spcPts val="600"/>
              </a:spcAft>
            </a:pPr>
            <a:endParaRPr lang="en-US" sz="1600" b="1">
              <a:solidFill>
                <a:schemeClr val="tx2"/>
              </a:solidFill>
            </a:endParaRPr>
          </a:p>
        </p:txBody>
      </p:sp>
      <p:sp>
        <p:nvSpPr>
          <p:cNvPr id="3" name="Footer Placeholder 2">
            <a:extLst>
              <a:ext uri="{FF2B5EF4-FFF2-40B4-BE49-F238E27FC236}">
                <a16:creationId xmlns:a16="http://schemas.microsoft.com/office/drawing/2014/main" id="{09934C47-6602-F7A2-93CC-4C46C88ABB29}"/>
              </a:ext>
            </a:extLst>
          </p:cNvPr>
          <p:cNvSpPr>
            <a:spLocks noGrp="1"/>
          </p:cNvSpPr>
          <p:nvPr>
            <p:ph type="ftr" sz="quarter" idx="11"/>
          </p:nvPr>
        </p:nvSpPr>
        <p:spPr>
          <a:xfrm>
            <a:off x="550164" y="6439710"/>
            <a:ext cx="3605276" cy="418289"/>
          </a:xfrm>
        </p:spPr>
        <p:txBody>
          <a:bodyPr vert="horz" lIns="0" tIns="0" rIns="0" bIns="0" rtlCol="0" anchor="ctr">
            <a:normAutofit/>
          </a:bodyPr>
          <a:lstStyle/>
          <a:p>
            <a:pPr>
              <a:spcAft>
                <a:spcPts val="600"/>
              </a:spcAft>
            </a:pPr>
            <a:r>
              <a:rPr lang="en-US" kern="1200">
                <a:latin typeface="+mn-lt"/>
                <a:ea typeface="+mn-ea"/>
                <a:cs typeface="+mn-cs"/>
              </a:rPr>
              <a:t>Copyright 2025 Pearson. All rights reserved.</a:t>
            </a:r>
          </a:p>
        </p:txBody>
      </p:sp>
      <p:sp>
        <p:nvSpPr>
          <p:cNvPr id="4" name="Slide Number Placeholder 3">
            <a:extLst>
              <a:ext uri="{FF2B5EF4-FFF2-40B4-BE49-F238E27FC236}">
                <a16:creationId xmlns:a16="http://schemas.microsoft.com/office/drawing/2014/main" id="{C1233872-467E-3F8F-40E4-78781EF17E6D}"/>
              </a:ext>
            </a:extLst>
          </p:cNvPr>
          <p:cNvSpPr>
            <a:spLocks noGrp="1"/>
          </p:cNvSpPr>
          <p:nvPr>
            <p:ph type="sldNum" sz="quarter" idx="12"/>
          </p:nvPr>
        </p:nvSpPr>
        <p:spPr>
          <a:xfrm>
            <a:off x="9908540" y="6439710"/>
            <a:ext cx="1734820" cy="418290"/>
          </a:xfrm>
        </p:spPr>
        <p:txBody>
          <a:bodyPr vert="horz" lIns="0" tIns="0" rIns="0" bIns="0" rtlCol="0" anchor="ctr">
            <a:normAutofit/>
          </a:bodyPr>
          <a:lstStyle/>
          <a:p>
            <a:pPr>
              <a:spcAft>
                <a:spcPts val="600"/>
              </a:spcAft>
            </a:pPr>
            <a:fld id="{27BB625B-AB5A-C845-B50B-ED205C3DDF7A}" type="slidenum">
              <a:rPr lang="en-US" smtClean="0"/>
              <a:pPr>
                <a:spcAft>
                  <a:spcPts val="600"/>
                </a:spcAft>
              </a:pPr>
              <a:t>4</a:t>
            </a:fld>
            <a:endParaRPr lang="en-US"/>
          </a:p>
        </p:txBody>
      </p:sp>
      <p:sp>
        <p:nvSpPr>
          <p:cNvPr id="2" name="Title 1">
            <a:extLst>
              <a:ext uri="{FF2B5EF4-FFF2-40B4-BE49-F238E27FC236}">
                <a16:creationId xmlns:a16="http://schemas.microsoft.com/office/drawing/2014/main" id="{0A8D448C-AF50-B15F-E19D-6D5DBFEA5423}"/>
              </a:ext>
            </a:extLst>
          </p:cNvPr>
          <p:cNvSpPr>
            <a:spLocks noGrp="1"/>
          </p:cNvSpPr>
          <p:nvPr>
            <p:ph type="title"/>
          </p:nvPr>
        </p:nvSpPr>
        <p:spPr/>
        <p:txBody>
          <a:bodyPr/>
          <a:lstStyle/>
          <a:p>
            <a:endParaRPr lang="en-GB" dirty="0">
              <a:cs typeface="Plus Jakarta Sans SemiBold"/>
            </a:endParaRPr>
          </a:p>
        </p:txBody>
      </p:sp>
    </p:spTree>
    <p:extLst>
      <p:ext uri="{BB962C8B-B14F-4D97-AF65-F5344CB8AC3E}">
        <p14:creationId xmlns:p14="http://schemas.microsoft.com/office/powerpoint/2010/main" val="382119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CF6"/>
        </a:solidFill>
        <a:effectLst/>
      </p:bgPr>
    </p:bg>
    <p:spTree>
      <p:nvGrpSpPr>
        <p:cNvPr id="1" name=""/>
        <p:cNvGrpSpPr/>
        <p:nvPr/>
      </p:nvGrpSpPr>
      <p:grpSpPr>
        <a:xfrm>
          <a:off x="0" y="0"/>
          <a:ext cx="0" cy="0"/>
          <a:chOff x="0" y="0"/>
          <a:chExt cx="0" cy="0"/>
        </a:xfrm>
      </p:grpSpPr>
      <p:sp>
        <p:nvSpPr>
          <p:cNvPr id="23" name="Line Waves">
            <a:extLst>
              <a:ext uri="{FF2B5EF4-FFF2-40B4-BE49-F238E27FC236}">
                <a16:creationId xmlns:a16="http://schemas.microsoft.com/office/drawing/2014/main" id="{911A2453-AC41-EE81-E953-43830E68389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ltGray">
          <a:xfrm>
            <a:off x="6157030"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p>
        </p:txBody>
      </p:sp>
      <p:sp>
        <p:nvSpPr>
          <p:cNvPr id="24" name="Section">
            <a:extLst>
              <a:ext uri="{FF2B5EF4-FFF2-40B4-BE49-F238E27FC236}">
                <a16:creationId xmlns:a16="http://schemas.microsoft.com/office/drawing/2014/main" id="{470E1DC5-5C96-413C-A65D-593E2DC5A489}"/>
              </a:ext>
            </a:extLst>
          </p:cNvPr>
          <p:cNvSpPr>
            <a:spLocks noGrp="1"/>
          </p:cNvSpPr>
          <p:nvPr/>
        </p:nvSpPr>
        <p:spPr>
          <a:xfrm>
            <a:off x="399288" y="443346"/>
            <a:ext cx="5304382" cy="554127"/>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512EAB"/>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r>
              <a:rPr lang="en-GB" sz="2000" b="1">
                <a:solidFill>
                  <a:srgbClr val="000000"/>
                </a:solidFill>
                <a:latin typeface="Plus Jakarta Sans ExtraLight"/>
                <a:cs typeface="Plus Jakarta Sans ExtraLight"/>
              </a:rPr>
              <a:t>Why this process exists </a:t>
            </a:r>
            <a:r>
              <a:rPr lang="en-GB" sz="2000" b="1" dirty="0">
                <a:solidFill>
                  <a:srgbClr val="000000"/>
                </a:solidFill>
                <a:latin typeface="Plus Jakarta Sans ExtraLight"/>
                <a:cs typeface="Plus Jakarta Sans ExtraLight"/>
              </a:rPr>
              <a:t>(GPhC Criterion 5.5)</a:t>
            </a:r>
            <a:endParaRPr lang="en-US" sz="2000" noProof="0" dirty="0">
              <a:cs typeface="Plus Jakarta Sans" panose="020B0604030504040204"/>
            </a:endParaRPr>
          </a:p>
        </p:txBody>
      </p:sp>
      <p:sp>
        <p:nvSpPr>
          <p:cNvPr id="25" name="Title">
            <a:extLst>
              <a:ext uri="{FF2B5EF4-FFF2-40B4-BE49-F238E27FC236}">
                <a16:creationId xmlns:a16="http://schemas.microsoft.com/office/drawing/2014/main" id="{E113FFA6-9595-1E30-ED76-C513EFDE2F10}"/>
              </a:ext>
            </a:extLst>
          </p:cNvPr>
          <p:cNvSpPr>
            <a:spLocks noGrp="1"/>
          </p:cNvSpPr>
          <p:nvPr/>
        </p:nvSpPr>
        <p:spPr>
          <a:xfrm>
            <a:off x="1524" y="-457200"/>
            <a:ext cx="12188952" cy="4572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a:lstStyle>
          <a:p>
            <a:endParaRPr lang="en-US" noProof="0" dirty="0">
              <a:cs typeface="Plus Jakarta Sans SemiBold"/>
            </a:endParaRPr>
          </a:p>
        </p:txBody>
      </p:sp>
      <p:sp>
        <p:nvSpPr>
          <p:cNvPr id="26" name="Key Statement">
            <a:extLst>
              <a:ext uri="{FF2B5EF4-FFF2-40B4-BE49-F238E27FC236}">
                <a16:creationId xmlns:a16="http://schemas.microsoft.com/office/drawing/2014/main" id="{2A559805-1316-9942-C597-186EB6A2AE19}"/>
              </a:ext>
            </a:extLst>
          </p:cNvPr>
          <p:cNvSpPr>
            <a:spLocks noGrp="1"/>
          </p:cNvSpPr>
          <p:nvPr/>
        </p:nvSpPr>
        <p:spPr>
          <a:xfrm>
            <a:off x="558710" y="1094819"/>
            <a:ext cx="6412611" cy="466836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Plus Jakarta Sans" panose="020B0604020202020204" pitchFamily="34" charset="0"/>
              <a:buNone/>
              <a:defRPr sz="6000" b="1" kern="1200">
                <a:solidFill>
                  <a:schemeClr val="tx2"/>
                </a:solidFill>
                <a:latin typeface="+mn-lt"/>
                <a:ea typeface="+mn-ea"/>
                <a:cs typeface="+mn-cs"/>
              </a:defRPr>
            </a:lvl1pPr>
            <a:lvl2pPr marL="2322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2pPr>
            <a:lvl3pPr marL="4626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3pPr>
            <a:lvl4pPr marL="6930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9234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27" name="Footer">
            <a:extLst>
              <a:ext uri="{FF2B5EF4-FFF2-40B4-BE49-F238E27FC236}">
                <a16:creationId xmlns:a16="http://schemas.microsoft.com/office/drawing/2014/main" id="{1E524CCA-7C46-4DEA-B730-32ED3CEA7274}"/>
              </a:ext>
            </a:extLst>
          </p:cNvPr>
          <p:cNvSpPr/>
          <p:nvPr/>
        </p:nvSpPr>
        <p:spPr>
          <a:xfrm>
            <a:off x="551688"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Copyright 2025 Pearson. All rights reserved.</a:t>
            </a:r>
          </a:p>
        </p:txBody>
      </p:sp>
      <p:sp>
        <p:nvSpPr>
          <p:cNvPr id="28" name="Slide Number">
            <a:extLst>
              <a:ext uri="{FF2B5EF4-FFF2-40B4-BE49-F238E27FC236}">
                <a16:creationId xmlns:a16="http://schemas.microsoft.com/office/drawing/2014/main" id="{F57F0963-D31B-514C-DDF5-CA9BD8863768}"/>
              </a:ext>
            </a:extLst>
          </p:cNvPr>
          <p:cNvSpPr/>
          <p:nvPr/>
        </p:nvSpPr>
        <p:spPr>
          <a:xfrm>
            <a:off x="9910064"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B625B-AB5A-C845-B50B-ED205C3DDF7A}" type="slidenum">
              <a:rPr lang="en-US" noProof="0" smtClean="0"/>
              <a:pPr/>
              <a:t>5</a:t>
            </a:fld>
            <a:endParaRPr lang="en-US" noProof="0"/>
          </a:p>
        </p:txBody>
      </p:sp>
      <p:sp>
        <p:nvSpPr>
          <p:cNvPr id="3" name="TextBox 2">
            <a:extLst>
              <a:ext uri="{FF2B5EF4-FFF2-40B4-BE49-F238E27FC236}">
                <a16:creationId xmlns:a16="http://schemas.microsoft.com/office/drawing/2014/main" id="{2E5F7F0C-EE3C-9F95-8773-067231ABDF41}"/>
              </a:ext>
            </a:extLst>
          </p:cNvPr>
          <p:cNvSpPr txBox="1"/>
          <p:nvPr/>
        </p:nvSpPr>
        <p:spPr>
          <a:xfrm>
            <a:off x="134771" y="1690509"/>
            <a:ext cx="6808784" cy="2549096"/>
          </a:xfrm>
          <a:prstGeom prst="rect">
            <a:avLst/>
          </a:prstGeom>
          <a:noFill/>
        </p:spPr>
        <p:txBody>
          <a:bodyPr wrap="square" lIns="91440" tIns="45720" rIns="91440" bIns="45720" anchor="t">
            <a:spAutoFit/>
          </a:bodyPr>
          <a:lstStyle/>
          <a:p>
            <a:pPr fontAlgn="base">
              <a:spcAft>
                <a:spcPts val="800"/>
              </a:spcAft>
            </a:pPr>
            <a:r>
              <a:rPr lang="en-GB" sz="2400">
                <a:solidFill>
                  <a:srgbClr val="000000"/>
                </a:solidFill>
                <a:latin typeface="Plus Jakarta Sans ExtraLight"/>
                <a:cs typeface="Plus Jakarta Sans ExtraLight"/>
              </a:rPr>
              <a:t> </a:t>
            </a:r>
            <a:endParaRPr lang="en-GB" sz="2400" dirty="0">
              <a:solidFill>
                <a:srgbClr val="000000"/>
              </a:solidFill>
              <a:latin typeface="Plus Jakarta Sans ExtraLight"/>
              <a:cs typeface="Plus Jakarta Sans ExtraLight"/>
            </a:endParaRPr>
          </a:p>
          <a:p>
            <a:pPr>
              <a:spcAft>
                <a:spcPts val="800"/>
              </a:spcAft>
            </a:pPr>
            <a:r>
              <a:rPr lang="en-GB" sz="1600">
                <a:solidFill>
                  <a:srgbClr val="000000"/>
                </a:solidFill>
                <a:latin typeface="Plus Jakarta Sans ExtraLight"/>
                <a:cs typeface="Plus Jakarta Sans ExtraLight"/>
              </a:rPr>
              <a:t>Pearson must meet GPhC Conditions of Recognition, Criterion 5.5</a:t>
            </a:r>
            <a:endParaRPr lang="en-GB" sz="1600" dirty="0">
              <a:solidFill>
                <a:srgbClr val="000000"/>
              </a:solidFill>
              <a:latin typeface="Plus Jakarta Sans ExtraLight"/>
              <a:cs typeface="Plus Jakarta Sans ExtraLight"/>
            </a:endParaRPr>
          </a:p>
          <a:p>
            <a:pPr>
              <a:spcAft>
                <a:spcPts val="800"/>
              </a:spcAft>
            </a:pPr>
            <a:r>
              <a:rPr lang="en-GB" sz="1600" b="1">
                <a:solidFill>
                  <a:srgbClr val="000000"/>
                </a:solidFill>
                <a:latin typeface="Plus Jakarta Sans ExtraLight"/>
                <a:cs typeface="Plus Jakarta Sans ExtraLight"/>
              </a:rPr>
              <a:t>Requirement</a:t>
            </a:r>
            <a:r>
              <a:rPr lang="en-GB" sz="1600">
                <a:solidFill>
                  <a:srgbClr val="000000"/>
                </a:solidFill>
                <a:latin typeface="Plus Jakarta Sans ExtraLight"/>
                <a:cs typeface="Plus Jakarta Sans ExtraLight"/>
              </a:rPr>
              <a:t>: gather views of a range of stakeholders, including patients and the public, and take account of them in course design and delivery</a:t>
            </a:r>
            <a:endParaRPr lang="en-GB" sz="1600" dirty="0">
              <a:solidFill>
                <a:srgbClr val="000000"/>
              </a:solidFill>
              <a:latin typeface="Plus Jakarta Sans ExtraLight"/>
              <a:cs typeface="Plus Jakarta Sans ExtraLight"/>
            </a:endParaRPr>
          </a:p>
          <a:p>
            <a:pPr>
              <a:spcAft>
                <a:spcPts val="800"/>
              </a:spcAft>
            </a:pPr>
            <a:r>
              <a:rPr lang="en-GB" sz="1600" dirty="0">
                <a:solidFill>
                  <a:srgbClr val="000000"/>
                </a:solidFill>
                <a:latin typeface="Plus Jakarta Sans ExtraLight"/>
                <a:cs typeface="Plus Jakarta Sans ExtraLight"/>
              </a:rPr>
              <a:t>Pearson is the awarding body (not the delivery organisation), so feedback is </a:t>
            </a:r>
            <a:r>
              <a:rPr lang="en-GB" sz="1600">
                <a:solidFill>
                  <a:srgbClr val="000000"/>
                </a:solidFill>
                <a:latin typeface="Plus Jakarta Sans ExtraLight"/>
                <a:cs typeface="Plus Jakarta Sans ExtraLight"/>
              </a:rPr>
              <a:t>collected via direct and indirect engagement routes</a:t>
            </a:r>
          </a:p>
          <a:p>
            <a:pPr>
              <a:lnSpc>
                <a:spcPts val="1376"/>
              </a:lnSpc>
              <a:spcAft>
                <a:spcPts val="800"/>
              </a:spcAft>
            </a:pPr>
            <a:endParaRPr lang="en-GB" sz="2400" dirty="0">
              <a:latin typeface="Plus Jakarta Sans ExtraLight"/>
              <a:cs typeface="Plus Jakarta Sans ExtraLight"/>
            </a:endParaRPr>
          </a:p>
        </p:txBody>
      </p:sp>
    </p:spTree>
    <p:extLst>
      <p:ext uri="{BB962C8B-B14F-4D97-AF65-F5344CB8AC3E}">
        <p14:creationId xmlns:p14="http://schemas.microsoft.com/office/powerpoint/2010/main" val="235609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CF6"/>
        </a:solidFill>
        <a:effectLst/>
      </p:bgPr>
    </p:bg>
    <p:spTree>
      <p:nvGrpSpPr>
        <p:cNvPr id="1" name="">
          <a:extLst>
            <a:ext uri="{FF2B5EF4-FFF2-40B4-BE49-F238E27FC236}">
              <a16:creationId xmlns:a16="http://schemas.microsoft.com/office/drawing/2014/main" id="{662518EF-9258-C499-E8BF-EEC37453C6A1}"/>
            </a:ext>
          </a:extLst>
        </p:cNvPr>
        <p:cNvGrpSpPr/>
        <p:nvPr/>
      </p:nvGrpSpPr>
      <p:grpSpPr>
        <a:xfrm>
          <a:off x="0" y="0"/>
          <a:ext cx="0" cy="0"/>
          <a:chOff x="0" y="0"/>
          <a:chExt cx="0" cy="0"/>
        </a:xfrm>
      </p:grpSpPr>
      <p:sp>
        <p:nvSpPr>
          <p:cNvPr id="23" name="Line Waves">
            <a:extLst>
              <a:ext uri="{FF2B5EF4-FFF2-40B4-BE49-F238E27FC236}">
                <a16:creationId xmlns:a16="http://schemas.microsoft.com/office/drawing/2014/main" id="{AABA25A4-3FD8-1B35-02F4-3CF27960F6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ltGray">
          <a:xfrm>
            <a:off x="6157030"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p>
        </p:txBody>
      </p:sp>
      <p:sp>
        <p:nvSpPr>
          <p:cNvPr id="24" name="Section">
            <a:extLst>
              <a:ext uri="{FF2B5EF4-FFF2-40B4-BE49-F238E27FC236}">
                <a16:creationId xmlns:a16="http://schemas.microsoft.com/office/drawing/2014/main" id="{C0B69037-DCEC-7742-A2CD-246D1ACA6BED}"/>
              </a:ext>
            </a:extLst>
          </p:cNvPr>
          <p:cNvSpPr>
            <a:spLocks noGrp="1"/>
          </p:cNvSpPr>
          <p:nvPr/>
        </p:nvSpPr>
        <p:spPr>
          <a:xfrm>
            <a:off x="558615" y="318655"/>
            <a:ext cx="4701708" cy="54720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512EAB"/>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r>
              <a:rPr lang="en-GB" sz="1600" b="1">
                <a:solidFill>
                  <a:srgbClr val="000000"/>
                </a:solidFill>
                <a:latin typeface="Plus Jakarta Sans ExtraLight"/>
                <a:cs typeface="Plus Jakarta Sans ExtraLight"/>
              </a:rPr>
              <a:t>Overview: how feedback will be  </a:t>
            </a:r>
            <a:r>
              <a:rPr lang="en-GB" sz="1600" b="1" dirty="0">
                <a:solidFill>
                  <a:srgbClr val="000000"/>
                </a:solidFill>
                <a:latin typeface="Plus Jakarta Sans ExtraLight"/>
                <a:cs typeface="Plus Jakarta Sans ExtraLight"/>
              </a:rPr>
              <a:t>collected</a:t>
            </a:r>
            <a:endParaRPr lang="en-US" sz="1600" b="1" dirty="0"/>
          </a:p>
        </p:txBody>
      </p:sp>
      <p:sp>
        <p:nvSpPr>
          <p:cNvPr id="27" name="Footer">
            <a:extLst>
              <a:ext uri="{FF2B5EF4-FFF2-40B4-BE49-F238E27FC236}">
                <a16:creationId xmlns:a16="http://schemas.microsoft.com/office/drawing/2014/main" id="{B8675EA0-F633-E17E-E440-274791DF9FB6}"/>
              </a:ext>
            </a:extLst>
          </p:cNvPr>
          <p:cNvSpPr/>
          <p:nvPr/>
        </p:nvSpPr>
        <p:spPr>
          <a:xfrm>
            <a:off x="551688"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Copyright 2025 Pearson. All rights reserved.</a:t>
            </a:r>
          </a:p>
        </p:txBody>
      </p:sp>
      <p:sp>
        <p:nvSpPr>
          <p:cNvPr id="28" name="Slide Number">
            <a:extLst>
              <a:ext uri="{FF2B5EF4-FFF2-40B4-BE49-F238E27FC236}">
                <a16:creationId xmlns:a16="http://schemas.microsoft.com/office/drawing/2014/main" id="{AEA17DEC-E1A1-842D-5D32-1AAB5E1D2FE3}"/>
              </a:ext>
            </a:extLst>
          </p:cNvPr>
          <p:cNvSpPr/>
          <p:nvPr/>
        </p:nvSpPr>
        <p:spPr>
          <a:xfrm>
            <a:off x="9910064"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B625B-AB5A-C845-B50B-ED205C3DDF7A}" type="slidenum">
              <a:rPr lang="en-US" noProof="0" smtClean="0"/>
              <a:pPr/>
              <a:t>6</a:t>
            </a:fld>
            <a:endParaRPr lang="en-US" noProof="0"/>
          </a:p>
        </p:txBody>
      </p:sp>
      <p:sp>
        <p:nvSpPr>
          <p:cNvPr id="3" name="TextBox 2">
            <a:extLst>
              <a:ext uri="{FF2B5EF4-FFF2-40B4-BE49-F238E27FC236}">
                <a16:creationId xmlns:a16="http://schemas.microsoft.com/office/drawing/2014/main" id="{63DD1948-51B2-669A-6080-9784BFE0F36A}"/>
              </a:ext>
            </a:extLst>
          </p:cNvPr>
          <p:cNvSpPr txBox="1"/>
          <p:nvPr/>
        </p:nvSpPr>
        <p:spPr>
          <a:xfrm>
            <a:off x="134771" y="1642019"/>
            <a:ext cx="6219966" cy="3158365"/>
          </a:xfrm>
          <a:prstGeom prst="rect">
            <a:avLst/>
          </a:prstGeom>
          <a:noFill/>
        </p:spPr>
        <p:txBody>
          <a:bodyPr wrap="square" lIns="91440" tIns="45720" rIns="91440" bIns="45720" anchor="t">
            <a:spAutoFit/>
          </a:bodyPr>
          <a:lstStyle/>
          <a:p>
            <a:endParaRPr lang="en-GB" sz="2000">
              <a:latin typeface="Plus Jakarta Sans ExtraLight"/>
              <a:cs typeface="Plus Jakarta Sans ExtraLight"/>
            </a:endParaRPr>
          </a:p>
          <a:p>
            <a:r>
              <a:rPr lang="en-GB" sz="1600" b="1">
                <a:latin typeface="Plus Jakarta Sans ExtraLight"/>
                <a:cs typeface="Plus Jakarta Sans ExtraLight"/>
              </a:rPr>
              <a:t>Direct engagement</a:t>
            </a:r>
            <a:r>
              <a:rPr lang="en-GB" sz="1600">
                <a:latin typeface="Plus Jakarta Sans ExtraLight"/>
                <a:cs typeface="Plus Jakarta Sans ExtraLight"/>
              </a:rPr>
              <a:t>: surveys, panel discussions, SV verification discussions (with consent)</a:t>
            </a:r>
            <a:endParaRPr lang="en-GB" sz="1600" dirty="0">
              <a:latin typeface="Plus Jakarta Sans ExtraLight"/>
              <a:cs typeface="Plus Jakarta Sans ExtraLight"/>
            </a:endParaRPr>
          </a:p>
          <a:p>
            <a:endParaRPr lang="en-GB" sz="1600" dirty="0">
              <a:latin typeface="Plus Jakarta Sans ExtraLight"/>
              <a:cs typeface="Plus Jakarta Sans ExtraLight"/>
            </a:endParaRPr>
          </a:p>
          <a:p>
            <a:r>
              <a:rPr lang="en-GB" sz="1600" b="1">
                <a:latin typeface="Plus Jakarta Sans ExtraLight"/>
                <a:cs typeface="Plus Jakarta Sans ExtraLight"/>
              </a:rPr>
              <a:t>Indirect engagement</a:t>
            </a:r>
            <a:r>
              <a:rPr lang="en-GB" sz="1600">
                <a:latin typeface="Plus Jakarta Sans ExtraLight"/>
                <a:cs typeface="Plus Jakarta Sans ExtraLight"/>
              </a:rPr>
              <a:t>: training provider feedback logs, trainee interviews during verification activities</a:t>
            </a:r>
            <a:endParaRPr lang="en-GB" sz="1600" dirty="0">
              <a:latin typeface="Plus Jakarta Sans ExtraLight"/>
              <a:cs typeface="Plus Jakarta Sans ExtraLight"/>
            </a:endParaRPr>
          </a:p>
          <a:p>
            <a:endParaRPr lang="en-GB" sz="1600" dirty="0">
              <a:latin typeface="Plus Jakarta Sans ExtraLight"/>
              <a:cs typeface="Plus Jakarta Sans ExtraLight"/>
            </a:endParaRPr>
          </a:p>
          <a:p>
            <a:r>
              <a:rPr lang="en-GB" sz="1600" dirty="0">
                <a:latin typeface="Plus Jakarta Sans ExtraLight"/>
                <a:cs typeface="Plus Jakarta Sans ExtraLight"/>
              </a:rPr>
              <a:t>All information and data is analysed internally to identify </a:t>
            </a:r>
            <a:r>
              <a:rPr lang="en-GB" sz="1600" b="1" dirty="0">
                <a:latin typeface="Plus Jakarta Sans ExtraLight"/>
                <a:cs typeface="Plus Jakarta Sans ExtraLight"/>
              </a:rPr>
              <a:t>themes, key points</a:t>
            </a:r>
            <a:r>
              <a:rPr lang="en-GB" sz="1600" dirty="0">
                <a:latin typeface="Plus Jakarta Sans ExtraLight"/>
                <a:cs typeface="Plus Jakarta Sans ExtraLight"/>
              </a:rPr>
              <a:t> and </a:t>
            </a:r>
            <a:r>
              <a:rPr lang="en-GB" sz="1600" b="1" dirty="0">
                <a:latin typeface="Plus Jakarta Sans ExtraLight"/>
                <a:cs typeface="Plus Jakarta Sans ExtraLight"/>
              </a:rPr>
              <a:t>priorities</a:t>
            </a:r>
          </a:p>
          <a:p>
            <a:endParaRPr lang="en-GB" sz="2000" dirty="0">
              <a:latin typeface="Plus Jakarta Sans ExtraLight"/>
              <a:cs typeface="Plus Jakarta Sans ExtraLight"/>
            </a:endParaRPr>
          </a:p>
          <a:p>
            <a:pPr algn="l" rtl="0" fontAlgn="base">
              <a:lnSpc>
                <a:spcPts val="1376"/>
              </a:lnSpc>
              <a:spcAft>
                <a:spcPts val="800"/>
              </a:spcAft>
              <a:buNone/>
            </a:pPr>
            <a:endParaRPr lang="en-GB" sz="1800" b="0" i="0" dirty="0">
              <a:solidFill>
                <a:srgbClr val="000000"/>
              </a:solidFill>
              <a:effectLst/>
              <a:latin typeface="Aptos" panose="020B0004020202020204" pitchFamily="34" charset="0"/>
            </a:endParaRPr>
          </a:p>
          <a:p>
            <a:pPr algn="l" rtl="0" fontAlgn="base">
              <a:lnSpc>
                <a:spcPts val="1376"/>
              </a:lnSpc>
              <a:spcAft>
                <a:spcPts val="800"/>
              </a:spcAft>
              <a:buNone/>
            </a:pPr>
            <a:endParaRPr lang="en-GB" sz="18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96798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CF6"/>
        </a:solidFill>
        <a:effectLst/>
      </p:bgPr>
    </p:bg>
    <p:spTree>
      <p:nvGrpSpPr>
        <p:cNvPr id="1" name="">
          <a:extLst>
            <a:ext uri="{FF2B5EF4-FFF2-40B4-BE49-F238E27FC236}">
              <a16:creationId xmlns:a16="http://schemas.microsoft.com/office/drawing/2014/main" id="{18DE2A18-2211-3ACA-BCEF-883A7B85E507}"/>
            </a:ext>
          </a:extLst>
        </p:cNvPr>
        <p:cNvGrpSpPr/>
        <p:nvPr/>
      </p:nvGrpSpPr>
      <p:grpSpPr>
        <a:xfrm>
          <a:off x="0" y="0"/>
          <a:ext cx="0" cy="0"/>
          <a:chOff x="0" y="0"/>
          <a:chExt cx="0" cy="0"/>
        </a:xfrm>
      </p:grpSpPr>
      <p:sp>
        <p:nvSpPr>
          <p:cNvPr id="23" name="Line Waves">
            <a:extLst>
              <a:ext uri="{FF2B5EF4-FFF2-40B4-BE49-F238E27FC236}">
                <a16:creationId xmlns:a16="http://schemas.microsoft.com/office/drawing/2014/main" id="{10CD5892-7077-2797-C253-F46D27B07EE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ltGray">
          <a:xfrm>
            <a:off x="6157030"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p>
        </p:txBody>
      </p:sp>
      <p:sp>
        <p:nvSpPr>
          <p:cNvPr id="24" name="Section">
            <a:extLst>
              <a:ext uri="{FF2B5EF4-FFF2-40B4-BE49-F238E27FC236}">
                <a16:creationId xmlns:a16="http://schemas.microsoft.com/office/drawing/2014/main" id="{8246029F-1022-4B32-C29B-5121BC927685}"/>
              </a:ext>
            </a:extLst>
          </p:cNvPr>
          <p:cNvSpPr>
            <a:spLocks noGrp="1"/>
          </p:cNvSpPr>
          <p:nvPr/>
        </p:nvSpPr>
        <p:spPr>
          <a:xfrm>
            <a:off x="468560" y="540328"/>
            <a:ext cx="5657673" cy="727308"/>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512EAB"/>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r>
              <a:rPr lang="en-GB" sz="1600" b="1">
                <a:solidFill>
                  <a:srgbClr val="000000"/>
                </a:solidFill>
                <a:cs typeface="Plus Jakarta Sans"/>
              </a:rPr>
              <a:t>Direct method 1: Pearson surveys (QR poster)</a:t>
            </a:r>
            <a:endParaRPr lang="en-US" sz="1600" b="1">
              <a:solidFill>
                <a:srgbClr val="000000"/>
              </a:solidFill>
              <a:cs typeface="Plus Jakarta Sans"/>
            </a:endParaRPr>
          </a:p>
          <a:p>
            <a:endParaRPr lang="en-GB" sz="1600" b="1" dirty="0">
              <a:solidFill>
                <a:srgbClr val="000000"/>
              </a:solidFill>
              <a:cs typeface="Plus Jakarta Sans"/>
            </a:endParaRPr>
          </a:p>
        </p:txBody>
      </p:sp>
      <p:sp>
        <p:nvSpPr>
          <p:cNvPr id="25" name="Title">
            <a:extLst>
              <a:ext uri="{FF2B5EF4-FFF2-40B4-BE49-F238E27FC236}">
                <a16:creationId xmlns:a16="http://schemas.microsoft.com/office/drawing/2014/main" id="{DEBA2F75-70C9-2252-7BE1-9D944C5A6795}"/>
              </a:ext>
            </a:extLst>
          </p:cNvPr>
          <p:cNvSpPr>
            <a:spLocks noGrp="1"/>
          </p:cNvSpPr>
          <p:nvPr/>
        </p:nvSpPr>
        <p:spPr>
          <a:xfrm>
            <a:off x="1524" y="-457200"/>
            <a:ext cx="12188952" cy="4572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a:lstStyle>
          <a:p>
            <a:endParaRPr lang="en-US" noProof="0" dirty="0">
              <a:cs typeface="Plus Jakarta Sans SemiBold"/>
            </a:endParaRPr>
          </a:p>
        </p:txBody>
      </p:sp>
      <p:sp>
        <p:nvSpPr>
          <p:cNvPr id="26" name="Key Statement">
            <a:extLst>
              <a:ext uri="{FF2B5EF4-FFF2-40B4-BE49-F238E27FC236}">
                <a16:creationId xmlns:a16="http://schemas.microsoft.com/office/drawing/2014/main" id="{2A2AF6E0-C7B0-8014-1E3E-4BDFE3506E63}"/>
              </a:ext>
            </a:extLst>
          </p:cNvPr>
          <p:cNvSpPr>
            <a:spLocks noGrp="1"/>
          </p:cNvSpPr>
          <p:nvPr/>
        </p:nvSpPr>
        <p:spPr>
          <a:xfrm>
            <a:off x="558710" y="1094819"/>
            <a:ext cx="6412611" cy="466836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Plus Jakarta Sans" panose="020B0604020202020204" pitchFamily="34" charset="0"/>
              <a:buNone/>
              <a:defRPr sz="6000" b="1" kern="1200">
                <a:solidFill>
                  <a:schemeClr val="tx2"/>
                </a:solidFill>
                <a:latin typeface="+mn-lt"/>
                <a:ea typeface="+mn-ea"/>
                <a:cs typeface="+mn-cs"/>
              </a:defRPr>
            </a:lvl1pPr>
            <a:lvl2pPr marL="2322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2pPr>
            <a:lvl3pPr marL="4626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3pPr>
            <a:lvl4pPr marL="6930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9234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27" name="Footer">
            <a:extLst>
              <a:ext uri="{FF2B5EF4-FFF2-40B4-BE49-F238E27FC236}">
                <a16:creationId xmlns:a16="http://schemas.microsoft.com/office/drawing/2014/main" id="{25DECBA6-268A-C88D-6E30-DF7E96E944BF}"/>
              </a:ext>
            </a:extLst>
          </p:cNvPr>
          <p:cNvSpPr/>
          <p:nvPr/>
        </p:nvSpPr>
        <p:spPr>
          <a:xfrm>
            <a:off x="551688"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Copyright 2025 Pearson. All rights reserved.</a:t>
            </a:r>
          </a:p>
        </p:txBody>
      </p:sp>
      <p:sp>
        <p:nvSpPr>
          <p:cNvPr id="28" name="Slide Number">
            <a:extLst>
              <a:ext uri="{FF2B5EF4-FFF2-40B4-BE49-F238E27FC236}">
                <a16:creationId xmlns:a16="http://schemas.microsoft.com/office/drawing/2014/main" id="{DC318674-96E6-8FE4-EBF2-1E031FC3FC51}"/>
              </a:ext>
            </a:extLst>
          </p:cNvPr>
          <p:cNvSpPr/>
          <p:nvPr/>
        </p:nvSpPr>
        <p:spPr>
          <a:xfrm>
            <a:off x="9910064"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B625B-AB5A-C845-B50B-ED205C3DDF7A}" type="slidenum">
              <a:rPr lang="en-US" noProof="0" smtClean="0"/>
              <a:pPr/>
              <a:t>7</a:t>
            </a:fld>
            <a:endParaRPr lang="en-US" noProof="0"/>
          </a:p>
        </p:txBody>
      </p:sp>
      <p:sp>
        <p:nvSpPr>
          <p:cNvPr id="3" name="TextBox 2">
            <a:extLst>
              <a:ext uri="{FF2B5EF4-FFF2-40B4-BE49-F238E27FC236}">
                <a16:creationId xmlns:a16="http://schemas.microsoft.com/office/drawing/2014/main" id="{62927230-2BEB-2615-5FDF-A541383E94C3}"/>
              </a:ext>
            </a:extLst>
          </p:cNvPr>
          <p:cNvSpPr txBox="1"/>
          <p:nvPr/>
        </p:nvSpPr>
        <p:spPr>
          <a:xfrm>
            <a:off x="134771" y="1642019"/>
            <a:ext cx="6219966" cy="3060903"/>
          </a:xfrm>
          <a:prstGeom prst="rect">
            <a:avLst/>
          </a:prstGeom>
          <a:noFill/>
        </p:spPr>
        <p:txBody>
          <a:bodyPr wrap="square" lIns="91440" tIns="45720" rIns="91440" bIns="45720" anchor="t">
            <a:spAutoFit/>
          </a:bodyPr>
          <a:lstStyle/>
          <a:p>
            <a:r>
              <a:rPr lang="en-US" sz="1600">
                <a:cs typeface="Plus Jakarta Sans"/>
              </a:rPr>
              <a:t>Pearson provides a </a:t>
            </a:r>
            <a:r>
              <a:rPr lang="en-US" sz="1600" b="1">
                <a:cs typeface="Plus Jakarta Sans"/>
              </a:rPr>
              <a:t>poster</a:t>
            </a:r>
            <a:r>
              <a:rPr lang="en-US" sz="1600">
                <a:cs typeface="Plus Jakarta Sans"/>
              </a:rPr>
              <a:t> to display in trainee workplaces</a:t>
            </a:r>
            <a:endParaRPr lang="en-US" sz="1600"/>
          </a:p>
          <a:p>
            <a:endParaRPr lang="en-US" sz="1600" dirty="0">
              <a:cs typeface="Plus Jakarta Sans"/>
            </a:endParaRPr>
          </a:p>
          <a:p>
            <a:r>
              <a:rPr lang="en-GB" sz="1600">
                <a:cs typeface="Plus Jakarta Sans"/>
              </a:rPr>
              <a:t>Poster includes a </a:t>
            </a:r>
            <a:r>
              <a:rPr lang="en-GB" sz="1600" b="1">
                <a:cs typeface="Plus Jakarta Sans"/>
              </a:rPr>
              <a:t>QR code</a:t>
            </a:r>
            <a:r>
              <a:rPr lang="en-GB" sz="1600">
                <a:cs typeface="Plus Jakarta Sans"/>
              </a:rPr>
              <a:t> that links to a webform with set questions</a:t>
            </a:r>
            <a:endParaRPr lang="en-GB" sz="1600" dirty="0">
              <a:cs typeface="Plus Jakarta Sans"/>
            </a:endParaRPr>
          </a:p>
          <a:p>
            <a:endParaRPr lang="en-GB" sz="1600" dirty="0">
              <a:cs typeface="Plus Jakarta Sans"/>
            </a:endParaRPr>
          </a:p>
          <a:p>
            <a:r>
              <a:rPr lang="en-GB" sz="1600" dirty="0">
                <a:cs typeface="Plus Jakarta Sans"/>
              </a:rPr>
              <a:t>Captures views on: trainees, and the training being undertaken</a:t>
            </a:r>
          </a:p>
          <a:p>
            <a:endParaRPr lang="en-GB" sz="1600" dirty="0">
              <a:cs typeface="Plus Jakarta Sans"/>
            </a:endParaRPr>
          </a:p>
          <a:p>
            <a:r>
              <a:rPr lang="en-GB" sz="1600">
                <a:cs typeface="Plus Jakarta Sans"/>
              </a:rPr>
              <a:t>Theme for 2026 is Unit 3 Personal Development for Pharmacy Technicians</a:t>
            </a:r>
            <a:endParaRPr lang="en-GB" sz="1600" dirty="0">
              <a:cs typeface="Plus Jakarta Sans"/>
            </a:endParaRPr>
          </a:p>
          <a:p>
            <a:pPr algn="l" rtl="0">
              <a:buNone/>
            </a:pPr>
            <a:endParaRPr lang="en-GB" sz="1600" b="0" i="0" dirty="0">
              <a:solidFill>
                <a:srgbClr val="000000"/>
              </a:solidFill>
              <a:effectLst/>
              <a:latin typeface="Plus Jakarta Sans" panose="020B0604030504040204"/>
              <a:cs typeface="Plus Jakarta Sans"/>
            </a:endParaRPr>
          </a:p>
          <a:p>
            <a:endParaRPr lang="en-GB" sz="2000" dirty="0">
              <a:solidFill>
                <a:srgbClr val="000000"/>
              </a:solidFill>
              <a:latin typeface="Plus Jakarta Sans" panose="020B0604030504040204"/>
              <a:cs typeface="Plus Jakarta Sans"/>
            </a:endParaRPr>
          </a:p>
          <a:p>
            <a:pPr fontAlgn="base">
              <a:lnSpc>
                <a:spcPts val="1376"/>
              </a:lnSpc>
              <a:spcAft>
                <a:spcPts val="800"/>
              </a:spcAft>
            </a:pPr>
            <a:endParaRPr lang="en-GB" dirty="0">
              <a:solidFill>
                <a:srgbClr val="000000"/>
              </a:solidFill>
              <a:latin typeface="Aptos" panose="020B0004020202020204" pitchFamily="34" charset="0"/>
            </a:endParaRPr>
          </a:p>
        </p:txBody>
      </p:sp>
    </p:spTree>
    <p:extLst>
      <p:ext uri="{BB962C8B-B14F-4D97-AF65-F5344CB8AC3E}">
        <p14:creationId xmlns:p14="http://schemas.microsoft.com/office/powerpoint/2010/main" val="51945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CF6"/>
        </a:solidFill>
        <a:effectLst/>
      </p:bgPr>
    </p:bg>
    <p:spTree>
      <p:nvGrpSpPr>
        <p:cNvPr id="1" name="">
          <a:extLst>
            <a:ext uri="{FF2B5EF4-FFF2-40B4-BE49-F238E27FC236}">
              <a16:creationId xmlns:a16="http://schemas.microsoft.com/office/drawing/2014/main" id="{81A4BFC5-76BB-7F47-08EB-82C6621C5A25}"/>
            </a:ext>
          </a:extLst>
        </p:cNvPr>
        <p:cNvGrpSpPr/>
        <p:nvPr/>
      </p:nvGrpSpPr>
      <p:grpSpPr>
        <a:xfrm>
          <a:off x="0" y="0"/>
          <a:ext cx="0" cy="0"/>
          <a:chOff x="0" y="0"/>
          <a:chExt cx="0" cy="0"/>
        </a:xfrm>
      </p:grpSpPr>
      <p:sp>
        <p:nvSpPr>
          <p:cNvPr id="23" name="Line Waves">
            <a:extLst>
              <a:ext uri="{FF2B5EF4-FFF2-40B4-BE49-F238E27FC236}">
                <a16:creationId xmlns:a16="http://schemas.microsoft.com/office/drawing/2014/main" id="{1ECA4583-DF83-9279-5930-51F518FDFD6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ltGray">
          <a:xfrm>
            <a:off x="6157030"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p>
        </p:txBody>
      </p:sp>
      <p:sp>
        <p:nvSpPr>
          <p:cNvPr id="24" name="Section">
            <a:extLst>
              <a:ext uri="{FF2B5EF4-FFF2-40B4-BE49-F238E27FC236}">
                <a16:creationId xmlns:a16="http://schemas.microsoft.com/office/drawing/2014/main" id="{F8EE21F2-CE12-C75E-AB08-B27CE4807CDF}"/>
              </a:ext>
            </a:extLst>
          </p:cNvPr>
          <p:cNvSpPr>
            <a:spLocks noGrp="1"/>
          </p:cNvSpPr>
          <p:nvPr/>
        </p:nvSpPr>
        <p:spPr>
          <a:xfrm>
            <a:off x="558615" y="263237"/>
            <a:ext cx="4133673" cy="554127"/>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512EAB"/>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r>
              <a:rPr lang="en-GB" sz="1800" b="1">
                <a:solidFill>
                  <a:srgbClr val="000000"/>
                </a:solidFill>
                <a:latin typeface="Aptos"/>
              </a:rPr>
              <a:t>Direct method 2: Annual </a:t>
            </a:r>
            <a:r>
              <a:rPr lang="en-GB" sz="1800" b="1" dirty="0">
                <a:solidFill>
                  <a:srgbClr val="000000"/>
                </a:solidFill>
                <a:latin typeface="Aptos"/>
              </a:rPr>
              <a:t>panel discussions</a:t>
            </a:r>
            <a:endParaRPr lang="en-US" b="1" noProof="0" dirty="0">
              <a:cs typeface="Plus Jakarta Sans"/>
            </a:endParaRPr>
          </a:p>
        </p:txBody>
      </p:sp>
      <p:sp>
        <p:nvSpPr>
          <p:cNvPr id="25" name="Title">
            <a:extLst>
              <a:ext uri="{FF2B5EF4-FFF2-40B4-BE49-F238E27FC236}">
                <a16:creationId xmlns:a16="http://schemas.microsoft.com/office/drawing/2014/main" id="{16182FBE-471D-5E4E-CD3B-5A0BE1FCD86A}"/>
              </a:ext>
            </a:extLst>
          </p:cNvPr>
          <p:cNvSpPr>
            <a:spLocks noGrp="1"/>
          </p:cNvSpPr>
          <p:nvPr/>
        </p:nvSpPr>
        <p:spPr>
          <a:xfrm>
            <a:off x="1524" y="-457200"/>
            <a:ext cx="12188952" cy="4572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a:lstStyle>
          <a:p>
            <a:endParaRPr lang="en-US" noProof="0" dirty="0">
              <a:cs typeface="Plus Jakarta Sans SemiBold"/>
            </a:endParaRPr>
          </a:p>
        </p:txBody>
      </p:sp>
      <p:sp>
        <p:nvSpPr>
          <p:cNvPr id="26" name="Key Statement">
            <a:extLst>
              <a:ext uri="{FF2B5EF4-FFF2-40B4-BE49-F238E27FC236}">
                <a16:creationId xmlns:a16="http://schemas.microsoft.com/office/drawing/2014/main" id="{F4BFDC25-F929-3169-3D5D-06B8A037E8D9}"/>
              </a:ext>
            </a:extLst>
          </p:cNvPr>
          <p:cNvSpPr>
            <a:spLocks noGrp="1"/>
          </p:cNvSpPr>
          <p:nvPr/>
        </p:nvSpPr>
        <p:spPr>
          <a:xfrm>
            <a:off x="558710" y="1094819"/>
            <a:ext cx="6412611" cy="466836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Plus Jakarta Sans" panose="020B0604020202020204" pitchFamily="34" charset="0"/>
              <a:buNone/>
              <a:defRPr sz="6000" b="1" kern="1200">
                <a:solidFill>
                  <a:schemeClr val="tx2"/>
                </a:solidFill>
                <a:latin typeface="+mn-lt"/>
                <a:ea typeface="+mn-ea"/>
                <a:cs typeface="+mn-cs"/>
              </a:defRPr>
            </a:lvl1pPr>
            <a:lvl2pPr marL="2322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2pPr>
            <a:lvl3pPr marL="4626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3pPr>
            <a:lvl4pPr marL="6930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9234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27" name="Footer">
            <a:extLst>
              <a:ext uri="{FF2B5EF4-FFF2-40B4-BE49-F238E27FC236}">
                <a16:creationId xmlns:a16="http://schemas.microsoft.com/office/drawing/2014/main" id="{5C7C34B5-BB49-537D-3AB2-F2978947D437}"/>
              </a:ext>
            </a:extLst>
          </p:cNvPr>
          <p:cNvSpPr/>
          <p:nvPr/>
        </p:nvSpPr>
        <p:spPr>
          <a:xfrm>
            <a:off x="551688"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Copyright 2025 Pearson. All rights reserved.</a:t>
            </a:r>
          </a:p>
        </p:txBody>
      </p:sp>
      <p:sp>
        <p:nvSpPr>
          <p:cNvPr id="28" name="Slide Number">
            <a:extLst>
              <a:ext uri="{FF2B5EF4-FFF2-40B4-BE49-F238E27FC236}">
                <a16:creationId xmlns:a16="http://schemas.microsoft.com/office/drawing/2014/main" id="{7437B3D7-C651-C573-376B-1C2E697DE75E}"/>
              </a:ext>
            </a:extLst>
          </p:cNvPr>
          <p:cNvSpPr/>
          <p:nvPr/>
        </p:nvSpPr>
        <p:spPr>
          <a:xfrm>
            <a:off x="9910064"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B625B-AB5A-C845-B50B-ED205C3DDF7A}" type="slidenum">
              <a:rPr lang="en-US" noProof="0" smtClean="0"/>
              <a:pPr/>
              <a:t>8</a:t>
            </a:fld>
            <a:endParaRPr lang="en-US" noProof="0"/>
          </a:p>
        </p:txBody>
      </p:sp>
      <p:sp>
        <p:nvSpPr>
          <p:cNvPr id="4" name="TextBox 3">
            <a:extLst>
              <a:ext uri="{FF2B5EF4-FFF2-40B4-BE49-F238E27FC236}">
                <a16:creationId xmlns:a16="http://schemas.microsoft.com/office/drawing/2014/main" id="{EB278B21-2199-34C1-4F2D-11F081B2C57C}"/>
              </a:ext>
            </a:extLst>
          </p:cNvPr>
          <p:cNvSpPr txBox="1"/>
          <p:nvPr/>
        </p:nvSpPr>
        <p:spPr>
          <a:xfrm>
            <a:off x="359443" y="1092255"/>
            <a:ext cx="6219966" cy="5143524"/>
          </a:xfrm>
          <a:prstGeom prst="rect">
            <a:avLst/>
          </a:prstGeom>
          <a:noFill/>
        </p:spPr>
        <p:txBody>
          <a:bodyPr wrap="square" lIns="91440" tIns="45720" rIns="91440" bIns="45720" anchor="t">
            <a:spAutoFit/>
          </a:bodyPr>
          <a:lstStyle/>
          <a:p>
            <a:pPr>
              <a:spcAft>
                <a:spcPts val="800"/>
              </a:spcAft>
            </a:pPr>
            <a:endParaRPr lang="en-GB" dirty="0">
              <a:latin typeface="Aptos"/>
            </a:endParaRPr>
          </a:p>
          <a:p>
            <a:pPr>
              <a:spcAft>
                <a:spcPts val="800"/>
              </a:spcAft>
            </a:pPr>
            <a:r>
              <a:rPr lang="en-GB" sz="1600">
                <a:latin typeface="Plus Jakarta Sans ExtraLight"/>
                <a:cs typeface="Plus Jakarta Sans ExtraLight"/>
              </a:rPr>
              <a:t>Training providers must run </a:t>
            </a:r>
            <a:r>
              <a:rPr lang="en-GB" sz="1600" b="1">
                <a:latin typeface="Plus Jakarta Sans ExtraLight"/>
                <a:cs typeface="Plus Jakarta Sans ExtraLight"/>
              </a:rPr>
              <a:t>annual panel discussions</a:t>
            </a:r>
            <a:r>
              <a:rPr lang="en-GB" sz="1600">
                <a:latin typeface="Plus Jakarta Sans ExtraLight"/>
                <a:cs typeface="Plus Jakarta Sans ExtraLight"/>
              </a:rPr>
              <a:t> with representatives from patients/public</a:t>
            </a:r>
            <a:endParaRPr lang="en-GB" sz="1600" dirty="0">
              <a:latin typeface="Plus Jakarta Sans ExtraLight"/>
              <a:cs typeface="Plus Jakarta Sans ExtraLight"/>
            </a:endParaRPr>
          </a:p>
          <a:p>
            <a:pPr>
              <a:spcAft>
                <a:spcPts val="800"/>
              </a:spcAft>
            </a:pPr>
            <a:endParaRPr lang="en-GB" sz="1600" dirty="0">
              <a:latin typeface="Plus Jakarta Sans ExtraLight"/>
              <a:cs typeface="Plus Jakarta Sans ExtraLight"/>
            </a:endParaRPr>
          </a:p>
          <a:p>
            <a:pPr>
              <a:spcAft>
                <a:spcPts val="800"/>
              </a:spcAft>
            </a:pPr>
            <a:r>
              <a:rPr lang="en-GB" sz="1600">
                <a:latin typeface="Plus Jakarta Sans ExtraLight"/>
                <a:cs typeface="Plus Jakarta Sans ExtraLight"/>
              </a:rPr>
              <a:t>Pearson sets the </a:t>
            </a:r>
            <a:r>
              <a:rPr lang="en-GB" sz="1600" b="1">
                <a:latin typeface="Plus Jakarta Sans ExtraLight"/>
                <a:cs typeface="Plus Jakarta Sans ExtraLight"/>
              </a:rPr>
              <a:t>theme </a:t>
            </a:r>
            <a:r>
              <a:rPr lang="en-GB" sz="1600">
                <a:latin typeface="Plus Jakarta Sans ExtraLight"/>
                <a:cs typeface="Plus Jakarta Sans ExtraLight"/>
              </a:rPr>
              <a:t>and provides </a:t>
            </a:r>
            <a:r>
              <a:rPr lang="en-GB" sz="1600" b="1">
                <a:latin typeface="Plus Jakarta Sans ExtraLight"/>
                <a:cs typeface="Plus Jakarta Sans ExtraLight"/>
              </a:rPr>
              <a:t>templates </a:t>
            </a:r>
            <a:r>
              <a:rPr lang="en-GB" sz="1600">
                <a:latin typeface="Plus Jakarta Sans ExtraLight"/>
                <a:cs typeface="Plus Jakarta Sans ExtraLight"/>
              </a:rPr>
              <a:t>and </a:t>
            </a:r>
            <a:r>
              <a:rPr lang="en-GB" sz="1600" b="1">
                <a:latin typeface="Plus Jakarta Sans ExtraLight"/>
                <a:cs typeface="Plus Jakarta Sans ExtraLight"/>
              </a:rPr>
              <a:t>pre-set</a:t>
            </a:r>
            <a:r>
              <a:rPr lang="en-GB" sz="1600" dirty="0">
                <a:latin typeface="Plus Jakarta Sans ExtraLight"/>
                <a:cs typeface="Plus Jakarta Sans ExtraLight"/>
              </a:rPr>
              <a:t> </a:t>
            </a:r>
            <a:r>
              <a:rPr lang="en-GB" sz="1600" b="1">
                <a:latin typeface="Plus Jakarta Sans ExtraLight"/>
                <a:cs typeface="Plus Jakarta Sans ExtraLight"/>
              </a:rPr>
              <a:t>questions</a:t>
            </a:r>
          </a:p>
          <a:p>
            <a:pPr>
              <a:spcAft>
                <a:spcPts val="800"/>
              </a:spcAft>
            </a:pPr>
            <a:endParaRPr lang="en-GB" sz="1600" b="1" dirty="0">
              <a:latin typeface="Plus Jakarta Sans ExtraLight"/>
              <a:cs typeface="Plus Jakarta Sans ExtraLight"/>
            </a:endParaRPr>
          </a:p>
          <a:p>
            <a:pPr>
              <a:spcAft>
                <a:spcPts val="800"/>
              </a:spcAft>
            </a:pPr>
            <a:r>
              <a:rPr lang="en-GB" sz="1600">
                <a:latin typeface="Plus Jakarta Sans ExtraLight"/>
                <a:cs typeface="Plus Jakarta Sans ExtraLight"/>
              </a:rPr>
              <a:t>Pearson may request to attend any planned panel discussions </a:t>
            </a:r>
          </a:p>
          <a:p>
            <a:pPr>
              <a:spcAft>
                <a:spcPts val="800"/>
              </a:spcAft>
            </a:pPr>
            <a:endParaRPr lang="en-GB" sz="1600" dirty="0">
              <a:latin typeface="Plus Jakarta Sans ExtraLight"/>
              <a:cs typeface="Plus Jakarta Sans ExtraLight"/>
            </a:endParaRPr>
          </a:p>
          <a:p>
            <a:pPr>
              <a:spcAft>
                <a:spcPts val="800"/>
              </a:spcAft>
            </a:pPr>
            <a:r>
              <a:rPr lang="en-GB" sz="1600">
                <a:latin typeface="Plus Jakarta Sans ExtraLight"/>
                <a:cs typeface="Plus Jakarta Sans ExtraLight"/>
              </a:rPr>
              <a:t>Suggested visual: Theme + questions (Pearson) → Panel (Provider) → Outputs shared with Pearson</a:t>
            </a:r>
          </a:p>
          <a:p>
            <a:pPr>
              <a:spcAft>
                <a:spcPts val="800"/>
              </a:spcAft>
            </a:pPr>
            <a:endParaRPr lang="en-GB" sz="1600" dirty="0">
              <a:latin typeface="Plus Jakarta Sans ExtraLight"/>
              <a:cs typeface="Plus Jakarta Sans ExtraLight"/>
            </a:endParaRPr>
          </a:p>
          <a:p>
            <a:pPr>
              <a:spcAft>
                <a:spcPts val="800"/>
              </a:spcAft>
            </a:pPr>
            <a:endParaRPr lang="en-GB" sz="1600" dirty="0">
              <a:latin typeface="Plus Jakarta Sans ExtraLight"/>
              <a:cs typeface="Plus Jakarta Sans ExtraLight"/>
            </a:endParaRPr>
          </a:p>
          <a:p>
            <a:pPr>
              <a:spcAft>
                <a:spcPts val="800"/>
              </a:spcAft>
            </a:pPr>
            <a:r>
              <a:rPr lang="en-GB" sz="1600">
                <a:latin typeface="Plus Jakarta Sans ExtraLight"/>
                <a:cs typeface="Plus Jakarta Sans ExtraLight"/>
              </a:rPr>
              <a:t>Theme for 2026 will be </a:t>
            </a:r>
            <a:r>
              <a:rPr lang="en-GB" sz="1600" b="1">
                <a:latin typeface="Plus Jakarta Sans ExtraLight"/>
                <a:cs typeface="Plus Jakarta Sans ExtraLight"/>
              </a:rPr>
              <a:t>Unit 1 </a:t>
            </a:r>
            <a:r>
              <a:rPr lang="en-GB" sz="1600" b="1">
                <a:latin typeface="Plus Jakarta Sans ExtraLight"/>
                <a:ea typeface="+mn-lt"/>
                <a:cs typeface="Plus Jakarta Sans ExtraLight"/>
              </a:rPr>
              <a:t>Principles of Person-Centred Approaches for Pharmacy Technicians </a:t>
            </a:r>
            <a:endParaRPr lang="en-GB" sz="1600" b="1" dirty="0">
              <a:latin typeface="Plus Jakarta Sans ExtraLight"/>
              <a:cs typeface="Plus Jakarta Sans ExtraLight"/>
            </a:endParaRPr>
          </a:p>
          <a:p>
            <a:pPr>
              <a:lnSpc>
                <a:spcPts val="1376"/>
              </a:lnSpc>
              <a:spcAft>
                <a:spcPts val="800"/>
              </a:spcAft>
            </a:pPr>
            <a:endParaRPr lang="en-GB" dirty="0">
              <a:latin typeface="Aptos"/>
            </a:endParaRPr>
          </a:p>
        </p:txBody>
      </p:sp>
    </p:spTree>
    <p:extLst>
      <p:ext uri="{BB962C8B-B14F-4D97-AF65-F5344CB8AC3E}">
        <p14:creationId xmlns:p14="http://schemas.microsoft.com/office/powerpoint/2010/main" val="25009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CF6"/>
        </a:solidFill>
        <a:effectLst/>
      </p:bgPr>
    </p:bg>
    <p:spTree>
      <p:nvGrpSpPr>
        <p:cNvPr id="1" name="">
          <a:extLst>
            <a:ext uri="{FF2B5EF4-FFF2-40B4-BE49-F238E27FC236}">
              <a16:creationId xmlns:a16="http://schemas.microsoft.com/office/drawing/2014/main" id="{E8712B8A-AE56-7E2B-459C-9DA3BF818592}"/>
            </a:ext>
          </a:extLst>
        </p:cNvPr>
        <p:cNvGrpSpPr/>
        <p:nvPr/>
      </p:nvGrpSpPr>
      <p:grpSpPr>
        <a:xfrm>
          <a:off x="0" y="0"/>
          <a:ext cx="0" cy="0"/>
          <a:chOff x="0" y="0"/>
          <a:chExt cx="0" cy="0"/>
        </a:xfrm>
      </p:grpSpPr>
      <p:sp>
        <p:nvSpPr>
          <p:cNvPr id="23" name="Line Waves">
            <a:extLst>
              <a:ext uri="{FF2B5EF4-FFF2-40B4-BE49-F238E27FC236}">
                <a16:creationId xmlns:a16="http://schemas.microsoft.com/office/drawing/2014/main" id="{17D98DF7-61B5-1334-8575-8E10A931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ltGray">
          <a:xfrm>
            <a:off x="6157030" y="-5633"/>
            <a:ext cx="5473808" cy="6881122"/>
          </a:xfrm>
          <a:custGeom>
            <a:avLst/>
            <a:gdLst>
              <a:gd name="connsiteX0" fmla="*/ 3028051 w 5473808"/>
              <a:gd name="connsiteY0" fmla="*/ 1049274 h 6881122"/>
              <a:gd name="connsiteX1" fmla="*/ 3486113 w 5473808"/>
              <a:gd name="connsiteY1" fmla="*/ 1381194 h 6881122"/>
              <a:gd name="connsiteX2" fmla="*/ 4740527 w 5473808"/>
              <a:gd name="connsiteY2" fmla="*/ 3375897 h 6881122"/>
              <a:gd name="connsiteX3" fmla="*/ 3486113 w 5473808"/>
              <a:gd name="connsiteY3" fmla="*/ 5370601 h 6881122"/>
              <a:gd name="connsiteX4" fmla="*/ 3079017 w 5473808"/>
              <a:gd name="connsiteY4" fmla="*/ 5668755 h 6881122"/>
              <a:gd name="connsiteX5" fmla="*/ 3079017 w 5473808"/>
              <a:gd name="connsiteY5" fmla="*/ 5669393 h 6881122"/>
              <a:gd name="connsiteX6" fmla="*/ 5441317 w 5473808"/>
              <a:gd name="connsiteY6" fmla="*/ 3370800 h 6881122"/>
              <a:gd name="connsiteX7" fmla="*/ 3028051 w 5473808"/>
              <a:gd name="connsiteY7" fmla="*/ 1049274 h 6881122"/>
              <a:gd name="connsiteX8" fmla="*/ 2216408 w 5473808"/>
              <a:gd name="connsiteY8" fmla="*/ 631348 h 6881122"/>
              <a:gd name="connsiteX9" fmla="*/ 4007883 w 5473808"/>
              <a:gd name="connsiteY9" fmla="*/ 3382269 h 6881122"/>
              <a:gd name="connsiteX10" fmla="*/ 2404613 w 5473808"/>
              <a:gd name="connsiteY10" fmla="*/ 5992694 h 6881122"/>
              <a:gd name="connsiteX11" fmla="*/ 2262190 w 5473808"/>
              <a:gd name="connsiteY11" fmla="*/ 6100116 h 6881122"/>
              <a:gd name="connsiteX12" fmla="*/ 2259730 w 5473808"/>
              <a:gd name="connsiteY12" fmla="*/ 6101334 h 6881122"/>
              <a:gd name="connsiteX13" fmla="*/ 2259730 w 5473808"/>
              <a:gd name="connsiteY13" fmla="*/ 6101971 h 6881122"/>
              <a:gd name="connsiteX14" fmla="*/ 2262190 w 5473808"/>
              <a:gd name="connsiteY14" fmla="*/ 6100116 h 6881122"/>
              <a:gd name="connsiteX15" fmla="*/ 2320243 w 5473808"/>
              <a:gd name="connsiteY15" fmla="*/ 6071364 h 6881122"/>
              <a:gd name="connsiteX16" fmla="*/ 2912739 w 5473808"/>
              <a:gd name="connsiteY16" fmla="*/ 5740745 h 6881122"/>
              <a:gd name="connsiteX17" fmla="*/ 3466363 w 5473808"/>
              <a:gd name="connsiteY17" fmla="*/ 5345755 h 6881122"/>
              <a:gd name="connsiteX18" fmla="*/ 4708673 w 5473808"/>
              <a:gd name="connsiteY18" fmla="*/ 3375897 h 6881122"/>
              <a:gd name="connsiteX19" fmla="*/ 3466363 w 5473808"/>
              <a:gd name="connsiteY19" fmla="*/ 1406040 h 6881122"/>
              <a:gd name="connsiteX20" fmla="*/ 2738178 w 5473808"/>
              <a:gd name="connsiteY20" fmla="*/ 907205 h 6881122"/>
              <a:gd name="connsiteX21" fmla="*/ 2747097 w 5473808"/>
              <a:gd name="connsiteY21" fmla="*/ 908479 h 6881122"/>
              <a:gd name="connsiteX22" fmla="*/ 2216408 w 5473808"/>
              <a:gd name="connsiteY22" fmla="*/ 631348 h 6881122"/>
              <a:gd name="connsiteX23" fmla="*/ 1469111 w 5473808"/>
              <a:gd name="connsiteY23" fmla="*/ 244002 h 6881122"/>
              <a:gd name="connsiteX24" fmla="*/ 3275238 w 5473808"/>
              <a:gd name="connsiteY24" fmla="*/ 3388001 h 6881122"/>
              <a:gd name="connsiteX25" fmla="*/ 3274602 w 5473808"/>
              <a:gd name="connsiteY25" fmla="*/ 3388001 h 6881122"/>
              <a:gd name="connsiteX26" fmla="*/ 1493320 w 5473808"/>
              <a:gd name="connsiteY26" fmla="*/ 6512252 h 6881122"/>
              <a:gd name="connsiteX27" fmla="*/ 2125942 w 5473808"/>
              <a:gd name="connsiteY27" fmla="*/ 6154211 h 6881122"/>
              <a:gd name="connsiteX28" fmla="*/ 2801886 w 5473808"/>
              <a:gd name="connsiteY28" fmla="*/ 5605047 h 6881122"/>
              <a:gd name="connsiteX29" fmla="*/ 3975392 w 5473808"/>
              <a:gd name="connsiteY29" fmla="*/ 3381631 h 6881122"/>
              <a:gd name="connsiteX30" fmla="*/ 2801886 w 5473808"/>
              <a:gd name="connsiteY30" fmla="*/ 1158215 h 6881122"/>
              <a:gd name="connsiteX31" fmla="*/ 2097911 w 5473808"/>
              <a:gd name="connsiteY31" fmla="*/ 589938 h 6881122"/>
              <a:gd name="connsiteX32" fmla="*/ 2083258 w 5473808"/>
              <a:gd name="connsiteY32" fmla="*/ 587390 h 6881122"/>
              <a:gd name="connsiteX33" fmla="*/ 2083258 w 5473808"/>
              <a:gd name="connsiteY33" fmla="*/ 579745 h 6881122"/>
              <a:gd name="connsiteX34" fmla="*/ 1469111 w 5473808"/>
              <a:gd name="connsiteY34" fmla="*/ 244002 h 6881122"/>
              <a:gd name="connsiteX35" fmla="*/ 501384 w 5473808"/>
              <a:gd name="connsiteY35" fmla="*/ 636 h 6881122"/>
              <a:gd name="connsiteX36" fmla="*/ 542157 w 5473808"/>
              <a:gd name="connsiteY36" fmla="*/ 636 h 6881122"/>
              <a:gd name="connsiteX37" fmla="*/ 837763 w 5473808"/>
              <a:gd name="connsiteY37" fmla="*/ 399449 h 6881122"/>
              <a:gd name="connsiteX38" fmla="*/ 1809314 w 5473808"/>
              <a:gd name="connsiteY38" fmla="*/ 3399469 h 6881122"/>
              <a:gd name="connsiteX39" fmla="*/ 1808039 w 5473808"/>
              <a:gd name="connsiteY39" fmla="*/ 3399469 h 6881122"/>
              <a:gd name="connsiteX40" fmla="*/ 836489 w 5473808"/>
              <a:gd name="connsiteY40" fmla="*/ 6399488 h 6881122"/>
              <a:gd name="connsiteX41" fmla="*/ 471441 w 5473808"/>
              <a:gd name="connsiteY41" fmla="*/ 6881122 h 6881122"/>
              <a:gd name="connsiteX42" fmla="*/ 430668 w 5473808"/>
              <a:gd name="connsiteY42" fmla="*/ 6881122 h 6881122"/>
              <a:gd name="connsiteX43" fmla="*/ 810369 w 5473808"/>
              <a:gd name="connsiteY43" fmla="*/ 6381650 h 6881122"/>
              <a:gd name="connsiteX44" fmla="*/ 1776822 w 5473808"/>
              <a:gd name="connsiteY44" fmla="*/ 3399469 h 6881122"/>
              <a:gd name="connsiteX45" fmla="*/ 811006 w 5473808"/>
              <a:gd name="connsiteY45" fmla="*/ 417288 h 6881122"/>
              <a:gd name="connsiteX46" fmla="*/ 501384 w 5473808"/>
              <a:gd name="connsiteY46" fmla="*/ 636 h 6881122"/>
              <a:gd name="connsiteX47" fmla="*/ 45233 w 5473808"/>
              <a:gd name="connsiteY47" fmla="*/ 636 h 6881122"/>
              <a:gd name="connsiteX48" fmla="*/ 78361 w 5473808"/>
              <a:gd name="connsiteY48" fmla="*/ 636 h 6881122"/>
              <a:gd name="connsiteX49" fmla="*/ 1076668 w 5473808"/>
              <a:gd name="connsiteY49" fmla="*/ 3405202 h 6881122"/>
              <a:gd name="connsiteX50" fmla="*/ 32491 w 5473808"/>
              <a:gd name="connsiteY50" fmla="*/ 6881122 h 6881122"/>
              <a:gd name="connsiteX51" fmla="*/ 0 w 5473808"/>
              <a:gd name="connsiteY51" fmla="*/ 6881122 h 6881122"/>
              <a:gd name="connsiteX52" fmla="*/ 1044814 w 5473808"/>
              <a:gd name="connsiteY52" fmla="*/ 3405202 h 6881122"/>
              <a:gd name="connsiteX53" fmla="*/ 45233 w 5473808"/>
              <a:gd name="connsiteY53" fmla="*/ 636 h 6881122"/>
              <a:gd name="connsiteX54" fmla="*/ 1059467 w 5473808"/>
              <a:gd name="connsiteY54" fmla="*/ 0 h 6881122"/>
              <a:gd name="connsiteX55" fmla="*/ 1120627 w 5473808"/>
              <a:gd name="connsiteY55" fmla="*/ 0 h 6881122"/>
              <a:gd name="connsiteX56" fmla="*/ 1428975 w 5473808"/>
              <a:gd name="connsiteY56" fmla="*/ 212148 h 6881122"/>
              <a:gd name="connsiteX57" fmla="*/ 1428975 w 5473808"/>
              <a:gd name="connsiteY57" fmla="*/ 205140 h 6881122"/>
              <a:gd name="connsiteX58" fmla="*/ 2118298 w 5473808"/>
              <a:gd name="connsiteY58" fmla="*/ 561906 h 6881122"/>
              <a:gd name="connsiteX59" fmla="*/ 2875151 w 5473808"/>
              <a:gd name="connsiteY59" fmla="*/ 949889 h 6881122"/>
              <a:gd name="connsiteX60" fmla="*/ 4148041 w 5473808"/>
              <a:gd name="connsiteY60" fmla="*/ 1625833 h 6881122"/>
              <a:gd name="connsiteX61" fmla="*/ 4148678 w 5473808"/>
              <a:gd name="connsiteY61" fmla="*/ 1625833 h 6881122"/>
              <a:gd name="connsiteX62" fmla="*/ 5473808 w 5473808"/>
              <a:gd name="connsiteY62" fmla="*/ 3369527 h 6881122"/>
              <a:gd name="connsiteX63" fmla="*/ 4148678 w 5473808"/>
              <a:gd name="connsiteY63" fmla="*/ 5113220 h 6881122"/>
              <a:gd name="connsiteX64" fmla="*/ 2925480 w 5473808"/>
              <a:gd name="connsiteY64" fmla="*/ 5769414 h 6881122"/>
              <a:gd name="connsiteX65" fmla="*/ 2150789 w 5473808"/>
              <a:gd name="connsiteY65" fmla="*/ 6179058 h 6881122"/>
              <a:gd name="connsiteX66" fmla="*/ 1437257 w 5473808"/>
              <a:gd name="connsiteY66" fmla="*/ 6556211 h 6881122"/>
              <a:gd name="connsiteX67" fmla="*/ 919946 w 5473808"/>
              <a:gd name="connsiteY67" fmla="*/ 6880485 h 6881122"/>
              <a:gd name="connsiteX68" fmla="*/ 824384 w 5473808"/>
              <a:gd name="connsiteY68" fmla="*/ 6880485 h 6881122"/>
              <a:gd name="connsiteX69" fmla="*/ 2139321 w 5473808"/>
              <a:gd name="connsiteY69" fmla="*/ 5863702 h 6881122"/>
              <a:gd name="connsiteX70" fmla="*/ 3244021 w 5473808"/>
              <a:gd name="connsiteY70" fmla="*/ 3387364 h 6881122"/>
              <a:gd name="connsiteX71" fmla="*/ 2139321 w 5473808"/>
              <a:gd name="connsiteY71" fmla="*/ 911027 h 6881122"/>
              <a:gd name="connsiteX72" fmla="*/ 1059467 w 5473808"/>
              <a:gd name="connsiteY72" fmla="*/ 0 h 6881122"/>
              <a:gd name="connsiteX73" fmla="*/ 861972 w 5473808"/>
              <a:gd name="connsiteY73" fmla="*/ 0 h 6881122"/>
              <a:gd name="connsiteX74" fmla="*/ 909753 w 5473808"/>
              <a:gd name="connsiteY74" fmla="*/ 0 h 6881122"/>
              <a:gd name="connsiteX75" fmla="*/ 1500328 w 5473808"/>
              <a:gd name="connsiteY75" fmla="*/ 644090 h 6881122"/>
              <a:gd name="connsiteX76" fmla="*/ 2542594 w 5473808"/>
              <a:gd name="connsiteY76" fmla="*/ 3393098 h 6881122"/>
              <a:gd name="connsiteX77" fmla="*/ 1500328 w 5473808"/>
              <a:gd name="connsiteY77" fmla="*/ 6142107 h 6881122"/>
              <a:gd name="connsiteX78" fmla="*/ 1499691 w 5473808"/>
              <a:gd name="connsiteY78" fmla="*/ 6141470 h 6881122"/>
              <a:gd name="connsiteX79" fmla="*/ 803361 w 5473808"/>
              <a:gd name="connsiteY79" fmla="*/ 6880485 h 6881122"/>
              <a:gd name="connsiteX80" fmla="*/ 753668 w 5473808"/>
              <a:gd name="connsiteY80" fmla="*/ 6880485 h 6881122"/>
              <a:gd name="connsiteX81" fmla="*/ 1474845 w 5473808"/>
              <a:gd name="connsiteY81" fmla="*/ 6122357 h 6881122"/>
              <a:gd name="connsiteX82" fmla="*/ 2510103 w 5473808"/>
              <a:gd name="connsiteY82" fmla="*/ 3393098 h 6881122"/>
              <a:gd name="connsiteX83" fmla="*/ 1474845 w 5473808"/>
              <a:gd name="connsiteY83" fmla="*/ 663840 h 6881122"/>
              <a:gd name="connsiteX84" fmla="*/ 861972 w 5473808"/>
              <a:gd name="connsiteY84" fmla="*/ 0 h 688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73808" h="6881122">
                <a:moveTo>
                  <a:pt x="3028051" y="1049274"/>
                </a:moveTo>
                <a:cubicBezTo>
                  <a:pt x="3177765" y="1148022"/>
                  <a:pt x="3333850" y="1259511"/>
                  <a:pt x="3486113" y="1381194"/>
                </a:cubicBezTo>
                <a:cubicBezTo>
                  <a:pt x="4058212" y="1837345"/>
                  <a:pt x="4740527" y="2554062"/>
                  <a:pt x="4740527" y="3375897"/>
                </a:cubicBezTo>
                <a:cubicBezTo>
                  <a:pt x="4740527" y="4197733"/>
                  <a:pt x="4058212" y="4914450"/>
                  <a:pt x="3486113" y="5370601"/>
                </a:cubicBezTo>
                <a:cubicBezTo>
                  <a:pt x="3350414" y="5478905"/>
                  <a:pt x="3212805" y="5578290"/>
                  <a:pt x="3079017" y="5668755"/>
                </a:cubicBezTo>
                <a:lnTo>
                  <a:pt x="3079017" y="5669393"/>
                </a:lnTo>
                <a:cubicBezTo>
                  <a:pt x="3808476" y="5338110"/>
                  <a:pt x="5441317" y="4451291"/>
                  <a:pt x="5441317" y="3370800"/>
                </a:cubicBezTo>
                <a:cubicBezTo>
                  <a:pt x="5441317" y="2290309"/>
                  <a:pt x="3728841" y="1360170"/>
                  <a:pt x="3028051" y="1049274"/>
                </a:cubicBezTo>
                <a:close/>
                <a:moveTo>
                  <a:pt x="2216408" y="631348"/>
                </a:moveTo>
                <a:cubicBezTo>
                  <a:pt x="2982181" y="1179239"/>
                  <a:pt x="4007883" y="2225328"/>
                  <a:pt x="4007883" y="3382269"/>
                </a:cubicBezTo>
                <a:cubicBezTo>
                  <a:pt x="4007883" y="4466900"/>
                  <a:pt x="3139423" y="5420507"/>
                  <a:pt x="2404613" y="5992694"/>
                </a:cubicBezTo>
                <a:lnTo>
                  <a:pt x="2262190" y="6100116"/>
                </a:lnTo>
                <a:lnTo>
                  <a:pt x="2259730" y="6101334"/>
                </a:lnTo>
                <a:lnTo>
                  <a:pt x="2259730" y="6101971"/>
                </a:lnTo>
                <a:lnTo>
                  <a:pt x="2262190" y="6100116"/>
                </a:lnTo>
                <a:lnTo>
                  <a:pt x="2320243" y="6071364"/>
                </a:lnTo>
                <a:cubicBezTo>
                  <a:pt x="2488800" y="5982539"/>
                  <a:pt x="2828564" y="5775308"/>
                  <a:pt x="2912739" y="5740745"/>
                </a:cubicBezTo>
                <a:cubicBezTo>
                  <a:pt x="3087937" y="5629256"/>
                  <a:pt x="3276513" y="5497380"/>
                  <a:pt x="3466363" y="5345755"/>
                </a:cubicBezTo>
                <a:cubicBezTo>
                  <a:pt x="4033366" y="4894063"/>
                  <a:pt x="4708673" y="4184991"/>
                  <a:pt x="4708673" y="3375897"/>
                </a:cubicBezTo>
                <a:cubicBezTo>
                  <a:pt x="4708673" y="2566804"/>
                  <a:pt x="4033366" y="1857731"/>
                  <a:pt x="3466363" y="1406040"/>
                </a:cubicBezTo>
                <a:cubicBezTo>
                  <a:pt x="3259311" y="1241036"/>
                  <a:pt x="2738178" y="907205"/>
                  <a:pt x="2738178" y="907205"/>
                </a:cubicBezTo>
                <a:cubicBezTo>
                  <a:pt x="2740090" y="907205"/>
                  <a:pt x="2743912" y="908479"/>
                  <a:pt x="2747097" y="908479"/>
                </a:cubicBezTo>
                <a:cubicBezTo>
                  <a:pt x="2524756" y="775329"/>
                  <a:pt x="2336817" y="681678"/>
                  <a:pt x="2216408" y="631348"/>
                </a:cubicBezTo>
                <a:close/>
                <a:moveTo>
                  <a:pt x="1469111" y="244002"/>
                </a:moveTo>
                <a:cubicBezTo>
                  <a:pt x="2223416" y="832666"/>
                  <a:pt x="3275238" y="2026558"/>
                  <a:pt x="3275238" y="3388001"/>
                </a:cubicBezTo>
                <a:lnTo>
                  <a:pt x="3274602" y="3388001"/>
                </a:lnTo>
                <a:cubicBezTo>
                  <a:pt x="3274602" y="4734793"/>
                  <a:pt x="2245714" y="5917217"/>
                  <a:pt x="1493320" y="6512252"/>
                </a:cubicBezTo>
                <a:cubicBezTo>
                  <a:pt x="1609269" y="6475301"/>
                  <a:pt x="2106830" y="6159945"/>
                  <a:pt x="2125942" y="6154211"/>
                </a:cubicBezTo>
                <a:cubicBezTo>
                  <a:pt x="2337454" y="6007046"/>
                  <a:pt x="2572537" y="5821018"/>
                  <a:pt x="2801886" y="5605047"/>
                </a:cubicBezTo>
                <a:cubicBezTo>
                  <a:pt x="3337035" y="5099841"/>
                  <a:pt x="3975392" y="4304762"/>
                  <a:pt x="3975392" y="3381631"/>
                </a:cubicBezTo>
                <a:cubicBezTo>
                  <a:pt x="3975392" y="2458500"/>
                  <a:pt x="3337035" y="1662784"/>
                  <a:pt x="2801886" y="1158215"/>
                </a:cubicBezTo>
                <a:cubicBezTo>
                  <a:pt x="2562344" y="932688"/>
                  <a:pt x="2316430" y="740289"/>
                  <a:pt x="2097911" y="589938"/>
                </a:cubicBezTo>
                <a:cubicBezTo>
                  <a:pt x="2092814" y="588664"/>
                  <a:pt x="2087081" y="587390"/>
                  <a:pt x="2083258" y="587390"/>
                </a:cubicBezTo>
                <a:lnTo>
                  <a:pt x="2083258" y="579745"/>
                </a:lnTo>
                <a:cubicBezTo>
                  <a:pt x="1806127" y="390531"/>
                  <a:pt x="1576778" y="271397"/>
                  <a:pt x="1469111" y="244002"/>
                </a:cubicBezTo>
                <a:close/>
                <a:moveTo>
                  <a:pt x="501384" y="636"/>
                </a:moveTo>
                <a:lnTo>
                  <a:pt x="542157" y="636"/>
                </a:lnTo>
                <a:cubicBezTo>
                  <a:pt x="640905" y="122319"/>
                  <a:pt x="740290" y="255469"/>
                  <a:pt x="837763" y="399449"/>
                </a:cubicBezTo>
                <a:cubicBezTo>
                  <a:pt x="1200900" y="937148"/>
                  <a:pt x="1809314" y="2041211"/>
                  <a:pt x="1809314" y="3399469"/>
                </a:cubicBezTo>
                <a:lnTo>
                  <a:pt x="1808039" y="3399469"/>
                </a:lnTo>
                <a:cubicBezTo>
                  <a:pt x="1808039" y="4758365"/>
                  <a:pt x="1199626" y="5862428"/>
                  <a:pt x="836489" y="6399488"/>
                </a:cubicBezTo>
                <a:cubicBezTo>
                  <a:pt x="716081" y="6577234"/>
                  <a:pt x="593124" y="6737779"/>
                  <a:pt x="471441" y="6881122"/>
                </a:cubicBezTo>
                <a:lnTo>
                  <a:pt x="430668" y="6881122"/>
                </a:lnTo>
                <a:cubicBezTo>
                  <a:pt x="556810" y="6733956"/>
                  <a:pt x="684864" y="6567041"/>
                  <a:pt x="810369" y="6381650"/>
                </a:cubicBezTo>
                <a:cubicBezTo>
                  <a:pt x="1171594" y="5847138"/>
                  <a:pt x="1776822" y="4749446"/>
                  <a:pt x="1776822" y="3399469"/>
                </a:cubicBezTo>
                <a:cubicBezTo>
                  <a:pt x="1776822" y="2049493"/>
                  <a:pt x="1171594" y="951801"/>
                  <a:pt x="811006" y="417288"/>
                </a:cubicBezTo>
                <a:cubicBezTo>
                  <a:pt x="709073" y="265663"/>
                  <a:pt x="604591" y="126778"/>
                  <a:pt x="501384" y="636"/>
                </a:cubicBezTo>
                <a:close/>
                <a:moveTo>
                  <a:pt x="45233" y="636"/>
                </a:moveTo>
                <a:lnTo>
                  <a:pt x="78361" y="636"/>
                </a:lnTo>
                <a:cubicBezTo>
                  <a:pt x="609050" y="847318"/>
                  <a:pt x="1076668" y="2027831"/>
                  <a:pt x="1076668" y="3405202"/>
                </a:cubicBezTo>
                <a:cubicBezTo>
                  <a:pt x="1076668" y="4782574"/>
                  <a:pt x="581656" y="6032529"/>
                  <a:pt x="32491" y="6881122"/>
                </a:cubicBezTo>
                <a:lnTo>
                  <a:pt x="0" y="6881122"/>
                </a:lnTo>
                <a:cubicBezTo>
                  <a:pt x="547890" y="6037626"/>
                  <a:pt x="1044814" y="4747535"/>
                  <a:pt x="1044814" y="3405202"/>
                </a:cubicBezTo>
                <a:cubicBezTo>
                  <a:pt x="1044814" y="2062872"/>
                  <a:pt x="574648" y="842221"/>
                  <a:pt x="45233" y="636"/>
                </a:cubicBezTo>
                <a:close/>
                <a:moveTo>
                  <a:pt x="1059467" y="0"/>
                </a:moveTo>
                <a:lnTo>
                  <a:pt x="1120627" y="0"/>
                </a:lnTo>
                <a:cubicBezTo>
                  <a:pt x="1213004" y="56063"/>
                  <a:pt x="1316848" y="126779"/>
                  <a:pt x="1428975" y="212148"/>
                </a:cubicBezTo>
                <a:lnTo>
                  <a:pt x="1428975" y="205140"/>
                </a:lnTo>
                <a:cubicBezTo>
                  <a:pt x="1516255" y="205140"/>
                  <a:pt x="1785104" y="334468"/>
                  <a:pt x="2118298" y="561906"/>
                </a:cubicBezTo>
                <a:cubicBezTo>
                  <a:pt x="2230424" y="591212"/>
                  <a:pt x="2526030" y="731370"/>
                  <a:pt x="2875151" y="949889"/>
                </a:cubicBezTo>
                <a:cubicBezTo>
                  <a:pt x="3118516" y="1044177"/>
                  <a:pt x="3638375" y="1286906"/>
                  <a:pt x="4148041" y="1625833"/>
                </a:cubicBezTo>
                <a:lnTo>
                  <a:pt x="4148678" y="1625833"/>
                </a:lnTo>
                <a:cubicBezTo>
                  <a:pt x="4753269" y="2027832"/>
                  <a:pt x="5473808" y="2656632"/>
                  <a:pt x="5473808" y="3369527"/>
                </a:cubicBezTo>
                <a:cubicBezTo>
                  <a:pt x="5473808" y="4082421"/>
                  <a:pt x="4753269" y="4711221"/>
                  <a:pt x="4148678" y="5113220"/>
                </a:cubicBezTo>
                <a:cubicBezTo>
                  <a:pt x="3670866" y="5431123"/>
                  <a:pt x="3185410" y="5663659"/>
                  <a:pt x="2925480" y="5769414"/>
                </a:cubicBezTo>
                <a:cubicBezTo>
                  <a:pt x="2584642" y="5986022"/>
                  <a:pt x="2287761" y="6133188"/>
                  <a:pt x="2150789" y="6179058"/>
                </a:cubicBezTo>
                <a:cubicBezTo>
                  <a:pt x="1811224" y="6414778"/>
                  <a:pt x="1534093" y="6549840"/>
                  <a:pt x="1437257" y="6556211"/>
                </a:cubicBezTo>
                <a:cubicBezTo>
                  <a:pt x="1230842" y="6714207"/>
                  <a:pt x="1049274" y="6825696"/>
                  <a:pt x="919946" y="6880485"/>
                </a:cubicBezTo>
                <a:lnTo>
                  <a:pt x="824384" y="6880485"/>
                </a:lnTo>
                <a:cubicBezTo>
                  <a:pt x="1048000" y="6825059"/>
                  <a:pt x="1616277" y="6441536"/>
                  <a:pt x="2139321" y="5863702"/>
                </a:cubicBezTo>
                <a:cubicBezTo>
                  <a:pt x="3052260" y="4855838"/>
                  <a:pt x="3244021" y="3960738"/>
                  <a:pt x="3244021" y="3387364"/>
                </a:cubicBezTo>
                <a:cubicBezTo>
                  <a:pt x="3244021" y="2813991"/>
                  <a:pt x="3052260" y="1918891"/>
                  <a:pt x="2139321" y="911027"/>
                </a:cubicBezTo>
                <a:cubicBezTo>
                  <a:pt x="1751338" y="482908"/>
                  <a:pt x="1338509" y="160545"/>
                  <a:pt x="1059467" y="0"/>
                </a:cubicBezTo>
                <a:close/>
                <a:moveTo>
                  <a:pt x="861972" y="0"/>
                </a:moveTo>
                <a:lnTo>
                  <a:pt x="909753" y="0"/>
                </a:lnTo>
                <a:cubicBezTo>
                  <a:pt x="1102789" y="177746"/>
                  <a:pt x="1306655" y="395628"/>
                  <a:pt x="1500328" y="644090"/>
                </a:cubicBezTo>
                <a:cubicBezTo>
                  <a:pt x="1889585" y="1143562"/>
                  <a:pt x="2542594" y="2163531"/>
                  <a:pt x="2542594" y="3393098"/>
                </a:cubicBezTo>
                <a:cubicBezTo>
                  <a:pt x="2542594" y="4622667"/>
                  <a:pt x="1889585" y="5643272"/>
                  <a:pt x="1500328" y="6142107"/>
                </a:cubicBezTo>
                <a:lnTo>
                  <a:pt x="1499691" y="6141470"/>
                </a:lnTo>
                <a:cubicBezTo>
                  <a:pt x="1270342" y="6435802"/>
                  <a:pt x="1025702" y="6688087"/>
                  <a:pt x="803361" y="6880485"/>
                </a:cubicBezTo>
                <a:lnTo>
                  <a:pt x="753668" y="6880485"/>
                </a:lnTo>
                <a:cubicBezTo>
                  <a:pt x="976010" y="6693820"/>
                  <a:pt x="1227657" y="6438987"/>
                  <a:pt x="1474845" y="6122357"/>
                </a:cubicBezTo>
                <a:cubicBezTo>
                  <a:pt x="1861554" y="5626708"/>
                  <a:pt x="2510103" y="4613110"/>
                  <a:pt x="2510103" y="3393098"/>
                </a:cubicBezTo>
                <a:cubicBezTo>
                  <a:pt x="2510103" y="2173087"/>
                  <a:pt x="1861554" y="1159489"/>
                  <a:pt x="1474845" y="663840"/>
                </a:cubicBezTo>
                <a:cubicBezTo>
                  <a:pt x="1267156" y="397539"/>
                  <a:pt x="1056282" y="175198"/>
                  <a:pt x="861972" y="0"/>
                </a:cubicBezTo>
                <a:close/>
              </a:path>
            </a:pathLst>
          </a:custGeom>
          <a:gradFill flip="none" rotWithShape="1">
            <a:gsLst>
              <a:gs pos="0">
                <a:srgbClr val="EDECF6"/>
              </a:gs>
              <a:gs pos="55000">
                <a:srgbClr val="C1BFFF"/>
              </a:gs>
            </a:gsLst>
            <a:lin ang="0" scaled="1"/>
            <a:tileRect/>
          </a:gradFill>
          <a:ln w="204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p>
        </p:txBody>
      </p:sp>
      <p:sp>
        <p:nvSpPr>
          <p:cNvPr id="24" name="Section">
            <a:extLst>
              <a:ext uri="{FF2B5EF4-FFF2-40B4-BE49-F238E27FC236}">
                <a16:creationId xmlns:a16="http://schemas.microsoft.com/office/drawing/2014/main" id="{D5335930-0DDE-C043-4127-BC6DAA12CE18}"/>
              </a:ext>
            </a:extLst>
          </p:cNvPr>
          <p:cNvSpPr>
            <a:spLocks noGrp="1"/>
          </p:cNvSpPr>
          <p:nvPr/>
        </p:nvSpPr>
        <p:spPr>
          <a:xfrm>
            <a:off x="662524" y="277091"/>
            <a:ext cx="5671527" cy="54720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Plus Jakarta Sans" panose="020B0604020202020204" pitchFamily="34" charset="0"/>
              <a:buNone/>
              <a:defRPr sz="1000" kern="1200" cap="all" baseline="0">
                <a:solidFill>
                  <a:srgbClr val="512EAB"/>
                </a:solidFill>
                <a:latin typeface="+mn-lt"/>
                <a:ea typeface="+mn-ea"/>
                <a:cs typeface="+mn-cs"/>
              </a:defRPr>
            </a:lvl1pPr>
            <a:lvl2pPr marL="4608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2pPr>
            <a:lvl3pPr marL="6912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3pPr>
            <a:lvl4pPr marL="9216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4pPr>
            <a:lvl5pPr marL="1152000" indent="-228600" algn="l" defTabSz="914400" rtl="0" eaLnBrk="1" latinLnBrk="0" hangingPunct="1">
              <a:lnSpc>
                <a:spcPct val="100000"/>
              </a:lnSpc>
              <a:spcBef>
                <a:spcPts val="0"/>
              </a:spcBef>
              <a:spcAft>
                <a:spcPts val="600"/>
              </a:spcAft>
              <a:buFont typeface="Plus Jakarta Sans"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r>
              <a:rPr lang="en-US" sz="1600" b="1">
                <a:solidFill>
                  <a:srgbClr val="000000"/>
                </a:solidFill>
                <a:cs typeface="Plus Jakarta Sans"/>
              </a:rPr>
              <a:t> Direct/indirect method 3: SV activities &amp; trainee interviews</a:t>
            </a:r>
            <a:endParaRPr lang="en-US" sz="1600" b="1"/>
          </a:p>
        </p:txBody>
      </p:sp>
      <p:sp>
        <p:nvSpPr>
          <p:cNvPr id="26" name="Key Statement">
            <a:extLst>
              <a:ext uri="{FF2B5EF4-FFF2-40B4-BE49-F238E27FC236}">
                <a16:creationId xmlns:a16="http://schemas.microsoft.com/office/drawing/2014/main" id="{6FAF5782-DC1E-2909-FC91-E6BDBC02A0B9}"/>
              </a:ext>
            </a:extLst>
          </p:cNvPr>
          <p:cNvSpPr>
            <a:spLocks noGrp="1"/>
          </p:cNvSpPr>
          <p:nvPr/>
        </p:nvSpPr>
        <p:spPr>
          <a:xfrm>
            <a:off x="558710" y="1094819"/>
            <a:ext cx="6412611" cy="466836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0"/>
              </a:spcBef>
              <a:spcAft>
                <a:spcPts val="0"/>
              </a:spcAft>
              <a:buFont typeface="Plus Jakarta Sans" panose="020B0604020202020204" pitchFamily="34" charset="0"/>
              <a:buNone/>
              <a:defRPr sz="6000" b="1" kern="1200">
                <a:solidFill>
                  <a:schemeClr val="tx2"/>
                </a:solidFill>
                <a:latin typeface="+mn-lt"/>
                <a:ea typeface="+mn-ea"/>
                <a:cs typeface="+mn-cs"/>
              </a:defRPr>
            </a:lvl1pPr>
            <a:lvl2pPr marL="2322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2pPr>
            <a:lvl3pPr marL="4626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3pPr>
            <a:lvl4pPr marL="6930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4pPr>
            <a:lvl5pPr marL="923400" indent="0" algn="l" defTabSz="914400" rtl="0" eaLnBrk="1" latinLnBrk="0" hangingPunct="1">
              <a:lnSpc>
                <a:spcPct val="100000"/>
              </a:lnSpc>
              <a:spcBef>
                <a:spcPts val="0"/>
              </a:spcBef>
              <a:spcAft>
                <a:spcPts val="600"/>
              </a:spcAft>
              <a:buFont typeface="Plus Jakarta Sans"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lus Jakarta Sans"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27" name="Footer">
            <a:extLst>
              <a:ext uri="{FF2B5EF4-FFF2-40B4-BE49-F238E27FC236}">
                <a16:creationId xmlns:a16="http://schemas.microsoft.com/office/drawing/2014/main" id="{E5DB75A3-A6A9-8A6C-49AB-CE675D29F86B}"/>
              </a:ext>
            </a:extLst>
          </p:cNvPr>
          <p:cNvSpPr/>
          <p:nvPr/>
        </p:nvSpPr>
        <p:spPr>
          <a:xfrm>
            <a:off x="551688" y="6439710"/>
            <a:ext cx="3605276" cy="418289"/>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Copyright 2025 Pearson. All rights reserved.</a:t>
            </a:r>
          </a:p>
        </p:txBody>
      </p:sp>
      <p:sp>
        <p:nvSpPr>
          <p:cNvPr id="28" name="Slide Number">
            <a:extLst>
              <a:ext uri="{FF2B5EF4-FFF2-40B4-BE49-F238E27FC236}">
                <a16:creationId xmlns:a16="http://schemas.microsoft.com/office/drawing/2014/main" id="{14BB48C9-C0DF-64A4-1BBF-710F803D7E2D}"/>
              </a:ext>
            </a:extLst>
          </p:cNvPr>
          <p:cNvSpPr/>
          <p:nvPr/>
        </p:nvSpPr>
        <p:spPr>
          <a:xfrm>
            <a:off x="9910064" y="6439710"/>
            <a:ext cx="1734820" cy="41829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B625B-AB5A-C845-B50B-ED205C3DDF7A}" type="slidenum">
              <a:rPr lang="en-US" noProof="0" smtClean="0"/>
              <a:pPr/>
              <a:t>9</a:t>
            </a:fld>
            <a:endParaRPr lang="en-US" noProof="0"/>
          </a:p>
        </p:txBody>
      </p:sp>
      <p:sp>
        <p:nvSpPr>
          <p:cNvPr id="3" name="TextBox 2">
            <a:extLst>
              <a:ext uri="{FF2B5EF4-FFF2-40B4-BE49-F238E27FC236}">
                <a16:creationId xmlns:a16="http://schemas.microsoft.com/office/drawing/2014/main" id="{A13CDE21-83B6-64C8-298A-A625B5E6BADB}"/>
              </a:ext>
            </a:extLst>
          </p:cNvPr>
          <p:cNvSpPr txBox="1"/>
          <p:nvPr/>
        </p:nvSpPr>
        <p:spPr>
          <a:xfrm>
            <a:off x="296883" y="1377409"/>
            <a:ext cx="6219966" cy="4574394"/>
          </a:xfrm>
          <a:prstGeom prst="rect">
            <a:avLst/>
          </a:prstGeom>
          <a:noFill/>
        </p:spPr>
        <p:txBody>
          <a:bodyPr wrap="square" lIns="91440" tIns="45720" rIns="91440" bIns="45720" anchor="t">
            <a:spAutoFit/>
          </a:bodyPr>
          <a:lstStyle/>
          <a:p>
            <a:pPr>
              <a:spcAft>
                <a:spcPts val="800"/>
              </a:spcAft>
            </a:pPr>
            <a:endParaRPr lang="en-US" dirty="0">
              <a:cs typeface="Plus Jakarta Sans"/>
            </a:endParaRPr>
          </a:p>
          <a:p>
            <a:pPr>
              <a:spcAft>
                <a:spcPts val="800"/>
              </a:spcAft>
            </a:pPr>
            <a:r>
              <a:rPr lang="en-US" sz="1600">
                <a:cs typeface="Plus Jakarta Sans"/>
              </a:rPr>
              <a:t>Contracted Pearson Assessment Associates (Standards Verifiers, SV) conduct verification activities</a:t>
            </a:r>
            <a:endParaRPr lang="en-US" sz="1600" dirty="0">
              <a:cs typeface="Plus Jakarta Sans"/>
            </a:endParaRPr>
          </a:p>
          <a:p>
            <a:pPr>
              <a:spcAft>
                <a:spcPts val="800"/>
              </a:spcAft>
            </a:pPr>
            <a:endParaRPr lang="en-US" sz="1600" dirty="0">
              <a:cs typeface="Plus Jakarta Sans"/>
            </a:endParaRPr>
          </a:p>
          <a:p>
            <a:pPr>
              <a:spcAft>
                <a:spcPts val="800"/>
              </a:spcAft>
            </a:pPr>
            <a:r>
              <a:rPr lang="en-US" sz="1600" dirty="0">
                <a:cs typeface="Plus Jakarta Sans"/>
              </a:rPr>
              <a:t>During observations of assessment practice, SVs may discuss </a:t>
            </a:r>
            <a:r>
              <a:rPr lang="en-US" sz="1600" dirty="0" err="1">
                <a:cs typeface="Plus Jakarta Sans"/>
              </a:rPr>
              <a:t>programme</a:t>
            </a:r>
            <a:r>
              <a:rPr lang="en-US" sz="1600" dirty="0">
                <a:cs typeface="Plus Jakarta Sans"/>
              </a:rPr>
              <a:t>/training with patients/public </a:t>
            </a:r>
            <a:r>
              <a:rPr lang="en-US" sz="1600" b="1" dirty="0">
                <a:cs typeface="Plus Jakarta Sans"/>
              </a:rPr>
              <a:t>where present and with consent</a:t>
            </a:r>
          </a:p>
          <a:p>
            <a:pPr>
              <a:spcAft>
                <a:spcPts val="800"/>
              </a:spcAft>
            </a:pPr>
            <a:endParaRPr lang="en-US" sz="1600" b="1" dirty="0">
              <a:cs typeface="Plus Jakarta Sans"/>
            </a:endParaRPr>
          </a:p>
          <a:p>
            <a:pPr>
              <a:spcAft>
                <a:spcPts val="800"/>
              </a:spcAft>
            </a:pPr>
            <a:r>
              <a:rPr lang="en-US" sz="1600">
                <a:cs typeface="Plus Jakarta Sans"/>
              </a:rPr>
              <a:t>SVs also interview trainees about training and support; may enquire about trainee experience with patients/public (indirect insight)</a:t>
            </a:r>
            <a:endParaRPr lang="en-US" sz="1600" dirty="0">
              <a:cs typeface="Plus Jakarta Sans"/>
            </a:endParaRPr>
          </a:p>
          <a:p>
            <a:pPr>
              <a:spcAft>
                <a:spcPts val="800"/>
              </a:spcAft>
            </a:pPr>
            <a:endParaRPr lang="en-US" sz="1600" dirty="0">
              <a:cs typeface="Plus Jakarta Sans"/>
            </a:endParaRPr>
          </a:p>
          <a:p>
            <a:pPr>
              <a:spcAft>
                <a:spcPts val="800"/>
              </a:spcAft>
            </a:pPr>
            <a:r>
              <a:rPr lang="en-US" sz="1600">
                <a:cs typeface="Plus Jakarta Sans"/>
              </a:rPr>
              <a:t>Note: trainee interview feedback is valuable, but Pearson cannot fully verify patient/public views via this route</a:t>
            </a:r>
          </a:p>
          <a:p>
            <a:pPr>
              <a:lnSpc>
                <a:spcPts val="1376"/>
              </a:lnSpc>
              <a:spcAft>
                <a:spcPts val="800"/>
              </a:spcAft>
            </a:pPr>
            <a:endParaRPr lang="en-US" dirty="0">
              <a:cs typeface="Plus Jakarta Sans"/>
            </a:endParaRPr>
          </a:p>
        </p:txBody>
      </p:sp>
    </p:spTree>
    <p:extLst>
      <p:ext uri="{BB962C8B-B14F-4D97-AF65-F5344CB8AC3E}">
        <p14:creationId xmlns:p14="http://schemas.microsoft.com/office/powerpoint/2010/main" val="3381610722"/>
      </p:ext>
    </p:extLst>
  </p:cSld>
  <p:clrMapOvr>
    <a:masterClrMapping/>
  </p:clrMapOvr>
</p:sld>
</file>

<file path=ppt/theme/theme1.xml><?xml version="1.0" encoding="utf-8"?>
<a:theme xmlns:a="http://schemas.openxmlformats.org/drawingml/2006/main" name="Pearson Theme">
  <a:themeElements>
    <a:clrScheme name="Pearson Theme">
      <a:dk1>
        <a:srgbClr val="000000"/>
      </a:dk1>
      <a:lt1>
        <a:srgbClr val="FFFFFF"/>
      </a:lt1>
      <a:dk2>
        <a:srgbClr val="0D004D"/>
      </a:dk2>
      <a:lt2>
        <a:srgbClr val="FFFFFF"/>
      </a:lt2>
      <a:accent1>
        <a:srgbClr val="B79BFE"/>
      </a:accent1>
      <a:accent2>
        <a:srgbClr val="7950E2"/>
      </a:accent2>
      <a:accent3>
        <a:srgbClr val="56E2E1"/>
      </a:accent3>
      <a:accent4>
        <a:srgbClr val="EC8DE2"/>
      </a:accent4>
      <a:accent5>
        <a:srgbClr val="FFCE00"/>
      </a:accent5>
      <a:accent6>
        <a:srgbClr val="B820A9"/>
      </a:accent6>
      <a:hlink>
        <a:srgbClr val="B79BFE"/>
      </a:hlink>
      <a:folHlink>
        <a:srgbClr val="B79BFE"/>
      </a:folHlink>
    </a:clrScheme>
    <a:fontScheme name="Plus Jakarta Sans SemiBold-Plus Jakarta Sans">
      <a:majorFont>
        <a:latin typeface="Plus Jakarta Sans SemiBold"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lus Jakarta Sans"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Plus Jakarta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100" dirty="0" smtClean="0">
            <a:solidFill>
              <a:schemeClr val="tx2"/>
            </a:solidFill>
          </a:defRPr>
        </a:defPPr>
      </a:lstStyle>
    </a:txDef>
  </a:objectDefaults>
  <a:extraClrSchemeLst/>
  <a:custClrLst>
    <a:custClr name="Pearson Purple">
      <a:srgbClr val="0D004D"/>
    </a:custClr>
    <a:custClr name="Amethyst">
      <a:srgbClr val="512EAB"/>
    </a:custClr>
    <a:custClr name="Light Purple">
      <a:srgbClr val="C1BFFF"/>
    </a:custClr>
    <a:custClr name="Fuchsia">
      <a:srgbClr val="DF41CF"/>
    </a:custClr>
    <a:custClr name="Amber">
      <a:srgbClr val="FFCE00"/>
    </a:custClr>
    <a:custClr name="Turquoise">
      <a:srgbClr val="56E2E1"/>
    </a:custClr>
    <a:custClr name="Blank">
      <a:srgbClr val="FFFFFF"/>
    </a:custClr>
    <a:custClr name="Blank">
      <a:srgbClr val="FFFFFF"/>
    </a:custClr>
    <a:custClr name="Blank">
      <a:srgbClr val="FFFFFF"/>
    </a:custClr>
    <a:custClr name="Positive">
      <a:srgbClr val="00C800"/>
    </a:custClr>
    <a:custClr name="Blank">
      <a:srgbClr val="FFFFFF"/>
    </a:custClr>
    <a:custClr name="Blank">
      <a:srgbClr val="FFFFFF"/>
    </a:custClr>
    <a:custClr name="Mist Purple">
      <a:srgbClr val="EDECF6"/>
    </a:custClr>
    <a:custClr name="Fuschia Tint">
      <a:srgbClr val="EFA0E7"/>
    </a:custClr>
    <a:custClr name="Amber Tint">
      <a:srgbClr val="FFE67F"/>
    </a:custClr>
    <a:custClr name="Turquoise Tint">
      <a:srgbClr val="B3F2F1"/>
    </a:custClr>
    <a:custClr name="Blank">
      <a:srgbClr val="FFFFFF"/>
    </a:custClr>
    <a:custClr name="Blank">
      <a:srgbClr val="FFFFFF"/>
    </a:custClr>
    <a:custClr name="Blank">
      <a:srgbClr val="FFFFFF"/>
    </a:custClr>
    <a:custClr name="Negative">
      <a:srgbClr val="FF0000"/>
    </a:custClr>
  </a:custClrLst>
  <a:extLst>
    <a:ext uri="{05A4C25C-085E-4340-85A3-A5531E510DB2}">
      <thm15:themeFamily xmlns:thm15="http://schemas.microsoft.com/office/thememl/2012/main" name="sPearson_PPT-Template-MATER" id="{79B6B0D6-2E33-B34D-A39A-4F3201A2CE45}" vid="{507AAD7F-F5FF-0D46-972D-39A75A18AB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Plus Jakarta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Plus Jakarta Sans"/>
        <a:font script="Hebr" typeface="Plus Jakarta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Plus Jakarta Sans"/>
        <a:font script="Uigh" typeface="Microsoft Uighur"/>
        <a:font script="Geor" typeface="Sylfaen"/>
        <a:font script="Armn" typeface="Plus Jakarta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Pearson Purple">
      <a:srgbClr val="0D004D"/>
    </a:custClr>
    <a:custClr name="Amethyst">
      <a:srgbClr val="512EAB"/>
    </a:custClr>
    <a:custClr name="Light Purple">
      <a:srgbClr val="C1BFFF"/>
    </a:custClr>
    <a:custClr name="Fuchsia">
      <a:srgbClr val="DF41CF"/>
    </a:custClr>
    <a:custClr name="Amber">
      <a:srgbClr val="FFCE00"/>
    </a:custClr>
    <a:custClr name="Turquoise">
      <a:srgbClr val="56E2E1"/>
    </a:custClr>
    <a:custClr name="Blank">
      <a:srgbClr val="FFFFFF"/>
    </a:custClr>
    <a:custClr name="Blank">
      <a:srgbClr val="FFFFFF"/>
    </a:custClr>
    <a:custClr name="Blank">
      <a:srgbClr val="FFFFFF"/>
    </a:custClr>
    <a:custClr name="Positive">
      <a:srgbClr val="00C800"/>
    </a:custClr>
    <a:custClr name="Blank">
      <a:srgbClr val="FFFFFF"/>
    </a:custClr>
    <a:custClr name="Blank">
      <a:srgbClr val="FFFFFF"/>
    </a:custClr>
    <a:custClr name="Mist Purple">
      <a:srgbClr val="EDECF6"/>
    </a:custClr>
    <a:custClr name="Fuschia Tint">
      <a:srgbClr val="EFA0E7"/>
    </a:custClr>
    <a:custClr name="Amber Tint">
      <a:srgbClr val="FFE67F"/>
    </a:custClr>
    <a:custClr name="Turquoise Tint">
      <a:srgbClr val="B3F2F1"/>
    </a:custClr>
    <a:custClr name="Blank">
      <a:srgbClr val="FFFFFF"/>
    </a:custClr>
    <a:custClr name="Blank">
      <a:srgbClr val="FFFFFF"/>
    </a:custClr>
    <a:custClr name="Blank">
      <a:srgbClr val="FFFFFF"/>
    </a:custClr>
    <a:custClr name="Negative">
      <a:srgbClr val="FF0000"/>
    </a:custClr>
  </a:custClr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Plus Jakarta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Plus Jakarta Sans"/>
        <a:font script="Hebr" typeface="Plus Jakarta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Plus Jakarta Sans"/>
        <a:font script="Uigh" typeface="Microsoft Uighur"/>
        <a:font script="Geor" typeface="Sylfaen"/>
        <a:font script="Armn" typeface="Plus Jakarta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8EE29F7CDD44E88F6C8392B922B38" ma:contentTypeVersion="20" ma:contentTypeDescription="Create a new document." ma:contentTypeScope="" ma:versionID="37ed21593704364c0c03a8430468087b">
  <xsd:schema xmlns:xsd="http://www.w3.org/2001/XMLSchema" xmlns:xs="http://www.w3.org/2001/XMLSchema" xmlns:p="http://schemas.microsoft.com/office/2006/metadata/properties" xmlns:ns1="http://schemas.microsoft.com/sharepoint/v3" xmlns:ns2="b0f09caa-f429-4751-ab0b-091a725ac5c6" xmlns:ns3="74c4bf92-85c4-4956-8b14-e5174d64b705" targetNamespace="http://schemas.microsoft.com/office/2006/metadata/properties" ma:root="true" ma:fieldsID="14721e84ad2407b94f5bdc38d9736354" ns1:_="" ns2:_="" ns3:_="">
    <xsd:import namespace="http://schemas.microsoft.com/sharepoint/v3"/>
    <xsd:import namespace="b0f09caa-f429-4751-ab0b-091a725ac5c6"/>
    <xsd:import namespace="74c4bf92-85c4-4956-8b14-e5174d64b7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f09caa-f429-4751-ab0b-091a725ac5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c4bf92-85c4-4956-8b14-e5174d64b7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9078343-ec99-474e-82b8-0e7a15ae6e73}" ma:internalName="TaxCatchAll" ma:showField="CatchAllData" ma:web="74c4bf92-85c4-4956-8b14-e5174d64b7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f09caa-f429-4751-ab0b-091a725ac5c6">
      <Terms xmlns="http://schemas.microsoft.com/office/infopath/2007/PartnerControls"/>
    </lcf76f155ced4ddcb4097134ff3c332f>
    <TaxCatchAll xmlns="74c4bf92-85c4-4956-8b14-e5174d64b705"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2B629E-E6E0-48FB-9DB3-FD68B33F5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f09caa-f429-4751-ab0b-091a725ac5c6"/>
    <ds:schemaRef ds:uri="74c4bf92-85c4-4956-8b14-e5174d64b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632359-E01D-454D-81AF-DC4F0EFDEC38}">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84ffc5bf-a0ff-449e-baf2-5e09aebe7ba1"/>
    <ds:schemaRef ds:uri="67f32d8e-c004-4b2a-8588-6055e191469e"/>
    <ds:schemaRef ds:uri="http://schemas.microsoft.com/office/2006/metadata/properties"/>
    <ds:schemaRef ds:uri="http://purl.org/dc/dcmitype/"/>
    <ds:schemaRef ds:uri="b0f09caa-f429-4751-ab0b-091a725ac5c6"/>
    <ds:schemaRef ds:uri="74c4bf92-85c4-4956-8b14-e5174d64b705"/>
    <ds:schemaRef ds:uri="http://schemas.microsoft.com/sharepoint/v3"/>
  </ds:schemaRefs>
</ds:datastoreItem>
</file>

<file path=customXml/itemProps3.xml><?xml version="1.0" encoding="utf-8"?>
<ds:datastoreItem xmlns:ds="http://schemas.openxmlformats.org/officeDocument/2006/customXml" ds:itemID="{D5567F57-78B4-46F6-80D2-A007D6BF718A}">
  <ds:schemaRefs>
    <ds:schemaRef ds:uri="http://schemas.microsoft.com/sharepoint/v3/contenttype/form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Pearson_PPT-Template_MASTER</Template>
  <TotalTime>7</TotalTime>
  <Words>961</Words>
  <Application>Microsoft Office PowerPoint</Application>
  <PresentationFormat>Widescreen</PresentationFormat>
  <Paragraphs>135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Plus Jakarta Sans</vt:lpstr>
      <vt:lpstr>Plus Jakarta Sans SemiBold</vt:lpstr>
      <vt:lpstr>Plus Jakarta Sans ExtraLight</vt:lpstr>
      <vt:lpstr>Plus Jakarta Sans Medium</vt:lpstr>
      <vt:lpstr>Wingdings</vt:lpstr>
      <vt:lpstr>Pearson Theme</vt:lpstr>
      <vt:lpstr>PowerPoint Presentation</vt:lpstr>
      <vt:lpstr>Introductions to the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Dionne Broughton</dc:creator>
  <cp:lastModifiedBy>Dionne Broughton</cp:lastModifiedBy>
  <cp:revision>446</cp:revision>
  <dcterms:created xsi:type="dcterms:W3CDTF">2025-09-04T10:25:29Z</dcterms:created>
  <dcterms:modified xsi:type="dcterms:W3CDTF">2026-06-30T10:11:25Z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0x010100FA88EE29F7CDD44E88F6C8392B922B38</vt:lpwstr>
  </property>
  <property fmtid="{D5CDD505-2E9C-101B-9397-08002B2CF9AE}" pid="3" name="MediaServiceImageTags">
    <vt:lpwstr/>
  </property>
</Properties>
</file>