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959" r:id="rId5"/>
  </p:sldMasterIdLst>
  <p:notesMasterIdLst>
    <p:notesMasterId r:id="rId8"/>
  </p:notesMasterIdLst>
  <p:handoutMasterIdLst>
    <p:handoutMasterId r:id="rId9"/>
  </p:handoutMasterIdLst>
  <p:sldIdLst>
    <p:sldId id="325" r:id="rId6"/>
    <p:sldId id="327" r:id="rId7"/>
  </p:sldIdLst>
  <p:sldSz cx="9144000" cy="6858000" type="screen4x3"/>
  <p:notesSz cx="6858000" cy="9144000"/>
  <p:embeddedFontLst>
    <p:embeddedFont>
      <p:font typeface="Plus Jakarta Sans" pitchFamily="2" charset="0"/>
      <p:regular r:id="rId10"/>
      <p:bold r:id="rId11"/>
      <p:italic r:id="rId12"/>
      <p:boldItalic r:id="rId13"/>
    </p:embeddedFont>
    <p:embeddedFont>
      <p:font typeface="Plus Jakarta Sans ExtraLight" panose="020B0604020202020204" charset="0"/>
      <p:regular r:id="rId14"/>
      <p:bold r:id="rId15"/>
      <p:italic r:id="rId16"/>
      <p:boldItalic r:id="rId17"/>
    </p:embeddedFont>
    <p:embeddedFont>
      <p:font typeface="Plus Jakarta Sans Medium" pitchFamily="2" charset="0"/>
      <p:regular r:id="rId18"/>
      <p:italic r:id="rId19"/>
    </p:embeddedFont>
    <p:embeddedFont>
      <p:font typeface="Plus Jakarta Sans SemiBold" pitchFamily="2"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1F5370F-EADF-81FA-8068-58A0A4B134BB}" name="Joan Lambert" initials="JL" userId="S::joan.lambert@pearson.com::8a317a37-0f77-4151-bb60-9515f362ceeb" providerId="AD"/>
  <p188:author id="{46694D10-DD1C-38CD-D46D-3460975AC69F}" name="Varma, Smruti" initials="SV" userId="S::Smruti.Varma@landor.com::b615f429-37b9-4a39-a286-38a6080608d4" providerId="AD"/>
  <p188:author id="{C82FDD14-FDFF-2B65-2D60-F0CE345AC948}" name="Keisha Ridwan" initials="" userId="S::Keisha.Ridwan@landor.com::b5d18e47-bc42-422a-a197-fcf3ca4d761f" providerId="AD"/>
  <p188:author id="{50668825-80D9-FAF6-E3E8-06171ECEB408}" name="Pallavi Kadam" initials="PK" userId="S::Pallavi.Kadam@landor.com::eea03d5c-5843-4108-a4f7-7b528b80ec26" providerId="AD"/>
  <p188:author id="{7D7A4832-3779-B324-2AE8-E4860760C674}" name="Isobel Oakley" initials="IO" userId="S::isobel.oakley@pearson.com::704bc660-153e-492f-aa4a-600ba6caf638" providerId="AD"/>
  <p188:author id="{20F7CC8C-BECF-4DA8-E9C9-71CCD688C8BF}" name="Taylor Moore" initials="TM" userId="Taylor Moore" providerId="None"/>
  <p188:author id="{28CB41B2-B3A2-3E4F-047A-D3C6B9D178E7}" name="Tyler Brown" initials="TB" userId="S::tyler.brown@landor.com::06b81854-7bfb-41cc-8a4c-420e39506896" providerId="AD"/>
  <p188:author id="{EA6085B6-498F-E44D-5D5E-25AE0F3D7FEA}" name="Taylor Moore" initials="" userId="S::taylor.moore@pearson.com::722673e9-9160-42d3-81ab-c343631a8bbb" providerId="AD"/>
  <p188:author id="{164FB9C0-328C-42B8-0E49-5690644C007C}" name="Stuart Bullock-Saunders" initials="SB" userId="S::stuart.bullock1@pearson.com::0636eceb-0e3f-43f1-bd57-e9e70908cb34" providerId="AD"/>
  <p188:author id="{9C19BDC1-26D5-294C-0591-99B8CAE7204D}" name="Sarah Conklin" initials="SC" userId="S::sarah.conklin1@pearson.com::9409c5db-21ed-4769-bd0f-6af5e625a0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A5B5E0-790A-4D7E-870A-A3D0D8B0D89E}" v="4" dt="2025-12-03T10:01:32.4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58"/>
  </p:normalViewPr>
  <p:slideViewPr>
    <p:cSldViewPr snapToGrid="0">
      <p:cViewPr varScale="1">
        <p:scale>
          <a:sx n="93" d="100"/>
          <a:sy n="93" d="100"/>
        </p:scale>
        <p:origin x="2082" y="30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12.fntdata"/><Relationship Id="rId7" Type="http://schemas.openxmlformats.org/officeDocument/2006/relationships/slide" Target="slides/slide2.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font" Target="fonts/font2.fntdata"/><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font" Target="fonts/font6.fntdata"/><Relationship Id="rId23" Type="http://schemas.openxmlformats.org/officeDocument/2006/relationships/font" Target="fonts/font14.fntdata"/><Relationship Id="rId28" Type="http://schemas.microsoft.com/office/2016/11/relationships/changesInfo" Target="changesInfos/changesInfo1.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handoutMaster" Target="handoutMasters/handoutMaster1.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Saunders" userId="0636eceb-0e3f-43f1-bd57-e9e70908cb34" providerId="ADAL" clId="{0B5C88CF-6CAC-4C8E-ABBF-503A2C856A2C}"/>
    <pc:docChg chg="undo custSel modSld">
      <pc:chgData name="Stuart Bullock-Saunders" userId="0636eceb-0e3f-43f1-bd57-e9e70908cb34" providerId="ADAL" clId="{0B5C88CF-6CAC-4C8E-ABBF-503A2C856A2C}" dt="2025-12-03T10:01:35.384" v="15" actId="1076"/>
      <pc:docMkLst>
        <pc:docMk/>
      </pc:docMkLst>
      <pc:sldChg chg="addSp delSp modSp mod">
        <pc:chgData name="Stuart Bullock-Saunders" userId="0636eceb-0e3f-43f1-bd57-e9e70908cb34" providerId="ADAL" clId="{0B5C88CF-6CAC-4C8E-ABBF-503A2C856A2C}" dt="2025-12-03T10:01:35.384" v="15" actId="1076"/>
        <pc:sldMkLst>
          <pc:docMk/>
          <pc:sldMk cId="1711970752" sldId="325"/>
        </pc:sldMkLst>
        <pc:spChg chg="del">
          <ac:chgData name="Stuart Bullock-Saunders" userId="0636eceb-0e3f-43f1-bd57-e9e70908cb34" providerId="ADAL" clId="{0B5C88CF-6CAC-4C8E-ABBF-503A2C856A2C}" dt="2025-12-03T10:00:39.236" v="4" actId="478"/>
          <ac:spMkLst>
            <pc:docMk/>
            <pc:sldMk cId="1711970752" sldId="325"/>
            <ac:spMk id="4" creationId="{63300BD2-C5D8-3077-60F2-B8C3A5485EC2}"/>
          </ac:spMkLst>
        </pc:spChg>
        <pc:spChg chg="add mod">
          <ac:chgData name="Stuart Bullock-Saunders" userId="0636eceb-0e3f-43f1-bd57-e9e70908cb34" providerId="ADAL" clId="{0B5C88CF-6CAC-4C8E-ABBF-503A2C856A2C}" dt="2025-12-03T10:01:35.384" v="15" actId="1076"/>
          <ac:spMkLst>
            <pc:docMk/>
            <pc:sldMk cId="1711970752" sldId="325"/>
            <ac:spMk id="5" creationId="{88E0F9B1-8CF0-D74F-B879-A8F60229E7A8}"/>
          </ac:spMkLst>
        </pc:spChg>
        <pc:picChg chg="add mod">
          <ac:chgData name="Stuart Bullock-Saunders" userId="0636eceb-0e3f-43f1-bd57-e9e70908cb34" providerId="ADAL" clId="{0B5C88CF-6CAC-4C8E-ABBF-503A2C856A2C}" dt="2025-12-03T10:00:50.491" v="13" actId="1076"/>
          <ac:picMkLst>
            <pc:docMk/>
            <pc:sldMk cId="1711970752" sldId="325"/>
            <ac:picMk id="2" creationId="{854DFF94-F182-E443-3FCD-717623DA994F}"/>
          </ac:picMkLst>
        </pc:picChg>
        <pc:picChg chg="add mod">
          <ac:chgData name="Stuart Bullock-Saunders" userId="0636eceb-0e3f-43f1-bd57-e9e70908cb34" providerId="ADAL" clId="{0B5C88CF-6CAC-4C8E-ABBF-503A2C856A2C}" dt="2025-12-03T10:00:50.491" v="13" actId="1076"/>
          <ac:picMkLst>
            <pc:docMk/>
            <pc:sldMk cId="1711970752" sldId="325"/>
            <ac:picMk id="3" creationId="{A6DCC035-E526-D394-0C4D-76C8C39E70B6}"/>
          </ac:picMkLst>
        </pc:picChg>
        <pc:picChg chg="add mod">
          <ac:chgData name="Stuart Bullock-Saunders" userId="0636eceb-0e3f-43f1-bd57-e9e70908cb34" providerId="ADAL" clId="{0B5C88CF-6CAC-4C8E-ABBF-503A2C856A2C}" dt="2025-12-03T10:01:35.384" v="15" actId="1076"/>
          <ac:picMkLst>
            <pc:docMk/>
            <pc:sldMk cId="1711970752" sldId="325"/>
            <ac:picMk id="8" creationId="{80B71891-4F10-BC9F-A2BF-9C11F0484246}"/>
          </ac:picMkLst>
        </pc:picChg>
        <pc:picChg chg="del">
          <ac:chgData name="Stuart Bullock-Saunders" userId="0636eceb-0e3f-43f1-bd57-e9e70908cb34" providerId="ADAL" clId="{0B5C88CF-6CAC-4C8E-ABBF-503A2C856A2C}" dt="2025-12-03T10:00:38.157" v="3" actId="478"/>
          <ac:picMkLst>
            <pc:docMk/>
            <pc:sldMk cId="1711970752" sldId="325"/>
            <ac:picMk id="9" creationId="{DE139E85-F301-2E21-C901-5746B7DB00E7}"/>
          </ac:picMkLst>
        </pc:picChg>
        <pc:picChg chg="add mod">
          <ac:chgData name="Stuart Bullock-Saunders" userId="0636eceb-0e3f-43f1-bd57-e9e70908cb34" providerId="ADAL" clId="{0B5C88CF-6CAC-4C8E-ABBF-503A2C856A2C}" dt="2025-12-03T10:01:35.384" v="15" actId="1076"/>
          <ac:picMkLst>
            <pc:docMk/>
            <pc:sldMk cId="1711970752" sldId="325"/>
            <ac:picMk id="11" creationId="{992CF7C8-FCAB-DD95-C2E1-1539AF24E87C}"/>
          </ac:picMkLst>
        </pc:picChg>
      </pc:sldChg>
      <pc:sldChg chg="addSp delSp modSp mod">
        <pc:chgData name="Stuart Bullock-Saunders" userId="0636eceb-0e3f-43f1-bd57-e9e70908cb34" providerId="ADAL" clId="{0B5C88CF-6CAC-4C8E-ABBF-503A2C856A2C}" dt="2025-12-03T10:00:35.185" v="2" actId="1076"/>
        <pc:sldMkLst>
          <pc:docMk/>
          <pc:sldMk cId="187009547" sldId="327"/>
        </pc:sldMkLst>
        <pc:picChg chg="add mod">
          <ac:chgData name="Stuart Bullock-Saunders" userId="0636eceb-0e3f-43f1-bd57-e9e70908cb34" providerId="ADAL" clId="{0B5C88CF-6CAC-4C8E-ABBF-503A2C856A2C}" dt="2025-12-03T10:00:35.185" v="2" actId="1076"/>
          <ac:picMkLst>
            <pc:docMk/>
            <pc:sldMk cId="187009547" sldId="327"/>
            <ac:picMk id="2" creationId="{04ACB48E-5B6B-3BB7-FBE3-E855BAA22F41}"/>
          </ac:picMkLst>
        </pc:picChg>
        <pc:picChg chg="add mod">
          <ac:chgData name="Stuart Bullock-Saunders" userId="0636eceb-0e3f-43f1-bd57-e9e70908cb34" providerId="ADAL" clId="{0B5C88CF-6CAC-4C8E-ABBF-503A2C856A2C}" dt="2025-12-03T10:00:35.185" v="2" actId="1076"/>
          <ac:picMkLst>
            <pc:docMk/>
            <pc:sldMk cId="187009547" sldId="327"/>
            <ac:picMk id="3" creationId="{D8794EBC-2BDA-A3AE-9CDF-362B152CDDC7}"/>
          </ac:picMkLst>
        </pc:picChg>
        <pc:picChg chg="del">
          <ac:chgData name="Stuart Bullock-Saunders" userId="0636eceb-0e3f-43f1-bd57-e9e70908cb34" providerId="ADAL" clId="{0B5C88CF-6CAC-4C8E-ABBF-503A2C856A2C}" dt="2025-12-03T10:00:32.145" v="0" actId="478"/>
          <ac:picMkLst>
            <pc:docMk/>
            <pc:sldMk cId="187009547" sldId="327"/>
            <ac:picMk id="9" creationId="{6BBBD209-C6F0-C70C-64B6-AFC7033F4DC8}"/>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JAN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Sheet1!$B$2</c:f>
              <c:numCache>
                <c:formatCode>General</c:formatCode>
                <c:ptCount val="1"/>
                <c:pt idx="0">
                  <c:v>2.2999999999999998</c:v>
                </c:pt>
              </c:numCache>
            </c:numRef>
          </c:val>
          <c:extLst>
            <c:ext xmlns:c16="http://schemas.microsoft.com/office/drawing/2014/chart" uri="{C3380CC4-5D6E-409C-BE32-E72D297353CC}">
              <c16:uniqueId val="{00000000-44CE-4AFD-8A18-A9E8A47F37F0}"/>
            </c:ext>
          </c:extLst>
        </c:ser>
        <c:ser>
          <c:idx val="1"/>
          <c:order val="1"/>
          <c:tx>
            <c:strRef>
              <c:f>Sheet1!$C$1</c:f>
              <c:strCache>
                <c:ptCount val="1"/>
                <c:pt idx="0">
                  <c:v>FEB</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Sheet1!$C$2</c:f>
              <c:numCache>
                <c:formatCode>General</c:formatCode>
                <c:ptCount val="1"/>
                <c:pt idx="0">
                  <c:v>3</c:v>
                </c:pt>
              </c:numCache>
            </c:numRef>
          </c:val>
          <c:extLst>
            <c:ext xmlns:c16="http://schemas.microsoft.com/office/drawing/2014/chart" uri="{C3380CC4-5D6E-409C-BE32-E72D297353CC}">
              <c16:uniqueId val="{00000001-44CE-4AFD-8A18-A9E8A47F37F0}"/>
            </c:ext>
          </c:extLst>
        </c:ser>
        <c:ser>
          <c:idx val="2"/>
          <c:order val="2"/>
          <c:tx>
            <c:strRef>
              <c:f>Sheet1!$D$1</c:f>
              <c:strCache>
                <c:ptCount val="1"/>
                <c:pt idx="0">
                  <c:v>MAR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Sheet1!$D$2</c:f>
              <c:numCache>
                <c:formatCode>General</c:formatCode>
                <c:ptCount val="1"/>
                <c:pt idx="0">
                  <c:v>1.8</c:v>
                </c:pt>
              </c:numCache>
            </c:numRef>
          </c:val>
          <c:extLst>
            <c:ext xmlns:c16="http://schemas.microsoft.com/office/drawing/2014/chart" uri="{C3380CC4-5D6E-409C-BE32-E72D297353CC}">
              <c16:uniqueId val="{00000002-44CE-4AFD-8A18-A9E8A47F37F0}"/>
            </c:ext>
          </c:extLst>
        </c:ser>
        <c:ser>
          <c:idx val="3"/>
          <c:order val="3"/>
          <c:tx>
            <c:strRef>
              <c:f>Sheet1!$E$1</c:f>
              <c:strCache>
                <c:ptCount val="1"/>
                <c:pt idx="0">
                  <c:v>APR</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Sheet1!$E$2</c:f>
              <c:numCache>
                <c:formatCode>General</c:formatCode>
                <c:ptCount val="1"/>
                <c:pt idx="0">
                  <c:v>3.8</c:v>
                </c:pt>
              </c:numCache>
            </c:numRef>
          </c:val>
          <c:extLst>
            <c:ext xmlns:c16="http://schemas.microsoft.com/office/drawing/2014/chart" uri="{C3380CC4-5D6E-409C-BE32-E72D297353CC}">
              <c16:uniqueId val="{00000003-44CE-4AFD-8A18-A9E8A47F37F0}"/>
            </c:ext>
          </c:extLst>
        </c:ser>
        <c:ser>
          <c:idx val="4"/>
          <c:order val="4"/>
          <c:tx>
            <c:strRef>
              <c:f>Sheet1!$F$1</c:f>
              <c:strCache>
                <c:ptCount val="1"/>
                <c:pt idx="0">
                  <c:v>MAY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Sheet1!$F$2</c:f>
              <c:numCache>
                <c:formatCode>General</c:formatCode>
                <c:ptCount val="1"/>
                <c:pt idx="0">
                  <c:v>3.4</c:v>
                </c:pt>
              </c:numCache>
            </c:numRef>
          </c:val>
          <c:extLst>
            <c:ext xmlns:c16="http://schemas.microsoft.com/office/drawing/2014/chart" uri="{C3380CC4-5D6E-409C-BE32-E72D297353CC}">
              <c16:uniqueId val="{00000004-44CE-4AFD-8A18-A9E8A47F37F0}"/>
            </c:ext>
          </c:extLst>
        </c:ser>
        <c:ser>
          <c:idx val="5"/>
          <c:order val="5"/>
          <c:tx>
            <c:strRef>
              <c:f>Sheet1!$G$1</c:f>
              <c:strCache>
                <c:ptCount val="1"/>
                <c:pt idx="0">
                  <c:v>JUN</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DATA</c:v>
                </c:pt>
              </c:strCache>
            </c:strRef>
          </c:cat>
          <c:val>
            <c:numRef>
              <c:f>Sheet1!$G$2</c:f>
              <c:numCache>
                <c:formatCode>General</c:formatCode>
                <c:ptCount val="1"/>
                <c:pt idx="0">
                  <c:v>4.5999999999999996</c:v>
                </c:pt>
              </c:numCache>
            </c:numRef>
          </c:val>
          <c:extLst>
            <c:ext xmlns:c16="http://schemas.microsoft.com/office/drawing/2014/chart" uri="{C3380CC4-5D6E-409C-BE32-E72D297353CC}">
              <c16:uniqueId val="{00000005-44CE-4AFD-8A18-A9E8A47F37F0}"/>
            </c:ext>
          </c:extLst>
        </c:ser>
        <c:dLbls>
          <c:showLegendKey val="0"/>
          <c:showVal val="1"/>
          <c:showCatName val="0"/>
          <c:showSerName val="0"/>
          <c:showPercent val="0"/>
          <c:showBubbleSize val="0"/>
        </c:dLbls>
        <c:gapWidth val="200"/>
        <c:overlap val="-50"/>
        <c:axId val="420139552"/>
        <c:axId val="420150080"/>
      </c:barChart>
      <c:catAx>
        <c:axId val="42013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20150080"/>
        <c:crosses val="autoZero"/>
        <c:auto val="1"/>
        <c:lblAlgn val="ctr"/>
        <c:lblOffset val="100"/>
        <c:noMultiLvlLbl val="0"/>
      </c:catAx>
      <c:valAx>
        <c:axId val="420150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20139552"/>
        <c:crosses val="autoZero"/>
        <c:crossBetween val="between"/>
        <c:majorUnit val="1"/>
        <c:minorUnit val="0.1"/>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C1B-4635-99A7-803E23345B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C1B-4635-99A7-803E23345B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C1B-4635-99A7-803E23345B8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C1B-4635-99A7-803E23345B8C}"/>
              </c:ext>
            </c:extLst>
          </c:dPt>
          <c:cat>
            <c:strRef>
              <c:f>Sheet1!$A$2:$A$5</c:f>
              <c:strCache>
                <c:ptCount val="4"/>
                <c:pt idx="0">
                  <c:v>Q1</c:v>
                </c:pt>
                <c:pt idx="1">
                  <c:v>Q2</c:v>
                </c:pt>
                <c:pt idx="2">
                  <c:v>Q3</c:v>
                </c:pt>
                <c:pt idx="3">
                  <c:v>Q4</c:v>
                </c:pt>
              </c:strCache>
            </c:strRef>
          </c:cat>
          <c:val>
            <c:numRef>
              <c:f>Sheet1!$B$2:$B$5</c:f>
              <c:numCache>
                <c:formatCode>General</c:formatCode>
                <c:ptCount val="4"/>
                <c:pt idx="0">
                  <c:v>55</c:v>
                </c:pt>
                <c:pt idx="1">
                  <c:v>20</c:v>
                </c:pt>
                <c:pt idx="2">
                  <c:v>5</c:v>
                </c:pt>
                <c:pt idx="3">
                  <c:v>10</c:v>
                </c:pt>
              </c:numCache>
            </c:numRef>
          </c:val>
          <c:extLst>
            <c:ext xmlns:c16="http://schemas.microsoft.com/office/drawing/2014/chart" uri="{C3380CC4-5D6E-409C-BE32-E72D297353CC}">
              <c16:uniqueId val="{00000008-CC1B-4635-99A7-803E23345B8C}"/>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5A484E-2BD9-3CBE-C611-D3089AC1AE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Plus Jakarta Sans Medium" pitchFamily="2" charset="0"/>
            </a:endParaRPr>
          </a:p>
        </p:txBody>
      </p:sp>
      <p:sp>
        <p:nvSpPr>
          <p:cNvPr id="3" name="Date Placeholder 2">
            <a:extLst>
              <a:ext uri="{FF2B5EF4-FFF2-40B4-BE49-F238E27FC236}">
                <a16:creationId xmlns:a16="http://schemas.microsoft.com/office/drawing/2014/main" id="{E4E7924C-FE91-B6B8-1539-895151714C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8E41D17-B1DE-4F3D-8229-E6DD2286D408}" type="datetimeFigureOut">
              <a:rPr lang="en-US" smtClean="0">
                <a:latin typeface="Plus Jakarta Sans Medium" pitchFamily="2" charset="0"/>
              </a:rPr>
              <a:t>12/3/2025</a:t>
            </a:fld>
            <a:endParaRPr lang="en-US">
              <a:latin typeface="Plus Jakarta Sans Medium" pitchFamily="2" charset="0"/>
            </a:endParaRPr>
          </a:p>
        </p:txBody>
      </p:sp>
      <p:sp>
        <p:nvSpPr>
          <p:cNvPr id="4" name="Footer Placeholder 3">
            <a:extLst>
              <a:ext uri="{FF2B5EF4-FFF2-40B4-BE49-F238E27FC236}">
                <a16:creationId xmlns:a16="http://schemas.microsoft.com/office/drawing/2014/main" id="{83BB3357-0477-9C6D-6606-044FA160C44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Plus Jakarta Sans Medium" pitchFamily="2" charset="0"/>
            </a:endParaRPr>
          </a:p>
        </p:txBody>
      </p:sp>
      <p:sp>
        <p:nvSpPr>
          <p:cNvPr id="5" name="Slide Number Placeholder 4">
            <a:extLst>
              <a:ext uri="{FF2B5EF4-FFF2-40B4-BE49-F238E27FC236}">
                <a16:creationId xmlns:a16="http://schemas.microsoft.com/office/drawing/2014/main" id="{272A7606-B324-E325-4BFC-71A57E9DE4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D87F3D-D5D7-403E-A0DB-D0DC951FAB6E}" type="slidenum">
              <a:rPr lang="en-US" smtClean="0">
                <a:latin typeface="Plus Jakarta Sans Medium" pitchFamily="2" charset="0"/>
              </a:rPr>
              <a:t>‹#›</a:t>
            </a:fld>
            <a:endParaRPr lang="en-US">
              <a:latin typeface="Plus Jakarta Sans Medium" pitchFamily="2" charset="0"/>
            </a:endParaRPr>
          </a:p>
        </p:txBody>
      </p:sp>
    </p:spTree>
    <p:extLst>
      <p:ext uri="{BB962C8B-B14F-4D97-AF65-F5344CB8AC3E}">
        <p14:creationId xmlns:p14="http://schemas.microsoft.com/office/powerpoint/2010/main" val="168946460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Plus Jakarta Sans Medium"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Plus Jakarta Sans Medium" pitchFamily="2" charset="0"/>
              </a:defRPr>
            </a:lvl1pPr>
          </a:lstStyle>
          <a:p>
            <a:fld id="{2A9CD6B2-B732-FC41-A69E-62762D3FD565}" type="datetimeFigureOut">
              <a:rPr lang="en-US" smtClean="0"/>
              <a:pPr/>
              <a:t>12/3/2025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Plus Jakarta Sans Medium"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lus Jakarta Sans Medium" pitchFamily="2" charset="0"/>
              </a:defRPr>
            </a:lvl1pPr>
          </a:lstStyle>
          <a:p>
            <a:fld id="{654E6AB8-202A-7D41-9CBD-7C8AE42CF1A5}" type="slidenum">
              <a:rPr lang="en-US" smtClean="0"/>
              <a:pPr/>
              <a:t>‹#›</a:t>
            </a:fld>
            <a:endParaRPr lang="en-US"/>
          </a:p>
        </p:txBody>
      </p:sp>
    </p:spTree>
    <p:extLst>
      <p:ext uri="{BB962C8B-B14F-4D97-AF65-F5344CB8AC3E}">
        <p14:creationId xmlns:p14="http://schemas.microsoft.com/office/powerpoint/2010/main" val="962103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Plus Jakarta Sans Medium" pitchFamily="2" charset="0"/>
        <a:ea typeface="+mn-ea"/>
        <a:cs typeface="+mn-cs"/>
      </a:defRPr>
    </a:lvl1pPr>
    <a:lvl2pPr marL="457200" algn="l" defTabSz="914400" rtl="0" eaLnBrk="1" latinLnBrk="0" hangingPunct="1">
      <a:defRPr sz="1200" kern="1200">
        <a:solidFill>
          <a:schemeClr val="tx1"/>
        </a:solidFill>
        <a:latin typeface="Plus Jakarta Sans Medium" pitchFamily="2" charset="0"/>
        <a:ea typeface="+mn-ea"/>
        <a:cs typeface="+mn-cs"/>
      </a:defRPr>
    </a:lvl2pPr>
    <a:lvl3pPr marL="914400" algn="l" defTabSz="914400" rtl="0" eaLnBrk="1" latinLnBrk="0" hangingPunct="1">
      <a:defRPr sz="1200" kern="1200">
        <a:solidFill>
          <a:schemeClr val="tx1"/>
        </a:solidFill>
        <a:latin typeface="Plus Jakarta Sans Medium" pitchFamily="2" charset="0"/>
        <a:ea typeface="+mn-ea"/>
        <a:cs typeface="+mn-cs"/>
      </a:defRPr>
    </a:lvl3pPr>
    <a:lvl4pPr marL="1371600" algn="l" defTabSz="914400" rtl="0" eaLnBrk="1" latinLnBrk="0" hangingPunct="1">
      <a:defRPr sz="1200" kern="1200">
        <a:solidFill>
          <a:schemeClr val="tx1"/>
        </a:solidFill>
        <a:latin typeface="Plus Jakarta Sans Medium" pitchFamily="2" charset="0"/>
        <a:ea typeface="+mn-ea"/>
        <a:cs typeface="+mn-cs"/>
      </a:defRPr>
    </a:lvl4pPr>
    <a:lvl5pPr marL="1828800" algn="l" defTabSz="914400" rtl="0" eaLnBrk="1" latinLnBrk="0" hangingPunct="1">
      <a:defRPr sz="1200" kern="1200">
        <a:solidFill>
          <a:schemeClr val="tx1"/>
        </a:solidFill>
        <a:latin typeface="Plus Jakarta Sans Medium"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18" Type="http://schemas.openxmlformats.org/officeDocument/2006/relationships/image" Target="../media/image39.png"/><Relationship Id="rId26" Type="http://schemas.openxmlformats.org/officeDocument/2006/relationships/image" Target="../media/image46.svg"/><Relationship Id="rId3" Type="http://schemas.openxmlformats.org/officeDocument/2006/relationships/image" Target="../media/image24.png"/><Relationship Id="rId21" Type="http://schemas.openxmlformats.org/officeDocument/2006/relationships/image" Target="../media/image42.sv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svg"/><Relationship Id="rId25" Type="http://schemas.openxmlformats.org/officeDocument/2006/relationships/image" Target="../media/image2.png"/><Relationship Id="rId2" Type="http://schemas.openxmlformats.org/officeDocument/2006/relationships/image" Target="../media/image23.jpeg"/><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jpeg"/><Relationship Id="rId5" Type="http://schemas.openxmlformats.org/officeDocument/2006/relationships/image" Target="../media/image26.png"/><Relationship Id="rId15" Type="http://schemas.openxmlformats.org/officeDocument/2006/relationships/image" Target="../media/image36.svg"/><Relationship Id="rId23" Type="http://schemas.openxmlformats.org/officeDocument/2006/relationships/image" Target="../media/image44.png"/><Relationship Id="rId10" Type="http://schemas.openxmlformats.org/officeDocument/2006/relationships/image" Target="../media/image31.png"/><Relationship Id="rId19" Type="http://schemas.openxmlformats.org/officeDocument/2006/relationships/image" Target="../media/image40.sv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emf"/><Relationship Id="rId27" Type="http://schemas.openxmlformats.org/officeDocument/2006/relationships/hyperlink" Target="https://pearsoneducationinc.sharepoint.com/sites/PearsonBrandHub/" TargetMode="External"/></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58.png"/><Relationship Id="rId18" Type="http://schemas.openxmlformats.org/officeDocument/2006/relationships/image" Target="../media/image63.png"/><Relationship Id="rId26" Type="http://schemas.openxmlformats.org/officeDocument/2006/relationships/image" Target="../media/image71.jpeg"/><Relationship Id="rId39" Type="http://schemas.openxmlformats.org/officeDocument/2006/relationships/image" Target="../media/image84.png"/><Relationship Id="rId21" Type="http://schemas.openxmlformats.org/officeDocument/2006/relationships/image" Target="../media/image66.pn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2.jpe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29" Type="http://schemas.openxmlformats.org/officeDocument/2006/relationships/image" Target="../media/image74.jpeg"/><Relationship Id="rId41" Type="http://schemas.openxmlformats.org/officeDocument/2006/relationships/image" Target="../media/image86.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6.png"/><Relationship Id="rId24" Type="http://schemas.openxmlformats.org/officeDocument/2006/relationships/image" Target="../media/image69.png"/><Relationship Id="rId32" Type="http://schemas.openxmlformats.org/officeDocument/2006/relationships/image" Target="../media/image77.png"/><Relationship Id="rId37" Type="http://schemas.openxmlformats.org/officeDocument/2006/relationships/image" Target="../media/image82.png"/><Relationship Id="rId40" Type="http://schemas.openxmlformats.org/officeDocument/2006/relationships/image" Target="../media/image85.pn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png"/><Relationship Id="rId28" Type="http://schemas.openxmlformats.org/officeDocument/2006/relationships/image" Target="../media/image73.jpeg"/><Relationship Id="rId36" Type="http://schemas.openxmlformats.org/officeDocument/2006/relationships/image" Target="../media/image81.png"/><Relationship Id="rId10" Type="http://schemas.openxmlformats.org/officeDocument/2006/relationships/image" Target="../media/image55.png"/><Relationship Id="rId19" Type="http://schemas.openxmlformats.org/officeDocument/2006/relationships/image" Target="../media/image64.png"/><Relationship Id="rId31" Type="http://schemas.openxmlformats.org/officeDocument/2006/relationships/image" Target="../media/image76.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 Id="rId22" Type="http://schemas.openxmlformats.org/officeDocument/2006/relationships/image" Target="../media/image67.png"/><Relationship Id="rId27" Type="http://schemas.openxmlformats.org/officeDocument/2006/relationships/image" Target="../media/image72.jpeg"/><Relationship Id="rId30" Type="http://schemas.openxmlformats.org/officeDocument/2006/relationships/image" Target="../media/image75.png"/><Relationship Id="rId35" Type="http://schemas.openxmlformats.org/officeDocument/2006/relationships/image" Target="../media/image80.jpeg"/><Relationship Id="rId43" Type="http://schemas.openxmlformats.org/officeDocument/2006/relationships/image" Target="../media/image88.png"/><Relationship Id="rId8" Type="http://schemas.openxmlformats.org/officeDocument/2006/relationships/image" Target="../media/image53.png"/><Relationship Id="rId3" Type="http://schemas.openxmlformats.org/officeDocument/2006/relationships/image" Target="../media/image48.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image" Target="../media/image83.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9.png"/><Relationship Id="rId1" Type="http://schemas.openxmlformats.org/officeDocument/2006/relationships/slideMaster" Target="../slideMasters/slideMaster1.xml"/><Relationship Id="rId4" Type="http://schemas.openxmlformats.org/officeDocument/2006/relationships/chart" Target="../charts/chart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3" Type="http://schemas.openxmlformats.org/officeDocument/2006/relationships/image" Target="../media/image100.png"/><Relationship Id="rId18" Type="http://schemas.openxmlformats.org/officeDocument/2006/relationships/image" Target="../media/image105.png"/><Relationship Id="rId26" Type="http://schemas.openxmlformats.org/officeDocument/2006/relationships/image" Target="../media/image113.png"/><Relationship Id="rId39" Type="http://schemas.openxmlformats.org/officeDocument/2006/relationships/image" Target="../media/image126.png"/><Relationship Id="rId21" Type="http://schemas.openxmlformats.org/officeDocument/2006/relationships/image" Target="../media/image108.png"/><Relationship Id="rId34" Type="http://schemas.openxmlformats.org/officeDocument/2006/relationships/image" Target="../media/image121.png"/><Relationship Id="rId42" Type="http://schemas.openxmlformats.org/officeDocument/2006/relationships/image" Target="../media/image129.png"/><Relationship Id="rId47" Type="http://schemas.openxmlformats.org/officeDocument/2006/relationships/image" Target="../media/image134.png"/><Relationship Id="rId50" Type="http://schemas.openxmlformats.org/officeDocument/2006/relationships/image" Target="../media/image137.png"/><Relationship Id="rId7" Type="http://schemas.openxmlformats.org/officeDocument/2006/relationships/image" Target="../media/image94.png"/><Relationship Id="rId2" Type="http://schemas.openxmlformats.org/officeDocument/2006/relationships/hyperlink" Target="https://pearsoneducationinc.sharepoint.com/sites/PearsonBrandHub/" TargetMode="External"/><Relationship Id="rId16" Type="http://schemas.openxmlformats.org/officeDocument/2006/relationships/image" Target="../media/image103.png"/><Relationship Id="rId29" Type="http://schemas.openxmlformats.org/officeDocument/2006/relationships/image" Target="../media/image116.png"/><Relationship Id="rId11" Type="http://schemas.openxmlformats.org/officeDocument/2006/relationships/image" Target="../media/image98.png"/><Relationship Id="rId24" Type="http://schemas.openxmlformats.org/officeDocument/2006/relationships/image" Target="../media/image111.png"/><Relationship Id="rId32" Type="http://schemas.openxmlformats.org/officeDocument/2006/relationships/image" Target="../media/image119.png"/><Relationship Id="rId37" Type="http://schemas.openxmlformats.org/officeDocument/2006/relationships/image" Target="../media/image124.png"/><Relationship Id="rId40" Type="http://schemas.openxmlformats.org/officeDocument/2006/relationships/image" Target="../media/image127.png"/><Relationship Id="rId45" Type="http://schemas.openxmlformats.org/officeDocument/2006/relationships/image" Target="../media/image132.png"/><Relationship Id="rId5" Type="http://schemas.openxmlformats.org/officeDocument/2006/relationships/image" Target="../media/image92.png"/><Relationship Id="rId15" Type="http://schemas.openxmlformats.org/officeDocument/2006/relationships/image" Target="../media/image102.png"/><Relationship Id="rId23" Type="http://schemas.openxmlformats.org/officeDocument/2006/relationships/image" Target="../media/image110.png"/><Relationship Id="rId28" Type="http://schemas.openxmlformats.org/officeDocument/2006/relationships/image" Target="../media/image115.png"/><Relationship Id="rId36" Type="http://schemas.openxmlformats.org/officeDocument/2006/relationships/image" Target="../media/image123.png"/><Relationship Id="rId49" Type="http://schemas.openxmlformats.org/officeDocument/2006/relationships/image" Target="../media/image136.png"/><Relationship Id="rId10" Type="http://schemas.openxmlformats.org/officeDocument/2006/relationships/image" Target="../media/image97.png"/><Relationship Id="rId19" Type="http://schemas.openxmlformats.org/officeDocument/2006/relationships/image" Target="../media/image106.png"/><Relationship Id="rId31" Type="http://schemas.openxmlformats.org/officeDocument/2006/relationships/image" Target="../media/image118.png"/><Relationship Id="rId44" Type="http://schemas.openxmlformats.org/officeDocument/2006/relationships/image" Target="../media/image131.png"/><Relationship Id="rId52" Type="http://schemas.openxmlformats.org/officeDocument/2006/relationships/image" Target="../media/image139.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 Id="rId22" Type="http://schemas.openxmlformats.org/officeDocument/2006/relationships/image" Target="../media/image109.png"/><Relationship Id="rId27" Type="http://schemas.openxmlformats.org/officeDocument/2006/relationships/image" Target="../media/image114.png"/><Relationship Id="rId30" Type="http://schemas.openxmlformats.org/officeDocument/2006/relationships/image" Target="../media/image117.png"/><Relationship Id="rId35" Type="http://schemas.openxmlformats.org/officeDocument/2006/relationships/image" Target="../media/image122.png"/><Relationship Id="rId43" Type="http://schemas.openxmlformats.org/officeDocument/2006/relationships/image" Target="../media/image130.png"/><Relationship Id="rId48" Type="http://schemas.openxmlformats.org/officeDocument/2006/relationships/image" Target="../media/image135.png"/><Relationship Id="rId8" Type="http://schemas.openxmlformats.org/officeDocument/2006/relationships/image" Target="../media/image95.png"/><Relationship Id="rId51" Type="http://schemas.openxmlformats.org/officeDocument/2006/relationships/image" Target="../media/image138.png"/><Relationship Id="rId3" Type="http://schemas.openxmlformats.org/officeDocument/2006/relationships/image" Target="../media/image90.png"/><Relationship Id="rId12" Type="http://schemas.openxmlformats.org/officeDocument/2006/relationships/image" Target="../media/image99.png"/><Relationship Id="rId17" Type="http://schemas.openxmlformats.org/officeDocument/2006/relationships/image" Target="../media/image104.png"/><Relationship Id="rId25" Type="http://schemas.openxmlformats.org/officeDocument/2006/relationships/image" Target="../media/image112.png"/><Relationship Id="rId33" Type="http://schemas.openxmlformats.org/officeDocument/2006/relationships/image" Target="../media/image120.png"/><Relationship Id="rId38" Type="http://schemas.openxmlformats.org/officeDocument/2006/relationships/image" Target="../media/image125.png"/><Relationship Id="rId46" Type="http://schemas.openxmlformats.org/officeDocument/2006/relationships/image" Target="../media/image133.png"/><Relationship Id="rId20" Type="http://schemas.openxmlformats.org/officeDocument/2006/relationships/image" Target="../media/image107.png"/><Relationship Id="rId41" Type="http://schemas.openxmlformats.org/officeDocument/2006/relationships/image" Target="../media/image128.png"/><Relationship Id="rId1" Type="http://schemas.openxmlformats.org/officeDocument/2006/relationships/slideMaster" Target="../slideMasters/slideMaster1.xml"/><Relationship Id="rId6" Type="http://schemas.openxmlformats.org/officeDocument/2006/relationships/image" Target="../media/image93.png"/></Relationships>
</file>

<file path=ppt/slideLayouts/_rels/slideLayout78.xml.rels><?xml version="1.0" encoding="UTF-8" standalone="yes"?>
<Relationships xmlns="http://schemas.openxmlformats.org/package/2006/relationships"><Relationship Id="rId13" Type="http://schemas.openxmlformats.org/officeDocument/2006/relationships/image" Target="../media/image147.png"/><Relationship Id="rId18" Type="http://schemas.openxmlformats.org/officeDocument/2006/relationships/image" Target="../media/image152.png"/><Relationship Id="rId26" Type="http://schemas.openxmlformats.org/officeDocument/2006/relationships/image" Target="../media/image160.png"/><Relationship Id="rId39" Type="http://schemas.openxmlformats.org/officeDocument/2006/relationships/image" Target="../media/image173.png"/><Relationship Id="rId21" Type="http://schemas.openxmlformats.org/officeDocument/2006/relationships/image" Target="../media/image155.png"/><Relationship Id="rId34" Type="http://schemas.openxmlformats.org/officeDocument/2006/relationships/image" Target="../media/image168.png"/><Relationship Id="rId42" Type="http://schemas.openxmlformats.org/officeDocument/2006/relationships/image" Target="../media/image176.png"/><Relationship Id="rId47" Type="http://schemas.openxmlformats.org/officeDocument/2006/relationships/image" Target="../media/image181.png"/><Relationship Id="rId50" Type="http://schemas.openxmlformats.org/officeDocument/2006/relationships/image" Target="../media/image184.png"/><Relationship Id="rId7" Type="http://schemas.openxmlformats.org/officeDocument/2006/relationships/image" Target="../media/image141.png"/><Relationship Id="rId2" Type="http://schemas.openxmlformats.org/officeDocument/2006/relationships/hyperlink" Target="https://pearsoneducationinc.sharepoint.com/sites/PearsonBrandHub/" TargetMode="External"/><Relationship Id="rId16" Type="http://schemas.openxmlformats.org/officeDocument/2006/relationships/image" Target="../media/image150.png"/><Relationship Id="rId29" Type="http://schemas.openxmlformats.org/officeDocument/2006/relationships/image" Target="../media/image163.png"/><Relationship Id="rId11" Type="http://schemas.openxmlformats.org/officeDocument/2006/relationships/image" Target="../media/image145.png"/><Relationship Id="rId24" Type="http://schemas.openxmlformats.org/officeDocument/2006/relationships/image" Target="../media/image158.png"/><Relationship Id="rId32" Type="http://schemas.openxmlformats.org/officeDocument/2006/relationships/image" Target="../media/image166.png"/><Relationship Id="rId37" Type="http://schemas.openxmlformats.org/officeDocument/2006/relationships/image" Target="../media/image171.png"/><Relationship Id="rId40" Type="http://schemas.openxmlformats.org/officeDocument/2006/relationships/image" Target="../media/image174.png"/><Relationship Id="rId45" Type="http://schemas.openxmlformats.org/officeDocument/2006/relationships/image" Target="../media/image179.png"/><Relationship Id="rId5" Type="http://schemas.openxmlformats.org/officeDocument/2006/relationships/image" Target="../media/image92.png"/><Relationship Id="rId15" Type="http://schemas.openxmlformats.org/officeDocument/2006/relationships/image" Target="../media/image149.png"/><Relationship Id="rId23" Type="http://schemas.openxmlformats.org/officeDocument/2006/relationships/image" Target="../media/image157.png"/><Relationship Id="rId28" Type="http://schemas.openxmlformats.org/officeDocument/2006/relationships/image" Target="../media/image162.png"/><Relationship Id="rId36" Type="http://schemas.openxmlformats.org/officeDocument/2006/relationships/image" Target="../media/image170.png"/><Relationship Id="rId49" Type="http://schemas.openxmlformats.org/officeDocument/2006/relationships/image" Target="../media/image183.png"/><Relationship Id="rId10" Type="http://schemas.openxmlformats.org/officeDocument/2006/relationships/image" Target="../media/image144.png"/><Relationship Id="rId19" Type="http://schemas.openxmlformats.org/officeDocument/2006/relationships/image" Target="../media/image153.png"/><Relationship Id="rId31" Type="http://schemas.openxmlformats.org/officeDocument/2006/relationships/image" Target="../media/image165.png"/><Relationship Id="rId44" Type="http://schemas.openxmlformats.org/officeDocument/2006/relationships/image" Target="../media/image178.png"/><Relationship Id="rId52" Type="http://schemas.openxmlformats.org/officeDocument/2006/relationships/image" Target="../media/image186.png"/><Relationship Id="rId4" Type="http://schemas.openxmlformats.org/officeDocument/2006/relationships/image" Target="../media/image91.png"/><Relationship Id="rId9" Type="http://schemas.openxmlformats.org/officeDocument/2006/relationships/image" Target="../media/image143.png"/><Relationship Id="rId14" Type="http://schemas.openxmlformats.org/officeDocument/2006/relationships/image" Target="../media/image148.png"/><Relationship Id="rId22" Type="http://schemas.openxmlformats.org/officeDocument/2006/relationships/image" Target="../media/image156.png"/><Relationship Id="rId27" Type="http://schemas.openxmlformats.org/officeDocument/2006/relationships/image" Target="../media/image161.png"/><Relationship Id="rId30" Type="http://schemas.openxmlformats.org/officeDocument/2006/relationships/image" Target="../media/image164.png"/><Relationship Id="rId35" Type="http://schemas.openxmlformats.org/officeDocument/2006/relationships/image" Target="../media/image169.png"/><Relationship Id="rId43" Type="http://schemas.openxmlformats.org/officeDocument/2006/relationships/image" Target="../media/image177.png"/><Relationship Id="rId48" Type="http://schemas.openxmlformats.org/officeDocument/2006/relationships/image" Target="../media/image182.png"/><Relationship Id="rId8" Type="http://schemas.openxmlformats.org/officeDocument/2006/relationships/image" Target="../media/image142.png"/><Relationship Id="rId51" Type="http://schemas.openxmlformats.org/officeDocument/2006/relationships/image" Target="../media/image185.png"/><Relationship Id="rId3" Type="http://schemas.openxmlformats.org/officeDocument/2006/relationships/image" Target="../media/image90.png"/><Relationship Id="rId12" Type="http://schemas.openxmlformats.org/officeDocument/2006/relationships/image" Target="../media/image146.png"/><Relationship Id="rId17" Type="http://schemas.openxmlformats.org/officeDocument/2006/relationships/image" Target="../media/image151.png"/><Relationship Id="rId25" Type="http://schemas.openxmlformats.org/officeDocument/2006/relationships/image" Target="../media/image159.png"/><Relationship Id="rId33" Type="http://schemas.openxmlformats.org/officeDocument/2006/relationships/image" Target="../media/image167.png"/><Relationship Id="rId38" Type="http://schemas.openxmlformats.org/officeDocument/2006/relationships/image" Target="../media/image172.png"/><Relationship Id="rId46" Type="http://schemas.openxmlformats.org/officeDocument/2006/relationships/image" Target="../media/image180.png"/><Relationship Id="rId20" Type="http://schemas.openxmlformats.org/officeDocument/2006/relationships/image" Target="../media/image154.png"/><Relationship Id="rId41" Type="http://schemas.openxmlformats.org/officeDocument/2006/relationships/image" Target="../media/image175.png"/><Relationship Id="rId1" Type="http://schemas.openxmlformats.org/officeDocument/2006/relationships/slideMaster" Target="../slideMasters/slideMaster1.xml"/><Relationship Id="rId6" Type="http://schemas.openxmlformats.org/officeDocument/2006/relationships/image" Target="../media/image140.png"/></Relationships>
</file>

<file path=ppt/slideLayouts/_rels/slideLayout79.xml.rels><?xml version="1.0" encoding="UTF-8" standalone="yes"?>
<Relationships xmlns="http://schemas.openxmlformats.org/package/2006/relationships"><Relationship Id="rId117" Type="http://schemas.openxmlformats.org/officeDocument/2006/relationships/image" Target="../media/image299.png"/><Relationship Id="rId21" Type="http://schemas.openxmlformats.org/officeDocument/2006/relationships/image" Target="../media/image204.png"/><Relationship Id="rId63" Type="http://schemas.openxmlformats.org/officeDocument/2006/relationships/image" Target="../media/image245.png"/><Relationship Id="rId159" Type="http://schemas.openxmlformats.org/officeDocument/2006/relationships/image" Target="../media/image341.png"/><Relationship Id="rId170" Type="http://schemas.openxmlformats.org/officeDocument/2006/relationships/image" Target="../media/image352.svg"/><Relationship Id="rId226" Type="http://schemas.openxmlformats.org/officeDocument/2006/relationships/image" Target="../media/image407.svg"/><Relationship Id="rId107" Type="http://schemas.openxmlformats.org/officeDocument/2006/relationships/image" Target="../media/image289.png"/><Relationship Id="rId11" Type="http://schemas.openxmlformats.org/officeDocument/2006/relationships/image" Target="../media/image194.png"/><Relationship Id="rId32" Type="http://schemas.openxmlformats.org/officeDocument/2006/relationships/image" Target="../media/image214.svg"/><Relationship Id="rId53" Type="http://schemas.openxmlformats.org/officeDocument/2006/relationships/image" Target="../media/image235.png"/><Relationship Id="rId74" Type="http://schemas.openxmlformats.org/officeDocument/2006/relationships/image" Target="../media/image256.svg"/><Relationship Id="rId128" Type="http://schemas.openxmlformats.org/officeDocument/2006/relationships/image" Target="../media/image310.svg"/><Relationship Id="rId149" Type="http://schemas.openxmlformats.org/officeDocument/2006/relationships/image" Target="../media/image331.png"/><Relationship Id="rId5" Type="http://schemas.openxmlformats.org/officeDocument/2006/relationships/image" Target="../media/image39.png"/><Relationship Id="rId95" Type="http://schemas.openxmlformats.org/officeDocument/2006/relationships/image" Target="../media/image277.png"/><Relationship Id="rId160" Type="http://schemas.openxmlformats.org/officeDocument/2006/relationships/image" Target="../media/image342.svg"/><Relationship Id="rId181" Type="http://schemas.openxmlformats.org/officeDocument/2006/relationships/image" Target="../media/image363.png"/><Relationship Id="rId216" Type="http://schemas.openxmlformats.org/officeDocument/2006/relationships/image" Target="../media/image398.svg"/><Relationship Id="rId237" Type="http://schemas.openxmlformats.org/officeDocument/2006/relationships/image" Target="../media/image418.svg"/><Relationship Id="rId258" Type="http://schemas.openxmlformats.org/officeDocument/2006/relationships/image" Target="../media/image438.png"/><Relationship Id="rId22" Type="http://schemas.openxmlformats.org/officeDocument/2006/relationships/image" Target="../media/image205.svg"/><Relationship Id="rId43" Type="http://schemas.openxmlformats.org/officeDocument/2006/relationships/image" Target="../media/image225.png"/><Relationship Id="rId64" Type="http://schemas.openxmlformats.org/officeDocument/2006/relationships/image" Target="../media/image246.svg"/><Relationship Id="rId118" Type="http://schemas.openxmlformats.org/officeDocument/2006/relationships/image" Target="../media/image300.svg"/><Relationship Id="rId139" Type="http://schemas.openxmlformats.org/officeDocument/2006/relationships/image" Target="../media/image321.png"/><Relationship Id="rId85" Type="http://schemas.openxmlformats.org/officeDocument/2006/relationships/image" Target="../media/image267.png"/><Relationship Id="rId150" Type="http://schemas.openxmlformats.org/officeDocument/2006/relationships/image" Target="../media/image332.svg"/><Relationship Id="rId171" Type="http://schemas.openxmlformats.org/officeDocument/2006/relationships/image" Target="../media/image353.png"/><Relationship Id="rId192" Type="http://schemas.openxmlformats.org/officeDocument/2006/relationships/image" Target="../media/image374.svg"/><Relationship Id="rId206" Type="http://schemas.openxmlformats.org/officeDocument/2006/relationships/image" Target="../media/image388.svg"/><Relationship Id="rId227" Type="http://schemas.openxmlformats.org/officeDocument/2006/relationships/image" Target="../media/image408.png"/><Relationship Id="rId248" Type="http://schemas.openxmlformats.org/officeDocument/2006/relationships/image" Target="../media/image429.png"/><Relationship Id="rId12" Type="http://schemas.openxmlformats.org/officeDocument/2006/relationships/image" Target="../media/image195.svg"/><Relationship Id="rId33" Type="http://schemas.openxmlformats.org/officeDocument/2006/relationships/image" Target="../media/image215.png"/><Relationship Id="rId108" Type="http://schemas.openxmlformats.org/officeDocument/2006/relationships/image" Target="../media/image290.svg"/><Relationship Id="rId129" Type="http://schemas.openxmlformats.org/officeDocument/2006/relationships/image" Target="../media/image311.png"/><Relationship Id="rId54" Type="http://schemas.openxmlformats.org/officeDocument/2006/relationships/image" Target="../media/image236.svg"/><Relationship Id="rId75" Type="http://schemas.openxmlformats.org/officeDocument/2006/relationships/image" Target="../media/image257.png"/><Relationship Id="rId96" Type="http://schemas.openxmlformats.org/officeDocument/2006/relationships/image" Target="../media/image278.svg"/><Relationship Id="rId140" Type="http://schemas.openxmlformats.org/officeDocument/2006/relationships/image" Target="../media/image322.svg"/><Relationship Id="rId161" Type="http://schemas.openxmlformats.org/officeDocument/2006/relationships/image" Target="../media/image343.png"/><Relationship Id="rId182" Type="http://schemas.openxmlformats.org/officeDocument/2006/relationships/image" Target="../media/image364.svg"/><Relationship Id="rId217" Type="http://schemas.openxmlformats.org/officeDocument/2006/relationships/image" Target="../media/image399.png"/><Relationship Id="rId6" Type="http://schemas.openxmlformats.org/officeDocument/2006/relationships/image" Target="../media/image40.svg"/><Relationship Id="rId238" Type="http://schemas.openxmlformats.org/officeDocument/2006/relationships/image" Target="../media/image419.png"/><Relationship Id="rId259" Type="http://schemas.openxmlformats.org/officeDocument/2006/relationships/image" Target="../media/image439.svg"/><Relationship Id="rId23" Type="http://schemas.openxmlformats.org/officeDocument/2006/relationships/image" Target="../media/image35.png"/><Relationship Id="rId119" Type="http://schemas.openxmlformats.org/officeDocument/2006/relationships/image" Target="../media/image301.png"/><Relationship Id="rId44" Type="http://schemas.openxmlformats.org/officeDocument/2006/relationships/image" Target="../media/image226.svg"/><Relationship Id="rId65" Type="http://schemas.openxmlformats.org/officeDocument/2006/relationships/image" Target="../media/image247.png"/><Relationship Id="rId86" Type="http://schemas.openxmlformats.org/officeDocument/2006/relationships/image" Target="../media/image268.svg"/><Relationship Id="rId130" Type="http://schemas.openxmlformats.org/officeDocument/2006/relationships/image" Target="../media/image312.svg"/><Relationship Id="rId151" Type="http://schemas.openxmlformats.org/officeDocument/2006/relationships/image" Target="../media/image333.png"/><Relationship Id="rId172" Type="http://schemas.openxmlformats.org/officeDocument/2006/relationships/image" Target="../media/image354.svg"/><Relationship Id="rId193" Type="http://schemas.openxmlformats.org/officeDocument/2006/relationships/image" Target="../media/image375.png"/><Relationship Id="rId207" Type="http://schemas.openxmlformats.org/officeDocument/2006/relationships/image" Target="../media/image389.png"/><Relationship Id="rId228" Type="http://schemas.openxmlformats.org/officeDocument/2006/relationships/image" Target="../media/image409.svg"/><Relationship Id="rId249" Type="http://schemas.openxmlformats.org/officeDocument/2006/relationships/image" Target="../media/image430.svg"/><Relationship Id="rId13" Type="http://schemas.openxmlformats.org/officeDocument/2006/relationships/image" Target="../media/image196.png"/><Relationship Id="rId109" Type="http://schemas.openxmlformats.org/officeDocument/2006/relationships/image" Target="../media/image291.png"/><Relationship Id="rId260" Type="http://schemas.openxmlformats.org/officeDocument/2006/relationships/image" Target="../media/image440.png"/><Relationship Id="rId34" Type="http://schemas.openxmlformats.org/officeDocument/2006/relationships/image" Target="../media/image216.svg"/><Relationship Id="rId55" Type="http://schemas.openxmlformats.org/officeDocument/2006/relationships/image" Target="../media/image237.png"/><Relationship Id="rId76" Type="http://schemas.openxmlformats.org/officeDocument/2006/relationships/image" Target="../media/image258.svg"/><Relationship Id="rId97" Type="http://schemas.openxmlformats.org/officeDocument/2006/relationships/image" Target="../media/image279.png"/><Relationship Id="rId120" Type="http://schemas.openxmlformats.org/officeDocument/2006/relationships/image" Target="../media/image302.svg"/><Relationship Id="rId141" Type="http://schemas.openxmlformats.org/officeDocument/2006/relationships/image" Target="../media/image323.png"/><Relationship Id="rId7" Type="http://schemas.openxmlformats.org/officeDocument/2006/relationships/image" Target="../media/image190.png"/><Relationship Id="rId162" Type="http://schemas.openxmlformats.org/officeDocument/2006/relationships/image" Target="../media/image344.svg"/><Relationship Id="rId183" Type="http://schemas.openxmlformats.org/officeDocument/2006/relationships/image" Target="../media/image365.png"/><Relationship Id="rId218" Type="http://schemas.openxmlformats.org/officeDocument/2006/relationships/image" Target="../media/image400.svg"/><Relationship Id="rId239" Type="http://schemas.openxmlformats.org/officeDocument/2006/relationships/image" Target="../media/image420.svg"/><Relationship Id="rId250" Type="http://schemas.openxmlformats.org/officeDocument/2006/relationships/image" Target="../media/image431.png"/><Relationship Id="rId24" Type="http://schemas.openxmlformats.org/officeDocument/2006/relationships/image" Target="../media/image206.svg"/><Relationship Id="rId45" Type="http://schemas.openxmlformats.org/officeDocument/2006/relationships/image" Target="../media/image227.png"/><Relationship Id="rId66" Type="http://schemas.openxmlformats.org/officeDocument/2006/relationships/image" Target="../media/image248.svg"/><Relationship Id="rId87" Type="http://schemas.openxmlformats.org/officeDocument/2006/relationships/image" Target="../media/image269.png"/><Relationship Id="rId110" Type="http://schemas.openxmlformats.org/officeDocument/2006/relationships/image" Target="../media/image292.svg"/><Relationship Id="rId131" Type="http://schemas.openxmlformats.org/officeDocument/2006/relationships/image" Target="../media/image313.png"/><Relationship Id="rId152" Type="http://schemas.openxmlformats.org/officeDocument/2006/relationships/image" Target="../media/image334.svg"/><Relationship Id="rId173" Type="http://schemas.openxmlformats.org/officeDocument/2006/relationships/image" Target="../media/image355.png"/><Relationship Id="rId194" Type="http://schemas.openxmlformats.org/officeDocument/2006/relationships/image" Target="../media/image376.svg"/><Relationship Id="rId208" Type="http://schemas.openxmlformats.org/officeDocument/2006/relationships/image" Target="../media/image390.svg"/><Relationship Id="rId229" Type="http://schemas.openxmlformats.org/officeDocument/2006/relationships/image" Target="../media/image410.png"/><Relationship Id="rId240" Type="http://schemas.openxmlformats.org/officeDocument/2006/relationships/image" Target="../media/image421.png"/><Relationship Id="rId261" Type="http://schemas.openxmlformats.org/officeDocument/2006/relationships/image" Target="../media/image441.svg"/><Relationship Id="rId14" Type="http://schemas.openxmlformats.org/officeDocument/2006/relationships/image" Target="../media/image197.svg"/><Relationship Id="rId35" Type="http://schemas.openxmlformats.org/officeDocument/2006/relationships/image" Target="../media/image217.png"/><Relationship Id="rId56" Type="http://schemas.openxmlformats.org/officeDocument/2006/relationships/image" Target="../media/image238.svg"/><Relationship Id="rId77" Type="http://schemas.openxmlformats.org/officeDocument/2006/relationships/image" Target="../media/image259.png"/><Relationship Id="rId100" Type="http://schemas.openxmlformats.org/officeDocument/2006/relationships/image" Target="../media/image282.svg"/><Relationship Id="rId8" Type="http://schemas.openxmlformats.org/officeDocument/2006/relationships/image" Target="../media/image191.svg"/><Relationship Id="rId98" Type="http://schemas.openxmlformats.org/officeDocument/2006/relationships/image" Target="../media/image280.svg"/><Relationship Id="rId121" Type="http://schemas.openxmlformats.org/officeDocument/2006/relationships/image" Target="../media/image303.png"/><Relationship Id="rId142" Type="http://schemas.openxmlformats.org/officeDocument/2006/relationships/image" Target="../media/image324.svg"/><Relationship Id="rId163" Type="http://schemas.openxmlformats.org/officeDocument/2006/relationships/image" Target="../media/image345.png"/><Relationship Id="rId184" Type="http://schemas.openxmlformats.org/officeDocument/2006/relationships/image" Target="../media/image366.svg"/><Relationship Id="rId219" Type="http://schemas.openxmlformats.org/officeDocument/2006/relationships/image" Target="../media/image401.png"/><Relationship Id="rId230" Type="http://schemas.openxmlformats.org/officeDocument/2006/relationships/image" Target="../media/image411.svg"/><Relationship Id="rId251" Type="http://schemas.openxmlformats.org/officeDocument/2006/relationships/image" Target="../media/image432.svg"/><Relationship Id="rId25" Type="http://schemas.openxmlformats.org/officeDocument/2006/relationships/image" Target="../media/image207.png"/><Relationship Id="rId46" Type="http://schemas.openxmlformats.org/officeDocument/2006/relationships/image" Target="../media/image228.svg"/><Relationship Id="rId67" Type="http://schemas.openxmlformats.org/officeDocument/2006/relationships/image" Target="../media/image249.png"/><Relationship Id="rId88" Type="http://schemas.openxmlformats.org/officeDocument/2006/relationships/image" Target="../media/image270.svg"/><Relationship Id="rId111" Type="http://schemas.openxmlformats.org/officeDocument/2006/relationships/image" Target="../media/image293.png"/><Relationship Id="rId132" Type="http://schemas.openxmlformats.org/officeDocument/2006/relationships/image" Target="../media/image314.svg"/><Relationship Id="rId153" Type="http://schemas.openxmlformats.org/officeDocument/2006/relationships/image" Target="../media/image335.png"/><Relationship Id="rId174" Type="http://schemas.openxmlformats.org/officeDocument/2006/relationships/image" Target="../media/image356.svg"/><Relationship Id="rId195" Type="http://schemas.openxmlformats.org/officeDocument/2006/relationships/image" Target="../media/image377.png"/><Relationship Id="rId209" Type="http://schemas.openxmlformats.org/officeDocument/2006/relationships/image" Target="../media/image391.png"/><Relationship Id="rId220" Type="http://schemas.openxmlformats.org/officeDocument/2006/relationships/image" Target="../media/image402.svg"/><Relationship Id="rId241" Type="http://schemas.openxmlformats.org/officeDocument/2006/relationships/image" Target="../media/image422.svg"/><Relationship Id="rId15" Type="http://schemas.openxmlformats.org/officeDocument/2006/relationships/image" Target="../media/image198.png"/><Relationship Id="rId36" Type="http://schemas.openxmlformats.org/officeDocument/2006/relationships/image" Target="../media/image218.svg"/><Relationship Id="rId57" Type="http://schemas.openxmlformats.org/officeDocument/2006/relationships/image" Target="../media/image239.png"/><Relationship Id="rId262" Type="http://schemas.openxmlformats.org/officeDocument/2006/relationships/image" Target="../media/image442.png"/><Relationship Id="rId78" Type="http://schemas.openxmlformats.org/officeDocument/2006/relationships/image" Target="../media/image260.svg"/><Relationship Id="rId99" Type="http://schemas.openxmlformats.org/officeDocument/2006/relationships/image" Target="../media/image281.png"/><Relationship Id="rId101" Type="http://schemas.openxmlformats.org/officeDocument/2006/relationships/image" Target="../media/image283.png"/><Relationship Id="rId122" Type="http://schemas.openxmlformats.org/officeDocument/2006/relationships/image" Target="../media/image304.svg"/><Relationship Id="rId143" Type="http://schemas.openxmlformats.org/officeDocument/2006/relationships/image" Target="../media/image325.png"/><Relationship Id="rId164" Type="http://schemas.openxmlformats.org/officeDocument/2006/relationships/image" Target="../media/image346.svg"/><Relationship Id="rId185" Type="http://schemas.openxmlformats.org/officeDocument/2006/relationships/image" Target="../media/image367.png"/><Relationship Id="rId9" Type="http://schemas.openxmlformats.org/officeDocument/2006/relationships/image" Target="../media/image192.png"/><Relationship Id="rId210" Type="http://schemas.openxmlformats.org/officeDocument/2006/relationships/image" Target="../media/image392.svg"/><Relationship Id="rId26" Type="http://schemas.openxmlformats.org/officeDocument/2006/relationships/image" Target="../media/image208.svg"/><Relationship Id="rId231" Type="http://schemas.openxmlformats.org/officeDocument/2006/relationships/image" Target="../media/image412.png"/><Relationship Id="rId252" Type="http://schemas.openxmlformats.org/officeDocument/2006/relationships/image" Target="../media/image433.png"/><Relationship Id="rId47" Type="http://schemas.openxmlformats.org/officeDocument/2006/relationships/image" Target="../media/image229.png"/><Relationship Id="rId68" Type="http://schemas.openxmlformats.org/officeDocument/2006/relationships/image" Target="../media/image250.svg"/><Relationship Id="rId89" Type="http://schemas.openxmlformats.org/officeDocument/2006/relationships/image" Target="../media/image271.png"/><Relationship Id="rId112" Type="http://schemas.openxmlformats.org/officeDocument/2006/relationships/image" Target="../media/image294.svg"/><Relationship Id="rId133" Type="http://schemas.openxmlformats.org/officeDocument/2006/relationships/image" Target="../media/image315.png"/><Relationship Id="rId154" Type="http://schemas.openxmlformats.org/officeDocument/2006/relationships/image" Target="../media/image336.svg"/><Relationship Id="rId175" Type="http://schemas.openxmlformats.org/officeDocument/2006/relationships/image" Target="../media/image357.png"/><Relationship Id="rId196" Type="http://schemas.openxmlformats.org/officeDocument/2006/relationships/image" Target="../media/image378.svg"/><Relationship Id="rId200" Type="http://schemas.openxmlformats.org/officeDocument/2006/relationships/image" Target="../media/image382.svg"/><Relationship Id="rId16" Type="http://schemas.openxmlformats.org/officeDocument/2006/relationships/image" Target="../media/image199.svg"/><Relationship Id="rId221" Type="http://schemas.openxmlformats.org/officeDocument/2006/relationships/image" Target="../media/image403.png"/><Relationship Id="rId242" Type="http://schemas.openxmlformats.org/officeDocument/2006/relationships/image" Target="../media/image423.png"/><Relationship Id="rId263" Type="http://schemas.openxmlformats.org/officeDocument/2006/relationships/image" Target="../media/image443.svg"/><Relationship Id="rId37" Type="http://schemas.openxmlformats.org/officeDocument/2006/relationships/image" Target="../media/image219.png"/><Relationship Id="rId58" Type="http://schemas.openxmlformats.org/officeDocument/2006/relationships/image" Target="../media/image240.svg"/><Relationship Id="rId79" Type="http://schemas.openxmlformats.org/officeDocument/2006/relationships/image" Target="../media/image261.png"/><Relationship Id="rId102" Type="http://schemas.openxmlformats.org/officeDocument/2006/relationships/image" Target="../media/image284.svg"/><Relationship Id="rId123" Type="http://schemas.openxmlformats.org/officeDocument/2006/relationships/image" Target="../media/image305.png"/><Relationship Id="rId144" Type="http://schemas.openxmlformats.org/officeDocument/2006/relationships/image" Target="../media/image326.svg"/><Relationship Id="rId90" Type="http://schemas.openxmlformats.org/officeDocument/2006/relationships/image" Target="../media/image272.svg"/><Relationship Id="rId165" Type="http://schemas.openxmlformats.org/officeDocument/2006/relationships/image" Target="../media/image347.png"/><Relationship Id="rId186" Type="http://schemas.openxmlformats.org/officeDocument/2006/relationships/image" Target="../media/image368.svg"/><Relationship Id="rId211" Type="http://schemas.openxmlformats.org/officeDocument/2006/relationships/image" Target="../media/image393.png"/><Relationship Id="rId232" Type="http://schemas.openxmlformats.org/officeDocument/2006/relationships/image" Target="../media/image413.svg"/><Relationship Id="rId253" Type="http://schemas.openxmlformats.org/officeDocument/2006/relationships/image" Target="../media/image434.svg"/><Relationship Id="rId27" Type="http://schemas.openxmlformats.org/officeDocument/2006/relationships/image" Target="../media/image209.png"/><Relationship Id="rId48" Type="http://schemas.openxmlformats.org/officeDocument/2006/relationships/image" Target="../media/image230.svg"/><Relationship Id="rId69" Type="http://schemas.openxmlformats.org/officeDocument/2006/relationships/image" Target="../media/image251.png"/><Relationship Id="rId113" Type="http://schemas.openxmlformats.org/officeDocument/2006/relationships/image" Target="../media/image295.png"/><Relationship Id="rId134" Type="http://schemas.openxmlformats.org/officeDocument/2006/relationships/image" Target="../media/image316.svg"/><Relationship Id="rId80" Type="http://schemas.openxmlformats.org/officeDocument/2006/relationships/image" Target="../media/image262.svg"/><Relationship Id="rId155" Type="http://schemas.openxmlformats.org/officeDocument/2006/relationships/image" Target="../media/image337.png"/><Relationship Id="rId176" Type="http://schemas.openxmlformats.org/officeDocument/2006/relationships/image" Target="../media/image358.svg"/><Relationship Id="rId197" Type="http://schemas.openxmlformats.org/officeDocument/2006/relationships/image" Target="../media/image379.png"/><Relationship Id="rId201" Type="http://schemas.openxmlformats.org/officeDocument/2006/relationships/image" Target="../media/image383.png"/><Relationship Id="rId222" Type="http://schemas.openxmlformats.org/officeDocument/2006/relationships/image" Target="../media/image404.svg"/><Relationship Id="rId243" Type="http://schemas.openxmlformats.org/officeDocument/2006/relationships/image" Target="../media/image424.svg"/><Relationship Id="rId264" Type="http://schemas.openxmlformats.org/officeDocument/2006/relationships/image" Target="../media/image41.png"/><Relationship Id="rId17" Type="http://schemas.openxmlformats.org/officeDocument/2006/relationships/image" Target="../media/image200.png"/><Relationship Id="rId38" Type="http://schemas.openxmlformats.org/officeDocument/2006/relationships/image" Target="../media/image220.svg"/><Relationship Id="rId59" Type="http://schemas.openxmlformats.org/officeDocument/2006/relationships/image" Target="../media/image241.png"/><Relationship Id="rId103" Type="http://schemas.openxmlformats.org/officeDocument/2006/relationships/image" Target="../media/image285.png"/><Relationship Id="rId124" Type="http://schemas.openxmlformats.org/officeDocument/2006/relationships/image" Target="../media/image306.svg"/><Relationship Id="rId70" Type="http://schemas.openxmlformats.org/officeDocument/2006/relationships/image" Target="../media/image252.svg"/><Relationship Id="rId91" Type="http://schemas.openxmlformats.org/officeDocument/2006/relationships/image" Target="../media/image273.png"/><Relationship Id="rId145" Type="http://schemas.openxmlformats.org/officeDocument/2006/relationships/image" Target="../media/image327.png"/><Relationship Id="rId166" Type="http://schemas.openxmlformats.org/officeDocument/2006/relationships/image" Target="../media/image348.svg"/><Relationship Id="rId187" Type="http://schemas.openxmlformats.org/officeDocument/2006/relationships/image" Target="../media/image369.png"/><Relationship Id="rId1" Type="http://schemas.openxmlformats.org/officeDocument/2006/relationships/slideMaster" Target="../slideMasters/slideMaster1.xml"/><Relationship Id="rId212" Type="http://schemas.openxmlformats.org/officeDocument/2006/relationships/image" Target="../media/image394.svg"/><Relationship Id="rId233" Type="http://schemas.openxmlformats.org/officeDocument/2006/relationships/image" Target="../media/image414.png"/><Relationship Id="rId254" Type="http://schemas.openxmlformats.org/officeDocument/2006/relationships/image" Target="../media/image37.png"/><Relationship Id="rId28" Type="http://schemas.openxmlformats.org/officeDocument/2006/relationships/image" Target="../media/image210.svg"/><Relationship Id="rId49" Type="http://schemas.openxmlformats.org/officeDocument/2006/relationships/image" Target="../media/image231.png"/><Relationship Id="rId114" Type="http://schemas.openxmlformats.org/officeDocument/2006/relationships/image" Target="../media/image296.svg"/><Relationship Id="rId60" Type="http://schemas.openxmlformats.org/officeDocument/2006/relationships/image" Target="../media/image242.svg"/><Relationship Id="rId81" Type="http://schemas.openxmlformats.org/officeDocument/2006/relationships/image" Target="../media/image263.png"/><Relationship Id="rId135" Type="http://schemas.openxmlformats.org/officeDocument/2006/relationships/image" Target="../media/image317.png"/><Relationship Id="rId156" Type="http://schemas.openxmlformats.org/officeDocument/2006/relationships/image" Target="../media/image338.svg"/><Relationship Id="rId177" Type="http://schemas.openxmlformats.org/officeDocument/2006/relationships/image" Target="../media/image359.png"/><Relationship Id="rId198" Type="http://schemas.openxmlformats.org/officeDocument/2006/relationships/image" Target="../media/image380.svg"/><Relationship Id="rId202" Type="http://schemas.openxmlformats.org/officeDocument/2006/relationships/image" Target="../media/image384.svg"/><Relationship Id="rId223" Type="http://schemas.openxmlformats.org/officeDocument/2006/relationships/image" Target="../media/image405.png"/><Relationship Id="rId244" Type="http://schemas.openxmlformats.org/officeDocument/2006/relationships/image" Target="../media/image425.png"/><Relationship Id="rId18" Type="http://schemas.openxmlformats.org/officeDocument/2006/relationships/image" Target="../media/image201.svg"/><Relationship Id="rId39" Type="http://schemas.openxmlformats.org/officeDocument/2006/relationships/image" Target="../media/image221.png"/><Relationship Id="rId265" Type="http://schemas.openxmlformats.org/officeDocument/2006/relationships/image" Target="../media/image444.svg"/><Relationship Id="rId50" Type="http://schemas.openxmlformats.org/officeDocument/2006/relationships/image" Target="../media/image232.svg"/><Relationship Id="rId104" Type="http://schemas.openxmlformats.org/officeDocument/2006/relationships/image" Target="../media/image286.svg"/><Relationship Id="rId125" Type="http://schemas.openxmlformats.org/officeDocument/2006/relationships/image" Target="../media/image307.png"/><Relationship Id="rId146" Type="http://schemas.openxmlformats.org/officeDocument/2006/relationships/image" Target="../media/image328.svg"/><Relationship Id="rId167" Type="http://schemas.openxmlformats.org/officeDocument/2006/relationships/image" Target="../media/image349.png"/><Relationship Id="rId188" Type="http://schemas.openxmlformats.org/officeDocument/2006/relationships/image" Target="../media/image370.svg"/><Relationship Id="rId71" Type="http://schemas.openxmlformats.org/officeDocument/2006/relationships/image" Target="../media/image253.png"/><Relationship Id="rId92" Type="http://schemas.openxmlformats.org/officeDocument/2006/relationships/image" Target="../media/image274.svg"/><Relationship Id="rId213" Type="http://schemas.openxmlformats.org/officeDocument/2006/relationships/image" Target="../media/image395.png"/><Relationship Id="rId234" Type="http://schemas.openxmlformats.org/officeDocument/2006/relationships/image" Target="../media/image415.svg"/><Relationship Id="rId2" Type="http://schemas.openxmlformats.org/officeDocument/2006/relationships/image" Target="../media/image187.png"/><Relationship Id="rId29" Type="http://schemas.openxmlformats.org/officeDocument/2006/relationships/image" Target="../media/image211.png"/><Relationship Id="rId255" Type="http://schemas.openxmlformats.org/officeDocument/2006/relationships/image" Target="../media/image435.svg"/><Relationship Id="rId40" Type="http://schemas.openxmlformats.org/officeDocument/2006/relationships/image" Target="../media/image222.svg"/><Relationship Id="rId115" Type="http://schemas.openxmlformats.org/officeDocument/2006/relationships/image" Target="../media/image297.png"/><Relationship Id="rId136" Type="http://schemas.openxmlformats.org/officeDocument/2006/relationships/image" Target="../media/image318.svg"/><Relationship Id="rId157" Type="http://schemas.openxmlformats.org/officeDocument/2006/relationships/image" Target="../media/image339.png"/><Relationship Id="rId178" Type="http://schemas.openxmlformats.org/officeDocument/2006/relationships/image" Target="../media/image360.svg"/><Relationship Id="rId61" Type="http://schemas.openxmlformats.org/officeDocument/2006/relationships/image" Target="../media/image243.png"/><Relationship Id="rId82" Type="http://schemas.openxmlformats.org/officeDocument/2006/relationships/image" Target="../media/image264.svg"/><Relationship Id="rId199" Type="http://schemas.openxmlformats.org/officeDocument/2006/relationships/image" Target="../media/image381.png"/><Relationship Id="rId203" Type="http://schemas.openxmlformats.org/officeDocument/2006/relationships/image" Target="../media/image385.png"/><Relationship Id="rId19" Type="http://schemas.openxmlformats.org/officeDocument/2006/relationships/image" Target="../media/image202.png"/><Relationship Id="rId224" Type="http://schemas.openxmlformats.org/officeDocument/2006/relationships/image" Target="../media/image406.svg"/><Relationship Id="rId245" Type="http://schemas.openxmlformats.org/officeDocument/2006/relationships/image" Target="../media/image426.svg"/><Relationship Id="rId266" Type="http://schemas.openxmlformats.org/officeDocument/2006/relationships/image" Target="../media/image445.png"/><Relationship Id="rId30" Type="http://schemas.openxmlformats.org/officeDocument/2006/relationships/image" Target="../media/image212.svg"/><Relationship Id="rId105" Type="http://schemas.openxmlformats.org/officeDocument/2006/relationships/image" Target="../media/image287.png"/><Relationship Id="rId126" Type="http://schemas.openxmlformats.org/officeDocument/2006/relationships/image" Target="../media/image308.svg"/><Relationship Id="rId147" Type="http://schemas.openxmlformats.org/officeDocument/2006/relationships/image" Target="../media/image329.png"/><Relationship Id="rId168" Type="http://schemas.openxmlformats.org/officeDocument/2006/relationships/image" Target="../media/image350.svg"/><Relationship Id="rId51" Type="http://schemas.openxmlformats.org/officeDocument/2006/relationships/image" Target="../media/image233.png"/><Relationship Id="rId72" Type="http://schemas.openxmlformats.org/officeDocument/2006/relationships/image" Target="../media/image254.svg"/><Relationship Id="rId93" Type="http://schemas.openxmlformats.org/officeDocument/2006/relationships/image" Target="../media/image275.png"/><Relationship Id="rId189" Type="http://schemas.openxmlformats.org/officeDocument/2006/relationships/image" Target="../media/image371.png"/><Relationship Id="rId3" Type="http://schemas.openxmlformats.org/officeDocument/2006/relationships/image" Target="../media/image188.png"/><Relationship Id="rId214" Type="http://schemas.openxmlformats.org/officeDocument/2006/relationships/image" Target="../media/image396.svg"/><Relationship Id="rId235" Type="http://schemas.openxmlformats.org/officeDocument/2006/relationships/image" Target="../media/image416.svg"/><Relationship Id="rId256" Type="http://schemas.openxmlformats.org/officeDocument/2006/relationships/image" Target="../media/image436.png"/><Relationship Id="rId116" Type="http://schemas.openxmlformats.org/officeDocument/2006/relationships/image" Target="../media/image298.svg"/><Relationship Id="rId137" Type="http://schemas.openxmlformats.org/officeDocument/2006/relationships/image" Target="../media/image319.png"/><Relationship Id="rId158" Type="http://schemas.openxmlformats.org/officeDocument/2006/relationships/image" Target="../media/image340.svg"/><Relationship Id="rId20" Type="http://schemas.openxmlformats.org/officeDocument/2006/relationships/image" Target="../media/image203.svg"/><Relationship Id="rId41" Type="http://schemas.openxmlformats.org/officeDocument/2006/relationships/image" Target="../media/image223.png"/><Relationship Id="rId62" Type="http://schemas.openxmlformats.org/officeDocument/2006/relationships/image" Target="../media/image244.svg"/><Relationship Id="rId83" Type="http://schemas.openxmlformats.org/officeDocument/2006/relationships/image" Target="../media/image265.png"/><Relationship Id="rId179" Type="http://schemas.openxmlformats.org/officeDocument/2006/relationships/image" Target="../media/image361.png"/><Relationship Id="rId190" Type="http://schemas.openxmlformats.org/officeDocument/2006/relationships/image" Target="../media/image372.svg"/><Relationship Id="rId204" Type="http://schemas.openxmlformats.org/officeDocument/2006/relationships/image" Target="../media/image386.svg"/><Relationship Id="rId225" Type="http://schemas.openxmlformats.org/officeDocument/2006/relationships/image" Target="../media/image33.png"/><Relationship Id="rId246" Type="http://schemas.openxmlformats.org/officeDocument/2006/relationships/image" Target="../media/image427.png"/><Relationship Id="rId267" Type="http://schemas.openxmlformats.org/officeDocument/2006/relationships/image" Target="../media/image446.svg"/><Relationship Id="rId106" Type="http://schemas.openxmlformats.org/officeDocument/2006/relationships/image" Target="../media/image288.svg"/><Relationship Id="rId127" Type="http://schemas.openxmlformats.org/officeDocument/2006/relationships/image" Target="../media/image309.png"/><Relationship Id="rId10" Type="http://schemas.openxmlformats.org/officeDocument/2006/relationships/image" Target="../media/image193.svg"/><Relationship Id="rId31" Type="http://schemas.openxmlformats.org/officeDocument/2006/relationships/image" Target="../media/image213.png"/><Relationship Id="rId52" Type="http://schemas.openxmlformats.org/officeDocument/2006/relationships/image" Target="../media/image234.svg"/><Relationship Id="rId73" Type="http://schemas.openxmlformats.org/officeDocument/2006/relationships/image" Target="../media/image255.png"/><Relationship Id="rId94" Type="http://schemas.openxmlformats.org/officeDocument/2006/relationships/image" Target="../media/image276.svg"/><Relationship Id="rId148" Type="http://schemas.openxmlformats.org/officeDocument/2006/relationships/image" Target="../media/image330.svg"/><Relationship Id="rId169" Type="http://schemas.openxmlformats.org/officeDocument/2006/relationships/image" Target="../media/image351.png"/><Relationship Id="rId4" Type="http://schemas.openxmlformats.org/officeDocument/2006/relationships/image" Target="../media/image189.svg"/><Relationship Id="rId180" Type="http://schemas.openxmlformats.org/officeDocument/2006/relationships/image" Target="../media/image362.svg"/><Relationship Id="rId215" Type="http://schemas.openxmlformats.org/officeDocument/2006/relationships/image" Target="../media/image397.png"/><Relationship Id="rId236" Type="http://schemas.openxmlformats.org/officeDocument/2006/relationships/image" Target="../media/image417.png"/><Relationship Id="rId257" Type="http://schemas.openxmlformats.org/officeDocument/2006/relationships/image" Target="../media/image437.svg"/><Relationship Id="rId42" Type="http://schemas.openxmlformats.org/officeDocument/2006/relationships/image" Target="../media/image224.svg"/><Relationship Id="rId84" Type="http://schemas.openxmlformats.org/officeDocument/2006/relationships/image" Target="../media/image266.svg"/><Relationship Id="rId138" Type="http://schemas.openxmlformats.org/officeDocument/2006/relationships/image" Target="../media/image320.svg"/><Relationship Id="rId191" Type="http://schemas.openxmlformats.org/officeDocument/2006/relationships/image" Target="../media/image373.png"/><Relationship Id="rId205" Type="http://schemas.openxmlformats.org/officeDocument/2006/relationships/image" Target="../media/image387.png"/><Relationship Id="rId247" Type="http://schemas.openxmlformats.org/officeDocument/2006/relationships/image" Target="../media/image42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48.png"/><Relationship Id="rId2" Type="http://schemas.openxmlformats.org/officeDocument/2006/relationships/image" Target="../media/image447.png"/><Relationship Id="rId1" Type="http://schemas.openxmlformats.org/officeDocument/2006/relationships/slideMaster" Target="../slideMasters/slideMaster1.xml"/><Relationship Id="rId5" Type="http://schemas.openxmlformats.org/officeDocument/2006/relationships/image" Target="../media/image450.png"/><Relationship Id="rId4" Type="http://schemas.openxmlformats.org/officeDocument/2006/relationships/image" Target="../media/image449.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48.png"/><Relationship Id="rId2" Type="http://schemas.openxmlformats.org/officeDocument/2006/relationships/image" Target="../media/image447.png"/><Relationship Id="rId1" Type="http://schemas.openxmlformats.org/officeDocument/2006/relationships/slideMaster" Target="../slideMasters/slideMaster1.xml"/><Relationship Id="rId5" Type="http://schemas.openxmlformats.org/officeDocument/2006/relationships/image" Target="../media/image450.png"/><Relationship Id="rId4" Type="http://schemas.openxmlformats.org/officeDocument/2006/relationships/image" Target="../media/image449.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52.png"/><Relationship Id="rId2" Type="http://schemas.openxmlformats.org/officeDocument/2006/relationships/image" Target="../media/image451.png"/><Relationship Id="rId1" Type="http://schemas.openxmlformats.org/officeDocument/2006/relationships/slideMaster" Target="../slideMasters/slideMaster1.xml"/><Relationship Id="rId4" Type="http://schemas.openxmlformats.org/officeDocument/2006/relationships/image" Target="../media/image45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Amethyst Dark">
    <p:bg>
      <p:bgRef idx="1001">
        <a:schemeClr val="bg2"/>
      </p:bgRef>
    </p:bg>
    <p:spTree>
      <p:nvGrpSpPr>
        <p:cNvPr id="1" name=""/>
        <p:cNvGrpSpPr/>
        <p:nvPr/>
      </p:nvGrpSpPr>
      <p:grpSpPr>
        <a:xfrm>
          <a:off x="0" y="0"/>
          <a:ext cx="0" cy="0"/>
          <a:chOff x="0" y="0"/>
          <a:chExt cx="0" cy="0"/>
        </a:xfrm>
      </p:grpSpPr>
      <p:pic>
        <p:nvPicPr>
          <p:cNvPr id="2" name="Graphic Waves">
            <a:extLst>
              <a:ext uri="{FF2B5EF4-FFF2-40B4-BE49-F238E27FC236}">
                <a16:creationId xmlns:a16="http://schemas.microsoft.com/office/drawing/2014/main" id="{DCC379B8-0966-0DD1-6B09-232B9987163E}"/>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bwMode="auto">
          <a:xfrm>
            <a:off x="0" y="-1"/>
            <a:ext cx="9144000" cy="6858001"/>
          </a:xfrm>
          <a:prstGeom prst="rect">
            <a:avLst/>
          </a:prstGeom>
        </p:spPr>
      </p:pic>
      <p:sp>
        <p:nvSpPr>
          <p:cNvPr id="5" name="Title">
            <a:extLst>
              <a:ext uri="{FF2B5EF4-FFF2-40B4-BE49-F238E27FC236}">
                <a16:creationId xmlns:a16="http://schemas.microsoft.com/office/drawing/2014/main" id="{A9999ED2-B4EC-91C1-8870-112A583C2C2F}"/>
              </a:ext>
            </a:extLst>
          </p:cNvPr>
          <p:cNvSpPr>
            <a:spLocks noGrp="1"/>
          </p:cNvSpPr>
          <p:nvPr>
            <p:ph type="title" hasCustomPrompt="1"/>
          </p:nvPr>
        </p:nvSpPr>
        <p:spPr>
          <a:xfrm>
            <a:off x="0" y="-457200"/>
            <a:ext cx="9141714" cy="457200"/>
          </a:xfrm>
        </p:spPr>
        <p:txBody>
          <a:bodyPr/>
          <a:lstStyle>
            <a:lvl1pPr>
              <a:defRPr>
                <a:solidFill>
                  <a:schemeClr val="accent6"/>
                </a:solidFill>
              </a:defRPr>
            </a:lvl1pPr>
          </a:lstStyle>
          <a:p>
            <a:r>
              <a:rPr lang="en-US" noProof="0"/>
              <a:t>Insert offscreen slide title here</a:t>
            </a:r>
            <a:endParaRPr lang="en-US"/>
          </a:p>
        </p:txBody>
      </p:sp>
      <p:pic>
        <p:nvPicPr>
          <p:cNvPr id="4" name="Pearson Logo" descr="Pearson Logo">
            <a:extLst>
              <a:ext uri="{FF2B5EF4-FFF2-40B4-BE49-F238E27FC236}">
                <a16:creationId xmlns:a16="http://schemas.microsoft.com/office/drawing/2014/main" id="{E50B1C9F-D910-9F11-0CB0-95564F44BBFC}"/>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bwMode="auto">
          <a:xfrm>
            <a:off x="400967" y="2958745"/>
            <a:ext cx="3526907" cy="940510"/>
          </a:xfrm>
          <a:prstGeom prst="rect">
            <a:avLst/>
          </a:prstGeom>
        </p:spPr>
      </p:pic>
      <p:sp>
        <p:nvSpPr>
          <p:cNvPr id="13" name="Subtitle">
            <a:extLst>
              <a:ext uri="{FF2B5EF4-FFF2-40B4-BE49-F238E27FC236}">
                <a16:creationId xmlns:a16="http://schemas.microsoft.com/office/drawing/2014/main" id="{02262E5B-30DE-51B1-4D28-8D134EBCB723}"/>
              </a:ext>
            </a:extLst>
          </p:cNvPr>
          <p:cNvSpPr>
            <a:spLocks noGrp="1"/>
          </p:cNvSpPr>
          <p:nvPr>
            <p:ph type="body" sz="quarter" idx="13" hasCustomPrompt="1"/>
          </p:nvPr>
        </p:nvSpPr>
        <p:spPr bwMode="white">
          <a:xfrm>
            <a:off x="407194" y="5156203"/>
            <a:ext cx="3514724" cy="1154113"/>
          </a:xfrm>
        </p:spPr>
        <p:txBody>
          <a:bodyPr anchor="b"/>
          <a:lstStyle>
            <a:lvl1pPr marL="0" indent="0">
              <a:buNone/>
              <a:defRPr sz="1200"/>
            </a:lvl1pPr>
          </a:lstStyle>
          <a:p>
            <a:pPr lvl="0"/>
            <a:r>
              <a:rPr lang="en-US"/>
              <a:t>Optional subtitle content here</a:t>
            </a:r>
          </a:p>
        </p:txBody>
      </p:sp>
    </p:spTree>
    <p:extLst>
      <p:ext uri="{BB962C8B-B14F-4D97-AF65-F5344CB8AC3E}">
        <p14:creationId xmlns:p14="http://schemas.microsoft.com/office/powerpoint/2010/main" val="50322288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Slide with Image">
    <p:bg>
      <p:bgPr>
        <a:solidFill>
          <a:srgbClr val="EDECF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407193" y="1646237"/>
            <a:ext cx="4814316" cy="3187020"/>
          </a:xfrm>
        </p:spPr>
        <p:txBody>
          <a:bodyPr anchor="b"/>
          <a:lstStyle>
            <a:lvl1pPr algn="l">
              <a:defRPr sz="4500" b="1">
                <a:solidFill>
                  <a:srgbClr val="0D004D"/>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407195" y="5212673"/>
            <a:ext cx="4113609" cy="1097643"/>
          </a:xfrm>
        </p:spPr>
        <p:txBody>
          <a:bodyPr anchor="b">
            <a:normAutofit/>
          </a:bodyPr>
          <a:lstStyle>
            <a:lvl1pPr marL="0" indent="0" algn="l">
              <a:spcBef>
                <a:spcPts val="0"/>
              </a:spcBef>
              <a:buNone/>
              <a:defRPr sz="1200">
                <a:solidFill>
                  <a:srgbClr val="0D004D"/>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202379701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Amethyst Dark">
    <p:bg>
      <p:bgRef idx="1001">
        <a:schemeClr val="bg2"/>
      </p:bgRef>
    </p:bg>
    <p:spTree>
      <p:nvGrpSpPr>
        <p:cNvPr id="1" name=""/>
        <p:cNvGrpSpPr/>
        <p:nvPr/>
      </p:nvGrpSpPr>
      <p:grpSpPr>
        <a:xfrm>
          <a:off x="0" y="0"/>
          <a:ext cx="0" cy="0"/>
          <a:chOff x="0" y="0"/>
          <a:chExt cx="0" cy="0"/>
        </a:xfrm>
      </p:grpSpPr>
      <p:pic>
        <p:nvPicPr>
          <p:cNvPr id="11" name="Graphic Waves">
            <a:extLst>
              <a:ext uri="{FF2B5EF4-FFF2-40B4-BE49-F238E27FC236}">
                <a16:creationId xmlns:a16="http://schemas.microsoft.com/office/drawing/2014/main" id="{5997948A-E038-FCB1-BE36-09033590934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gray">
          <a:xfrm>
            <a:off x="411479" y="548640"/>
            <a:ext cx="6215400" cy="792000"/>
          </a:xfrm>
        </p:spPr>
        <p:txBody>
          <a:bodyPr/>
          <a:lstStyle>
            <a:lvl1pPr marL="0" indent="0">
              <a:lnSpc>
                <a:spcPct val="90000"/>
              </a:lnSpc>
              <a:spcAft>
                <a:spcPts val="0"/>
              </a:spcAft>
              <a:buNone/>
              <a:defRPr sz="450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gray">
          <a:xfrm>
            <a:off x="411481" y="1340643"/>
            <a:ext cx="6215539" cy="2674131"/>
          </a:xfrm>
        </p:spPr>
        <p:txBody>
          <a:bodyPr anchor="b"/>
          <a:lstStyle>
            <a:lvl1pPr>
              <a:defRPr sz="45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gray">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81329079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Fuchsia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06B89F87-16D8-93B9-CB41-785CB9F4CE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411479" y="548641"/>
            <a:ext cx="6215400" cy="792000"/>
          </a:xfrm>
        </p:spPr>
        <p:txBody>
          <a:bodyPr/>
          <a:lstStyle>
            <a:lvl1pPr marL="0" indent="0">
              <a:lnSpc>
                <a:spcPct val="90000"/>
              </a:lnSpc>
              <a:spcAft>
                <a:spcPts val="0"/>
              </a:spcAft>
              <a:buNone/>
              <a:defRPr sz="4500">
                <a:solidFill>
                  <a:srgbClr val="DF41C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411481" y="1340641"/>
            <a:ext cx="6215539" cy="2674130"/>
          </a:xfrm>
        </p:spPr>
        <p:txBody>
          <a:bodyPr anchor="b"/>
          <a:lstStyle>
            <a:lvl1pPr>
              <a:defRPr sz="45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558708782"/>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Amber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0A569563-DF0A-5BE2-8E50-25051532302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411479" y="548641"/>
            <a:ext cx="6215400" cy="792000"/>
          </a:xfrm>
        </p:spPr>
        <p:txBody>
          <a:bodyPr/>
          <a:lstStyle>
            <a:lvl1pPr marL="0" indent="0">
              <a:lnSpc>
                <a:spcPct val="90000"/>
              </a:lnSpc>
              <a:spcAft>
                <a:spcPts val="0"/>
              </a:spcAft>
              <a:buNone/>
              <a:defRPr sz="4500">
                <a:solidFill>
                  <a:srgbClr val="FFCE00"/>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411481" y="1340641"/>
            <a:ext cx="6215539" cy="2674130"/>
          </a:xfrm>
        </p:spPr>
        <p:txBody>
          <a:bodyPr anchor="b"/>
          <a:lstStyle>
            <a:lvl1pPr>
              <a:defRPr sz="45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dirty="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113992614"/>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with Graphic Waves Turquoise Dark">
    <p:bg>
      <p:bgRef idx="1001">
        <a:schemeClr val="bg2"/>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5EBFF7B9-25B5-4107-523D-BB596418CAC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9" name="Section Number">
            <a:extLst>
              <a:ext uri="{FF2B5EF4-FFF2-40B4-BE49-F238E27FC236}">
                <a16:creationId xmlns:a16="http://schemas.microsoft.com/office/drawing/2014/main" id="{FCD94A32-78F2-A63D-7C24-AF6A53F37206}"/>
              </a:ext>
            </a:extLst>
          </p:cNvPr>
          <p:cNvSpPr>
            <a:spLocks noGrp="1"/>
          </p:cNvSpPr>
          <p:nvPr>
            <p:ph type="body" sz="quarter" idx="21" hasCustomPrompt="1"/>
          </p:nvPr>
        </p:nvSpPr>
        <p:spPr bwMode="ltGray">
          <a:xfrm>
            <a:off x="411479" y="548641"/>
            <a:ext cx="6215400" cy="792000"/>
          </a:xfrm>
        </p:spPr>
        <p:txBody>
          <a:bodyPr/>
          <a:lstStyle>
            <a:lvl1pPr marL="0" indent="0">
              <a:lnSpc>
                <a:spcPct val="90000"/>
              </a:lnSpc>
              <a:spcAft>
                <a:spcPts val="0"/>
              </a:spcAft>
              <a:buNone/>
              <a:defRPr sz="4500">
                <a:solidFill>
                  <a:srgbClr val="56E2E1"/>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dirty="0"/>
              <a:t>##</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ltGray">
          <a:xfrm>
            <a:off x="411481" y="1344723"/>
            <a:ext cx="6215539" cy="2670048"/>
          </a:xfrm>
        </p:spPr>
        <p:txBody>
          <a:bodyPr anchor="b"/>
          <a:lstStyle>
            <a:lvl1pPr>
              <a:defRPr sz="4500" b="1">
                <a:solidFill>
                  <a:schemeClr val="tx2"/>
                </a:solidFill>
                <a:latin typeface="+mn-lt"/>
              </a:defRPr>
            </a:lvl1pPr>
          </a:lstStyle>
          <a:p>
            <a:r>
              <a:rPr lang="en-US" noProof="0"/>
              <a:t>Place 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ltGray">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ltGray"/>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99017764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Amethyst">
    <p:bg>
      <p:bgRef idx="1001">
        <a:schemeClr val="bg1"/>
      </p:bgRef>
    </p:bg>
    <p:spTree>
      <p:nvGrpSpPr>
        <p:cNvPr id="1" name=""/>
        <p:cNvGrpSpPr/>
        <p:nvPr/>
      </p:nvGrpSpPr>
      <p:grpSpPr>
        <a:xfrm>
          <a:off x="0" y="0"/>
          <a:ext cx="0" cy="0"/>
          <a:chOff x="0" y="0"/>
          <a:chExt cx="0" cy="0"/>
        </a:xfrm>
      </p:grpSpPr>
      <p:pic>
        <p:nvPicPr>
          <p:cNvPr id="10" name="Graphic Waves">
            <a:extLst>
              <a:ext uri="{FF2B5EF4-FFF2-40B4-BE49-F238E27FC236}">
                <a16:creationId xmlns:a16="http://schemas.microsoft.com/office/drawing/2014/main" id="{22EA634D-31CA-5693-2F00-2D8355911E5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gray">
          <a:xfrm>
            <a:off x="411481" y="548643"/>
            <a:ext cx="6215539" cy="3466131"/>
          </a:xfrm>
        </p:spPr>
        <p:txBody>
          <a:bodyPr anchor="b"/>
          <a:lstStyle>
            <a:lvl1pPr>
              <a:defRPr sz="45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bwMode="gray">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gray"/>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82677744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Fuchsia">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5A3671E5-6CAB-36F7-E9D5-B8B9BB49225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411481" y="548643"/>
            <a:ext cx="6215539" cy="3466131"/>
          </a:xfrm>
        </p:spPr>
        <p:txBody>
          <a:bodyPr anchor="b"/>
          <a:lstStyle>
            <a:lvl1pPr>
              <a:defRPr sz="45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dirty="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5976391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Amber">
    <p:bg>
      <p:bgRef idx="1001">
        <a:schemeClr val="bg1"/>
      </p:bgRef>
    </p:bg>
    <p:spTree>
      <p:nvGrpSpPr>
        <p:cNvPr id="1" name=""/>
        <p:cNvGrpSpPr/>
        <p:nvPr/>
      </p:nvGrpSpPr>
      <p:grpSpPr>
        <a:xfrm>
          <a:off x="0" y="0"/>
          <a:ext cx="0" cy="0"/>
          <a:chOff x="0" y="0"/>
          <a:chExt cx="0" cy="0"/>
        </a:xfrm>
      </p:grpSpPr>
      <p:pic>
        <p:nvPicPr>
          <p:cNvPr id="8" name="Graphic Waves">
            <a:extLst>
              <a:ext uri="{FF2B5EF4-FFF2-40B4-BE49-F238E27FC236}">
                <a16:creationId xmlns:a16="http://schemas.microsoft.com/office/drawing/2014/main" id="{EE74D381-DF75-01D8-8E77-D9DDB8EDCC8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411481" y="548643"/>
            <a:ext cx="6215539" cy="3466131"/>
          </a:xfrm>
        </p:spPr>
        <p:txBody>
          <a:bodyPr anchor="b"/>
          <a:lstStyle>
            <a:lvl1pPr>
              <a:defRPr sz="45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23755086"/>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ubsection Header with Graphic Waves Turquoise">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A82B7F0E-E0CE-F4BD-6F07-67287409D7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411481" y="548643"/>
            <a:ext cx="6215539" cy="3466131"/>
          </a:xfrm>
        </p:spPr>
        <p:txBody>
          <a:bodyPr anchor="b"/>
          <a:lstStyle>
            <a:lvl1pPr>
              <a:defRPr sz="4500" b="1">
                <a:solidFill>
                  <a:schemeClr val="tx2"/>
                </a:solidFill>
                <a:latin typeface="+mn-lt"/>
              </a:defRPr>
            </a:lvl1pPr>
          </a:lstStyle>
          <a:p>
            <a:r>
              <a:rPr lang="en-US" noProof="0"/>
              <a:t>Place subsection title here lorem ipsum</a:t>
            </a:r>
          </a:p>
        </p:txBody>
      </p:sp>
      <p:sp>
        <p:nvSpPr>
          <p:cNvPr id="3" name="Text">
            <a:extLst>
              <a:ext uri="{FF2B5EF4-FFF2-40B4-BE49-F238E27FC236}">
                <a16:creationId xmlns:a16="http://schemas.microsoft.com/office/drawing/2014/main" id="{97D52407-3A49-208D-1DE9-9DEDE426D128}"/>
              </a:ext>
            </a:extLst>
          </p:cNvPr>
          <p:cNvSpPr>
            <a:spLocks noGrp="1"/>
          </p:cNvSpPr>
          <p:nvPr>
            <p:ph type="body" idx="1" hasCustomPrompt="1"/>
          </p:nvPr>
        </p:nvSpPr>
        <p:spPr>
          <a:xfrm>
            <a:off x="411480" y="4541631"/>
            <a:ext cx="4810602" cy="1220997"/>
          </a:xfrm>
        </p:spPr>
        <p:txBody>
          <a:bodyPr anchor="t">
            <a:normAutofit/>
          </a:bodyPr>
          <a:lstStyle>
            <a:lvl1pPr marL="0" indent="0">
              <a:buNone/>
              <a:defRPr sz="1200">
                <a:solidFill>
                  <a:schemeClr val="tx2"/>
                </a:solidFill>
              </a:defRPr>
            </a:lvl1pPr>
            <a:lvl2pPr marL="342892" indent="0">
              <a:buNone/>
              <a:defRPr sz="1500">
                <a:solidFill>
                  <a:schemeClr val="tx1">
                    <a:tint val="82000"/>
                  </a:schemeClr>
                </a:solidFill>
              </a:defRPr>
            </a:lvl2pPr>
            <a:lvl3pPr marL="685783" indent="0">
              <a:buNone/>
              <a:defRPr sz="1350">
                <a:solidFill>
                  <a:schemeClr val="tx1">
                    <a:tint val="82000"/>
                  </a:schemeClr>
                </a:solidFill>
              </a:defRPr>
            </a:lvl3pPr>
            <a:lvl4pPr marL="1028675" indent="0">
              <a:buNone/>
              <a:defRPr sz="1200">
                <a:solidFill>
                  <a:schemeClr val="tx1">
                    <a:tint val="82000"/>
                  </a:schemeClr>
                </a:solidFill>
              </a:defRPr>
            </a:lvl4pPr>
            <a:lvl5pPr marL="1371566" indent="0">
              <a:buNone/>
              <a:defRPr sz="1200">
                <a:solidFill>
                  <a:schemeClr val="tx1">
                    <a:tint val="82000"/>
                  </a:schemeClr>
                </a:solidFill>
              </a:defRPr>
            </a:lvl5pPr>
            <a:lvl6pPr marL="1714457" indent="0">
              <a:buNone/>
              <a:defRPr sz="1200">
                <a:solidFill>
                  <a:schemeClr val="tx1">
                    <a:tint val="82000"/>
                  </a:schemeClr>
                </a:solidFill>
              </a:defRPr>
            </a:lvl6pPr>
            <a:lvl7pPr marL="2057348" indent="0">
              <a:buNone/>
              <a:defRPr sz="1200">
                <a:solidFill>
                  <a:schemeClr val="tx1">
                    <a:tint val="82000"/>
                  </a:schemeClr>
                </a:solidFill>
              </a:defRPr>
            </a:lvl7pPr>
            <a:lvl8pPr marL="2400240" indent="0">
              <a:buNone/>
              <a:defRPr sz="1200">
                <a:solidFill>
                  <a:schemeClr val="tx1">
                    <a:tint val="82000"/>
                  </a:schemeClr>
                </a:solidFill>
              </a:defRPr>
            </a:lvl8pPr>
            <a:lvl9pPr marL="2743132" indent="0">
              <a:buNone/>
              <a:defRPr sz="1200">
                <a:solidFill>
                  <a:schemeClr val="tx1">
                    <a:tint val="82000"/>
                  </a:schemeClr>
                </a:solidFill>
              </a:defRPr>
            </a:lvl9pPr>
          </a:lstStyle>
          <a:p>
            <a:pPr lvl="0"/>
            <a:r>
              <a:rPr lang="en-US" noProof="0"/>
              <a:t>Optional subsection details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42534536"/>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x6 Dark A">
    <p:bg bwMode="gray">
      <p:bgRef idx="1001">
        <a:schemeClr val="bg2"/>
      </p:bgRef>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white">
          <a:xfrm>
            <a:off x="1007459" y="1037992"/>
            <a:ext cx="2101977" cy="819150"/>
          </a:xfrm>
        </p:spPr>
        <p:txBody>
          <a:bodyPr/>
          <a:lstStyle>
            <a:lvl1pPr>
              <a:defRPr sz="3000"/>
            </a:lvl1pPr>
          </a:lstStyle>
          <a:p>
            <a:r>
              <a:rPr lang="en-US" noProof="0"/>
              <a:t>Agenda</a:t>
            </a:r>
          </a:p>
        </p:txBody>
      </p:sp>
      <p:cxnSp>
        <p:nvCxnSpPr>
          <p:cNvPr id="30" name="Line 1">
            <a:extLst>
              <a:ext uri="{FF2B5EF4-FFF2-40B4-BE49-F238E27FC236}">
                <a16:creationId xmlns:a16="http://schemas.microsoft.com/office/drawing/2014/main" id="{C2DD892F-6AA6-73AA-D362-42B6853E2395}"/>
              </a:ext>
              <a:ext uri="{C183D7F6-B498-43B3-948B-1728B52AA6E4}">
                <adec:decorative xmlns:adec="http://schemas.microsoft.com/office/drawing/2017/decorative" val="1"/>
              </a:ext>
            </a:extLst>
          </p:cNvPr>
          <p:cNvCxnSpPr>
            <a:cxnSpLocks/>
          </p:cNvCxnSpPr>
          <p:nvPr userDrawn="1"/>
        </p:nvCxnSpPr>
        <p:spPr bwMode="white">
          <a:xfrm>
            <a:off x="1822901" y="2143009"/>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Number 1">
            <a:extLst>
              <a:ext uri="{FF2B5EF4-FFF2-40B4-BE49-F238E27FC236}">
                <a16:creationId xmlns:a16="http://schemas.microsoft.com/office/drawing/2014/main" id="{61F8C6E0-C459-C5D8-2315-952BB1E8F9E3}"/>
              </a:ext>
            </a:extLst>
          </p:cNvPr>
          <p:cNvSpPr>
            <a:spLocks noGrp="1"/>
          </p:cNvSpPr>
          <p:nvPr>
            <p:ph type="body" sz="quarter" idx="21" hasCustomPrompt="1"/>
          </p:nvPr>
        </p:nvSpPr>
        <p:spPr bwMode="white">
          <a:xfrm>
            <a:off x="1823084" y="2286512"/>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3" name="Agenda Item 1">
            <a:extLst>
              <a:ext uri="{FF2B5EF4-FFF2-40B4-BE49-F238E27FC236}">
                <a16:creationId xmlns:a16="http://schemas.microsoft.com/office/drawing/2014/main" id="{3729F58B-5EE4-DA31-85B6-89AB67B46FFE}"/>
              </a:ext>
            </a:extLst>
          </p:cNvPr>
          <p:cNvSpPr>
            <a:spLocks noGrp="1"/>
          </p:cNvSpPr>
          <p:nvPr>
            <p:ph type="body" sz="quarter" idx="15" hasCustomPrompt="1"/>
          </p:nvPr>
        </p:nvSpPr>
        <p:spPr bwMode="white">
          <a:xfrm>
            <a:off x="2634372" y="2416049"/>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1" name="Line 2">
            <a:extLst>
              <a:ext uri="{FF2B5EF4-FFF2-40B4-BE49-F238E27FC236}">
                <a16:creationId xmlns:a16="http://schemas.microsoft.com/office/drawing/2014/main" id="{95DA16EA-F947-1C8C-875B-5091D2996FF2}"/>
              </a:ext>
              <a:ext uri="{C183D7F6-B498-43B3-948B-1728B52AA6E4}">
                <adec:decorative xmlns:adec="http://schemas.microsoft.com/office/drawing/2017/decorative" val="1"/>
              </a:ext>
            </a:extLst>
          </p:cNvPr>
          <p:cNvCxnSpPr>
            <a:cxnSpLocks/>
          </p:cNvCxnSpPr>
          <p:nvPr userDrawn="1"/>
        </p:nvCxnSpPr>
        <p:spPr bwMode="white">
          <a:xfrm>
            <a:off x="1822901" y="3349548"/>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Number 2">
            <a:extLst>
              <a:ext uri="{FF2B5EF4-FFF2-40B4-BE49-F238E27FC236}">
                <a16:creationId xmlns:a16="http://schemas.microsoft.com/office/drawing/2014/main" id="{EE5B98F0-7396-A7D0-4BEC-3FB5489908E7}"/>
              </a:ext>
            </a:extLst>
          </p:cNvPr>
          <p:cNvSpPr>
            <a:spLocks noGrp="1"/>
          </p:cNvSpPr>
          <p:nvPr>
            <p:ph type="body" sz="quarter" idx="22" hasCustomPrompt="1"/>
          </p:nvPr>
        </p:nvSpPr>
        <p:spPr bwMode="white">
          <a:xfrm>
            <a:off x="1823084" y="3495899"/>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7" name="Agenda Item 2">
            <a:extLst>
              <a:ext uri="{FF2B5EF4-FFF2-40B4-BE49-F238E27FC236}">
                <a16:creationId xmlns:a16="http://schemas.microsoft.com/office/drawing/2014/main" id="{318E99D0-3DE9-539D-2310-DE9BF6232CFA}"/>
              </a:ext>
            </a:extLst>
          </p:cNvPr>
          <p:cNvSpPr>
            <a:spLocks noGrp="1"/>
          </p:cNvSpPr>
          <p:nvPr>
            <p:ph type="body" sz="quarter" idx="17" hasCustomPrompt="1"/>
          </p:nvPr>
        </p:nvSpPr>
        <p:spPr bwMode="white">
          <a:xfrm>
            <a:off x="2634372" y="3616421"/>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2" name="Line 3">
            <a:extLst>
              <a:ext uri="{FF2B5EF4-FFF2-40B4-BE49-F238E27FC236}">
                <a16:creationId xmlns:a16="http://schemas.microsoft.com/office/drawing/2014/main" id="{38CFA0BC-E5EA-860E-D373-F07D4C5E3770}"/>
              </a:ext>
              <a:ext uri="{C183D7F6-B498-43B3-948B-1728B52AA6E4}">
                <adec:decorative xmlns:adec="http://schemas.microsoft.com/office/drawing/2017/decorative" val="1"/>
              </a:ext>
            </a:extLst>
          </p:cNvPr>
          <p:cNvCxnSpPr>
            <a:cxnSpLocks/>
          </p:cNvCxnSpPr>
          <p:nvPr userDrawn="1"/>
        </p:nvCxnSpPr>
        <p:spPr bwMode="white">
          <a:xfrm>
            <a:off x="1822901" y="4556087"/>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4" name="Number 3">
            <a:extLst>
              <a:ext uri="{FF2B5EF4-FFF2-40B4-BE49-F238E27FC236}">
                <a16:creationId xmlns:a16="http://schemas.microsoft.com/office/drawing/2014/main" id="{AA7893B5-2902-7D29-BB67-AADC5122CC99}"/>
              </a:ext>
            </a:extLst>
          </p:cNvPr>
          <p:cNvSpPr>
            <a:spLocks noGrp="1"/>
          </p:cNvSpPr>
          <p:nvPr>
            <p:ph type="body" sz="quarter" idx="23" hasCustomPrompt="1"/>
          </p:nvPr>
        </p:nvSpPr>
        <p:spPr bwMode="white">
          <a:xfrm>
            <a:off x="1823084" y="4703134"/>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9" name="Agenda Item 3">
            <a:extLst>
              <a:ext uri="{FF2B5EF4-FFF2-40B4-BE49-F238E27FC236}">
                <a16:creationId xmlns:a16="http://schemas.microsoft.com/office/drawing/2014/main" id="{1BCF9068-87E5-5465-1BFC-E6F96CE5CDCB}"/>
              </a:ext>
            </a:extLst>
          </p:cNvPr>
          <p:cNvSpPr>
            <a:spLocks noGrp="1"/>
          </p:cNvSpPr>
          <p:nvPr>
            <p:ph type="body" sz="quarter" idx="19" hasCustomPrompt="1"/>
          </p:nvPr>
        </p:nvSpPr>
        <p:spPr bwMode="white">
          <a:xfrm>
            <a:off x="2634372" y="4830692"/>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3" name="Line 4">
            <a:extLst>
              <a:ext uri="{FF2B5EF4-FFF2-40B4-BE49-F238E27FC236}">
                <a16:creationId xmlns:a16="http://schemas.microsoft.com/office/drawing/2014/main" id="{A5D581C0-6E7E-9138-8A34-A33EA578304D}"/>
              </a:ext>
              <a:ext uri="{C183D7F6-B498-43B3-948B-1728B52AA6E4}">
                <adec:decorative xmlns:adec="http://schemas.microsoft.com/office/drawing/2017/decorative" val="1"/>
              </a:ext>
            </a:extLst>
          </p:cNvPr>
          <p:cNvCxnSpPr>
            <a:cxnSpLocks/>
          </p:cNvCxnSpPr>
          <p:nvPr userDrawn="1"/>
        </p:nvCxnSpPr>
        <p:spPr bwMode="white">
          <a:xfrm>
            <a:off x="1822901" y="5762625"/>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34" name="Line 5">
            <a:extLst>
              <a:ext uri="{FF2B5EF4-FFF2-40B4-BE49-F238E27FC236}">
                <a16:creationId xmlns:a16="http://schemas.microsoft.com/office/drawing/2014/main" id="{4B4D5579-3682-A25D-07B7-42753BF9672E}"/>
              </a:ext>
              <a:ext uri="{C183D7F6-B498-43B3-948B-1728B52AA6E4}">
                <adec:decorative xmlns:adec="http://schemas.microsoft.com/office/drawing/2017/decorative" val="1"/>
              </a:ext>
            </a:extLst>
          </p:cNvPr>
          <p:cNvCxnSpPr>
            <a:cxnSpLocks/>
          </p:cNvCxnSpPr>
          <p:nvPr userDrawn="1"/>
        </p:nvCxnSpPr>
        <p:spPr bwMode="white">
          <a:xfrm>
            <a:off x="5329412" y="2143009"/>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Number 4">
            <a:extLst>
              <a:ext uri="{FF2B5EF4-FFF2-40B4-BE49-F238E27FC236}">
                <a16:creationId xmlns:a16="http://schemas.microsoft.com/office/drawing/2014/main" id="{69D6D5B3-25FB-1630-69AE-F67B3303C4A6}"/>
              </a:ext>
            </a:extLst>
          </p:cNvPr>
          <p:cNvSpPr>
            <a:spLocks noGrp="1"/>
          </p:cNvSpPr>
          <p:nvPr>
            <p:ph type="body" sz="quarter" idx="24" hasCustomPrompt="1"/>
          </p:nvPr>
        </p:nvSpPr>
        <p:spPr bwMode="white">
          <a:xfrm>
            <a:off x="5331149" y="2286512"/>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4" name="Agenda Item 4">
            <a:extLst>
              <a:ext uri="{FF2B5EF4-FFF2-40B4-BE49-F238E27FC236}">
                <a16:creationId xmlns:a16="http://schemas.microsoft.com/office/drawing/2014/main" id="{98DAA687-5AA1-DA96-FF33-97B0992132D3}"/>
              </a:ext>
            </a:extLst>
          </p:cNvPr>
          <p:cNvSpPr>
            <a:spLocks noGrp="1"/>
          </p:cNvSpPr>
          <p:nvPr>
            <p:ph type="body" sz="quarter" idx="16" hasCustomPrompt="1"/>
          </p:nvPr>
        </p:nvSpPr>
        <p:spPr bwMode="white">
          <a:xfrm>
            <a:off x="6153867" y="2416049"/>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5" name="Line 6">
            <a:extLst>
              <a:ext uri="{FF2B5EF4-FFF2-40B4-BE49-F238E27FC236}">
                <a16:creationId xmlns:a16="http://schemas.microsoft.com/office/drawing/2014/main" id="{D988BE76-817E-1E5E-F385-251A17640238}"/>
              </a:ext>
              <a:ext uri="{C183D7F6-B498-43B3-948B-1728B52AA6E4}">
                <adec:decorative xmlns:adec="http://schemas.microsoft.com/office/drawing/2017/decorative" val="1"/>
              </a:ext>
            </a:extLst>
          </p:cNvPr>
          <p:cNvCxnSpPr>
            <a:cxnSpLocks/>
          </p:cNvCxnSpPr>
          <p:nvPr userDrawn="1"/>
        </p:nvCxnSpPr>
        <p:spPr bwMode="white">
          <a:xfrm>
            <a:off x="5329412" y="3349548"/>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6" name="Number 5">
            <a:extLst>
              <a:ext uri="{FF2B5EF4-FFF2-40B4-BE49-F238E27FC236}">
                <a16:creationId xmlns:a16="http://schemas.microsoft.com/office/drawing/2014/main" id="{C88AACF1-C3AD-C0DD-8423-7EC6AA20A6CC}"/>
              </a:ext>
            </a:extLst>
          </p:cNvPr>
          <p:cNvSpPr>
            <a:spLocks noGrp="1"/>
          </p:cNvSpPr>
          <p:nvPr>
            <p:ph type="body" sz="quarter" idx="25" hasCustomPrompt="1"/>
          </p:nvPr>
        </p:nvSpPr>
        <p:spPr bwMode="white">
          <a:xfrm>
            <a:off x="5331149" y="3495899"/>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8" name="Agenda Item 5">
            <a:extLst>
              <a:ext uri="{FF2B5EF4-FFF2-40B4-BE49-F238E27FC236}">
                <a16:creationId xmlns:a16="http://schemas.microsoft.com/office/drawing/2014/main" id="{C3CE3FA2-C136-61EF-59B6-5A3F97657204}"/>
              </a:ext>
            </a:extLst>
          </p:cNvPr>
          <p:cNvSpPr>
            <a:spLocks noGrp="1"/>
          </p:cNvSpPr>
          <p:nvPr>
            <p:ph type="body" sz="quarter" idx="18" hasCustomPrompt="1"/>
          </p:nvPr>
        </p:nvSpPr>
        <p:spPr bwMode="white">
          <a:xfrm>
            <a:off x="6153867" y="3616421"/>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6" name="Line 7">
            <a:extLst>
              <a:ext uri="{FF2B5EF4-FFF2-40B4-BE49-F238E27FC236}">
                <a16:creationId xmlns:a16="http://schemas.microsoft.com/office/drawing/2014/main" id="{92998AC0-A552-1AF3-F173-2A563F3B5252}"/>
              </a:ext>
              <a:ext uri="{C183D7F6-B498-43B3-948B-1728B52AA6E4}">
                <adec:decorative xmlns:adec="http://schemas.microsoft.com/office/drawing/2017/decorative" val="1"/>
              </a:ext>
            </a:extLst>
          </p:cNvPr>
          <p:cNvCxnSpPr>
            <a:cxnSpLocks/>
          </p:cNvCxnSpPr>
          <p:nvPr userDrawn="1"/>
        </p:nvCxnSpPr>
        <p:spPr bwMode="white">
          <a:xfrm>
            <a:off x="5329412" y="4556086"/>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7" name="Number 6">
            <a:extLst>
              <a:ext uri="{FF2B5EF4-FFF2-40B4-BE49-F238E27FC236}">
                <a16:creationId xmlns:a16="http://schemas.microsoft.com/office/drawing/2014/main" id="{2B503F15-CA54-BE5C-5371-AB4DEBF926D0}"/>
              </a:ext>
            </a:extLst>
          </p:cNvPr>
          <p:cNvSpPr>
            <a:spLocks noGrp="1"/>
          </p:cNvSpPr>
          <p:nvPr>
            <p:ph type="body" sz="quarter" idx="26" hasCustomPrompt="1"/>
          </p:nvPr>
        </p:nvSpPr>
        <p:spPr bwMode="white">
          <a:xfrm>
            <a:off x="5331149" y="4703134"/>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50" name="Agenda Item 6">
            <a:extLst>
              <a:ext uri="{FF2B5EF4-FFF2-40B4-BE49-F238E27FC236}">
                <a16:creationId xmlns:a16="http://schemas.microsoft.com/office/drawing/2014/main" id="{BC3C5305-F189-9C35-DC53-63B9A2A81C4F}"/>
              </a:ext>
            </a:extLst>
          </p:cNvPr>
          <p:cNvSpPr>
            <a:spLocks noGrp="1"/>
          </p:cNvSpPr>
          <p:nvPr>
            <p:ph type="body" sz="quarter" idx="20" hasCustomPrompt="1"/>
          </p:nvPr>
        </p:nvSpPr>
        <p:spPr bwMode="white">
          <a:xfrm>
            <a:off x="6153867" y="4830692"/>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7" name="Line 8">
            <a:extLst>
              <a:ext uri="{FF2B5EF4-FFF2-40B4-BE49-F238E27FC236}">
                <a16:creationId xmlns:a16="http://schemas.microsoft.com/office/drawing/2014/main" id="{DA73E5C5-203A-DBE5-ABF8-04EDC584A412}"/>
              </a:ext>
              <a:ext uri="{C183D7F6-B498-43B3-948B-1728B52AA6E4}">
                <adec:decorative xmlns:adec="http://schemas.microsoft.com/office/drawing/2017/decorative" val="1"/>
              </a:ext>
            </a:extLst>
          </p:cNvPr>
          <p:cNvCxnSpPr>
            <a:cxnSpLocks/>
          </p:cNvCxnSpPr>
          <p:nvPr userDrawn="1"/>
        </p:nvCxnSpPr>
        <p:spPr bwMode="white">
          <a:xfrm>
            <a:off x="5329412" y="5762625"/>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white"/>
        <p:txBody>
          <a:bodyPr/>
          <a:lstStyle>
            <a:lvl1pPr>
              <a:defRPr>
                <a:solidFill>
                  <a:srgbClr val="C1BFFF"/>
                </a:solidFill>
              </a:defRPr>
            </a:lvl1p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83218298"/>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Turquoise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C710F831-4B37-EC2D-5B63-AA10EE7F361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6" name="Title">
            <a:extLst>
              <a:ext uri="{FF2B5EF4-FFF2-40B4-BE49-F238E27FC236}">
                <a16:creationId xmlns:a16="http://schemas.microsoft.com/office/drawing/2014/main" id="{42EC52E7-879D-D0A9-51DD-236E9F67E5ED}"/>
              </a:ext>
            </a:extLst>
          </p:cNvPr>
          <p:cNvSpPr>
            <a:spLocks noGrp="1"/>
          </p:cNvSpPr>
          <p:nvPr>
            <p:ph type="title" hasCustomPrompt="1"/>
          </p:nvPr>
        </p:nvSpPr>
        <p:spPr>
          <a:xfrm>
            <a:off x="0" y="-457200"/>
            <a:ext cx="9141714" cy="457200"/>
          </a:xfrm>
        </p:spPr>
        <p:txBody>
          <a:bodyPr/>
          <a:lstStyle>
            <a:lvl1pPr>
              <a:defRPr>
                <a:solidFill>
                  <a:schemeClr val="accent6"/>
                </a:solidFill>
              </a:defRPr>
            </a:lvl1pPr>
          </a:lstStyle>
          <a:p>
            <a:r>
              <a:rPr lang="en-US" noProof="0"/>
              <a:t>Insert offscreen slide title here</a:t>
            </a:r>
            <a:endParaRPr lang="en-US"/>
          </a:p>
        </p:txBody>
      </p:sp>
      <p:pic>
        <p:nvPicPr>
          <p:cNvPr id="5" name="Pearson Logo" descr="Pearson Logo">
            <a:extLst>
              <a:ext uri="{FF2B5EF4-FFF2-40B4-BE49-F238E27FC236}">
                <a16:creationId xmlns:a16="http://schemas.microsoft.com/office/drawing/2014/main" id="{EECE6084-039F-72B9-1558-FAA0E5B9E164}"/>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0967" y="2958745"/>
            <a:ext cx="3526907" cy="940510"/>
          </a:xfrm>
          <a:prstGeom prst="rect">
            <a:avLst/>
          </a:prstGeom>
        </p:spPr>
      </p:pic>
      <p:sp>
        <p:nvSpPr>
          <p:cNvPr id="13" name="Subtitle">
            <a:extLst>
              <a:ext uri="{FF2B5EF4-FFF2-40B4-BE49-F238E27FC236}">
                <a16:creationId xmlns:a16="http://schemas.microsoft.com/office/drawing/2014/main" id="{02262E5B-30DE-51B1-4D28-8D134EBCB723}"/>
              </a:ext>
            </a:extLst>
          </p:cNvPr>
          <p:cNvSpPr>
            <a:spLocks noGrp="1"/>
          </p:cNvSpPr>
          <p:nvPr>
            <p:ph type="body" sz="quarter" idx="13" hasCustomPrompt="1"/>
          </p:nvPr>
        </p:nvSpPr>
        <p:spPr bwMode="white">
          <a:xfrm>
            <a:off x="407195" y="5156203"/>
            <a:ext cx="3518154" cy="1154113"/>
          </a:xfrm>
        </p:spPr>
        <p:txBody>
          <a:bodyPr anchor="b"/>
          <a:lstStyle>
            <a:lvl1pPr marL="0" indent="0">
              <a:buNone/>
              <a:defRPr sz="1200"/>
            </a:lvl1pPr>
          </a:lstStyle>
          <a:p>
            <a:pPr lvl="0"/>
            <a:r>
              <a:rPr lang="en-US"/>
              <a:t>Optional subtitle content here</a:t>
            </a:r>
          </a:p>
        </p:txBody>
      </p:sp>
    </p:spTree>
    <p:extLst>
      <p:ext uri="{BB962C8B-B14F-4D97-AF65-F5344CB8AC3E}">
        <p14:creationId xmlns:p14="http://schemas.microsoft.com/office/powerpoint/2010/main" val="2515946137"/>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x6 Dark B">
    <p:bg bwMode="gray">
      <p:bgRef idx="1001">
        <a:schemeClr val="bg2"/>
      </p:bgRef>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4" name="Title">
            <a:extLst>
              <a:ext uri="{FF2B5EF4-FFF2-40B4-BE49-F238E27FC236}">
                <a16:creationId xmlns:a16="http://schemas.microsoft.com/office/drawing/2014/main" id="{C25A83DB-3BA8-94D2-B95A-781510A288F1}"/>
              </a:ext>
            </a:extLst>
          </p:cNvPr>
          <p:cNvSpPr>
            <a:spLocks noGrp="1"/>
          </p:cNvSpPr>
          <p:nvPr>
            <p:ph type="title" hasCustomPrompt="1"/>
          </p:nvPr>
        </p:nvSpPr>
        <p:spPr bwMode="white">
          <a:xfrm>
            <a:off x="412625" y="552450"/>
            <a:ext cx="1999583" cy="819150"/>
          </a:xfrm>
        </p:spPr>
        <p:txBody>
          <a:bodyPr/>
          <a:lstStyle>
            <a:lvl1pPr>
              <a:defRPr sz="3000"/>
            </a:lvl1pPr>
          </a:lstStyle>
          <a:p>
            <a:r>
              <a:rPr lang="en-US" noProof="0"/>
              <a:t>Agenda</a:t>
            </a:r>
          </a:p>
        </p:txBody>
      </p:sp>
      <p:cxnSp>
        <p:nvCxnSpPr>
          <p:cNvPr id="30" name="Line 1">
            <a:extLst>
              <a:ext uri="{FF2B5EF4-FFF2-40B4-BE49-F238E27FC236}">
                <a16:creationId xmlns:a16="http://schemas.microsoft.com/office/drawing/2014/main" id="{C2DD892F-6AA6-73AA-D362-42B6853E2395}"/>
              </a:ext>
              <a:ext uri="{C183D7F6-B498-43B3-948B-1728B52AA6E4}">
                <adec:decorative xmlns:adec="http://schemas.microsoft.com/office/drawing/2017/decorative" val="1"/>
              </a:ext>
            </a:extLst>
          </p:cNvPr>
          <p:cNvCxnSpPr>
            <a:cxnSpLocks/>
          </p:cNvCxnSpPr>
          <p:nvPr userDrawn="1"/>
        </p:nvCxnSpPr>
        <p:spPr bwMode="white">
          <a:xfrm>
            <a:off x="2536529" y="1371600"/>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Number 1">
            <a:extLst>
              <a:ext uri="{FF2B5EF4-FFF2-40B4-BE49-F238E27FC236}">
                <a16:creationId xmlns:a16="http://schemas.microsoft.com/office/drawing/2014/main" id="{61F8C6E0-C459-C5D8-2315-952BB1E8F9E3}"/>
              </a:ext>
            </a:extLst>
          </p:cNvPr>
          <p:cNvSpPr>
            <a:spLocks noGrp="1"/>
          </p:cNvSpPr>
          <p:nvPr>
            <p:ph type="body" sz="quarter" idx="21" hasCustomPrompt="1"/>
          </p:nvPr>
        </p:nvSpPr>
        <p:spPr bwMode="white">
          <a:xfrm>
            <a:off x="2536712" y="1515101"/>
            <a:ext cx="906957" cy="830997"/>
          </a:xfrm>
        </p:spPr>
        <p:txBody>
          <a:bodyPr wrap="square">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3" name="Agenda Item 1">
            <a:extLst>
              <a:ext uri="{FF2B5EF4-FFF2-40B4-BE49-F238E27FC236}">
                <a16:creationId xmlns:a16="http://schemas.microsoft.com/office/drawing/2014/main" id="{3729F58B-5EE4-DA31-85B6-89AB67B46FFE}"/>
              </a:ext>
            </a:extLst>
          </p:cNvPr>
          <p:cNvSpPr>
            <a:spLocks noGrp="1"/>
          </p:cNvSpPr>
          <p:nvPr>
            <p:ph type="body" sz="quarter" idx="15" hasCustomPrompt="1"/>
          </p:nvPr>
        </p:nvSpPr>
        <p:spPr bwMode="white">
          <a:xfrm>
            <a:off x="3348001" y="1644640"/>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1" name="Line 2">
            <a:extLst>
              <a:ext uri="{FF2B5EF4-FFF2-40B4-BE49-F238E27FC236}">
                <a16:creationId xmlns:a16="http://schemas.microsoft.com/office/drawing/2014/main" id="{95DA16EA-F947-1C8C-875B-5091D2996FF2}"/>
              </a:ext>
              <a:ext uri="{C183D7F6-B498-43B3-948B-1728B52AA6E4}">
                <adec:decorative xmlns:adec="http://schemas.microsoft.com/office/drawing/2017/decorative" val="1"/>
              </a:ext>
            </a:extLst>
          </p:cNvPr>
          <p:cNvCxnSpPr>
            <a:cxnSpLocks/>
          </p:cNvCxnSpPr>
          <p:nvPr userDrawn="1"/>
        </p:nvCxnSpPr>
        <p:spPr bwMode="white">
          <a:xfrm>
            <a:off x="2536529" y="2578139"/>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Number 2">
            <a:extLst>
              <a:ext uri="{FF2B5EF4-FFF2-40B4-BE49-F238E27FC236}">
                <a16:creationId xmlns:a16="http://schemas.microsoft.com/office/drawing/2014/main" id="{EE5B98F0-7396-A7D0-4BEC-3FB5489908E7}"/>
              </a:ext>
            </a:extLst>
          </p:cNvPr>
          <p:cNvSpPr>
            <a:spLocks noGrp="1"/>
          </p:cNvSpPr>
          <p:nvPr>
            <p:ph type="body" sz="quarter" idx="22" hasCustomPrompt="1"/>
          </p:nvPr>
        </p:nvSpPr>
        <p:spPr bwMode="white">
          <a:xfrm>
            <a:off x="2536712" y="2724490"/>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7" name="Agenda Item 2">
            <a:extLst>
              <a:ext uri="{FF2B5EF4-FFF2-40B4-BE49-F238E27FC236}">
                <a16:creationId xmlns:a16="http://schemas.microsoft.com/office/drawing/2014/main" id="{318E99D0-3DE9-539D-2310-DE9BF6232CFA}"/>
              </a:ext>
            </a:extLst>
          </p:cNvPr>
          <p:cNvSpPr>
            <a:spLocks noGrp="1"/>
          </p:cNvSpPr>
          <p:nvPr>
            <p:ph type="body" sz="quarter" idx="17" hasCustomPrompt="1"/>
          </p:nvPr>
        </p:nvSpPr>
        <p:spPr bwMode="white">
          <a:xfrm>
            <a:off x="3348001" y="2845012"/>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2" name="Line 3">
            <a:extLst>
              <a:ext uri="{FF2B5EF4-FFF2-40B4-BE49-F238E27FC236}">
                <a16:creationId xmlns:a16="http://schemas.microsoft.com/office/drawing/2014/main" id="{38CFA0BC-E5EA-860E-D373-F07D4C5E3770}"/>
              </a:ext>
              <a:ext uri="{C183D7F6-B498-43B3-948B-1728B52AA6E4}">
                <adec:decorative xmlns:adec="http://schemas.microsoft.com/office/drawing/2017/decorative" val="1"/>
              </a:ext>
            </a:extLst>
          </p:cNvPr>
          <p:cNvCxnSpPr>
            <a:cxnSpLocks/>
          </p:cNvCxnSpPr>
          <p:nvPr userDrawn="1"/>
        </p:nvCxnSpPr>
        <p:spPr bwMode="white">
          <a:xfrm>
            <a:off x="2536529" y="3784678"/>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4" name="Number 3">
            <a:extLst>
              <a:ext uri="{FF2B5EF4-FFF2-40B4-BE49-F238E27FC236}">
                <a16:creationId xmlns:a16="http://schemas.microsoft.com/office/drawing/2014/main" id="{AA7893B5-2902-7D29-BB67-AADC5122CC99}"/>
              </a:ext>
            </a:extLst>
          </p:cNvPr>
          <p:cNvSpPr>
            <a:spLocks noGrp="1"/>
          </p:cNvSpPr>
          <p:nvPr>
            <p:ph type="body" sz="quarter" idx="23" hasCustomPrompt="1"/>
          </p:nvPr>
        </p:nvSpPr>
        <p:spPr bwMode="white">
          <a:xfrm>
            <a:off x="2536712" y="3931725"/>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9" name="Agenda Item 3">
            <a:extLst>
              <a:ext uri="{FF2B5EF4-FFF2-40B4-BE49-F238E27FC236}">
                <a16:creationId xmlns:a16="http://schemas.microsoft.com/office/drawing/2014/main" id="{1BCF9068-87E5-5465-1BFC-E6F96CE5CDCB}"/>
              </a:ext>
            </a:extLst>
          </p:cNvPr>
          <p:cNvSpPr>
            <a:spLocks noGrp="1"/>
          </p:cNvSpPr>
          <p:nvPr>
            <p:ph type="body" sz="quarter" idx="19" hasCustomPrompt="1"/>
          </p:nvPr>
        </p:nvSpPr>
        <p:spPr bwMode="white">
          <a:xfrm>
            <a:off x="3348001" y="4059283"/>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3" name="Line 4">
            <a:extLst>
              <a:ext uri="{FF2B5EF4-FFF2-40B4-BE49-F238E27FC236}">
                <a16:creationId xmlns:a16="http://schemas.microsoft.com/office/drawing/2014/main" id="{A5D581C0-6E7E-9138-8A34-A33EA578304D}"/>
              </a:ext>
              <a:ext uri="{C183D7F6-B498-43B3-948B-1728B52AA6E4}">
                <adec:decorative xmlns:adec="http://schemas.microsoft.com/office/drawing/2017/decorative" val="1"/>
              </a:ext>
            </a:extLst>
          </p:cNvPr>
          <p:cNvCxnSpPr>
            <a:cxnSpLocks/>
          </p:cNvCxnSpPr>
          <p:nvPr userDrawn="1"/>
        </p:nvCxnSpPr>
        <p:spPr bwMode="white">
          <a:xfrm>
            <a:off x="2536529" y="4991216"/>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34" name="Line 5">
            <a:extLst>
              <a:ext uri="{FF2B5EF4-FFF2-40B4-BE49-F238E27FC236}">
                <a16:creationId xmlns:a16="http://schemas.microsoft.com/office/drawing/2014/main" id="{4B4D5579-3682-A25D-07B7-42753BF9672E}"/>
              </a:ext>
              <a:ext uri="{C183D7F6-B498-43B3-948B-1728B52AA6E4}">
                <adec:decorative xmlns:adec="http://schemas.microsoft.com/office/drawing/2017/decorative" val="1"/>
              </a:ext>
            </a:extLst>
          </p:cNvPr>
          <p:cNvCxnSpPr>
            <a:cxnSpLocks/>
          </p:cNvCxnSpPr>
          <p:nvPr userDrawn="1"/>
        </p:nvCxnSpPr>
        <p:spPr bwMode="white">
          <a:xfrm>
            <a:off x="6030516" y="2587337"/>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Number 4">
            <a:extLst>
              <a:ext uri="{FF2B5EF4-FFF2-40B4-BE49-F238E27FC236}">
                <a16:creationId xmlns:a16="http://schemas.microsoft.com/office/drawing/2014/main" id="{69D6D5B3-25FB-1630-69AE-F67B3303C4A6}"/>
              </a:ext>
            </a:extLst>
          </p:cNvPr>
          <p:cNvSpPr>
            <a:spLocks noGrp="1"/>
          </p:cNvSpPr>
          <p:nvPr>
            <p:ph type="body" sz="quarter" idx="24" hasCustomPrompt="1"/>
          </p:nvPr>
        </p:nvSpPr>
        <p:spPr bwMode="white">
          <a:xfrm>
            <a:off x="6032252" y="2730840"/>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4" name="Agenda Item 4">
            <a:extLst>
              <a:ext uri="{FF2B5EF4-FFF2-40B4-BE49-F238E27FC236}">
                <a16:creationId xmlns:a16="http://schemas.microsoft.com/office/drawing/2014/main" id="{98DAA687-5AA1-DA96-FF33-97B0992132D3}"/>
              </a:ext>
            </a:extLst>
          </p:cNvPr>
          <p:cNvSpPr>
            <a:spLocks noGrp="1"/>
          </p:cNvSpPr>
          <p:nvPr>
            <p:ph type="body" sz="quarter" idx="16" hasCustomPrompt="1"/>
          </p:nvPr>
        </p:nvSpPr>
        <p:spPr bwMode="white">
          <a:xfrm>
            <a:off x="6854971" y="2860377"/>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5" name="Line 6">
            <a:extLst>
              <a:ext uri="{FF2B5EF4-FFF2-40B4-BE49-F238E27FC236}">
                <a16:creationId xmlns:a16="http://schemas.microsoft.com/office/drawing/2014/main" id="{D988BE76-817E-1E5E-F385-251A17640238}"/>
              </a:ext>
              <a:ext uri="{C183D7F6-B498-43B3-948B-1728B52AA6E4}">
                <adec:decorative xmlns:adec="http://schemas.microsoft.com/office/drawing/2017/decorative" val="1"/>
              </a:ext>
            </a:extLst>
          </p:cNvPr>
          <p:cNvCxnSpPr>
            <a:cxnSpLocks/>
          </p:cNvCxnSpPr>
          <p:nvPr userDrawn="1"/>
        </p:nvCxnSpPr>
        <p:spPr bwMode="white">
          <a:xfrm>
            <a:off x="6030516" y="3793876"/>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6" name="Number 5">
            <a:extLst>
              <a:ext uri="{FF2B5EF4-FFF2-40B4-BE49-F238E27FC236}">
                <a16:creationId xmlns:a16="http://schemas.microsoft.com/office/drawing/2014/main" id="{C88AACF1-C3AD-C0DD-8423-7EC6AA20A6CC}"/>
              </a:ext>
            </a:extLst>
          </p:cNvPr>
          <p:cNvSpPr>
            <a:spLocks noGrp="1"/>
          </p:cNvSpPr>
          <p:nvPr>
            <p:ph type="body" sz="quarter" idx="25" hasCustomPrompt="1"/>
          </p:nvPr>
        </p:nvSpPr>
        <p:spPr bwMode="white">
          <a:xfrm>
            <a:off x="6032252" y="3940227"/>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48" name="Agenda Item 5">
            <a:extLst>
              <a:ext uri="{FF2B5EF4-FFF2-40B4-BE49-F238E27FC236}">
                <a16:creationId xmlns:a16="http://schemas.microsoft.com/office/drawing/2014/main" id="{C3CE3FA2-C136-61EF-59B6-5A3F97657204}"/>
              </a:ext>
            </a:extLst>
          </p:cNvPr>
          <p:cNvSpPr>
            <a:spLocks noGrp="1"/>
          </p:cNvSpPr>
          <p:nvPr>
            <p:ph type="body" sz="quarter" idx="18" hasCustomPrompt="1"/>
          </p:nvPr>
        </p:nvSpPr>
        <p:spPr bwMode="white">
          <a:xfrm>
            <a:off x="6854971" y="4060749"/>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6" name="Line 7">
            <a:extLst>
              <a:ext uri="{FF2B5EF4-FFF2-40B4-BE49-F238E27FC236}">
                <a16:creationId xmlns:a16="http://schemas.microsoft.com/office/drawing/2014/main" id="{92998AC0-A552-1AF3-F173-2A563F3B5252}"/>
              </a:ext>
              <a:ext uri="{C183D7F6-B498-43B3-948B-1728B52AA6E4}">
                <adec:decorative xmlns:adec="http://schemas.microsoft.com/office/drawing/2017/decorative" val="1"/>
              </a:ext>
            </a:extLst>
          </p:cNvPr>
          <p:cNvCxnSpPr>
            <a:cxnSpLocks/>
          </p:cNvCxnSpPr>
          <p:nvPr userDrawn="1"/>
        </p:nvCxnSpPr>
        <p:spPr bwMode="white">
          <a:xfrm>
            <a:off x="6030516" y="5000414"/>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7" name="Number 6">
            <a:extLst>
              <a:ext uri="{FF2B5EF4-FFF2-40B4-BE49-F238E27FC236}">
                <a16:creationId xmlns:a16="http://schemas.microsoft.com/office/drawing/2014/main" id="{2B503F15-CA54-BE5C-5371-AB4DEBF926D0}"/>
              </a:ext>
            </a:extLst>
          </p:cNvPr>
          <p:cNvSpPr>
            <a:spLocks noGrp="1"/>
          </p:cNvSpPr>
          <p:nvPr>
            <p:ph type="body" sz="quarter" idx="26" hasCustomPrompt="1"/>
          </p:nvPr>
        </p:nvSpPr>
        <p:spPr bwMode="white">
          <a:xfrm>
            <a:off x="6032252" y="5147462"/>
            <a:ext cx="905256" cy="830997"/>
          </a:xfrm>
        </p:spPr>
        <p:txBody>
          <a:bodyPr>
            <a:noAutofit/>
          </a:bodyPr>
          <a:lstStyle>
            <a:lvl1pPr marL="0" indent="0">
              <a:spcAft>
                <a:spcPts val="0"/>
              </a:spcAft>
              <a:buNone/>
              <a:defRPr sz="4050">
                <a:solidFill>
                  <a:srgbClr val="C1BFFF"/>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sp>
        <p:nvSpPr>
          <p:cNvPr id="50" name="Agenda Item 6">
            <a:extLst>
              <a:ext uri="{FF2B5EF4-FFF2-40B4-BE49-F238E27FC236}">
                <a16:creationId xmlns:a16="http://schemas.microsoft.com/office/drawing/2014/main" id="{BC3C5305-F189-9C35-DC53-63B9A2A81C4F}"/>
              </a:ext>
            </a:extLst>
          </p:cNvPr>
          <p:cNvSpPr>
            <a:spLocks noGrp="1"/>
          </p:cNvSpPr>
          <p:nvPr>
            <p:ph type="body" sz="quarter" idx="20" hasCustomPrompt="1"/>
          </p:nvPr>
        </p:nvSpPr>
        <p:spPr bwMode="white">
          <a:xfrm>
            <a:off x="6854971" y="5275020"/>
            <a:ext cx="1870741" cy="711056"/>
          </a:xfrm>
        </p:spPr>
        <p:txBody>
          <a:bodyPr/>
          <a:lstStyle>
            <a:lvl1pPr marL="0" indent="0">
              <a:spcAft>
                <a:spcPts val="0"/>
              </a:spcAft>
              <a:buNone/>
              <a:defRPr sz="1050">
                <a:solidFill>
                  <a:schemeClr val="tx1"/>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agenda item here, </a:t>
            </a:r>
            <a:br>
              <a:rPr lang="en-US" noProof="0"/>
            </a:br>
            <a:r>
              <a:rPr lang="en-US" noProof="0"/>
              <a:t>maximum two lines</a:t>
            </a:r>
          </a:p>
        </p:txBody>
      </p:sp>
      <p:cxnSp>
        <p:nvCxnSpPr>
          <p:cNvPr id="37" name="Line 8">
            <a:extLst>
              <a:ext uri="{FF2B5EF4-FFF2-40B4-BE49-F238E27FC236}">
                <a16:creationId xmlns:a16="http://schemas.microsoft.com/office/drawing/2014/main" id="{DA73E5C5-203A-DBE5-ABF8-04EDC584A412}"/>
              </a:ext>
              <a:ext uri="{C183D7F6-B498-43B3-948B-1728B52AA6E4}">
                <adec:decorative xmlns:adec="http://schemas.microsoft.com/office/drawing/2017/decorative" val="1"/>
              </a:ext>
            </a:extLst>
          </p:cNvPr>
          <p:cNvCxnSpPr>
            <a:cxnSpLocks/>
          </p:cNvCxnSpPr>
          <p:nvPr userDrawn="1"/>
        </p:nvCxnSpPr>
        <p:spPr bwMode="white">
          <a:xfrm>
            <a:off x="6030516" y="6206953"/>
            <a:ext cx="269519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white"/>
        <p:txBody>
          <a:bodyPr/>
          <a:lstStyle>
            <a:lvl1pPr>
              <a:defRPr>
                <a:solidFill>
                  <a:srgbClr val="C1BFFF"/>
                </a:solidFill>
              </a:defRPr>
            </a:lvl1p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438407442"/>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x8">
    <p:bg bwMode="ltGray">
      <p:bgPr>
        <a:solidFill>
          <a:srgbClr val="C1BFFF"/>
        </a:solidFill>
        <a:effectLst/>
      </p:bgPr>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auto">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auto">
          <a:xfrm>
            <a:off x="412623" y="552450"/>
            <a:ext cx="8318700" cy="819150"/>
          </a:xfrm>
        </p:spPr>
        <p:txBody>
          <a:bodyPr/>
          <a:lstStyle>
            <a:lvl1pPr>
              <a:defRPr/>
            </a:lvl1pPr>
          </a:lstStyle>
          <a:p>
            <a:r>
              <a:rPr lang="en-US" noProof="0"/>
              <a:t>Table of contents</a:t>
            </a:r>
          </a:p>
        </p:txBody>
      </p:sp>
      <p:sp>
        <p:nvSpPr>
          <p:cNvPr id="36" name="Number 1">
            <a:extLst>
              <a:ext uri="{FF2B5EF4-FFF2-40B4-BE49-F238E27FC236}">
                <a16:creationId xmlns:a16="http://schemas.microsoft.com/office/drawing/2014/main" id="{0B1C02AD-FA4C-C24F-6E99-EB53B5CB84CA}"/>
              </a:ext>
            </a:extLst>
          </p:cNvPr>
          <p:cNvSpPr>
            <a:spLocks noGrp="1"/>
          </p:cNvSpPr>
          <p:nvPr>
            <p:ph type="body" sz="quarter" idx="21" hasCustomPrompt="1"/>
          </p:nvPr>
        </p:nvSpPr>
        <p:spPr bwMode="auto">
          <a:xfrm>
            <a:off x="412623" y="19995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3" name="Line 1">
            <a:extLst>
              <a:ext uri="{FF2B5EF4-FFF2-40B4-BE49-F238E27FC236}">
                <a16:creationId xmlns:a16="http://schemas.microsoft.com/office/drawing/2014/main" id="{5044BA2F-C52B-3C26-CE8E-EC6E75603DE2}"/>
              </a:ext>
              <a:ext uri="{C183D7F6-B498-43B3-948B-1728B52AA6E4}">
                <adec:decorative xmlns:adec="http://schemas.microsoft.com/office/drawing/2017/decorative" val="1"/>
              </a:ext>
            </a:extLst>
          </p:cNvPr>
          <p:cNvCxnSpPr>
            <a:cxnSpLocks/>
          </p:cNvCxnSpPr>
          <p:nvPr userDrawn="1"/>
        </p:nvCxnSpPr>
        <p:spPr bwMode="black">
          <a:xfrm>
            <a:off x="412623" y="2330626"/>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3" name="Subhead 1">
            <a:extLst>
              <a:ext uri="{FF2B5EF4-FFF2-40B4-BE49-F238E27FC236}">
                <a16:creationId xmlns:a16="http://schemas.microsoft.com/office/drawing/2014/main" id="{D1AA6D73-0026-63CE-D799-DEC32A558554}"/>
              </a:ext>
            </a:extLst>
          </p:cNvPr>
          <p:cNvSpPr>
            <a:spLocks noGrp="1"/>
          </p:cNvSpPr>
          <p:nvPr>
            <p:ph type="body" sz="quarter" idx="15" hasCustomPrompt="1"/>
          </p:nvPr>
        </p:nvSpPr>
        <p:spPr bwMode="auto">
          <a:xfrm>
            <a:off x="412623" y="2588501"/>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34" name="Short Text 1">
            <a:extLst>
              <a:ext uri="{FF2B5EF4-FFF2-40B4-BE49-F238E27FC236}">
                <a16:creationId xmlns:a16="http://schemas.microsoft.com/office/drawing/2014/main" id="{86310A57-73CF-A7ED-C6EF-F0C6DD157494}"/>
              </a:ext>
            </a:extLst>
          </p:cNvPr>
          <p:cNvSpPr>
            <a:spLocks noGrp="1"/>
          </p:cNvSpPr>
          <p:nvPr>
            <p:ph type="body" sz="quarter" idx="28" hasCustomPrompt="1"/>
          </p:nvPr>
        </p:nvSpPr>
        <p:spPr bwMode="auto">
          <a:xfrm>
            <a:off x="412623" y="3165476"/>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62" name="Number 2">
            <a:extLst>
              <a:ext uri="{FF2B5EF4-FFF2-40B4-BE49-F238E27FC236}">
                <a16:creationId xmlns:a16="http://schemas.microsoft.com/office/drawing/2014/main" id="{45CC5686-17BA-8916-2786-52B87D862818}"/>
              </a:ext>
            </a:extLst>
          </p:cNvPr>
          <p:cNvSpPr>
            <a:spLocks noGrp="1"/>
          </p:cNvSpPr>
          <p:nvPr>
            <p:ph type="body" sz="quarter" idx="41" hasCustomPrompt="1"/>
          </p:nvPr>
        </p:nvSpPr>
        <p:spPr bwMode="auto">
          <a:xfrm>
            <a:off x="2626122" y="19995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0" name="Line 2">
            <a:extLst>
              <a:ext uri="{FF2B5EF4-FFF2-40B4-BE49-F238E27FC236}">
                <a16:creationId xmlns:a16="http://schemas.microsoft.com/office/drawing/2014/main" id="{5FE01678-FBA8-B39A-52B3-D6C139938256}"/>
              </a:ext>
              <a:ext uri="{C183D7F6-B498-43B3-948B-1728B52AA6E4}">
                <adec:decorative xmlns:adec="http://schemas.microsoft.com/office/drawing/2017/decorative" val="1"/>
              </a:ext>
            </a:extLst>
          </p:cNvPr>
          <p:cNvCxnSpPr>
            <a:cxnSpLocks/>
          </p:cNvCxnSpPr>
          <p:nvPr userDrawn="1"/>
        </p:nvCxnSpPr>
        <p:spPr bwMode="black">
          <a:xfrm>
            <a:off x="2626122" y="2330626"/>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Subhead 2">
            <a:extLst>
              <a:ext uri="{FF2B5EF4-FFF2-40B4-BE49-F238E27FC236}">
                <a16:creationId xmlns:a16="http://schemas.microsoft.com/office/drawing/2014/main" id="{442420B4-5B5F-67FA-F081-20277E59F5E4}"/>
              </a:ext>
            </a:extLst>
          </p:cNvPr>
          <p:cNvSpPr>
            <a:spLocks noGrp="1"/>
          </p:cNvSpPr>
          <p:nvPr>
            <p:ph type="body" sz="quarter" idx="35" hasCustomPrompt="1"/>
          </p:nvPr>
        </p:nvSpPr>
        <p:spPr bwMode="auto">
          <a:xfrm>
            <a:off x="2626122" y="2588501"/>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46" name="Short Text 2">
            <a:extLst>
              <a:ext uri="{FF2B5EF4-FFF2-40B4-BE49-F238E27FC236}">
                <a16:creationId xmlns:a16="http://schemas.microsoft.com/office/drawing/2014/main" id="{ECBBB430-C6F1-D2FA-C53F-E53DC4D11278}"/>
              </a:ext>
            </a:extLst>
          </p:cNvPr>
          <p:cNvSpPr>
            <a:spLocks noGrp="1"/>
          </p:cNvSpPr>
          <p:nvPr>
            <p:ph type="body" sz="quarter" idx="36" hasCustomPrompt="1"/>
          </p:nvPr>
        </p:nvSpPr>
        <p:spPr bwMode="auto">
          <a:xfrm>
            <a:off x="2626122" y="3165476"/>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71" name="Number 3">
            <a:extLst>
              <a:ext uri="{FF2B5EF4-FFF2-40B4-BE49-F238E27FC236}">
                <a16:creationId xmlns:a16="http://schemas.microsoft.com/office/drawing/2014/main" id="{1FDBD9F7-218A-2FD5-093B-A5BECC130420}"/>
              </a:ext>
            </a:extLst>
          </p:cNvPr>
          <p:cNvSpPr>
            <a:spLocks noGrp="1"/>
          </p:cNvSpPr>
          <p:nvPr>
            <p:ph type="body" sz="quarter" idx="50" hasCustomPrompt="1"/>
          </p:nvPr>
        </p:nvSpPr>
        <p:spPr bwMode="auto">
          <a:xfrm>
            <a:off x="4838986" y="19995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1" name="Line 3">
            <a:extLst>
              <a:ext uri="{FF2B5EF4-FFF2-40B4-BE49-F238E27FC236}">
                <a16:creationId xmlns:a16="http://schemas.microsoft.com/office/drawing/2014/main" id="{9CDC137E-EA4D-CFF6-AD8D-6C91F7246297}"/>
              </a:ext>
              <a:ext uri="{C183D7F6-B498-43B3-948B-1728B52AA6E4}">
                <adec:decorative xmlns:adec="http://schemas.microsoft.com/office/drawing/2017/decorative" val="1"/>
              </a:ext>
            </a:extLst>
          </p:cNvPr>
          <p:cNvCxnSpPr>
            <a:cxnSpLocks/>
          </p:cNvCxnSpPr>
          <p:nvPr userDrawn="1"/>
        </p:nvCxnSpPr>
        <p:spPr bwMode="black">
          <a:xfrm>
            <a:off x="4838986" y="2330626"/>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5" name="Subhead 3">
            <a:extLst>
              <a:ext uri="{FF2B5EF4-FFF2-40B4-BE49-F238E27FC236}">
                <a16:creationId xmlns:a16="http://schemas.microsoft.com/office/drawing/2014/main" id="{EF0F097B-D332-277B-7D3D-643915FE4F94}"/>
              </a:ext>
            </a:extLst>
          </p:cNvPr>
          <p:cNvSpPr>
            <a:spLocks noGrp="1"/>
          </p:cNvSpPr>
          <p:nvPr>
            <p:ph type="body" sz="quarter" idx="44" hasCustomPrompt="1"/>
          </p:nvPr>
        </p:nvSpPr>
        <p:spPr bwMode="auto">
          <a:xfrm>
            <a:off x="4838986" y="2588501"/>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66" name="Short Text 3">
            <a:extLst>
              <a:ext uri="{FF2B5EF4-FFF2-40B4-BE49-F238E27FC236}">
                <a16:creationId xmlns:a16="http://schemas.microsoft.com/office/drawing/2014/main" id="{AE2F77C8-E62D-02FF-E86E-41C0A822647F}"/>
              </a:ext>
            </a:extLst>
          </p:cNvPr>
          <p:cNvSpPr>
            <a:spLocks noGrp="1"/>
          </p:cNvSpPr>
          <p:nvPr>
            <p:ph type="body" sz="quarter" idx="45" hasCustomPrompt="1"/>
          </p:nvPr>
        </p:nvSpPr>
        <p:spPr bwMode="auto">
          <a:xfrm>
            <a:off x="4838986" y="3165476"/>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41" name="Number 4">
            <a:extLst>
              <a:ext uri="{FF2B5EF4-FFF2-40B4-BE49-F238E27FC236}">
                <a16:creationId xmlns:a16="http://schemas.microsoft.com/office/drawing/2014/main" id="{615E80DC-16BD-CDE7-64B8-843D416CFB3D}"/>
              </a:ext>
            </a:extLst>
          </p:cNvPr>
          <p:cNvSpPr>
            <a:spLocks noGrp="1"/>
          </p:cNvSpPr>
          <p:nvPr>
            <p:ph type="body" sz="quarter" idx="33" hasCustomPrompt="1"/>
          </p:nvPr>
        </p:nvSpPr>
        <p:spPr bwMode="auto">
          <a:xfrm>
            <a:off x="7053120" y="19995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2" name="Line 4">
            <a:extLst>
              <a:ext uri="{FF2B5EF4-FFF2-40B4-BE49-F238E27FC236}">
                <a16:creationId xmlns:a16="http://schemas.microsoft.com/office/drawing/2014/main" id="{171479E3-589D-4ED8-AA66-C7642BD547B5}"/>
              </a:ext>
              <a:ext uri="{C183D7F6-B498-43B3-948B-1728B52AA6E4}">
                <adec:decorative xmlns:adec="http://schemas.microsoft.com/office/drawing/2017/decorative" val="1"/>
              </a:ext>
            </a:extLst>
          </p:cNvPr>
          <p:cNvCxnSpPr>
            <a:cxnSpLocks/>
          </p:cNvCxnSpPr>
          <p:nvPr userDrawn="1"/>
        </p:nvCxnSpPr>
        <p:spPr bwMode="black">
          <a:xfrm>
            <a:off x="7053120" y="2330626"/>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7" name="Subhead 4">
            <a:extLst>
              <a:ext uri="{FF2B5EF4-FFF2-40B4-BE49-F238E27FC236}">
                <a16:creationId xmlns:a16="http://schemas.microsoft.com/office/drawing/2014/main" id="{77C9367F-CA51-A120-983C-A9C27E000F96}"/>
              </a:ext>
            </a:extLst>
          </p:cNvPr>
          <p:cNvSpPr>
            <a:spLocks noGrp="1"/>
          </p:cNvSpPr>
          <p:nvPr>
            <p:ph type="body" sz="quarter" idx="29" hasCustomPrompt="1"/>
          </p:nvPr>
        </p:nvSpPr>
        <p:spPr bwMode="auto">
          <a:xfrm>
            <a:off x="7053120" y="2588501"/>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38" name="Short Text 4">
            <a:extLst>
              <a:ext uri="{FF2B5EF4-FFF2-40B4-BE49-F238E27FC236}">
                <a16:creationId xmlns:a16="http://schemas.microsoft.com/office/drawing/2014/main" id="{FD9C10A5-3071-BD2A-A547-6BCD1364993A}"/>
              </a:ext>
            </a:extLst>
          </p:cNvPr>
          <p:cNvSpPr>
            <a:spLocks noGrp="1"/>
          </p:cNvSpPr>
          <p:nvPr>
            <p:ph type="body" sz="quarter" idx="30" hasCustomPrompt="1"/>
          </p:nvPr>
        </p:nvSpPr>
        <p:spPr bwMode="auto">
          <a:xfrm>
            <a:off x="7053120" y="3165476"/>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63" name="Number 5">
            <a:extLst>
              <a:ext uri="{FF2B5EF4-FFF2-40B4-BE49-F238E27FC236}">
                <a16:creationId xmlns:a16="http://schemas.microsoft.com/office/drawing/2014/main" id="{6CEC4652-F8E4-DCC3-5042-3E6C00557C07}"/>
              </a:ext>
            </a:extLst>
          </p:cNvPr>
          <p:cNvSpPr>
            <a:spLocks noGrp="1"/>
          </p:cNvSpPr>
          <p:nvPr>
            <p:ph type="body" sz="quarter" idx="42" hasCustomPrompt="1"/>
          </p:nvPr>
        </p:nvSpPr>
        <p:spPr bwMode="auto">
          <a:xfrm>
            <a:off x="412623" y="388586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6" name="Line 5">
            <a:extLst>
              <a:ext uri="{FF2B5EF4-FFF2-40B4-BE49-F238E27FC236}">
                <a16:creationId xmlns:a16="http://schemas.microsoft.com/office/drawing/2014/main" id="{C11BE140-798F-EA18-ED4E-B10F15765F80}"/>
              </a:ext>
              <a:ext uri="{C183D7F6-B498-43B3-948B-1728B52AA6E4}">
                <adec:decorative xmlns:adec="http://schemas.microsoft.com/office/drawing/2017/decorative" val="1"/>
              </a:ext>
            </a:extLst>
          </p:cNvPr>
          <p:cNvCxnSpPr>
            <a:cxnSpLocks/>
          </p:cNvCxnSpPr>
          <p:nvPr userDrawn="1"/>
        </p:nvCxnSpPr>
        <p:spPr bwMode="black">
          <a:xfrm>
            <a:off x="412623" y="4221934"/>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9" name="Subhead 5">
            <a:extLst>
              <a:ext uri="{FF2B5EF4-FFF2-40B4-BE49-F238E27FC236}">
                <a16:creationId xmlns:a16="http://schemas.microsoft.com/office/drawing/2014/main" id="{4623BCCD-1858-2D17-F397-830FE6308850}"/>
              </a:ext>
            </a:extLst>
          </p:cNvPr>
          <p:cNvSpPr>
            <a:spLocks noGrp="1"/>
          </p:cNvSpPr>
          <p:nvPr>
            <p:ph type="body" sz="quarter" idx="31" hasCustomPrompt="1"/>
          </p:nvPr>
        </p:nvSpPr>
        <p:spPr bwMode="auto">
          <a:xfrm>
            <a:off x="412623" y="4479022"/>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40" name="Short Text 5">
            <a:extLst>
              <a:ext uri="{FF2B5EF4-FFF2-40B4-BE49-F238E27FC236}">
                <a16:creationId xmlns:a16="http://schemas.microsoft.com/office/drawing/2014/main" id="{72576B02-37E1-57EC-27A1-BBA82EEE8E16}"/>
              </a:ext>
            </a:extLst>
          </p:cNvPr>
          <p:cNvSpPr>
            <a:spLocks noGrp="1"/>
          </p:cNvSpPr>
          <p:nvPr>
            <p:ph type="body" sz="quarter" idx="32" hasCustomPrompt="1"/>
          </p:nvPr>
        </p:nvSpPr>
        <p:spPr bwMode="auto">
          <a:xfrm>
            <a:off x="412623" y="5048794"/>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72" name="Number 6">
            <a:extLst>
              <a:ext uri="{FF2B5EF4-FFF2-40B4-BE49-F238E27FC236}">
                <a16:creationId xmlns:a16="http://schemas.microsoft.com/office/drawing/2014/main" id="{E7695A2A-397C-E98A-BE9B-6421FBB4399B}"/>
              </a:ext>
            </a:extLst>
          </p:cNvPr>
          <p:cNvSpPr>
            <a:spLocks noGrp="1"/>
          </p:cNvSpPr>
          <p:nvPr>
            <p:ph type="body" sz="quarter" idx="51" hasCustomPrompt="1"/>
          </p:nvPr>
        </p:nvSpPr>
        <p:spPr bwMode="auto">
          <a:xfrm>
            <a:off x="2626122" y="388586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7" name="Line 6">
            <a:extLst>
              <a:ext uri="{FF2B5EF4-FFF2-40B4-BE49-F238E27FC236}">
                <a16:creationId xmlns:a16="http://schemas.microsoft.com/office/drawing/2014/main" id="{C8326DF8-7E83-C86E-3948-2C0385153871}"/>
              </a:ext>
              <a:ext uri="{C183D7F6-B498-43B3-948B-1728B52AA6E4}">
                <adec:decorative xmlns:adec="http://schemas.microsoft.com/office/drawing/2017/decorative" val="1"/>
              </a:ext>
            </a:extLst>
          </p:cNvPr>
          <p:cNvCxnSpPr>
            <a:cxnSpLocks/>
          </p:cNvCxnSpPr>
          <p:nvPr userDrawn="1"/>
        </p:nvCxnSpPr>
        <p:spPr bwMode="black">
          <a:xfrm>
            <a:off x="2626122" y="4221934"/>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1" name="Subhead 6">
            <a:extLst>
              <a:ext uri="{FF2B5EF4-FFF2-40B4-BE49-F238E27FC236}">
                <a16:creationId xmlns:a16="http://schemas.microsoft.com/office/drawing/2014/main" id="{EA61756F-1DD6-BF19-A628-BB945CB8EFA7}"/>
              </a:ext>
            </a:extLst>
          </p:cNvPr>
          <p:cNvSpPr>
            <a:spLocks noGrp="1"/>
          </p:cNvSpPr>
          <p:nvPr>
            <p:ph type="body" sz="quarter" idx="37" hasCustomPrompt="1"/>
          </p:nvPr>
        </p:nvSpPr>
        <p:spPr bwMode="auto">
          <a:xfrm>
            <a:off x="2626122" y="4479022"/>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58" name="Short Text 6">
            <a:extLst>
              <a:ext uri="{FF2B5EF4-FFF2-40B4-BE49-F238E27FC236}">
                <a16:creationId xmlns:a16="http://schemas.microsoft.com/office/drawing/2014/main" id="{3F2A6ED5-CC2D-0A11-66EE-05FC16C61A74}"/>
              </a:ext>
            </a:extLst>
          </p:cNvPr>
          <p:cNvSpPr>
            <a:spLocks noGrp="1"/>
          </p:cNvSpPr>
          <p:nvPr>
            <p:ph type="body" sz="quarter" idx="38" hasCustomPrompt="1"/>
          </p:nvPr>
        </p:nvSpPr>
        <p:spPr bwMode="auto">
          <a:xfrm>
            <a:off x="2626122" y="5048794"/>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42" name="Number7">
            <a:extLst>
              <a:ext uri="{FF2B5EF4-FFF2-40B4-BE49-F238E27FC236}">
                <a16:creationId xmlns:a16="http://schemas.microsoft.com/office/drawing/2014/main" id="{8BB699EC-9BC7-773C-7D06-31E1446AD019}"/>
              </a:ext>
            </a:extLst>
          </p:cNvPr>
          <p:cNvSpPr>
            <a:spLocks noGrp="1"/>
          </p:cNvSpPr>
          <p:nvPr>
            <p:ph type="body" sz="quarter" idx="34" hasCustomPrompt="1"/>
          </p:nvPr>
        </p:nvSpPr>
        <p:spPr bwMode="auto">
          <a:xfrm>
            <a:off x="4838986" y="388586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8" name="Line 7">
            <a:extLst>
              <a:ext uri="{FF2B5EF4-FFF2-40B4-BE49-F238E27FC236}">
                <a16:creationId xmlns:a16="http://schemas.microsoft.com/office/drawing/2014/main" id="{11427453-C8E8-07B2-80D8-123A14FD1A29}"/>
              </a:ext>
              <a:ext uri="{C183D7F6-B498-43B3-948B-1728B52AA6E4}">
                <adec:decorative xmlns:adec="http://schemas.microsoft.com/office/drawing/2017/decorative" val="1"/>
              </a:ext>
            </a:extLst>
          </p:cNvPr>
          <p:cNvCxnSpPr>
            <a:cxnSpLocks/>
          </p:cNvCxnSpPr>
          <p:nvPr userDrawn="1"/>
        </p:nvCxnSpPr>
        <p:spPr bwMode="black">
          <a:xfrm>
            <a:off x="4838986" y="4221934"/>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9" name="Subhead 7">
            <a:extLst>
              <a:ext uri="{FF2B5EF4-FFF2-40B4-BE49-F238E27FC236}">
                <a16:creationId xmlns:a16="http://schemas.microsoft.com/office/drawing/2014/main" id="{7AA562EA-7075-34FC-F20D-5B43AEC4609E}"/>
              </a:ext>
            </a:extLst>
          </p:cNvPr>
          <p:cNvSpPr>
            <a:spLocks noGrp="1"/>
          </p:cNvSpPr>
          <p:nvPr>
            <p:ph type="body" sz="quarter" idx="39" hasCustomPrompt="1"/>
          </p:nvPr>
        </p:nvSpPr>
        <p:spPr bwMode="auto">
          <a:xfrm>
            <a:off x="4838986" y="4479022"/>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61" name="Short Text 7">
            <a:extLst>
              <a:ext uri="{FF2B5EF4-FFF2-40B4-BE49-F238E27FC236}">
                <a16:creationId xmlns:a16="http://schemas.microsoft.com/office/drawing/2014/main" id="{77B9FC63-B530-5B7B-4293-1B1E90FB5671}"/>
              </a:ext>
            </a:extLst>
          </p:cNvPr>
          <p:cNvSpPr>
            <a:spLocks noGrp="1"/>
          </p:cNvSpPr>
          <p:nvPr>
            <p:ph type="body" sz="quarter" idx="40" hasCustomPrompt="1"/>
          </p:nvPr>
        </p:nvSpPr>
        <p:spPr bwMode="auto">
          <a:xfrm>
            <a:off x="4838986" y="5048794"/>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64" name="Number 8">
            <a:extLst>
              <a:ext uri="{FF2B5EF4-FFF2-40B4-BE49-F238E27FC236}">
                <a16:creationId xmlns:a16="http://schemas.microsoft.com/office/drawing/2014/main" id="{64A36DE8-738E-45DD-263D-EB295D75A8B1}"/>
              </a:ext>
            </a:extLst>
          </p:cNvPr>
          <p:cNvSpPr>
            <a:spLocks noGrp="1"/>
          </p:cNvSpPr>
          <p:nvPr>
            <p:ph type="body" sz="quarter" idx="43" hasCustomPrompt="1"/>
          </p:nvPr>
        </p:nvSpPr>
        <p:spPr bwMode="auto">
          <a:xfrm>
            <a:off x="7053120" y="388586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9" name="Line 8">
            <a:extLst>
              <a:ext uri="{FF2B5EF4-FFF2-40B4-BE49-F238E27FC236}">
                <a16:creationId xmlns:a16="http://schemas.microsoft.com/office/drawing/2014/main" id="{342CCD25-C63E-93FA-45D0-3950C630A27C}"/>
              </a:ext>
              <a:ext uri="{C183D7F6-B498-43B3-948B-1728B52AA6E4}">
                <adec:decorative xmlns:adec="http://schemas.microsoft.com/office/drawing/2017/decorative" val="1"/>
              </a:ext>
            </a:extLst>
          </p:cNvPr>
          <p:cNvCxnSpPr>
            <a:cxnSpLocks/>
          </p:cNvCxnSpPr>
          <p:nvPr userDrawn="1"/>
        </p:nvCxnSpPr>
        <p:spPr bwMode="black">
          <a:xfrm>
            <a:off x="7053120" y="4221934"/>
            <a:ext cx="168021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7" name="Subhead 8">
            <a:extLst>
              <a:ext uri="{FF2B5EF4-FFF2-40B4-BE49-F238E27FC236}">
                <a16:creationId xmlns:a16="http://schemas.microsoft.com/office/drawing/2014/main" id="{A90C8954-2BDC-6BF3-495B-A8B70671FE90}"/>
              </a:ext>
            </a:extLst>
          </p:cNvPr>
          <p:cNvSpPr>
            <a:spLocks noGrp="1"/>
          </p:cNvSpPr>
          <p:nvPr>
            <p:ph type="body" sz="quarter" idx="46" hasCustomPrompt="1"/>
          </p:nvPr>
        </p:nvSpPr>
        <p:spPr bwMode="auto">
          <a:xfrm>
            <a:off x="7053120" y="4479022"/>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68" name="Short Text 8">
            <a:extLst>
              <a:ext uri="{FF2B5EF4-FFF2-40B4-BE49-F238E27FC236}">
                <a16:creationId xmlns:a16="http://schemas.microsoft.com/office/drawing/2014/main" id="{0F79250B-69DD-8189-5C9A-A07216F432FB}"/>
              </a:ext>
            </a:extLst>
          </p:cNvPr>
          <p:cNvSpPr>
            <a:spLocks noGrp="1"/>
          </p:cNvSpPr>
          <p:nvPr>
            <p:ph type="body" sz="quarter" idx="47" hasCustomPrompt="1"/>
          </p:nvPr>
        </p:nvSpPr>
        <p:spPr bwMode="auto">
          <a:xfrm>
            <a:off x="7053120" y="5048794"/>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5" name="Footer">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auto"/>
        <p:txBody>
          <a:bodyPr/>
          <a:lstStyle/>
          <a:p>
            <a:r>
              <a:rPr lang="en-US" noProof="0"/>
              <a:t>Copyright 2025 Pearson. All rights reserved.</a:t>
            </a:r>
          </a:p>
        </p:txBody>
      </p:sp>
      <p:sp>
        <p:nvSpPr>
          <p:cNvPr id="3" name="Slide Number">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auto"/>
        <p:txBody>
          <a:body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32889567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x9">
    <p:bg bwMode="ltGray">
      <p:bgPr>
        <a:solidFill>
          <a:srgbClr val="C1BFFF"/>
        </a:solidFill>
        <a:effectLst/>
      </p:bgPr>
    </p:bg>
    <p:spTree>
      <p:nvGrpSpPr>
        <p:cNvPr id="1" name=""/>
        <p:cNvGrpSpPr/>
        <p:nvPr/>
      </p:nvGrpSpPr>
      <p:grpSpPr>
        <a:xfrm>
          <a:off x="0" y="0"/>
          <a:ext cx="0" cy="0"/>
          <a:chOff x="0" y="0"/>
          <a:chExt cx="0" cy="0"/>
        </a:xfrm>
      </p:grpSpPr>
      <p:sp>
        <p:nvSpPr>
          <p:cNvPr id="60" name="Section">
            <a:extLst>
              <a:ext uri="{FF2B5EF4-FFF2-40B4-BE49-F238E27FC236}">
                <a16:creationId xmlns:a16="http://schemas.microsoft.com/office/drawing/2014/main" id="{ED6C1FA2-EB4F-746D-C24E-3FEC7581974D}"/>
              </a:ext>
            </a:extLst>
          </p:cNvPr>
          <p:cNvSpPr>
            <a:spLocks noGrp="1"/>
          </p:cNvSpPr>
          <p:nvPr>
            <p:ph type="body" sz="quarter" idx="27" hasCustomPrompt="1"/>
          </p:nvPr>
        </p:nvSpPr>
        <p:spPr bwMode="auto">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F04BA9BF-E500-53B9-8CC6-1FFBDB0A2FFD}"/>
              </a:ext>
            </a:extLst>
          </p:cNvPr>
          <p:cNvSpPr>
            <a:spLocks noGrp="1"/>
          </p:cNvSpPr>
          <p:nvPr>
            <p:ph type="title" hasCustomPrompt="1"/>
          </p:nvPr>
        </p:nvSpPr>
        <p:spPr bwMode="auto">
          <a:xfrm>
            <a:off x="412625" y="552450"/>
            <a:ext cx="1999583" cy="819150"/>
          </a:xfrm>
        </p:spPr>
        <p:txBody>
          <a:bodyPr/>
          <a:lstStyle>
            <a:lvl1pPr>
              <a:defRPr/>
            </a:lvl1pPr>
          </a:lstStyle>
          <a:p>
            <a:r>
              <a:rPr lang="en-US" noProof="0"/>
              <a:t>Table of contents</a:t>
            </a:r>
          </a:p>
        </p:txBody>
      </p:sp>
      <p:sp>
        <p:nvSpPr>
          <p:cNvPr id="36" name="Number 1">
            <a:extLst>
              <a:ext uri="{FF2B5EF4-FFF2-40B4-BE49-F238E27FC236}">
                <a16:creationId xmlns:a16="http://schemas.microsoft.com/office/drawing/2014/main" id="{0B1C02AD-FA4C-C24F-6E99-EB53B5CB84CA}"/>
              </a:ext>
            </a:extLst>
          </p:cNvPr>
          <p:cNvSpPr>
            <a:spLocks noGrp="1"/>
          </p:cNvSpPr>
          <p:nvPr>
            <p:ph type="body" sz="quarter" idx="21" hasCustomPrompt="1"/>
          </p:nvPr>
        </p:nvSpPr>
        <p:spPr bwMode="auto">
          <a:xfrm>
            <a:off x="2514600" y="13668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6" name="Line 1">
            <a:extLst>
              <a:ext uri="{FF2B5EF4-FFF2-40B4-BE49-F238E27FC236}">
                <a16:creationId xmlns:a16="http://schemas.microsoft.com/office/drawing/2014/main" id="{28A05DAE-CEC1-3371-4667-4D5400536CCB}"/>
              </a:ext>
              <a:ext uri="{C183D7F6-B498-43B3-948B-1728B52AA6E4}">
                <adec:decorative xmlns:adec="http://schemas.microsoft.com/office/drawing/2017/decorative" val="1"/>
              </a:ext>
            </a:extLst>
          </p:cNvPr>
          <p:cNvCxnSpPr>
            <a:cxnSpLocks/>
          </p:cNvCxnSpPr>
          <p:nvPr userDrawn="1"/>
        </p:nvCxnSpPr>
        <p:spPr bwMode="black">
          <a:xfrm>
            <a:off x="2514601" y="170209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3" name="Subhead 1">
            <a:extLst>
              <a:ext uri="{FF2B5EF4-FFF2-40B4-BE49-F238E27FC236}">
                <a16:creationId xmlns:a16="http://schemas.microsoft.com/office/drawing/2014/main" id="{D1AA6D73-0026-63CE-D799-DEC32A558554}"/>
              </a:ext>
            </a:extLst>
          </p:cNvPr>
          <p:cNvSpPr>
            <a:spLocks noGrp="1"/>
          </p:cNvSpPr>
          <p:nvPr>
            <p:ph type="body" sz="quarter" idx="15" hasCustomPrompt="1"/>
          </p:nvPr>
        </p:nvSpPr>
        <p:spPr bwMode="auto">
          <a:xfrm>
            <a:off x="2514600" y="185944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34" name="Text 1">
            <a:extLst>
              <a:ext uri="{FF2B5EF4-FFF2-40B4-BE49-F238E27FC236}">
                <a16:creationId xmlns:a16="http://schemas.microsoft.com/office/drawing/2014/main" id="{86310A57-73CF-A7ED-C6EF-F0C6DD157494}"/>
              </a:ext>
            </a:extLst>
          </p:cNvPr>
          <p:cNvSpPr>
            <a:spLocks noGrp="1"/>
          </p:cNvSpPr>
          <p:nvPr>
            <p:ph type="body" sz="quarter" idx="28" hasCustomPrompt="1"/>
          </p:nvPr>
        </p:nvSpPr>
        <p:spPr bwMode="auto">
          <a:xfrm>
            <a:off x="2514600" y="243641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62" name="Number 2">
            <a:extLst>
              <a:ext uri="{FF2B5EF4-FFF2-40B4-BE49-F238E27FC236}">
                <a16:creationId xmlns:a16="http://schemas.microsoft.com/office/drawing/2014/main" id="{45CC5686-17BA-8916-2786-52B87D862818}"/>
              </a:ext>
            </a:extLst>
          </p:cNvPr>
          <p:cNvSpPr>
            <a:spLocks noGrp="1"/>
          </p:cNvSpPr>
          <p:nvPr>
            <p:ph type="body" sz="quarter" idx="41" hasCustomPrompt="1"/>
          </p:nvPr>
        </p:nvSpPr>
        <p:spPr bwMode="auto">
          <a:xfrm>
            <a:off x="4768484" y="13668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4" name="Line 2">
            <a:extLst>
              <a:ext uri="{FF2B5EF4-FFF2-40B4-BE49-F238E27FC236}">
                <a16:creationId xmlns:a16="http://schemas.microsoft.com/office/drawing/2014/main" id="{E0A2332D-DA04-42FD-403D-6567296D240F}"/>
              </a:ext>
              <a:ext uri="{C183D7F6-B498-43B3-948B-1728B52AA6E4}">
                <adec:decorative xmlns:adec="http://schemas.microsoft.com/office/drawing/2017/decorative" val="1"/>
              </a:ext>
            </a:extLst>
          </p:cNvPr>
          <p:cNvCxnSpPr>
            <a:cxnSpLocks/>
          </p:cNvCxnSpPr>
          <p:nvPr userDrawn="1"/>
        </p:nvCxnSpPr>
        <p:spPr bwMode="black">
          <a:xfrm>
            <a:off x="4768485" y="170209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Subhead 2">
            <a:extLst>
              <a:ext uri="{FF2B5EF4-FFF2-40B4-BE49-F238E27FC236}">
                <a16:creationId xmlns:a16="http://schemas.microsoft.com/office/drawing/2014/main" id="{442420B4-5B5F-67FA-F081-20277E59F5E4}"/>
              </a:ext>
            </a:extLst>
          </p:cNvPr>
          <p:cNvSpPr>
            <a:spLocks noGrp="1"/>
          </p:cNvSpPr>
          <p:nvPr>
            <p:ph type="body" sz="quarter" idx="35" hasCustomPrompt="1"/>
          </p:nvPr>
        </p:nvSpPr>
        <p:spPr bwMode="auto">
          <a:xfrm>
            <a:off x="4768484" y="185944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46" name="Text 2">
            <a:extLst>
              <a:ext uri="{FF2B5EF4-FFF2-40B4-BE49-F238E27FC236}">
                <a16:creationId xmlns:a16="http://schemas.microsoft.com/office/drawing/2014/main" id="{ECBBB430-C6F1-D2FA-C53F-E53DC4D11278}"/>
              </a:ext>
            </a:extLst>
          </p:cNvPr>
          <p:cNvSpPr>
            <a:spLocks noGrp="1"/>
          </p:cNvSpPr>
          <p:nvPr>
            <p:ph type="body" sz="quarter" idx="36" hasCustomPrompt="1"/>
          </p:nvPr>
        </p:nvSpPr>
        <p:spPr bwMode="auto">
          <a:xfrm>
            <a:off x="4768484" y="243641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71" name="Number 3">
            <a:extLst>
              <a:ext uri="{FF2B5EF4-FFF2-40B4-BE49-F238E27FC236}">
                <a16:creationId xmlns:a16="http://schemas.microsoft.com/office/drawing/2014/main" id="{1FDBD9F7-218A-2FD5-093B-A5BECC130420}"/>
              </a:ext>
            </a:extLst>
          </p:cNvPr>
          <p:cNvSpPr>
            <a:spLocks noGrp="1"/>
          </p:cNvSpPr>
          <p:nvPr>
            <p:ph type="body" sz="quarter" idx="50" hasCustomPrompt="1"/>
          </p:nvPr>
        </p:nvSpPr>
        <p:spPr bwMode="auto">
          <a:xfrm>
            <a:off x="7022369" y="1366838"/>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5" name="Line 3">
            <a:extLst>
              <a:ext uri="{FF2B5EF4-FFF2-40B4-BE49-F238E27FC236}">
                <a16:creationId xmlns:a16="http://schemas.microsoft.com/office/drawing/2014/main" id="{AC0800F2-AC72-8A6B-5FD3-4D17E9C3DD00}"/>
              </a:ext>
              <a:ext uri="{C183D7F6-B498-43B3-948B-1728B52AA6E4}">
                <adec:decorative xmlns:adec="http://schemas.microsoft.com/office/drawing/2017/decorative" val="1"/>
              </a:ext>
            </a:extLst>
          </p:cNvPr>
          <p:cNvCxnSpPr>
            <a:cxnSpLocks/>
          </p:cNvCxnSpPr>
          <p:nvPr userDrawn="1"/>
        </p:nvCxnSpPr>
        <p:spPr bwMode="black">
          <a:xfrm>
            <a:off x="7022368" y="170209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5" name="Subhead 3">
            <a:extLst>
              <a:ext uri="{FF2B5EF4-FFF2-40B4-BE49-F238E27FC236}">
                <a16:creationId xmlns:a16="http://schemas.microsoft.com/office/drawing/2014/main" id="{EF0F097B-D332-277B-7D3D-643915FE4F94}"/>
              </a:ext>
            </a:extLst>
          </p:cNvPr>
          <p:cNvSpPr>
            <a:spLocks noGrp="1"/>
          </p:cNvSpPr>
          <p:nvPr>
            <p:ph type="body" sz="quarter" idx="44" hasCustomPrompt="1"/>
          </p:nvPr>
        </p:nvSpPr>
        <p:spPr bwMode="auto">
          <a:xfrm>
            <a:off x="7022369" y="185944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66" name="Text 3">
            <a:extLst>
              <a:ext uri="{FF2B5EF4-FFF2-40B4-BE49-F238E27FC236}">
                <a16:creationId xmlns:a16="http://schemas.microsoft.com/office/drawing/2014/main" id="{AE2F77C8-E62D-02FF-E86E-41C0A822647F}"/>
              </a:ext>
            </a:extLst>
          </p:cNvPr>
          <p:cNvSpPr>
            <a:spLocks noGrp="1"/>
          </p:cNvSpPr>
          <p:nvPr>
            <p:ph type="body" sz="quarter" idx="45" hasCustomPrompt="1"/>
          </p:nvPr>
        </p:nvSpPr>
        <p:spPr bwMode="auto">
          <a:xfrm>
            <a:off x="7022369" y="243641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41" name="Number 4">
            <a:extLst>
              <a:ext uri="{FF2B5EF4-FFF2-40B4-BE49-F238E27FC236}">
                <a16:creationId xmlns:a16="http://schemas.microsoft.com/office/drawing/2014/main" id="{615E80DC-16BD-CDE7-64B8-843D416CFB3D}"/>
              </a:ext>
            </a:extLst>
          </p:cNvPr>
          <p:cNvSpPr>
            <a:spLocks noGrp="1"/>
          </p:cNvSpPr>
          <p:nvPr>
            <p:ph type="body" sz="quarter" idx="33" hasCustomPrompt="1"/>
          </p:nvPr>
        </p:nvSpPr>
        <p:spPr bwMode="auto">
          <a:xfrm>
            <a:off x="2514600" y="303251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9" name="Line 4">
            <a:extLst>
              <a:ext uri="{FF2B5EF4-FFF2-40B4-BE49-F238E27FC236}">
                <a16:creationId xmlns:a16="http://schemas.microsoft.com/office/drawing/2014/main" id="{B0217E4B-12CF-7FA9-0CBB-F6575EFBE9F7}"/>
              </a:ext>
              <a:ext uri="{C183D7F6-B498-43B3-948B-1728B52AA6E4}">
                <adec:decorative xmlns:adec="http://schemas.microsoft.com/office/drawing/2017/decorative" val="1"/>
              </a:ext>
            </a:extLst>
          </p:cNvPr>
          <p:cNvCxnSpPr>
            <a:cxnSpLocks/>
          </p:cNvCxnSpPr>
          <p:nvPr userDrawn="1"/>
        </p:nvCxnSpPr>
        <p:spPr bwMode="black">
          <a:xfrm>
            <a:off x="2514601" y="3367771"/>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7" name="Subhead 4">
            <a:extLst>
              <a:ext uri="{FF2B5EF4-FFF2-40B4-BE49-F238E27FC236}">
                <a16:creationId xmlns:a16="http://schemas.microsoft.com/office/drawing/2014/main" id="{77C9367F-CA51-A120-983C-A9C27E000F96}"/>
              </a:ext>
            </a:extLst>
          </p:cNvPr>
          <p:cNvSpPr>
            <a:spLocks noGrp="1"/>
          </p:cNvSpPr>
          <p:nvPr>
            <p:ph type="body" sz="quarter" idx="29" hasCustomPrompt="1"/>
          </p:nvPr>
        </p:nvSpPr>
        <p:spPr bwMode="auto">
          <a:xfrm>
            <a:off x="2514600" y="3525590"/>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38" name="Text 4">
            <a:extLst>
              <a:ext uri="{FF2B5EF4-FFF2-40B4-BE49-F238E27FC236}">
                <a16:creationId xmlns:a16="http://schemas.microsoft.com/office/drawing/2014/main" id="{FD9C10A5-3071-BD2A-A547-6BCD1364993A}"/>
              </a:ext>
            </a:extLst>
          </p:cNvPr>
          <p:cNvSpPr>
            <a:spLocks noGrp="1"/>
          </p:cNvSpPr>
          <p:nvPr>
            <p:ph type="body" sz="quarter" idx="30" hasCustomPrompt="1"/>
          </p:nvPr>
        </p:nvSpPr>
        <p:spPr bwMode="auto">
          <a:xfrm>
            <a:off x="2514600" y="4102565"/>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63" name="Number 5">
            <a:extLst>
              <a:ext uri="{FF2B5EF4-FFF2-40B4-BE49-F238E27FC236}">
                <a16:creationId xmlns:a16="http://schemas.microsoft.com/office/drawing/2014/main" id="{6CEC4652-F8E4-DCC3-5042-3E6C00557C07}"/>
              </a:ext>
            </a:extLst>
          </p:cNvPr>
          <p:cNvSpPr>
            <a:spLocks noGrp="1"/>
          </p:cNvSpPr>
          <p:nvPr>
            <p:ph type="body" sz="quarter" idx="42" hasCustomPrompt="1"/>
          </p:nvPr>
        </p:nvSpPr>
        <p:spPr bwMode="auto">
          <a:xfrm>
            <a:off x="4768484" y="303251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7" name="Line 5">
            <a:extLst>
              <a:ext uri="{FF2B5EF4-FFF2-40B4-BE49-F238E27FC236}">
                <a16:creationId xmlns:a16="http://schemas.microsoft.com/office/drawing/2014/main" id="{3CA945CD-ED59-EC7C-03D8-DDFD66884308}"/>
              </a:ext>
              <a:ext uri="{C183D7F6-B498-43B3-948B-1728B52AA6E4}">
                <adec:decorative xmlns:adec="http://schemas.microsoft.com/office/drawing/2017/decorative" val="1"/>
              </a:ext>
            </a:extLst>
          </p:cNvPr>
          <p:cNvCxnSpPr>
            <a:cxnSpLocks/>
          </p:cNvCxnSpPr>
          <p:nvPr userDrawn="1"/>
        </p:nvCxnSpPr>
        <p:spPr bwMode="black">
          <a:xfrm>
            <a:off x="4768485" y="3367771"/>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39" name="Subhead 5">
            <a:extLst>
              <a:ext uri="{FF2B5EF4-FFF2-40B4-BE49-F238E27FC236}">
                <a16:creationId xmlns:a16="http://schemas.microsoft.com/office/drawing/2014/main" id="{4623BCCD-1858-2D17-F397-830FE6308850}"/>
              </a:ext>
            </a:extLst>
          </p:cNvPr>
          <p:cNvSpPr>
            <a:spLocks noGrp="1"/>
          </p:cNvSpPr>
          <p:nvPr>
            <p:ph type="body" sz="quarter" idx="31" hasCustomPrompt="1"/>
          </p:nvPr>
        </p:nvSpPr>
        <p:spPr bwMode="auto">
          <a:xfrm>
            <a:off x="4768484" y="3525590"/>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40" name="Text 5">
            <a:extLst>
              <a:ext uri="{FF2B5EF4-FFF2-40B4-BE49-F238E27FC236}">
                <a16:creationId xmlns:a16="http://schemas.microsoft.com/office/drawing/2014/main" id="{72576B02-37E1-57EC-27A1-BBA82EEE8E16}"/>
              </a:ext>
            </a:extLst>
          </p:cNvPr>
          <p:cNvSpPr>
            <a:spLocks noGrp="1"/>
          </p:cNvSpPr>
          <p:nvPr>
            <p:ph type="body" sz="quarter" idx="32" hasCustomPrompt="1"/>
          </p:nvPr>
        </p:nvSpPr>
        <p:spPr bwMode="auto">
          <a:xfrm>
            <a:off x="4768484" y="4102565"/>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72" name="Number 6">
            <a:extLst>
              <a:ext uri="{FF2B5EF4-FFF2-40B4-BE49-F238E27FC236}">
                <a16:creationId xmlns:a16="http://schemas.microsoft.com/office/drawing/2014/main" id="{E7695A2A-397C-E98A-BE9B-6421FBB4399B}"/>
              </a:ext>
            </a:extLst>
          </p:cNvPr>
          <p:cNvSpPr>
            <a:spLocks noGrp="1"/>
          </p:cNvSpPr>
          <p:nvPr>
            <p:ph type="body" sz="quarter" idx="51" hasCustomPrompt="1"/>
          </p:nvPr>
        </p:nvSpPr>
        <p:spPr bwMode="auto">
          <a:xfrm>
            <a:off x="7022369" y="3032514"/>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18" name="Line 6">
            <a:extLst>
              <a:ext uri="{FF2B5EF4-FFF2-40B4-BE49-F238E27FC236}">
                <a16:creationId xmlns:a16="http://schemas.microsoft.com/office/drawing/2014/main" id="{8B7F294F-AAAD-ACA5-9644-9934F169D5E2}"/>
              </a:ext>
              <a:ext uri="{C183D7F6-B498-43B3-948B-1728B52AA6E4}">
                <adec:decorative xmlns:adec="http://schemas.microsoft.com/office/drawing/2017/decorative" val="1"/>
              </a:ext>
            </a:extLst>
          </p:cNvPr>
          <p:cNvCxnSpPr>
            <a:cxnSpLocks/>
          </p:cNvCxnSpPr>
          <p:nvPr userDrawn="1"/>
        </p:nvCxnSpPr>
        <p:spPr bwMode="black">
          <a:xfrm>
            <a:off x="7022368" y="3367771"/>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1" name="Subhead 6">
            <a:extLst>
              <a:ext uri="{FF2B5EF4-FFF2-40B4-BE49-F238E27FC236}">
                <a16:creationId xmlns:a16="http://schemas.microsoft.com/office/drawing/2014/main" id="{EA61756F-1DD6-BF19-A628-BB945CB8EFA7}"/>
              </a:ext>
            </a:extLst>
          </p:cNvPr>
          <p:cNvSpPr>
            <a:spLocks noGrp="1"/>
          </p:cNvSpPr>
          <p:nvPr>
            <p:ph type="body" sz="quarter" idx="37" hasCustomPrompt="1"/>
          </p:nvPr>
        </p:nvSpPr>
        <p:spPr bwMode="auto">
          <a:xfrm>
            <a:off x="7022369" y="3525590"/>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58" name="Text 6">
            <a:extLst>
              <a:ext uri="{FF2B5EF4-FFF2-40B4-BE49-F238E27FC236}">
                <a16:creationId xmlns:a16="http://schemas.microsoft.com/office/drawing/2014/main" id="{3F2A6ED5-CC2D-0A11-66EE-05FC16C61A74}"/>
              </a:ext>
            </a:extLst>
          </p:cNvPr>
          <p:cNvSpPr>
            <a:spLocks noGrp="1"/>
          </p:cNvSpPr>
          <p:nvPr>
            <p:ph type="body" sz="quarter" idx="38" hasCustomPrompt="1"/>
          </p:nvPr>
        </p:nvSpPr>
        <p:spPr bwMode="auto">
          <a:xfrm>
            <a:off x="7022369" y="4102565"/>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52" name="Number 7">
            <a:extLst>
              <a:ext uri="{FF2B5EF4-FFF2-40B4-BE49-F238E27FC236}">
                <a16:creationId xmlns:a16="http://schemas.microsoft.com/office/drawing/2014/main" id="{4189D947-D6B1-4CEE-119E-BA765F8BEAAD}"/>
              </a:ext>
            </a:extLst>
          </p:cNvPr>
          <p:cNvSpPr>
            <a:spLocks noGrp="1"/>
          </p:cNvSpPr>
          <p:nvPr>
            <p:ph type="body" sz="quarter" idx="56" hasCustomPrompt="1"/>
          </p:nvPr>
        </p:nvSpPr>
        <p:spPr bwMode="auto">
          <a:xfrm>
            <a:off x="2514600" y="4706717"/>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70" name="Line 7">
            <a:extLst>
              <a:ext uri="{FF2B5EF4-FFF2-40B4-BE49-F238E27FC236}">
                <a16:creationId xmlns:a16="http://schemas.microsoft.com/office/drawing/2014/main" id="{26A63E74-AE7D-1EF6-1017-17C6C71472FB}"/>
              </a:ext>
              <a:ext uri="{C183D7F6-B498-43B3-948B-1728B52AA6E4}">
                <adec:decorative xmlns:adec="http://schemas.microsoft.com/office/drawing/2017/decorative" val="1"/>
              </a:ext>
            </a:extLst>
          </p:cNvPr>
          <p:cNvCxnSpPr>
            <a:cxnSpLocks/>
          </p:cNvCxnSpPr>
          <p:nvPr userDrawn="1"/>
        </p:nvCxnSpPr>
        <p:spPr bwMode="black">
          <a:xfrm>
            <a:off x="2514601" y="504197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7" name="Subhead 7">
            <a:extLst>
              <a:ext uri="{FF2B5EF4-FFF2-40B4-BE49-F238E27FC236}">
                <a16:creationId xmlns:a16="http://schemas.microsoft.com/office/drawing/2014/main" id="{DB5D8759-7E3D-32C0-1CEB-7D67CA610E61}"/>
              </a:ext>
            </a:extLst>
          </p:cNvPr>
          <p:cNvSpPr>
            <a:spLocks noGrp="1"/>
          </p:cNvSpPr>
          <p:nvPr>
            <p:ph type="body" sz="quarter" idx="52" hasCustomPrompt="1"/>
          </p:nvPr>
        </p:nvSpPr>
        <p:spPr bwMode="auto">
          <a:xfrm>
            <a:off x="2514600" y="519979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48" name="Text 7">
            <a:extLst>
              <a:ext uri="{FF2B5EF4-FFF2-40B4-BE49-F238E27FC236}">
                <a16:creationId xmlns:a16="http://schemas.microsoft.com/office/drawing/2014/main" id="{73B37971-6C8C-58D9-E739-9A451054A597}"/>
              </a:ext>
            </a:extLst>
          </p:cNvPr>
          <p:cNvSpPr>
            <a:spLocks noGrp="1"/>
          </p:cNvSpPr>
          <p:nvPr>
            <p:ph type="body" sz="quarter" idx="53" hasCustomPrompt="1"/>
          </p:nvPr>
        </p:nvSpPr>
        <p:spPr bwMode="auto">
          <a:xfrm>
            <a:off x="2514600" y="577676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55" name="Number 8">
            <a:extLst>
              <a:ext uri="{FF2B5EF4-FFF2-40B4-BE49-F238E27FC236}">
                <a16:creationId xmlns:a16="http://schemas.microsoft.com/office/drawing/2014/main" id="{A29A77AD-A618-1EDC-7B09-12A95CD9F8EC}"/>
              </a:ext>
            </a:extLst>
          </p:cNvPr>
          <p:cNvSpPr>
            <a:spLocks noGrp="1"/>
          </p:cNvSpPr>
          <p:nvPr>
            <p:ph type="body" sz="quarter" idx="59" hasCustomPrompt="1"/>
          </p:nvPr>
        </p:nvSpPr>
        <p:spPr bwMode="auto">
          <a:xfrm>
            <a:off x="4768484" y="4706717"/>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57" name="Line 8">
            <a:extLst>
              <a:ext uri="{FF2B5EF4-FFF2-40B4-BE49-F238E27FC236}">
                <a16:creationId xmlns:a16="http://schemas.microsoft.com/office/drawing/2014/main" id="{CDC26D80-B2C7-3F01-B512-E9D31768779F}"/>
              </a:ext>
              <a:ext uri="{C183D7F6-B498-43B3-948B-1728B52AA6E4}">
                <adec:decorative xmlns:adec="http://schemas.microsoft.com/office/drawing/2017/decorative" val="1"/>
              </a:ext>
            </a:extLst>
          </p:cNvPr>
          <p:cNvCxnSpPr>
            <a:cxnSpLocks/>
          </p:cNvCxnSpPr>
          <p:nvPr userDrawn="1"/>
        </p:nvCxnSpPr>
        <p:spPr bwMode="black">
          <a:xfrm>
            <a:off x="4768485" y="504197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9" name="Subhead 8">
            <a:extLst>
              <a:ext uri="{FF2B5EF4-FFF2-40B4-BE49-F238E27FC236}">
                <a16:creationId xmlns:a16="http://schemas.microsoft.com/office/drawing/2014/main" id="{2608EC8D-12E6-50D0-29CD-B502B8390479}"/>
              </a:ext>
            </a:extLst>
          </p:cNvPr>
          <p:cNvSpPr>
            <a:spLocks noGrp="1"/>
          </p:cNvSpPr>
          <p:nvPr>
            <p:ph type="body" sz="quarter" idx="54" hasCustomPrompt="1"/>
          </p:nvPr>
        </p:nvSpPr>
        <p:spPr bwMode="auto">
          <a:xfrm>
            <a:off x="4768484" y="519979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50" name="Text 8">
            <a:extLst>
              <a:ext uri="{FF2B5EF4-FFF2-40B4-BE49-F238E27FC236}">
                <a16:creationId xmlns:a16="http://schemas.microsoft.com/office/drawing/2014/main" id="{8D3E4D97-ED2D-7B52-E3CF-F64400A8906E}"/>
              </a:ext>
            </a:extLst>
          </p:cNvPr>
          <p:cNvSpPr>
            <a:spLocks noGrp="1"/>
          </p:cNvSpPr>
          <p:nvPr>
            <p:ph type="body" sz="quarter" idx="55" hasCustomPrompt="1"/>
          </p:nvPr>
        </p:nvSpPr>
        <p:spPr bwMode="auto">
          <a:xfrm>
            <a:off x="4768484" y="577676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56" name="Number 9">
            <a:extLst>
              <a:ext uri="{FF2B5EF4-FFF2-40B4-BE49-F238E27FC236}">
                <a16:creationId xmlns:a16="http://schemas.microsoft.com/office/drawing/2014/main" id="{79A23773-B446-B6A6-B25D-EABF7F9F1A57}"/>
              </a:ext>
            </a:extLst>
          </p:cNvPr>
          <p:cNvSpPr>
            <a:spLocks noGrp="1"/>
          </p:cNvSpPr>
          <p:nvPr>
            <p:ph type="body" sz="quarter" idx="60" hasCustomPrompt="1"/>
          </p:nvPr>
        </p:nvSpPr>
        <p:spPr bwMode="auto">
          <a:xfrm>
            <a:off x="7022369" y="4706717"/>
            <a:ext cx="342900" cy="277200"/>
          </a:xfrm>
        </p:spPr>
        <p:txBody>
          <a:bodyPr/>
          <a:lstStyle>
            <a:lvl1pPr marL="0" indent="0">
              <a:spcAft>
                <a:spcPts val="0"/>
              </a:spcAft>
              <a:buNone/>
              <a:defRPr sz="1350">
                <a:solidFill>
                  <a:srgbClr val="0D004D"/>
                </a:solidFill>
                <a:latin typeface="+mj-lt"/>
              </a:defRPr>
            </a:lvl1pPr>
            <a:lvl2pPr>
              <a:spcAft>
                <a:spcPts val="0"/>
              </a:spcAft>
              <a:defRPr/>
            </a:lvl2pPr>
            <a:lvl3pPr>
              <a:spcAft>
                <a:spcPts val="0"/>
              </a:spcAft>
              <a:defRPr/>
            </a:lvl3pPr>
            <a:lvl4pPr>
              <a:spcAft>
                <a:spcPts val="0"/>
              </a:spcAft>
              <a:defRPr/>
            </a:lvl4pPr>
            <a:lvl5pPr>
              <a:spcAft>
                <a:spcPts val="0"/>
              </a:spcAft>
              <a:defRPr/>
            </a:lvl5pPr>
          </a:lstStyle>
          <a:p>
            <a:pPr lvl="0"/>
            <a:r>
              <a:rPr lang="en-US" noProof="0"/>
              <a:t>##</a:t>
            </a:r>
          </a:p>
        </p:txBody>
      </p:sp>
      <p:cxnSp>
        <p:nvCxnSpPr>
          <p:cNvPr id="69" name="Line 9">
            <a:extLst>
              <a:ext uri="{FF2B5EF4-FFF2-40B4-BE49-F238E27FC236}">
                <a16:creationId xmlns:a16="http://schemas.microsoft.com/office/drawing/2014/main" id="{9E49BE79-9125-CEE7-9B78-02AA0DE28D04}"/>
              </a:ext>
              <a:ext uri="{C183D7F6-B498-43B3-948B-1728B52AA6E4}">
                <adec:decorative xmlns:adec="http://schemas.microsoft.com/office/drawing/2017/decorative" val="1"/>
              </a:ext>
            </a:extLst>
          </p:cNvPr>
          <p:cNvCxnSpPr>
            <a:cxnSpLocks/>
          </p:cNvCxnSpPr>
          <p:nvPr userDrawn="1"/>
        </p:nvCxnSpPr>
        <p:spPr bwMode="black">
          <a:xfrm>
            <a:off x="7022368" y="5041974"/>
            <a:ext cx="1710866"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3" name="Subhead 9">
            <a:extLst>
              <a:ext uri="{FF2B5EF4-FFF2-40B4-BE49-F238E27FC236}">
                <a16:creationId xmlns:a16="http://schemas.microsoft.com/office/drawing/2014/main" id="{62F89698-AE38-2C2C-B07E-58B4BA0CB5C1}"/>
              </a:ext>
            </a:extLst>
          </p:cNvPr>
          <p:cNvSpPr>
            <a:spLocks noGrp="1"/>
          </p:cNvSpPr>
          <p:nvPr>
            <p:ph type="body" sz="quarter" idx="57" hasCustomPrompt="1"/>
          </p:nvPr>
        </p:nvSpPr>
        <p:spPr bwMode="auto">
          <a:xfrm>
            <a:off x="7022369" y="5199793"/>
            <a:ext cx="1679400" cy="454928"/>
          </a:xfrm>
        </p:spPr>
        <p:txBody>
          <a:bodyPr/>
          <a:lstStyle>
            <a:lvl1pPr marL="0" indent="0">
              <a:spcAft>
                <a:spcPts val="0"/>
              </a:spcAft>
              <a:buNone/>
              <a:defRPr sz="1050">
                <a:solidFill>
                  <a:srgbClr val="0D004D"/>
                </a:solidFill>
                <a:latin typeface="Plus Jakarta Sans Medium" pitchFamily="2" charset="0"/>
                <a:cs typeface="Plus Jakarta Sans Medium" pitchFamily="2" charset="0"/>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Place section title here, maximum two lines</a:t>
            </a:r>
          </a:p>
        </p:txBody>
      </p:sp>
      <p:sp>
        <p:nvSpPr>
          <p:cNvPr id="54" name="Text 9">
            <a:extLst>
              <a:ext uri="{FF2B5EF4-FFF2-40B4-BE49-F238E27FC236}">
                <a16:creationId xmlns:a16="http://schemas.microsoft.com/office/drawing/2014/main" id="{10CBEA40-6061-8ACD-F64F-2CE0ADF6DD2E}"/>
              </a:ext>
            </a:extLst>
          </p:cNvPr>
          <p:cNvSpPr>
            <a:spLocks noGrp="1"/>
          </p:cNvSpPr>
          <p:nvPr>
            <p:ph type="body" sz="quarter" idx="58" hasCustomPrompt="1"/>
          </p:nvPr>
        </p:nvSpPr>
        <p:spPr bwMode="auto">
          <a:xfrm>
            <a:off x="7022369" y="5776768"/>
            <a:ext cx="1679400" cy="266400"/>
          </a:xfrm>
        </p:spPr>
        <p:txBody>
          <a:bodyPr/>
          <a:lstStyle>
            <a:lvl1pPr marL="0" indent="0">
              <a:spcAft>
                <a:spcPts val="0"/>
              </a:spcAft>
              <a:buNone/>
              <a:defRPr sz="750">
                <a:solidFill>
                  <a:srgbClr val="0D004D"/>
                </a:solidFill>
              </a:defRPr>
            </a:lvl1pPr>
            <a:lvl2pPr>
              <a:defRPr sz="900">
                <a:solidFill>
                  <a:schemeClr val="bg1"/>
                </a:solidFill>
              </a:defRPr>
            </a:lvl2pPr>
            <a:lvl3pPr>
              <a:defRPr sz="900">
                <a:solidFill>
                  <a:schemeClr val="bg1"/>
                </a:solidFill>
              </a:defRPr>
            </a:lvl3pPr>
            <a:lvl4pPr>
              <a:defRPr sz="900">
                <a:solidFill>
                  <a:schemeClr val="bg1"/>
                </a:solidFill>
              </a:defRPr>
            </a:lvl4pPr>
            <a:lvl5pPr>
              <a:defRPr sz="900">
                <a:solidFill>
                  <a:schemeClr val="bg1"/>
                </a:solidFill>
              </a:defRPr>
            </a:lvl5pPr>
          </a:lstStyle>
          <a:p>
            <a:pPr lvl="0"/>
            <a:r>
              <a:rPr lang="en-US" noProof="0"/>
              <a:t>Optional details here</a:t>
            </a:r>
          </a:p>
        </p:txBody>
      </p:sp>
      <p:sp>
        <p:nvSpPr>
          <p:cNvPr id="5" name="Footer Placeholder 4">
            <a:extLst>
              <a:ext uri="{FF2B5EF4-FFF2-40B4-BE49-F238E27FC236}">
                <a16:creationId xmlns:a16="http://schemas.microsoft.com/office/drawing/2014/main" id="{1B175E1B-1989-9922-4C9F-4E917949A65F}"/>
              </a:ext>
            </a:extLst>
          </p:cNvPr>
          <p:cNvSpPr>
            <a:spLocks noGrp="1" noRot="1" noMove="1" noResize="1" noEditPoints="1" noAdjustHandles="1" noChangeArrowheads="1" noChangeShapeType="1"/>
          </p:cNvSpPr>
          <p:nvPr>
            <p:ph type="ftr" sz="quarter" idx="12"/>
          </p:nvPr>
        </p:nvSpPr>
        <p:spPr bwMode="auto"/>
        <p:txBody>
          <a:bodyPr/>
          <a:lstStyle/>
          <a:p>
            <a:r>
              <a:rPr lang="en-US" noProof="0"/>
              <a:t>Copyright 2025 Pearson. All rights reserved.</a:t>
            </a:r>
          </a:p>
        </p:txBody>
      </p:sp>
      <p:sp>
        <p:nvSpPr>
          <p:cNvPr id="3" name="Slide Number Placeholder 2">
            <a:extLst>
              <a:ext uri="{FF2B5EF4-FFF2-40B4-BE49-F238E27FC236}">
                <a16:creationId xmlns:a16="http://schemas.microsoft.com/office/drawing/2014/main" id="{7A3119BF-1EDA-C737-9ADD-5D50B765B874}"/>
              </a:ext>
            </a:extLst>
          </p:cNvPr>
          <p:cNvSpPr>
            <a:spLocks noGrp="1" noRot="1" noMove="1" noResize="1" noEditPoints="1" noAdjustHandles="1" noChangeArrowheads="1" noChangeShapeType="1"/>
          </p:cNvSpPr>
          <p:nvPr>
            <p:ph type="sldNum" sz="quarter" idx="10"/>
          </p:nvPr>
        </p:nvSpPr>
        <p:spPr bwMode="auto"/>
        <p:txBody>
          <a:body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59011875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Statement Center with Graphic Waves Dark">
    <p:bg>
      <p:bgRef idx="1001">
        <a:schemeClr val="bg2"/>
      </p:bgRef>
    </p:bg>
    <p:spTree>
      <p:nvGrpSpPr>
        <p:cNvPr id="1" name=""/>
        <p:cNvGrpSpPr/>
        <p:nvPr/>
      </p:nvGrpSpPr>
      <p:grpSpPr>
        <a:xfrm>
          <a:off x="0" y="0"/>
          <a:ext cx="0" cy="0"/>
          <a:chOff x="0" y="0"/>
          <a:chExt cx="0" cy="0"/>
        </a:xfrm>
      </p:grpSpPr>
      <p:pic>
        <p:nvPicPr>
          <p:cNvPr id="8" name="Graphic Waves">
            <a:extLst>
              <a:ext uri="{FF2B5EF4-FFF2-40B4-BE49-F238E27FC236}">
                <a16:creationId xmlns:a16="http://schemas.microsoft.com/office/drawing/2014/main" id="{FEB9DA5B-0AEE-2611-BA2F-676C1821F8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4" y="0"/>
            <a:ext cx="9145105" cy="6858000"/>
          </a:xfrm>
          <a:prstGeom prst="rect">
            <a:avLst/>
          </a:prstGeom>
        </p:spPr>
      </p:pic>
      <p:sp>
        <p:nvSpPr>
          <p:cNvPr id="7" name="Section">
            <a:extLst>
              <a:ext uri="{FF2B5EF4-FFF2-40B4-BE49-F238E27FC236}">
                <a16:creationId xmlns:a16="http://schemas.microsoft.com/office/drawing/2014/main" id="{5C187443-A92A-0149-1F5A-935F6C773F65}"/>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3" name="Title">
            <a:extLst>
              <a:ext uri="{FF2B5EF4-FFF2-40B4-BE49-F238E27FC236}">
                <a16:creationId xmlns:a16="http://schemas.microsoft.com/office/drawing/2014/main" id="{0DB1031E-B455-7C96-2F2E-31B84195045A}"/>
              </a:ext>
            </a:extLst>
          </p:cNvPr>
          <p:cNvSpPr>
            <a:spLocks noGrp="1"/>
          </p:cNvSpPr>
          <p:nvPr>
            <p:ph type="title" hasCustomPrompt="1"/>
          </p:nvPr>
        </p:nvSpPr>
        <p:spPr bwMode="black">
          <a:xfrm>
            <a:off x="-4" y="-457200"/>
            <a:ext cx="9144004" cy="457200"/>
          </a:xfrm>
        </p:spPr>
        <p:txBody>
          <a:bodyPr anchor="t" anchorCtr="0"/>
          <a:lstStyle>
            <a:lvl1pPr algn="l">
              <a:defRPr sz="2400" b="1">
                <a:solidFill>
                  <a:schemeClr val="accent6"/>
                </a:solidFill>
                <a:latin typeface="+mj-lt"/>
              </a:defRPr>
            </a:lvl1pPr>
          </a:lstStyle>
          <a:p>
            <a:r>
              <a:rPr lang="en-US" noProof="0"/>
              <a:t>Insert offscreen slide title here</a:t>
            </a:r>
          </a:p>
        </p:txBody>
      </p:sp>
      <p:sp>
        <p:nvSpPr>
          <p:cNvPr id="4" name="Key Statement">
            <a:extLst>
              <a:ext uri="{FF2B5EF4-FFF2-40B4-BE49-F238E27FC236}">
                <a16:creationId xmlns:a16="http://schemas.microsoft.com/office/drawing/2014/main" id="{DF59F518-A58A-DA4E-D000-B06F38F5731E}"/>
              </a:ext>
            </a:extLst>
          </p:cNvPr>
          <p:cNvSpPr>
            <a:spLocks noGrp="1"/>
          </p:cNvSpPr>
          <p:nvPr>
            <p:ph type="body" sz="quarter" idx="28" hasCustomPrompt="1"/>
          </p:nvPr>
        </p:nvSpPr>
        <p:spPr bwMode="white">
          <a:xfrm>
            <a:off x="413148" y="1368428"/>
            <a:ext cx="8318897" cy="2060575"/>
          </a:xfrm>
        </p:spPr>
        <p:txBody>
          <a:bodyPr anchor="t"/>
          <a:lstStyle>
            <a:lvl1pPr marL="0" indent="0" algn="ctr">
              <a:lnSpc>
                <a:spcPct val="90000"/>
              </a:lnSpc>
              <a:spcAft>
                <a:spcPts val="0"/>
              </a:spcAft>
              <a:buNone/>
              <a:defRPr sz="4500" b="1"/>
            </a:lvl1pPr>
            <a:lvl2pPr marL="174146" indent="0">
              <a:buNone/>
              <a:defRPr/>
            </a:lvl2pPr>
            <a:lvl3pPr marL="346941" indent="0">
              <a:buNone/>
              <a:defRPr/>
            </a:lvl3pPr>
            <a:lvl4pPr marL="519737" indent="0">
              <a:buNone/>
              <a:defRPr/>
            </a:lvl4pPr>
            <a:lvl5pPr marL="692533" indent="0">
              <a:buNone/>
              <a:defRPr/>
            </a:lvl5pPr>
          </a:lstStyle>
          <a:p>
            <a:pPr lvl="0"/>
            <a:r>
              <a:rPr lang="en-US" dirty="0"/>
              <a:t>Place key statement here, lorem ipsum dolor sit </a:t>
            </a:r>
            <a:r>
              <a:rPr lang="en-US" dirty="0" err="1"/>
              <a:t>amet</a:t>
            </a:r>
            <a:r>
              <a:rPr lang="en-US" dirty="0"/>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40115713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ey Statement Center with Graphic Waves">
    <p:bg>
      <p:bgRef idx="1001">
        <a:schemeClr val="bg1"/>
      </p:bgRef>
    </p:bg>
    <p:spTree>
      <p:nvGrpSpPr>
        <p:cNvPr id="1" name=""/>
        <p:cNvGrpSpPr/>
        <p:nvPr/>
      </p:nvGrpSpPr>
      <p:grpSpPr>
        <a:xfrm>
          <a:off x="0" y="0"/>
          <a:ext cx="0" cy="0"/>
          <a:chOff x="0" y="0"/>
          <a:chExt cx="0" cy="0"/>
        </a:xfrm>
      </p:grpSpPr>
      <p:pic>
        <p:nvPicPr>
          <p:cNvPr id="11" name="Graphic Waves">
            <a:extLst>
              <a:ext uri="{FF2B5EF4-FFF2-40B4-BE49-F238E27FC236}">
                <a16:creationId xmlns:a16="http://schemas.microsoft.com/office/drawing/2014/main" id="{B2EE3A11-5D69-EC16-D71B-41EE797440F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1" y="0"/>
            <a:ext cx="9141713" cy="6855456"/>
          </a:xfrm>
          <a:prstGeom prst="rect">
            <a:avLst/>
          </a:prstGeom>
        </p:spPr>
      </p:pic>
      <p:sp>
        <p:nvSpPr>
          <p:cNvPr id="7" name="Section">
            <a:extLst>
              <a:ext uri="{FF2B5EF4-FFF2-40B4-BE49-F238E27FC236}">
                <a16:creationId xmlns:a16="http://schemas.microsoft.com/office/drawing/2014/main" id="{225F523C-3CEF-C713-D3C1-A384BCBAED37}"/>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0" y="-457200"/>
            <a:ext cx="9141714" cy="457200"/>
          </a:xfrm>
        </p:spPr>
        <p:txBody>
          <a:bodyPr anchor="t" anchorCtr="0"/>
          <a:lstStyle>
            <a:lvl1pPr algn="l">
              <a:defRPr sz="24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AEEEBC68-CD64-A2F0-8E7D-7276F35536BC}"/>
              </a:ext>
            </a:extLst>
          </p:cNvPr>
          <p:cNvSpPr>
            <a:spLocks noGrp="1"/>
          </p:cNvSpPr>
          <p:nvPr>
            <p:ph type="body" sz="quarter" idx="28" hasCustomPrompt="1"/>
          </p:nvPr>
        </p:nvSpPr>
        <p:spPr>
          <a:xfrm>
            <a:off x="413148" y="1368428"/>
            <a:ext cx="8318897" cy="2060575"/>
          </a:xfrm>
        </p:spPr>
        <p:txBody>
          <a:bodyPr anchor="t"/>
          <a:lstStyle>
            <a:lvl1pPr marL="0" indent="0" algn="ctr">
              <a:lnSpc>
                <a:spcPct val="90000"/>
              </a:lnSpc>
              <a:spcAft>
                <a:spcPts val="0"/>
              </a:spcAft>
              <a:buNone/>
              <a:defRPr sz="4500" b="1"/>
            </a:lvl1pPr>
            <a:lvl2pPr marL="174146" indent="0">
              <a:buNone/>
              <a:defRPr/>
            </a:lvl2pPr>
            <a:lvl3pPr marL="346941" indent="0">
              <a:buNone/>
              <a:defRPr/>
            </a:lvl3pPr>
            <a:lvl4pPr marL="519737" indent="0">
              <a:buNone/>
              <a:defRPr/>
            </a:lvl4pPr>
            <a:lvl5pPr marL="692533"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bg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bg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5456558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ey Statement Left with Line Waves Dark">
    <p:bg bwMode="gray">
      <p:bgRef idx="1001">
        <a:schemeClr val="bg2"/>
      </p:bgRef>
    </p:bg>
    <p:spTree>
      <p:nvGrpSpPr>
        <p:cNvPr id="1" name=""/>
        <p:cNvGrpSpPr/>
        <p:nvPr/>
      </p:nvGrpSpPr>
      <p:grpSpPr>
        <a:xfrm>
          <a:off x="0" y="0"/>
          <a:ext cx="0" cy="0"/>
          <a:chOff x="0" y="0"/>
          <a:chExt cx="0" cy="0"/>
        </a:xfrm>
      </p:grpSpPr>
      <p:sp>
        <p:nvSpPr>
          <p:cNvPr id="9" name="Line Waves">
            <a:extLst>
              <a:ext uri="{FF2B5EF4-FFF2-40B4-BE49-F238E27FC236}">
                <a16:creationId xmlns:a16="http://schemas.microsoft.com/office/drawing/2014/main" id="{3D9BCF7C-88DD-1B88-1F50-E770BF3BCF8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blackGray">
          <a:xfrm>
            <a:off x="4616630" y="-5633"/>
            <a:ext cx="4105356" cy="6881122"/>
          </a:xfrm>
          <a:custGeom>
            <a:avLst/>
            <a:gdLst>
              <a:gd name="connsiteX0" fmla="*/ 3028051 w 5473808"/>
              <a:gd name="connsiteY0" fmla="*/ 1049274 h 6881122"/>
              <a:gd name="connsiteX1" fmla="*/ 3486113 w 5473808"/>
              <a:gd name="connsiteY1" fmla="*/ 1381194 h 6881122"/>
              <a:gd name="connsiteX2" fmla="*/ 4740527 w 5473808"/>
              <a:gd name="connsiteY2" fmla="*/ 3375897 h 6881122"/>
              <a:gd name="connsiteX3" fmla="*/ 3486113 w 5473808"/>
              <a:gd name="connsiteY3" fmla="*/ 5370601 h 6881122"/>
              <a:gd name="connsiteX4" fmla="*/ 3079017 w 5473808"/>
              <a:gd name="connsiteY4" fmla="*/ 5668755 h 6881122"/>
              <a:gd name="connsiteX5" fmla="*/ 3079017 w 5473808"/>
              <a:gd name="connsiteY5" fmla="*/ 5669393 h 6881122"/>
              <a:gd name="connsiteX6" fmla="*/ 5441317 w 5473808"/>
              <a:gd name="connsiteY6" fmla="*/ 3370800 h 6881122"/>
              <a:gd name="connsiteX7" fmla="*/ 3028051 w 5473808"/>
              <a:gd name="connsiteY7" fmla="*/ 1049274 h 6881122"/>
              <a:gd name="connsiteX8" fmla="*/ 2216408 w 5473808"/>
              <a:gd name="connsiteY8" fmla="*/ 631348 h 6881122"/>
              <a:gd name="connsiteX9" fmla="*/ 4007883 w 5473808"/>
              <a:gd name="connsiteY9" fmla="*/ 3382269 h 6881122"/>
              <a:gd name="connsiteX10" fmla="*/ 2404613 w 5473808"/>
              <a:gd name="connsiteY10" fmla="*/ 5992694 h 6881122"/>
              <a:gd name="connsiteX11" fmla="*/ 2262190 w 5473808"/>
              <a:gd name="connsiteY11" fmla="*/ 6100116 h 6881122"/>
              <a:gd name="connsiteX12" fmla="*/ 2259730 w 5473808"/>
              <a:gd name="connsiteY12" fmla="*/ 6101334 h 6881122"/>
              <a:gd name="connsiteX13" fmla="*/ 2259730 w 5473808"/>
              <a:gd name="connsiteY13" fmla="*/ 6101971 h 6881122"/>
              <a:gd name="connsiteX14" fmla="*/ 2262190 w 5473808"/>
              <a:gd name="connsiteY14" fmla="*/ 6100116 h 6881122"/>
              <a:gd name="connsiteX15" fmla="*/ 2320243 w 5473808"/>
              <a:gd name="connsiteY15" fmla="*/ 6071364 h 6881122"/>
              <a:gd name="connsiteX16" fmla="*/ 2912739 w 5473808"/>
              <a:gd name="connsiteY16" fmla="*/ 5740745 h 6881122"/>
              <a:gd name="connsiteX17" fmla="*/ 3466363 w 5473808"/>
              <a:gd name="connsiteY17" fmla="*/ 5345755 h 6881122"/>
              <a:gd name="connsiteX18" fmla="*/ 4708673 w 5473808"/>
              <a:gd name="connsiteY18" fmla="*/ 3375897 h 6881122"/>
              <a:gd name="connsiteX19" fmla="*/ 3466363 w 5473808"/>
              <a:gd name="connsiteY19" fmla="*/ 1406040 h 6881122"/>
              <a:gd name="connsiteX20" fmla="*/ 2738178 w 5473808"/>
              <a:gd name="connsiteY20" fmla="*/ 907205 h 6881122"/>
              <a:gd name="connsiteX21" fmla="*/ 2747097 w 5473808"/>
              <a:gd name="connsiteY21" fmla="*/ 908479 h 6881122"/>
              <a:gd name="connsiteX22" fmla="*/ 2216408 w 5473808"/>
              <a:gd name="connsiteY22" fmla="*/ 631348 h 6881122"/>
              <a:gd name="connsiteX23" fmla="*/ 1469111 w 5473808"/>
              <a:gd name="connsiteY23" fmla="*/ 244002 h 6881122"/>
              <a:gd name="connsiteX24" fmla="*/ 3275238 w 5473808"/>
              <a:gd name="connsiteY24" fmla="*/ 3388001 h 6881122"/>
              <a:gd name="connsiteX25" fmla="*/ 3274602 w 5473808"/>
              <a:gd name="connsiteY25" fmla="*/ 3388001 h 6881122"/>
              <a:gd name="connsiteX26" fmla="*/ 1493320 w 5473808"/>
              <a:gd name="connsiteY26" fmla="*/ 6512252 h 6881122"/>
              <a:gd name="connsiteX27" fmla="*/ 2125942 w 5473808"/>
              <a:gd name="connsiteY27" fmla="*/ 6154211 h 6881122"/>
              <a:gd name="connsiteX28" fmla="*/ 2801886 w 5473808"/>
              <a:gd name="connsiteY28" fmla="*/ 5605047 h 6881122"/>
              <a:gd name="connsiteX29" fmla="*/ 3975392 w 5473808"/>
              <a:gd name="connsiteY29" fmla="*/ 3381631 h 6881122"/>
              <a:gd name="connsiteX30" fmla="*/ 2801886 w 5473808"/>
              <a:gd name="connsiteY30" fmla="*/ 1158215 h 6881122"/>
              <a:gd name="connsiteX31" fmla="*/ 2097911 w 5473808"/>
              <a:gd name="connsiteY31" fmla="*/ 589938 h 6881122"/>
              <a:gd name="connsiteX32" fmla="*/ 2083258 w 5473808"/>
              <a:gd name="connsiteY32" fmla="*/ 587390 h 6881122"/>
              <a:gd name="connsiteX33" fmla="*/ 2083258 w 5473808"/>
              <a:gd name="connsiteY33" fmla="*/ 579745 h 6881122"/>
              <a:gd name="connsiteX34" fmla="*/ 1469111 w 5473808"/>
              <a:gd name="connsiteY34" fmla="*/ 244002 h 6881122"/>
              <a:gd name="connsiteX35" fmla="*/ 501384 w 5473808"/>
              <a:gd name="connsiteY35" fmla="*/ 636 h 6881122"/>
              <a:gd name="connsiteX36" fmla="*/ 542157 w 5473808"/>
              <a:gd name="connsiteY36" fmla="*/ 636 h 6881122"/>
              <a:gd name="connsiteX37" fmla="*/ 837763 w 5473808"/>
              <a:gd name="connsiteY37" fmla="*/ 399449 h 6881122"/>
              <a:gd name="connsiteX38" fmla="*/ 1809314 w 5473808"/>
              <a:gd name="connsiteY38" fmla="*/ 3399469 h 6881122"/>
              <a:gd name="connsiteX39" fmla="*/ 1808039 w 5473808"/>
              <a:gd name="connsiteY39" fmla="*/ 3399469 h 6881122"/>
              <a:gd name="connsiteX40" fmla="*/ 836489 w 5473808"/>
              <a:gd name="connsiteY40" fmla="*/ 6399488 h 6881122"/>
              <a:gd name="connsiteX41" fmla="*/ 471441 w 5473808"/>
              <a:gd name="connsiteY41" fmla="*/ 6881122 h 6881122"/>
              <a:gd name="connsiteX42" fmla="*/ 430668 w 5473808"/>
              <a:gd name="connsiteY42" fmla="*/ 6881122 h 6881122"/>
              <a:gd name="connsiteX43" fmla="*/ 810369 w 5473808"/>
              <a:gd name="connsiteY43" fmla="*/ 6381650 h 6881122"/>
              <a:gd name="connsiteX44" fmla="*/ 1776822 w 5473808"/>
              <a:gd name="connsiteY44" fmla="*/ 3399469 h 6881122"/>
              <a:gd name="connsiteX45" fmla="*/ 811006 w 5473808"/>
              <a:gd name="connsiteY45" fmla="*/ 417288 h 6881122"/>
              <a:gd name="connsiteX46" fmla="*/ 501384 w 5473808"/>
              <a:gd name="connsiteY46" fmla="*/ 636 h 6881122"/>
              <a:gd name="connsiteX47" fmla="*/ 45233 w 5473808"/>
              <a:gd name="connsiteY47" fmla="*/ 636 h 6881122"/>
              <a:gd name="connsiteX48" fmla="*/ 78361 w 5473808"/>
              <a:gd name="connsiteY48" fmla="*/ 636 h 6881122"/>
              <a:gd name="connsiteX49" fmla="*/ 1076668 w 5473808"/>
              <a:gd name="connsiteY49" fmla="*/ 3405202 h 6881122"/>
              <a:gd name="connsiteX50" fmla="*/ 32491 w 5473808"/>
              <a:gd name="connsiteY50" fmla="*/ 6881122 h 6881122"/>
              <a:gd name="connsiteX51" fmla="*/ 0 w 5473808"/>
              <a:gd name="connsiteY51" fmla="*/ 6881122 h 6881122"/>
              <a:gd name="connsiteX52" fmla="*/ 1044814 w 5473808"/>
              <a:gd name="connsiteY52" fmla="*/ 3405202 h 6881122"/>
              <a:gd name="connsiteX53" fmla="*/ 45233 w 5473808"/>
              <a:gd name="connsiteY53" fmla="*/ 636 h 6881122"/>
              <a:gd name="connsiteX54" fmla="*/ 1059467 w 5473808"/>
              <a:gd name="connsiteY54" fmla="*/ 0 h 6881122"/>
              <a:gd name="connsiteX55" fmla="*/ 1120627 w 5473808"/>
              <a:gd name="connsiteY55" fmla="*/ 0 h 6881122"/>
              <a:gd name="connsiteX56" fmla="*/ 1428975 w 5473808"/>
              <a:gd name="connsiteY56" fmla="*/ 212148 h 6881122"/>
              <a:gd name="connsiteX57" fmla="*/ 1428975 w 5473808"/>
              <a:gd name="connsiteY57" fmla="*/ 205140 h 6881122"/>
              <a:gd name="connsiteX58" fmla="*/ 2118298 w 5473808"/>
              <a:gd name="connsiteY58" fmla="*/ 561906 h 6881122"/>
              <a:gd name="connsiteX59" fmla="*/ 2875151 w 5473808"/>
              <a:gd name="connsiteY59" fmla="*/ 949889 h 6881122"/>
              <a:gd name="connsiteX60" fmla="*/ 4148041 w 5473808"/>
              <a:gd name="connsiteY60" fmla="*/ 1625833 h 6881122"/>
              <a:gd name="connsiteX61" fmla="*/ 4148678 w 5473808"/>
              <a:gd name="connsiteY61" fmla="*/ 1625833 h 6881122"/>
              <a:gd name="connsiteX62" fmla="*/ 5473808 w 5473808"/>
              <a:gd name="connsiteY62" fmla="*/ 3369527 h 6881122"/>
              <a:gd name="connsiteX63" fmla="*/ 4148678 w 5473808"/>
              <a:gd name="connsiteY63" fmla="*/ 5113220 h 6881122"/>
              <a:gd name="connsiteX64" fmla="*/ 2925480 w 5473808"/>
              <a:gd name="connsiteY64" fmla="*/ 5769414 h 6881122"/>
              <a:gd name="connsiteX65" fmla="*/ 2150789 w 5473808"/>
              <a:gd name="connsiteY65" fmla="*/ 6179058 h 6881122"/>
              <a:gd name="connsiteX66" fmla="*/ 1437257 w 5473808"/>
              <a:gd name="connsiteY66" fmla="*/ 6556211 h 6881122"/>
              <a:gd name="connsiteX67" fmla="*/ 919946 w 5473808"/>
              <a:gd name="connsiteY67" fmla="*/ 6880485 h 6881122"/>
              <a:gd name="connsiteX68" fmla="*/ 824384 w 5473808"/>
              <a:gd name="connsiteY68" fmla="*/ 6880485 h 6881122"/>
              <a:gd name="connsiteX69" fmla="*/ 2139321 w 5473808"/>
              <a:gd name="connsiteY69" fmla="*/ 5863702 h 6881122"/>
              <a:gd name="connsiteX70" fmla="*/ 3244021 w 5473808"/>
              <a:gd name="connsiteY70" fmla="*/ 3387364 h 6881122"/>
              <a:gd name="connsiteX71" fmla="*/ 2139321 w 5473808"/>
              <a:gd name="connsiteY71" fmla="*/ 911027 h 6881122"/>
              <a:gd name="connsiteX72" fmla="*/ 1059467 w 5473808"/>
              <a:gd name="connsiteY72" fmla="*/ 0 h 6881122"/>
              <a:gd name="connsiteX73" fmla="*/ 861972 w 5473808"/>
              <a:gd name="connsiteY73" fmla="*/ 0 h 6881122"/>
              <a:gd name="connsiteX74" fmla="*/ 909753 w 5473808"/>
              <a:gd name="connsiteY74" fmla="*/ 0 h 6881122"/>
              <a:gd name="connsiteX75" fmla="*/ 1500328 w 5473808"/>
              <a:gd name="connsiteY75" fmla="*/ 644090 h 6881122"/>
              <a:gd name="connsiteX76" fmla="*/ 2542594 w 5473808"/>
              <a:gd name="connsiteY76" fmla="*/ 3393098 h 6881122"/>
              <a:gd name="connsiteX77" fmla="*/ 1500328 w 5473808"/>
              <a:gd name="connsiteY77" fmla="*/ 6142107 h 6881122"/>
              <a:gd name="connsiteX78" fmla="*/ 1499691 w 5473808"/>
              <a:gd name="connsiteY78" fmla="*/ 6141470 h 6881122"/>
              <a:gd name="connsiteX79" fmla="*/ 803361 w 5473808"/>
              <a:gd name="connsiteY79" fmla="*/ 6880485 h 6881122"/>
              <a:gd name="connsiteX80" fmla="*/ 753668 w 5473808"/>
              <a:gd name="connsiteY80" fmla="*/ 6880485 h 6881122"/>
              <a:gd name="connsiteX81" fmla="*/ 1474845 w 5473808"/>
              <a:gd name="connsiteY81" fmla="*/ 6122357 h 6881122"/>
              <a:gd name="connsiteX82" fmla="*/ 2510103 w 5473808"/>
              <a:gd name="connsiteY82" fmla="*/ 3393098 h 6881122"/>
              <a:gd name="connsiteX83" fmla="*/ 1474845 w 5473808"/>
              <a:gd name="connsiteY83" fmla="*/ 663840 h 6881122"/>
              <a:gd name="connsiteX84" fmla="*/ 861972 w 5473808"/>
              <a:gd name="connsiteY84" fmla="*/ 0 h 688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473808" h="6881122">
                <a:moveTo>
                  <a:pt x="3028051" y="1049274"/>
                </a:moveTo>
                <a:cubicBezTo>
                  <a:pt x="3177765" y="1148022"/>
                  <a:pt x="3333850" y="1259511"/>
                  <a:pt x="3486113" y="1381194"/>
                </a:cubicBezTo>
                <a:cubicBezTo>
                  <a:pt x="4058212" y="1837345"/>
                  <a:pt x="4740527" y="2554062"/>
                  <a:pt x="4740527" y="3375897"/>
                </a:cubicBezTo>
                <a:cubicBezTo>
                  <a:pt x="4740527" y="4197733"/>
                  <a:pt x="4058212" y="4914450"/>
                  <a:pt x="3486113" y="5370601"/>
                </a:cubicBezTo>
                <a:cubicBezTo>
                  <a:pt x="3350414" y="5478905"/>
                  <a:pt x="3212805" y="5578290"/>
                  <a:pt x="3079017" y="5668755"/>
                </a:cubicBezTo>
                <a:lnTo>
                  <a:pt x="3079017" y="5669393"/>
                </a:lnTo>
                <a:cubicBezTo>
                  <a:pt x="3808476" y="5338110"/>
                  <a:pt x="5441317" y="4451291"/>
                  <a:pt x="5441317" y="3370800"/>
                </a:cubicBezTo>
                <a:cubicBezTo>
                  <a:pt x="5441317" y="2290309"/>
                  <a:pt x="3728841" y="1360170"/>
                  <a:pt x="3028051" y="1049274"/>
                </a:cubicBezTo>
                <a:close/>
                <a:moveTo>
                  <a:pt x="2216408" y="631348"/>
                </a:moveTo>
                <a:cubicBezTo>
                  <a:pt x="2982181" y="1179239"/>
                  <a:pt x="4007883" y="2225328"/>
                  <a:pt x="4007883" y="3382269"/>
                </a:cubicBezTo>
                <a:cubicBezTo>
                  <a:pt x="4007883" y="4466900"/>
                  <a:pt x="3139423" y="5420507"/>
                  <a:pt x="2404613" y="5992694"/>
                </a:cubicBezTo>
                <a:lnTo>
                  <a:pt x="2262190" y="6100116"/>
                </a:lnTo>
                <a:lnTo>
                  <a:pt x="2259730" y="6101334"/>
                </a:lnTo>
                <a:lnTo>
                  <a:pt x="2259730" y="6101971"/>
                </a:lnTo>
                <a:lnTo>
                  <a:pt x="2262190" y="6100116"/>
                </a:lnTo>
                <a:lnTo>
                  <a:pt x="2320243" y="6071364"/>
                </a:lnTo>
                <a:cubicBezTo>
                  <a:pt x="2488800" y="5982539"/>
                  <a:pt x="2828564" y="5775308"/>
                  <a:pt x="2912739" y="5740745"/>
                </a:cubicBezTo>
                <a:cubicBezTo>
                  <a:pt x="3087937" y="5629256"/>
                  <a:pt x="3276513" y="5497380"/>
                  <a:pt x="3466363" y="5345755"/>
                </a:cubicBezTo>
                <a:cubicBezTo>
                  <a:pt x="4033366" y="4894063"/>
                  <a:pt x="4708673" y="4184991"/>
                  <a:pt x="4708673" y="3375897"/>
                </a:cubicBezTo>
                <a:cubicBezTo>
                  <a:pt x="4708673" y="2566804"/>
                  <a:pt x="4033366" y="1857731"/>
                  <a:pt x="3466363" y="1406040"/>
                </a:cubicBezTo>
                <a:cubicBezTo>
                  <a:pt x="3259311" y="1241036"/>
                  <a:pt x="2738178" y="907205"/>
                  <a:pt x="2738178" y="907205"/>
                </a:cubicBezTo>
                <a:cubicBezTo>
                  <a:pt x="2740090" y="907205"/>
                  <a:pt x="2743912" y="908479"/>
                  <a:pt x="2747097" y="908479"/>
                </a:cubicBezTo>
                <a:cubicBezTo>
                  <a:pt x="2524756" y="775329"/>
                  <a:pt x="2336817" y="681678"/>
                  <a:pt x="2216408" y="631348"/>
                </a:cubicBezTo>
                <a:close/>
                <a:moveTo>
                  <a:pt x="1469111" y="244002"/>
                </a:moveTo>
                <a:cubicBezTo>
                  <a:pt x="2223416" y="832666"/>
                  <a:pt x="3275238" y="2026558"/>
                  <a:pt x="3275238" y="3388001"/>
                </a:cubicBezTo>
                <a:lnTo>
                  <a:pt x="3274602" y="3388001"/>
                </a:lnTo>
                <a:cubicBezTo>
                  <a:pt x="3274602" y="4734793"/>
                  <a:pt x="2245714" y="5917217"/>
                  <a:pt x="1493320" y="6512252"/>
                </a:cubicBezTo>
                <a:cubicBezTo>
                  <a:pt x="1609269" y="6475301"/>
                  <a:pt x="2106830" y="6159945"/>
                  <a:pt x="2125942" y="6154211"/>
                </a:cubicBezTo>
                <a:cubicBezTo>
                  <a:pt x="2337454" y="6007046"/>
                  <a:pt x="2572537" y="5821018"/>
                  <a:pt x="2801886" y="5605047"/>
                </a:cubicBezTo>
                <a:cubicBezTo>
                  <a:pt x="3337035" y="5099841"/>
                  <a:pt x="3975392" y="4304762"/>
                  <a:pt x="3975392" y="3381631"/>
                </a:cubicBezTo>
                <a:cubicBezTo>
                  <a:pt x="3975392" y="2458500"/>
                  <a:pt x="3337035" y="1662784"/>
                  <a:pt x="2801886" y="1158215"/>
                </a:cubicBezTo>
                <a:cubicBezTo>
                  <a:pt x="2562344" y="932688"/>
                  <a:pt x="2316430" y="740289"/>
                  <a:pt x="2097911" y="589938"/>
                </a:cubicBezTo>
                <a:cubicBezTo>
                  <a:pt x="2092814" y="588664"/>
                  <a:pt x="2087081" y="587390"/>
                  <a:pt x="2083258" y="587390"/>
                </a:cubicBezTo>
                <a:lnTo>
                  <a:pt x="2083258" y="579745"/>
                </a:lnTo>
                <a:cubicBezTo>
                  <a:pt x="1806127" y="390531"/>
                  <a:pt x="1576778" y="271397"/>
                  <a:pt x="1469111" y="244002"/>
                </a:cubicBezTo>
                <a:close/>
                <a:moveTo>
                  <a:pt x="501384" y="636"/>
                </a:moveTo>
                <a:lnTo>
                  <a:pt x="542157" y="636"/>
                </a:lnTo>
                <a:cubicBezTo>
                  <a:pt x="640905" y="122319"/>
                  <a:pt x="740290" y="255469"/>
                  <a:pt x="837763" y="399449"/>
                </a:cubicBezTo>
                <a:cubicBezTo>
                  <a:pt x="1200900" y="937148"/>
                  <a:pt x="1809314" y="2041211"/>
                  <a:pt x="1809314" y="3399469"/>
                </a:cubicBezTo>
                <a:lnTo>
                  <a:pt x="1808039" y="3399469"/>
                </a:lnTo>
                <a:cubicBezTo>
                  <a:pt x="1808039" y="4758365"/>
                  <a:pt x="1199626" y="5862428"/>
                  <a:pt x="836489" y="6399488"/>
                </a:cubicBezTo>
                <a:cubicBezTo>
                  <a:pt x="716081" y="6577234"/>
                  <a:pt x="593124" y="6737779"/>
                  <a:pt x="471441" y="6881122"/>
                </a:cubicBezTo>
                <a:lnTo>
                  <a:pt x="430668" y="6881122"/>
                </a:lnTo>
                <a:cubicBezTo>
                  <a:pt x="556810" y="6733956"/>
                  <a:pt x="684864" y="6567041"/>
                  <a:pt x="810369" y="6381650"/>
                </a:cubicBezTo>
                <a:cubicBezTo>
                  <a:pt x="1171594" y="5847138"/>
                  <a:pt x="1776822" y="4749446"/>
                  <a:pt x="1776822" y="3399469"/>
                </a:cubicBezTo>
                <a:cubicBezTo>
                  <a:pt x="1776822" y="2049493"/>
                  <a:pt x="1171594" y="951801"/>
                  <a:pt x="811006" y="417288"/>
                </a:cubicBezTo>
                <a:cubicBezTo>
                  <a:pt x="709073" y="265663"/>
                  <a:pt x="604591" y="126778"/>
                  <a:pt x="501384" y="636"/>
                </a:cubicBezTo>
                <a:close/>
                <a:moveTo>
                  <a:pt x="45233" y="636"/>
                </a:moveTo>
                <a:lnTo>
                  <a:pt x="78361" y="636"/>
                </a:lnTo>
                <a:cubicBezTo>
                  <a:pt x="609050" y="847318"/>
                  <a:pt x="1076668" y="2027831"/>
                  <a:pt x="1076668" y="3405202"/>
                </a:cubicBezTo>
                <a:cubicBezTo>
                  <a:pt x="1076668" y="4782574"/>
                  <a:pt x="581656" y="6032529"/>
                  <a:pt x="32491" y="6881122"/>
                </a:cubicBezTo>
                <a:lnTo>
                  <a:pt x="0" y="6881122"/>
                </a:lnTo>
                <a:cubicBezTo>
                  <a:pt x="547890" y="6037626"/>
                  <a:pt x="1044814" y="4747535"/>
                  <a:pt x="1044814" y="3405202"/>
                </a:cubicBezTo>
                <a:cubicBezTo>
                  <a:pt x="1044814" y="2062872"/>
                  <a:pt x="574648" y="842221"/>
                  <a:pt x="45233" y="636"/>
                </a:cubicBezTo>
                <a:close/>
                <a:moveTo>
                  <a:pt x="1059467" y="0"/>
                </a:moveTo>
                <a:lnTo>
                  <a:pt x="1120627" y="0"/>
                </a:lnTo>
                <a:cubicBezTo>
                  <a:pt x="1213004" y="56063"/>
                  <a:pt x="1316848" y="126779"/>
                  <a:pt x="1428975" y="212148"/>
                </a:cubicBezTo>
                <a:lnTo>
                  <a:pt x="1428975" y="205140"/>
                </a:lnTo>
                <a:cubicBezTo>
                  <a:pt x="1516255" y="205140"/>
                  <a:pt x="1785104" y="334468"/>
                  <a:pt x="2118298" y="561906"/>
                </a:cubicBezTo>
                <a:cubicBezTo>
                  <a:pt x="2230424" y="591212"/>
                  <a:pt x="2526030" y="731370"/>
                  <a:pt x="2875151" y="949889"/>
                </a:cubicBezTo>
                <a:cubicBezTo>
                  <a:pt x="3118516" y="1044177"/>
                  <a:pt x="3638375" y="1286906"/>
                  <a:pt x="4148041" y="1625833"/>
                </a:cubicBezTo>
                <a:lnTo>
                  <a:pt x="4148678" y="1625833"/>
                </a:lnTo>
                <a:cubicBezTo>
                  <a:pt x="4753269" y="2027832"/>
                  <a:pt x="5473808" y="2656632"/>
                  <a:pt x="5473808" y="3369527"/>
                </a:cubicBezTo>
                <a:cubicBezTo>
                  <a:pt x="5473808" y="4082421"/>
                  <a:pt x="4753269" y="4711221"/>
                  <a:pt x="4148678" y="5113220"/>
                </a:cubicBezTo>
                <a:cubicBezTo>
                  <a:pt x="3670866" y="5431123"/>
                  <a:pt x="3185410" y="5663659"/>
                  <a:pt x="2925480" y="5769414"/>
                </a:cubicBezTo>
                <a:cubicBezTo>
                  <a:pt x="2584642" y="5986022"/>
                  <a:pt x="2287761" y="6133188"/>
                  <a:pt x="2150789" y="6179058"/>
                </a:cubicBezTo>
                <a:cubicBezTo>
                  <a:pt x="1811224" y="6414778"/>
                  <a:pt x="1534093" y="6549840"/>
                  <a:pt x="1437257" y="6556211"/>
                </a:cubicBezTo>
                <a:cubicBezTo>
                  <a:pt x="1230842" y="6714207"/>
                  <a:pt x="1049274" y="6825696"/>
                  <a:pt x="919946" y="6880485"/>
                </a:cubicBezTo>
                <a:lnTo>
                  <a:pt x="824384" y="6880485"/>
                </a:lnTo>
                <a:cubicBezTo>
                  <a:pt x="1048000" y="6825059"/>
                  <a:pt x="1616277" y="6441536"/>
                  <a:pt x="2139321" y="5863702"/>
                </a:cubicBezTo>
                <a:cubicBezTo>
                  <a:pt x="3052260" y="4855838"/>
                  <a:pt x="3244021" y="3960738"/>
                  <a:pt x="3244021" y="3387364"/>
                </a:cubicBezTo>
                <a:cubicBezTo>
                  <a:pt x="3244021" y="2813991"/>
                  <a:pt x="3052260" y="1918891"/>
                  <a:pt x="2139321" y="911027"/>
                </a:cubicBezTo>
                <a:cubicBezTo>
                  <a:pt x="1751338" y="482908"/>
                  <a:pt x="1338509" y="160545"/>
                  <a:pt x="1059467" y="0"/>
                </a:cubicBezTo>
                <a:close/>
                <a:moveTo>
                  <a:pt x="861972" y="0"/>
                </a:moveTo>
                <a:lnTo>
                  <a:pt x="909753" y="0"/>
                </a:lnTo>
                <a:cubicBezTo>
                  <a:pt x="1102789" y="177746"/>
                  <a:pt x="1306655" y="395628"/>
                  <a:pt x="1500328" y="644090"/>
                </a:cubicBezTo>
                <a:cubicBezTo>
                  <a:pt x="1889585" y="1143562"/>
                  <a:pt x="2542594" y="2163531"/>
                  <a:pt x="2542594" y="3393098"/>
                </a:cubicBezTo>
                <a:cubicBezTo>
                  <a:pt x="2542594" y="4622667"/>
                  <a:pt x="1889585" y="5643272"/>
                  <a:pt x="1500328" y="6142107"/>
                </a:cubicBezTo>
                <a:lnTo>
                  <a:pt x="1499691" y="6141470"/>
                </a:lnTo>
                <a:cubicBezTo>
                  <a:pt x="1270342" y="6435802"/>
                  <a:pt x="1025702" y="6688087"/>
                  <a:pt x="803361" y="6880485"/>
                </a:cubicBezTo>
                <a:lnTo>
                  <a:pt x="753668" y="6880485"/>
                </a:lnTo>
                <a:cubicBezTo>
                  <a:pt x="976010" y="6693820"/>
                  <a:pt x="1227657" y="6438987"/>
                  <a:pt x="1474845" y="6122357"/>
                </a:cubicBezTo>
                <a:cubicBezTo>
                  <a:pt x="1861554" y="5626708"/>
                  <a:pt x="2510103" y="4613110"/>
                  <a:pt x="2510103" y="3393098"/>
                </a:cubicBezTo>
                <a:cubicBezTo>
                  <a:pt x="2510103" y="2173087"/>
                  <a:pt x="1861554" y="1159489"/>
                  <a:pt x="1474845" y="663840"/>
                </a:cubicBezTo>
                <a:cubicBezTo>
                  <a:pt x="1267156" y="397539"/>
                  <a:pt x="1056282" y="175198"/>
                  <a:pt x="861972" y="0"/>
                </a:cubicBezTo>
                <a:close/>
              </a:path>
            </a:pathLst>
          </a:custGeom>
          <a:gradFill flip="none" rotWithShape="1">
            <a:gsLst>
              <a:gs pos="0">
                <a:srgbClr val="0D004D"/>
              </a:gs>
              <a:gs pos="100000">
                <a:srgbClr val="512EAB"/>
              </a:gs>
            </a:gsLst>
            <a:lin ang="0" scaled="1"/>
            <a:tileRect/>
          </a:gradFill>
          <a:ln w="20455" cap="flat">
            <a:noFill/>
            <a:prstDash val="solid"/>
            <a:miter/>
          </a:ln>
        </p:spPr>
        <p:txBody>
          <a:bodyPr wrap="square" rtlCol="0" anchor="ctr">
            <a:noAutofit/>
          </a:bodyPr>
          <a:lstStyle/>
          <a:p>
            <a:endParaRPr lang="en-US" sz="1350" noProof="0"/>
          </a:p>
        </p:txBody>
      </p:sp>
      <p:sp>
        <p:nvSpPr>
          <p:cNvPr id="7" name="Section">
            <a:extLst>
              <a:ext uri="{FF2B5EF4-FFF2-40B4-BE49-F238E27FC236}">
                <a16:creationId xmlns:a16="http://schemas.microsoft.com/office/drawing/2014/main" id="{135B03E3-4DB4-023A-A1D2-99D24E329189}"/>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7200"/>
            <a:ext cx="9141714" cy="457200"/>
          </a:xfrm>
        </p:spPr>
        <p:txBody>
          <a:bodyPr anchor="t" anchorCtr="0"/>
          <a:lstStyle>
            <a:lvl1pPr>
              <a:defRPr sz="24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69F57BCC-95EF-9C53-BEC2-D8958DAB408C}"/>
              </a:ext>
            </a:extLst>
          </p:cNvPr>
          <p:cNvSpPr>
            <a:spLocks noGrp="1"/>
          </p:cNvSpPr>
          <p:nvPr>
            <p:ph type="body" sz="quarter" idx="28" hasCustomPrompt="1"/>
          </p:nvPr>
        </p:nvSpPr>
        <p:spPr bwMode="white">
          <a:xfrm>
            <a:off x="417890" y="1094822"/>
            <a:ext cx="4809458" cy="4668361"/>
          </a:xfrm>
        </p:spPr>
        <p:txBody>
          <a:bodyPr anchor="ctr"/>
          <a:lstStyle>
            <a:lvl1pPr marL="0" indent="0" algn="l">
              <a:lnSpc>
                <a:spcPct val="90000"/>
              </a:lnSpc>
              <a:spcAft>
                <a:spcPts val="0"/>
              </a:spcAft>
              <a:buNone/>
              <a:defRPr sz="4500" b="1"/>
            </a:lvl1pPr>
            <a:lvl2pPr marL="174146" indent="0">
              <a:buNone/>
              <a:defRPr/>
            </a:lvl2pPr>
            <a:lvl3pPr marL="346941" indent="0">
              <a:buNone/>
              <a:defRPr/>
            </a:lvl3pPr>
            <a:lvl4pPr marL="519737" indent="0">
              <a:buNone/>
              <a:defRPr/>
            </a:lvl4pPr>
            <a:lvl5pPr marL="692533"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517827069"/>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ey Statement Left with Line Waves">
    <p:bg bwMode="ltGray">
      <p:bgPr>
        <a:solidFill>
          <a:srgbClr val="EDECF6"/>
        </a:solidFill>
        <a:effectLst/>
      </p:bgPr>
    </p:bg>
    <p:spTree>
      <p:nvGrpSpPr>
        <p:cNvPr id="1" name=""/>
        <p:cNvGrpSpPr/>
        <p:nvPr/>
      </p:nvGrpSpPr>
      <p:grpSpPr>
        <a:xfrm>
          <a:off x="0" y="0"/>
          <a:ext cx="0" cy="0"/>
          <a:chOff x="0" y="0"/>
          <a:chExt cx="0" cy="0"/>
        </a:xfrm>
      </p:grpSpPr>
      <p:sp>
        <p:nvSpPr>
          <p:cNvPr id="7" name="Line Waves">
            <a:extLst>
              <a:ext uri="{FF2B5EF4-FFF2-40B4-BE49-F238E27FC236}">
                <a16:creationId xmlns:a16="http://schemas.microsoft.com/office/drawing/2014/main" id="{911A2453-AC41-EE81-E953-43830E68389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4616630" y="-5633"/>
            <a:ext cx="4105356" cy="6881122"/>
          </a:xfrm>
          <a:custGeom>
            <a:avLst/>
            <a:gdLst>
              <a:gd name="connsiteX0" fmla="*/ 3028051 w 5473808"/>
              <a:gd name="connsiteY0" fmla="*/ 1049274 h 6881122"/>
              <a:gd name="connsiteX1" fmla="*/ 3486113 w 5473808"/>
              <a:gd name="connsiteY1" fmla="*/ 1381194 h 6881122"/>
              <a:gd name="connsiteX2" fmla="*/ 4740527 w 5473808"/>
              <a:gd name="connsiteY2" fmla="*/ 3375897 h 6881122"/>
              <a:gd name="connsiteX3" fmla="*/ 3486113 w 5473808"/>
              <a:gd name="connsiteY3" fmla="*/ 5370601 h 6881122"/>
              <a:gd name="connsiteX4" fmla="*/ 3079017 w 5473808"/>
              <a:gd name="connsiteY4" fmla="*/ 5668755 h 6881122"/>
              <a:gd name="connsiteX5" fmla="*/ 3079017 w 5473808"/>
              <a:gd name="connsiteY5" fmla="*/ 5669393 h 6881122"/>
              <a:gd name="connsiteX6" fmla="*/ 5441317 w 5473808"/>
              <a:gd name="connsiteY6" fmla="*/ 3370800 h 6881122"/>
              <a:gd name="connsiteX7" fmla="*/ 3028051 w 5473808"/>
              <a:gd name="connsiteY7" fmla="*/ 1049274 h 6881122"/>
              <a:gd name="connsiteX8" fmla="*/ 2216408 w 5473808"/>
              <a:gd name="connsiteY8" fmla="*/ 631348 h 6881122"/>
              <a:gd name="connsiteX9" fmla="*/ 4007883 w 5473808"/>
              <a:gd name="connsiteY9" fmla="*/ 3382269 h 6881122"/>
              <a:gd name="connsiteX10" fmla="*/ 2404613 w 5473808"/>
              <a:gd name="connsiteY10" fmla="*/ 5992694 h 6881122"/>
              <a:gd name="connsiteX11" fmla="*/ 2262190 w 5473808"/>
              <a:gd name="connsiteY11" fmla="*/ 6100116 h 6881122"/>
              <a:gd name="connsiteX12" fmla="*/ 2259730 w 5473808"/>
              <a:gd name="connsiteY12" fmla="*/ 6101334 h 6881122"/>
              <a:gd name="connsiteX13" fmla="*/ 2259730 w 5473808"/>
              <a:gd name="connsiteY13" fmla="*/ 6101971 h 6881122"/>
              <a:gd name="connsiteX14" fmla="*/ 2262190 w 5473808"/>
              <a:gd name="connsiteY14" fmla="*/ 6100116 h 6881122"/>
              <a:gd name="connsiteX15" fmla="*/ 2320243 w 5473808"/>
              <a:gd name="connsiteY15" fmla="*/ 6071364 h 6881122"/>
              <a:gd name="connsiteX16" fmla="*/ 2912739 w 5473808"/>
              <a:gd name="connsiteY16" fmla="*/ 5740745 h 6881122"/>
              <a:gd name="connsiteX17" fmla="*/ 3466363 w 5473808"/>
              <a:gd name="connsiteY17" fmla="*/ 5345755 h 6881122"/>
              <a:gd name="connsiteX18" fmla="*/ 4708673 w 5473808"/>
              <a:gd name="connsiteY18" fmla="*/ 3375897 h 6881122"/>
              <a:gd name="connsiteX19" fmla="*/ 3466363 w 5473808"/>
              <a:gd name="connsiteY19" fmla="*/ 1406040 h 6881122"/>
              <a:gd name="connsiteX20" fmla="*/ 2738178 w 5473808"/>
              <a:gd name="connsiteY20" fmla="*/ 907205 h 6881122"/>
              <a:gd name="connsiteX21" fmla="*/ 2747097 w 5473808"/>
              <a:gd name="connsiteY21" fmla="*/ 908479 h 6881122"/>
              <a:gd name="connsiteX22" fmla="*/ 2216408 w 5473808"/>
              <a:gd name="connsiteY22" fmla="*/ 631348 h 6881122"/>
              <a:gd name="connsiteX23" fmla="*/ 1469111 w 5473808"/>
              <a:gd name="connsiteY23" fmla="*/ 244002 h 6881122"/>
              <a:gd name="connsiteX24" fmla="*/ 3275238 w 5473808"/>
              <a:gd name="connsiteY24" fmla="*/ 3388001 h 6881122"/>
              <a:gd name="connsiteX25" fmla="*/ 3274602 w 5473808"/>
              <a:gd name="connsiteY25" fmla="*/ 3388001 h 6881122"/>
              <a:gd name="connsiteX26" fmla="*/ 1493320 w 5473808"/>
              <a:gd name="connsiteY26" fmla="*/ 6512252 h 6881122"/>
              <a:gd name="connsiteX27" fmla="*/ 2125942 w 5473808"/>
              <a:gd name="connsiteY27" fmla="*/ 6154211 h 6881122"/>
              <a:gd name="connsiteX28" fmla="*/ 2801886 w 5473808"/>
              <a:gd name="connsiteY28" fmla="*/ 5605047 h 6881122"/>
              <a:gd name="connsiteX29" fmla="*/ 3975392 w 5473808"/>
              <a:gd name="connsiteY29" fmla="*/ 3381631 h 6881122"/>
              <a:gd name="connsiteX30" fmla="*/ 2801886 w 5473808"/>
              <a:gd name="connsiteY30" fmla="*/ 1158215 h 6881122"/>
              <a:gd name="connsiteX31" fmla="*/ 2097911 w 5473808"/>
              <a:gd name="connsiteY31" fmla="*/ 589938 h 6881122"/>
              <a:gd name="connsiteX32" fmla="*/ 2083258 w 5473808"/>
              <a:gd name="connsiteY32" fmla="*/ 587390 h 6881122"/>
              <a:gd name="connsiteX33" fmla="*/ 2083258 w 5473808"/>
              <a:gd name="connsiteY33" fmla="*/ 579745 h 6881122"/>
              <a:gd name="connsiteX34" fmla="*/ 1469111 w 5473808"/>
              <a:gd name="connsiteY34" fmla="*/ 244002 h 6881122"/>
              <a:gd name="connsiteX35" fmla="*/ 501384 w 5473808"/>
              <a:gd name="connsiteY35" fmla="*/ 636 h 6881122"/>
              <a:gd name="connsiteX36" fmla="*/ 542157 w 5473808"/>
              <a:gd name="connsiteY36" fmla="*/ 636 h 6881122"/>
              <a:gd name="connsiteX37" fmla="*/ 837763 w 5473808"/>
              <a:gd name="connsiteY37" fmla="*/ 399449 h 6881122"/>
              <a:gd name="connsiteX38" fmla="*/ 1809314 w 5473808"/>
              <a:gd name="connsiteY38" fmla="*/ 3399469 h 6881122"/>
              <a:gd name="connsiteX39" fmla="*/ 1808039 w 5473808"/>
              <a:gd name="connsiteY39" fmla="*/ 3399469 h 6881122"/>
              <a:gd name="connsiteX40" fmla="*/ 836489 w 5473808"/>
              <a:gd name="connsiteY40" fmla="*/ 6399488 h 6881122"/>
              <a:gd name="connsiteX41" fmla="*/ 471441 w 5473808"/>
              <a:gd name="connsiteY41" fmla="*/ 6881122 h 6881122"/>
              <a:gd name="connsiteX42" fmla="*/ 430668 w 5473808"/>
              <a:gd name="connsiteY42" fmla="*/ 6881122 h 6881122"/>
              <a:gd name="connsiteX43" fmla="*/ 810369 w 5473808"/>
              <a:gd name="connsiteY43" fmla="*/ 6381650 h 6881122"/>
              <a:gd name="connsiteX44" fmla="*/ 1776822 w 5473808"/>
              <a:gd name="connsiteY44" fmla="*/ 3399469 h 6881122"/>
              <a:gd name="connsiteX45" fmla="*/ 811006 w 5473808"/>
              <a:gd name="connsiteY45" fmla="*/ 417288 h 6881122"/>
              <a:gd name="connsiteX46" fmla="*/ 501384 w 5473808"/>
              <a:gd name="connsiteY46" fmla="*/ 636 h 6881122"/>
              <a:gd name="connsiteX47" fmla="*/ 45233 w 5473808"/>
              <a:gd name="connsiteY47" fmla="*/ 636 h 6881122"/>
              <a:gd name="connsiteX48" fmla="*/ 78361 w 5473808"/>
              <a:gd name="connsiteY48" fmla="*/ 636 h 6881122"/>
              <a:gd name="connsiteX49" fmla="*/ 1076668 w 5473808"/>
              <a:gd name="connsiteY49" fmla="*/ 3405202 h 6881122"/>
              <a:gd name="connsiteX50" fmla="*/ 32491 w 5473808"/>
              <a:gd name="connsiteY50" fmla="*/ 6881122 h 6881122"/>
              <a:gd name="connsiteX51" fmla="*/ 0 w 5473808"/>
              <a:gd name="connsiteY51" fmla="*/ 6881122 h 6881122"/>
              <a:gd name="connsiteX52" fmla="*/ 1044814 w 5473808"/>
              <a:gd name="connsiteY52" fmla="*/ 3405202 h 6881122"/>
              <a:gd name="connsiteX53" fmla="*/ 45233 w 5473808"/>
              <a:gd name="connsiteY53" fmla="*/ 636 h 6881122"/>
              <a:gd name="connsiteX54" fmla="*/ 1059467 w 5473808"/>
              <a:gd name="connsiteY54" fmla="*/ 0 h 6881122"/>
              <a:gd name="connsiteX55" fmla="*/ 1120627 w 5473808"/>
              <a:gd name="connsiteY55" fmla="*/ 0 h 6881122"/>
              <a:gd name="connsiteX56" fmla="*/ 1428975 w 5473808"/>
              <a:gd name="connsiteY56" fmla="*/ 212148 h 6881122"/>
              <a:gd name="connsiteX57" fmla="*/ 1428975 w 5473808"/>
              <a:gd name="connsiteY57" fmla="*/ 205140 h 6881122"/>
              <a:gd name="connsiteX58" fmla="*/ 2118298 w 5473808"/>
              <a:gd name="connsiteY58" fmla="*/ 561906 h 6881122"/>
              <a:gd name="connsiteX59" fmla="*/ 2875151 w 5473808"/>
              <a:gd name="connsiteY59" fmla="*/ 949889 h 6881122"/>
              <a:gd name="connsiteX60" fmla="*/ 4148041 w 5473808"/>
              <a:gd name="connsiteY60" fmla="*/ 1625833 h 6881122"/>
              <a:gd name="connsiteX61" fmla="*/ 4148678 w 5473808"/>
              <a:gd name="connsiteY61" fmla="*/ 1625833 h 6881122"/>
              <a:gd name="connsiteX62" fmla="*/ 5473808 w 5473808"/>
              <a:gd name="connsiteY62" fmla="*/ 3369527 h 6881122"/>
              <a:gd name="connsiteX63" fmla="*/ 4148678 w 5473808"/>
              <a:gd name="connsiteY63" fmla="*/ 5113220 h 6881122"/>
              <a:gd name="connsiteX64" fmla="*/ 2925480 w 5473808"/>
              <a:gd name="connsiteY64" fmla="*/ 5769414 h 6881122"/>
              <a:gd name="connsiteX65" fmla="*/ 2150789 w 5473808"/>
              <a:gd name="connsiteY65" fmla="*/ 6179058 h 6881122"/>
              <a:gd name="connsiteX66" fmla="*/ 1437257 w 5473808"/>
              <a:gd name="connsiteY66" fmla="*/ 6556211 h 6881122"/>
              <a:gd name="connsiteX67" fmla="*/ 919946 w 5473808"/>
              <a:gd name="connsiteY67" fmla="*/ 6880485 h 6881122"/>
              <a:gd name="connsiteX68" fmla="*/ 824384 w 5473808"/>
              <a:gd name="connsiteY68" fmla="*/ 6880485 h 6881122"/>
              <a:gd name="connsiteX69" fmla="*/ 2139321 w 5473808"/>
              <a:gd name="connsiteY69" fmla="*/ 5863702 h 6881122"/>
              <a:gd name="connsiteX70" fmla="*/ 3244021 w 5473808"/>
              <a:gd name="connsiteY70" fmla="*/ 3387364 h 6881122"/>
              <a:gd name="connsiteX71" fmla="*/ 2139321 w 5473808"/>
              <a:gd name="connsiteY71" fmla="*/ 911027 h 6881122"/>
              <a:gd name="connsiteX72" fmla="*/ 1059467 w 5473808"/>
              <a:gd name="connsiteY72" fmla="*/ 0 h 6881122"/>
              <a:gd name="connsiteX73" fmla="*/ 861972 w 5473808"/>
              <a:gd name="connsiteY73" fmla="*/ 0 h 6881122"/>
              <a:gd name="connsiteX74" fmla="*/ 909753 w 5473808"/>
              <a:gd name="connsiteY74" fmla="*/ 0 h 6881122"/>
              <a:gd name="connsiteX75" fmla="*/ 1500328 w 5473808"/>
              <a:gd name="connsiteY75" fmla="*/ 644090 h 6881122"/>
              <a:gd name="connsiteX76" fmla="*/ 2542594 w 5473808"/>
              <a:gd name="connsiteY76" fmla="*/ 3393098 h 6881122"/>
              <a:gd name="connsiteX77" fmla="*/ 1500328 w 5473808"/>
              <a:gd name="connsiteY77" fmla="*/ 6142107 h 6881122"/>
              <a:gd name="connsiteX78" fmla="*/ 1499691 w 5473808"/>
              <a:gd name="connsiteY78" fmla="*/ 6141470 h 6881122"/>
              <a:gd name="connsiteX79" fmla="*/ 803361 w 5473808"/>
              <a:gd name="connsiteY79" fmla="*/ 6880485 h 6881122"/>
              <a:gd name="connsiteX80" fmla="*/ 753668 w 5473808"/>
              <a:gd name="connsiteY80" fmla="*/ 6880485 h 6881122"/>
              <a:gd name="connsiteX81" fmla="*/ 1474845 w 5473808"/>
              <a:gd name="connsiteY81" fmla="*/ 6122357 h 6881122"/>
              <a:gd name="connsiteX82" fmla="*/ 2510103 w 5473808"/>
              <a:gd name="connsiteY82" fmla="*/ 3393098 h 6881122"/>
              <a:gd name="connsiteX83" fmla="*/ 1474845 w 5473808"/>
              <a:gd name="connsiteY83" fmla="*/ 663840 h 6881122"/>
              <a:gd name="connsiteX84" fmla="*/ 861972 w 5473808"/>
              <a:gd name="connsiteY84" fmla="*/ 0 h 688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473808" h="6881122">
                <a:moveTo>
                  <a:pt x="3028051" y="1049274"/>
                </a:moveTo>
                <a:cubicBezTo>
                  <a:pt x="3177765" y="1148022"/>
                  <a:pt x="3333850" y="1259511"/>
                  <a:pt x="3486113" y="1381194"/>
                </a:cubicBezTo>
                <a:cubicBezTo>
                  <a:pt x="4058212" y="1837345"/>
                  <a:pt x="4740527" y="2554062"/>
                  <a:pt x="4740527" y="3375897"/>
                </a:cubicBezTo>
                <a:cubicBezTo>
                  <a:pt x="4740527" y="4197733"/>
                  <a:pt x="4058212" y="4914450"/>
                  <a:pt x="3486113" y="5370601"/>
                </a:cubicBezTo>
                <a:cubicBezTo>
                  <a:pt x="3350414" y="5478905"/>
                  <a:pt x="3212805" y="5578290"/>
                  <a:pt x="3079017" y="5668755"/>
                </a:cubicBezTo>
                <a:lnTo>
                  <a:pt x="3079017" y="5669393"/>
                </a:lnTo>
                <a:cubicBezTo>
                  <a:pt x="3808476" y="5338110"/>
                  <a:pt x="5441317" y="4451291"/>
                  <a:pt x="5441317" y="3370800"/>
                </a:cubicBezTo>
                <a:cubicBezTo>
                  <a:pt x="5441317" y="2290309"/>
                  <a:pt x="3728841" y="1360170"/>
                  <a:pt x="3028051" y="1049274"/>
                </a:cubicBezTo>
                <a:close/>
                <a:moveTo>
                  <a:pt x="2216408" y="631348"/>
                </a:moveTo>
                <a:cubicBezTo>
                  <a:pt x="2982181" y="1179239"/>
                  <a:pt x="4007883" y="2225328"/>
                  <a:pt x="4007883" y="3382269"/>
                </a:cubicBezTo>
                <a:cubicBezTo>
                  <a:pt x="4007883" y="4466900"/>
                  <a:pt x="3139423" y="5420507"/>
                  <a:pt x="2404613" y="5992694"/>
                </a:cubicBezTo>
                <a:lnTo>
                  <a:pt x="2262190" y="6100116"/>
                </a:lnTo>
                <a:lnTo>
                  <a:pt x="2259730" y="6101334"/>
                </a:lnTo>
                <a:lnTo>
                  <a:pt x="2259730" y="6101971"/>
                </a:lnTo>
                <a:lnTo>
                  <a:pt x="2262190" y="6100116"/>
                </a:lnTo>
                <a:lnTo>
                  <a:pt x="2320243" y="6071364"/>
                </a:lnTo>
                <a:cubicBezTo>
                  <a:pt x="2488800" y="5982539"/>
                  <a:pt x="2828564" y="5775308"/>
                  <a:pt x="2912739" y="5740745"/>
                </a:cubicBezTo>
                <a:cubicBezTo>
                  <a:pt x="3087937" y="5629256"/>
                  <a:pt x="3276513" y="5497380"/>
                  <a:pt x="3466363" y="5345755"/>
                </a:cubicBezTo>
                <a:cubicBezTo>
                  <a:pt x="4033366" y="4894063"/>
                  <a:pt x="4708673" y="4184991"/>
                  <a:pt x="4708673" y="3375897"/>
                </a:cubicBezTo>
                <a:cubicBezTo>
                  <a:pt x="4708673" y="2566804"/>
                  <a:pt x="4033366" y="1857731"/>
                  <a:pt x="3466363" y="1406040"/>
                </a:cubicBezTo>
                <a:cubicBezTo>
                  <a:pt x="3259311" y="1241036"/>
                  <a:pt x="2738178" y="907205"/>
                  <a:pt x="2738178" y="907205"/>
                </a:cubicBezTo>
                <a:cubicBezTo>
                  <a:pt x="2740090" y="907205"/>
                  <a:pt x="2743912" y="908479"/>
                  <a:pt x="2747097" y="908479"/>
                </a:cubicBezTo>
                <a:cubicBezTo>
                  <a:pt x="2524756" y="775329"/>
                  <a:pt x="2336817" y="681678"/>
                  <a:pt x="2216408" y="631348"/>
                </a:cubicBezTo>
                <a:close/>
                <a:moveTo>
                  <a:pt x="1469111" y="244002"/>
                </a:moveTo>
                <a:cubicBezTo>
                  <a:pt x="2223416" y="832666"/>
                  <a:pt x="3275238" y="2026558"/>
                  <a:pt x="3275238" y="3388001"/>
                </a:cubicBezTo>
                <a:lnTo>
                  <a:pt x="3274602" y="3388001"/>
                </a:lnTo>
                <a:cubicBezTo>
                  <a:pt x="3274602" y="4734793"/>
                  <a:pt x="2245714" y="5917217"/>
                  <a:pt x="1493320" y="6512252"/>
                </a:cubicBezTo>
                <a:cubicBezTo>
                  <a:pt x="1609269" y="6475301"/>
                  <a:pt x="2106830" y="6159945"/>
                  <a:pt x="2125942" y="6154211"/>
                </a:cubicBezTo>
                <a:cubicBezTo>
                  <a:pt x="2337454" y="6007046"/>
                  <a:pt x="2572537" y="5821018"/>
                  <a:pt x="2801886" y="5605047"/>
                </a:cubicBezTo>
                <a:cubicBezTo>
                  <a:pt x="3337035" y="5099841"/>
                  <a:pt x="3975392" y="4304762"/>
                  <a:pt x="3975392" y="3381631"/>
                </a:cubicBezTo>
                <a:cubicBezTo>
                  <a:pt x="3975392" y="2458500"/>
                  <a:pt x="3337035" y="1662784"/>
                  <a:pt x="2801886" y="1158215"/>
                </a:cubicBezTo>
                <a:cubicBezTo>
                  <a:pt x="2562344" y="932688"/>
                  <a:pt x="2316430" y="740289"/>
                  <a:pt x="2097911" y="589938"/>
                </a:cubicBezTo>
                <a:cubicBezTo>
                  <a:pt x="2092814" y="588664"/>
                  <a:pt x="2087081" y="587390"/>
                  <a:pt x="2083258" y="587390"/>
                </a:cubicBezTo>
                <a:lnTo>
                  <a:pt x="2083258" y="579745"/>
                </a:lnTo>
                <a:cubicBezTo>
                  <a:pt x="1806127" y="390531"/>
                  <a:pt x="1576778" y="271397"/>
                  <a:pt x="1469111" y="244002"/>
                </a:cubicBezTo>
                <a:close/>
                <a:moveTo>
                  <a:pt x="501384" y="636"/>
                </a:moveTo>
                <a:lnTo>
                  <a:pt x="542157" y="636"/>
                </a:lnTo>
                <a:cubicBezTo>
                  <a:pt x="640905" y="122319"/>
                  <a:pt x="740290" y="255469"/>
                  <a:pt x="837763" y="399449"/>
                </a:cubicBezTo>
                <a:cubicBezTo>
                  <a:pt x="1200900" y="937148"/>
                  <a:pt x="1809314" y="2041211"/>
                  <a:pt x="1809314" y="3399469"/>
                </a:cubicBezTo>
                <a:lnTo>
                  <a:pt x="1808039" y="3399469"/>
                </a:lnTo>
                <a:cubicBezTo>
                  <a:pt x="1808039" y="4758365"/>
                  <a:pt x="1199626" y="5862428"/>
                  <a:pt x="836489" y="6399488"/>
                </a:cubicBezTo>
                <a:cubicBezTo>
                  <a:pt x="716081" y="6577234"/>
                  <a:pt x="593124" y="6737779"/>
                  <a:pt x="471441" y="6881122"/>
                </a:cubicBezTo>
                <a:lnTo>
                  <a:pt x="430668" y="6881122"/>
                </a:lnTo>
                <a:cubicBezTo>
                  <a:pt x="556810" y="6733956"/>
                  <a:pt x="684864" y="6567041"/>
                  <a:pt x="810369" y="6381650"/>
                </a:cubicBezTo>
                <a:cubicBezTo>
                  <a:pt x="1171594" y="5847138"/>
                  <a:pt x="1776822" y="4749446"/>
                  <a:pt x="1776822" y="3399469"/>
                </a:cubicBezTo>
                <a:cubicBezTo>
                  <a:pt x="1776822" y="2049493"/>
                  <a:pt x="1171594" y="951801"/>
                  <a:pt x="811006" y="417288"/>
                </a:cubicBezTo>
                <a:cubicBezTo>
                  <a:pt x="709073" y="265663"/>
                  <a:pt x="604591" y="126778"/>
                  <a:pt x="501384" y="636"/>
                </a:cubicBezTo>
                <a:close/>
                <a:moveTo>
                  <a:pt x="45233" y="636"/>
                </a:moveTo>
                <a:lnTo>
                  <a:pt x="78361" y="636"/>
                </a:lnTo>
                <a:cubicBezTo>
                  <a:pt x="609050" y="847318"/>
                  <a:pt x="1076668" y="2027831"/>
                  <a:pt x="1076668" y="3405202"/>
                </a:cubicBezTo>
                <a:cubicBezTo>
                  <a:pt x="1076668" y="4782574"/>
                  <a:pt x="581656" y="6032529"/>
                  <a:pt x="32491" y="6881122"/>
                </a:cubicBezTo>
                <a:lnTo>
                  <a:pt x="0" y="6881122"/>
                </a:lnTo>
                <a:cubicBezTo>
                  <a:pt x="547890" y="6037626"/>
                  <a:pt x="1044814" y="4747535"/>
                  <a:pt x="1044814" y="3405202"/>
                </a:cubicBezTo>
                <a:cubicBezTo>
                  <a:pt x="1044814" y="2062872"/>
                  <a:pt x="574648" y="842221"/>
                  <a:pt x="45233" y="636"/>
                </a:cubicBezTo>
                <a:close/>
                <a:moveTo>
                  <a:pt x="1059467" y="0"/>
                </a:moveTo>
                <a:lnTo>
                  <a:pt x="1120627" y="0"/>
                </a:lnTo>
                <a:cubicBezTo>
                  <a:pt x="1213004" y="56063"/>
                  <a:pt x="1316848" y="126779"/>
                  <a:pt x="1428975" y="212148"/>
                </a:cubicBezTo>
                <a:lnTo>
                  <a:pt x="1428975" y="205140"/>
                </a:lnTo>
                <a:cubicBezTo>
                  <a:pt x="1516255" y="205140"/>
                  <a:pt x="1785104" y="334468"/>
                  <a:pt x="2118298" y="561906"/>
                </a:cubicBezTo>
                <a:cubicBezTo>
                  <a:pt x="2230424" y="591212"/>
                  <a:pt x="2526030" y="731370"/>
                  <a:pt x="2875151" y="949889"/>
                </a:cubicBezTo>
                <a:cubicBezTo>
                  <a:pt x="3118516" y="1044177"/>
                  <a:pt x="3638375" y="1286906"/>
                  <a:pt x="4148041" y="1625833"/>
                </a:cubicBezTo>
                <a:lnTo>
                  <a:pt x="4148678" y="1625833"/>
                </a:lnTo>
                <a:cubicBezTo>
                  <a:pt x="4753269" y="2027832"/>
                  <a:pt x="5473808" y="2656632"/>
                  <a:pt x="5473808" y="3369527"/>
                </a:cubicBezTo>
                <a:cubicBezTo>
                  <a:pt x="5473808" y="4082421"/>
                  <a:pt x="4753269" y="4711221"/>
                  <a:pt x="4148678" y="5113220"/>
                </a:cubicBezTo>
                <a:cubicBezTo>
                  <a:pt x="3670866" y="5431123"/>
                  <a:pt x="3185410" y="5663659"/>
                  <a:pt x="2925480" y="5769414"/>
                </a:cubicBezTo>
                <a:cubicBezTo>
                  <a:pt x="2584642" y="5986022"/>
                  <a:pt x="2287761" y="6133188"/>
                  <a:pt x="2150789" y="6179058"/>
                </a:cubicBezTo>
                <a:cubicBezTo>
                  <a:pt x="1811224" y="6414778"/>
                  <a:pt x="1534093" y="6549840"/>
                  <a:pt x="1437257" y="6556211"/>
                </a:cubicBezTo>
                <a:cubicBezTo>
                  <a:pt x="1230842" y="6714207"/>
                  <a:pt x="1049274" y="6825696"/>
                  <a:pt x="919946" y="6880485"/>
                </a:cubicBezTo>
                <a:lnTo>
                  <a:pt x="824384" y="6880485"/>
                </a:lnTo>
                <a:cubicBezTo>
                  <a:pt x="1048000" y="6825059"/>
                  <a:pt x="1616277" y="6441536"/>
                  <a:pt x="2139321" y="5863702"/>
                </a:cubicBezTo>
                <a:cubicBezTo>
                  <a:pt x="3052260" y="4855838"/>
                  <a:pt x="3244021" y="3960738"/>
                  <a:pt x="3244021" y="3387364"/>
                </a:cubicBezTo>
                <a:cubicBezTo>
                  <a:pt x="3244021" y="2813991"/>
                  <a:pt x="3052260" y="1918891"/>
                  <a:pt x="2139321" y="911027"/>
                </a:cubicBezTo>
                <a:cubicBezTo>
                  <a:pt x="1751338" y="482908"/>
                  <a:pt x="1338509" y="160545"/>
                  <a:pt x="1059467" y="0"/>
                </a:cubicBezTo>
                <a:close/>
                <a:moveTo>
                  <a:pt x="861972" y="0"/>
                </a:moveTo>
                <a:lnTo>
                  <a:pt x="909753" y="0"/>
                </a:lnTo>
                <a:cubicBezTo>
                  <a:pt x="1102789" y="177746"/>
                  <a:pt x="1306655" y="395628"/>
                  <a:pt x="1500328" y="644090"/>
                </a:cubicBezTo>
                <a:cubicBezTo>
                  <a:pt x="1889585" y="1143562"/>
                  <a:pt x="2542594" y="2163531"/>
                  <a:pt x="2542594" y="3393098"/>
                </a:cubicBezTo>
                <a:cubicBezTo>
                  <a:pt x="2542594" y="4622667"/>
                  <a:pt x="1889585" y="5643272"/>
                  <a:pt x="1500328" y="6142107"/>
                </a:cubicBezTo>
                <a:lnTo>
                  <a:pt x="1499691" y="6141470"/>
                </a:lnTo>
                <a:cubicBezTo>
                  <a:pt x="1270342" y="6435802"/>
                  <a:pt x="1025702" y="6688087"/>
                  <a:pt x="803361" y="6880485"/>
                </a:cubicBezTo>
                <a:lnTo>
                  <a:pt x="753668" y="6880485"/>
                </a:lnTo>
                <a:cubicBezTo>
                  <a:pt x="976010" y="6693820"/>
                  <a:pt x="1227657" y="6438987"/>
                  <a:pt x="1474845" y="6122357"/>
                </a:cubicBezTo>
                <a:cubicBezTo>
                  <a:pt x="1861554" y="5626708"/>
                  <a:pt x="2510103" y="4613110"/>
                  <a:pt x="2510103" y="3393098"/>
                </a:cubicBezTo>
                <a:cubicBezTo>
                  <a:pt x="2510103" y="2173087"/>
                  <a:pt x="1861554" y="1159489"/>
                  <a:pt x="1474845" y="663840"/>
                </a:cubicBezTo>
                <a:cubicBezTo>
                  <a:pt x="1267156" y="397539"/>
                  <a:pt x="1056282" y="175198"/>
                  <a:pt x="861972" y="0"/>
                </a:cubicBezTo>
                <a:close/>
              </a:path>
            </a:pathLst>
          </a:custGeom>
          <a:gradFill flip="none" rotWithShape="1">
            <a:gsLst>
              <a:gs pos="0">
                <a:srgbClr val="EDECF6"/>
              </a:gs>
              <a:gs pos="55000">
                <a:srgbClr val="C1BFFF"/>
              </a:gs>
            </a:gsLst>
            <a:lin ang="0" scaled="1"/>
            <a:tileRect/>
          </a:gradFill>
          <a:ln w="20455" cap="flat">
            <a:noFill/>
            <a:prstDash val="solid"/>
            <a:miter/>
          </a:ln>
        </p:spPr>
        <p:txBody>
          <a:bodyPr wrap="square" rtlCol="0" anchor="ctr">
            <a:noAutofit/>
          </a:bodyPr>
          <a:lstStyle/>
          <a:p>
            <a:endParaRPr lang="en-US" sz="1350" noProof="0"/>
          </a:p>
        </p:txBody>
      </p:sp>
      <p:sp>
        <p:nvSpPr>
          <p:cNvPr id="8" name="Section">
            <a:extLst>
              <a:ext uri="{FF2B5EF4-FFF2-40B4-BE49-F238E27FC236}">
                <a16:creationId xmlns:a16="http://schemas.microsoft.com/office/drawing/2014/main" id="{470E1DC5-5C96-413C-A65D-593E2DC5A489}"/>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a:xfrm>
            <a:off x="0" y="-457200"/>
            <a:ext cx="9141714" cy="457200"/>
          </a:xfrm>
        </p:spPr>
        <p:txBody>
          <a:bodyPr anchor="t" anchorCtr="0"/>
          <a:lstStyle>
            <a:lvl1pPr>
              <a:defRPr sz="2400" b="1">
                <a:solidFill>
                  <a:schemeClr val="accent6"/>
                </a:solidFill>
                <a:latin typeface="+mj-lt"/>
              </a:defRPr>
            </a:lvl1pPr>
          </a:lstStyle>
          <a:p>
            <a:r>
              <a:rPr lang="en-US" noProof="0"/>
              <a:t>Insert offscreen slide title here</a:t>
            </a:r>
          </a:p>
        </p:txBody>
      </p:sp>
      <p:sp>
        <p:nvSpPr>
          <p:cNvPr id="3" name="Key Statement">
            <a:extLst>
              <a:ext uri="{FF2B5EF4-FFF2-40B4-BE49-F238E27FC236}">
                <a16:creationId xmlns:a16="http://schemas.microsoft.com/office/drawing/2014/main" id="{2A559805-1316-9942-C597-186EB6A2AE19}"/>
              </a:ext>
            </a:extLst>
          </p:cNvPr>
          <p:cNvSpPr>
            <a:spLocks noGrp="1"/>
          </p:cNvSpPr>
          <p:nvPr>
            <p:ph type="body" sz="quarter" idx="28" hasCustomPrompt="1"/>
          </p:nvPr>
        </p:nvSpPr>
        <p:spPr>
          <a:xfrm>
            <a:off x="417890" y="1094822"/>
            <a:ext cx="4809458" cy="4668361"/>
          </a:xfrm>
        </p:spPr>
        <p:txBody>
          <a:bodyPr anchor="ctr"/>
          <a:lstStyle>
            <a:lvl1pPr marL="0" indent="0" algn="l">
              <a:lnSpc>
                <a:spcPct val="90000"/>
              </a:lnSpc>
              <a:spcAft>
                <a:spcPts val="0"/>
              </a:spcAft>
              <a:buNone/>
              <a:defRPr sz="4500" b="1"/>
            </a:lvl1pPr>
            <a:lvl2pPr marL="174146" indent="0">
              <a:buNone/>
              <a:defRPr/>
            </a:lvl2pPr>
            <a:lvl3pPr marL="346941" indent="0">
              <a:buNone/>
              <a:defRPr/>
            </a:lvl3pPr>
            <a:lvl4pPr marL="519737" indent="0">
              <a:buNone/>
              <a:defRPr/>
            </a:lvl4pPr>
            <a:lvl5pPr marL="692533" indent="0">
              <a:buNone/>
              <a:defRPr/>
            </a:lvl5pPr>
          </a:lstStyle>
          <a:p>
            <a:pPr lvl="0"/>
            <a:r>
              <a:rPr lang="en-US"/>
              <a:t>Place key statement here, lorem ipsum dolor sit </a:t>
            </a:r>
            <a:r>
              <a:rPr lang="en-US" err="1"/>
              <a:t>amet</a:t>
            </a:r>
            <a:r>
              <a:rPr lang="en-US"/>
              <a:t>.</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74000119"/>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with Graphic Waves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CCA7042F-28E2-2129-E967-4932A387980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rot="16200000">
            <a:off x="1143000" y="-1143002"/>
            <a:ext cx="6858000" cy="9144003"/>
          </a:xfrm>
          <a:prstGeom prst="rect">
            <a:avLst/>
          </a:prstGeom>
        </p:spPr>
      </p:pic>
      <p:sp>
        <p:nvSpPr>
          <p:cNvPr id="10" name="Section">
            <a:extLst>
              <a:ext uri="{FF2B5EF4-FFF2-40B4-BE49-F238E27FC236}">
                <a16:creationId xmlns:a16="http://schemas.microsoft.com/office/drawing/2014/main" id="{7A98FF3F-F8CB-7C27-50B7-FE4C4266ACD4}"/>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6570"/>
            <a:ext cx="9141714" cy="457200"/>
          </a:xfrm>
        </p:spPr>
        <p:txBody>
          <a:bodyPr anchor="t" anchorCtr="0"/>
          <a:lstStyle>
            <a:lvl1pPr algn="l">
              <a:lnSpc>
                <a:spcPct val="90000"/>
              </a:lnSpc>
              <a:defRPr sz="2400" b="0">
                <a:solidFill>
                  <a:schemeClr val="accent6"/>
                </a:solidFill>
                <a:latin typeface="+mj-lt"/>
              </a:defRPr>
            </a:lvl1pPr>
          </a:lstStyle>
          <a:p>
            <a:r>
              <a:rPr lang="en-US" noProof="0"/>
              <a:t>Insert offscreen slide title here</a:t>
            </a:r>
          </a:p>
        </p:txBody>
      </p:sp>
      <p:sp>
        <p:nvSpPr>
          <p:cNvPr id="8" name="Quotation">
            <a:extLst>
              <a:ext uri="{FF2B5EF4-FFF2-40B4-BE49-F238E27FC236}">
                <a16:creationId xmlns:a16="http://schemas.microsoft.com/office/drawing/2014/main" id="{AA8CFC57-6A39-8366-FD92-96053F244A6B}"/>
              </a:ext>
            </a:extLst>
          </p:cNvPr>
          <p:cNvSpPr>
            <a:spLocks noGrp="1"/>
          </p:cNvSpPr>
          <p:nvPr>
            <p:ph type="body" sz="quarter" idx="28" hasCustomPrompt="1"/>
          </p:nvPr>
        </p:nvSpPr>
        <p:spPr bwMode="white">
          <a:xfrm>
            <a:off x="410766" y="1593873"/>
            <a:ext cx="8321278" cy="1798638"/>
          </a:xfrm>
        </p:spPr>
        <p:txBody>
          <a:bodyPr anchor="ctr"/>
          <a:lstStyle>
            <a:lvl1pPr marL="0" indent="0" algn="ctr">
              <a:lnSpc>
                <a:spcPct val="90000"/>
              </a:lnSpc>
              <a:spcAft>
                <a:spcPts val="0"/>
              </a:spcAft>
              <a:buNone/>
              <a:defRPr sz="2400" b="1"/>
            </a:lvl1pPr>
            <a:lvl2pPr marL="174146" indent="0">
              <a:buNone/>
              <a:defRPr sz="2400" b="1"/>
            </a:lvl2pPr>
            <a:lvl3pPr marL="346941" indent="0">
              <a:buNone/>
              <a:defRPr sz="2400" b="1"/>
            </a:lvl3pPr>
            <a:lvl4pPr marL="519737" indent="0">
              <a:buNone/>
              <a:defRPr sz="2400" b="1"/>
            </a:lvl4pPr>
            <a:lvl5pPr marL="692533" indent="0">
              <a:buNone/>
              <a:defRPr sz="2400" b="1"/>
            </a:lvl5pPr>
          </a:lstStyle>
          <a:p>
            <a:pPr lvl="0"/>
            <a:r>
              <a:rPr lang="en-US"/>
              <a:t>“Place long quote here,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9" name="Attribution">
            <a:extLst>
              <a:ext uri="{FF2B5EF4-FFF2-40B4-BE49-F238E27FC236}">
                <a16:creationId xmlns:a16="http://schemas.microsoft.com/office/drawing/2014/main" id="{DFFA56DC-5F04-AAE6-4C12-20A6D2CF243A}"/>
              </a:ext>
            </a:extLst>
          </p:cNvPr>
          <p:cNvSpPr>
            <a:spLocks noGrp="1"/>
          </p:cNvSpPr>
          <p:nvPr>
            <p:ph type="body" sz="quarter" idx="13" hasCustomPrompt="1"/>
          </p:nvPr>
        </p:nvSpPr>
        <p:spPr bwMode="white">
          <a:xfrm>
            <a:off x="2414588" y="3657600"/>
            <a:ext cx="4314825" cy="571500"/>
          </a:xfrm>
        </p:spPr>
        <p:txBody>
          <a:bodyPr anchor="t" anchorCtr="0"/>
          <a:lstStyle>
            <a:lvl1pPr marL="0" indent="0" algn="ctr">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073649581"/>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with Image Placeholder A">
    <p:bg bwMode="gray">
      <p:bgPr>
        <a:solidFill>
          <a:srgbClr val="512EAB"/>
        </a:solidFill>
        <a:effectLst/>
      </p:bgPr>
    </p:bg>
    <p:spTree>
      <p:nvGrpSpPr>
        <p:cNvPr id="1" name=""/>
        <p:cNvGrpSpPr/>
        <p:nvPr/>
      </p:nvGrpSpPr>
      <p:grpSpPr>
        <a:xfrm>
          <a:off x="0" y="0"/>
          <a:ext cx="0" cy="0"/>
          <a:chOff x="0" y="0"/>
          <a:chExt cx="0" cy="0"/>
        </a:xfrm>
      </p:grpSpPr>
      <p:sp>
        <p:nvSpPr>
          <p:cNvPr id="10" name="Section">
            <a:extLst>
              <a:ext uri="{FF2B5EF4-FFF2-40B4-BE49-F238E27FC236}">
                <a16:creationId xmlns:a16="http://schemas.microsoft.com/office/drawing/2014/main" id="{F5ED7468-9F48-BAC3-D05A-C2C6A664F085}"/>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EDECF6"/>
                </a:solidFill>
              </a:defRPr>
            </a:lvl1pPr>
          </a:lstStyle>
          <a:p>
            <a:pPr lvl="0"/>
            <a:r>
              <a:rPr lang="en-US" noProof="0"/>
              <a:t>Section title</a:t>
            </a:r>
          </a:p>
        </p:txBody>
      </p:sp>
      <p:sp>
        <p:nvSpPr>
          <p:cNvPr id="2" name="Title">
            <a:extLst>
              <a:ext uri="{FF2B5EF4-FFF2-40B4-BE49-F238E27FC236}">
                <a16:creationId xmlns:a16="http://schemas.microsoft.com/office/drawing/2014/main" id="{E113FFA6-9595-1E30-ED76-C513EFDE2F10}"/>
              </a:ext>
            </a:extLst>
          </p:cNvPr>
          <p:cNvSpPr>
            <a:spLocks noGrp="1"/>
          </p:cNvSpPr>
          <p:nvPr>
            <p:ph type="title" hasCustomPrompt="1"/>
          </p:nvPr>
        </p:nvSpPr>
        <p:spPr bwMode="black">
          <a:xfrm>
            <a:off x="0" y="-457200"/>
            <a:ext cx="9141714" cy="457200"/>
          </a:xfrm>
        </p:spPr>
        <p:txBody>
          <a:bodyPr anchor="t" anchorCtr="0">
            <a:noAutofit/>
          </a:bodyPr>
          <a:lstStyle>
            <a:lvl1pPr marL="170096" indent="-171446" algn="l">
              <a:lnSpc>
                <a:spcPct val="90000"/>
              </a:lnSpc>
              <a:defRPr sz="2400" b="0">
                <a:solidFill>
                  <a:schemeClr val="accent6"/>
                </a:solidFill>
                <a:latin typeface="+mj-lt"/>
              </a:defRPr>
            </a:lvl1pPr>
          </a:lstStyle>
          <a:p>
            <a:r>
              <a:rPr lang="en-US" noProof="0"/>
              <a:t>Insert offscreen slide title here</a:t>
            </a:r>
          </a:p>
        </p:txBody>
      </p:sp>
      <p:sp>
        <p:nvSpPr>
          <p:cNvPr id="7" name="Quotation">
            <a:extLst>
              <a:ext uri="{FF2B5EF4-FFF2-40B4-BE49-F238E27FC236}">
                <a16:creationId xmlns:a16="http://schemas.microsoft.com/office/drawing/2014/main" id="{8767CF8E-3E88-7156-7054-7C8CD80AD342}"/>
              </a:ext>
              <a:ext uri="{C183D7F6-B498-43B3-948B-1728B52AA6E4}">
                <adec:decorative xmlns:adec="http://schemas.microsoft.com/office/drawing/2017/decorative" val="0"/>
              </a:ext>
            </a:extLst>
          </p:cNvPr>
          <p:cNvSpPr>
            <a:spLocks noGrp="1"/>
          </p:cNvSpPr>
          <p:nvPr>
            <p:ph type="body" sz="quarter" idx="29" hasCustomPrompt="1"/>
          </p:nvPr>
        </p:nvSpPr>
        <p:spPr bwMode="white">
          <a:xfrm>
            <a:off x="234555" y="1960563"/>
            <a:ext cx="4283869" cy="2933700"/>
          </a:xfrm>
        </p:spPr>
        <p:txBody>
          <a:bodyPr/>
          <a:lstStyle>
            <a:lvl1pPr marL="171446" indent="-171446">
              <a:lnSpc>
                <a:spcPct val="90000"/>
              </a:lnSpc>
              <a:spcAft>
                <a:spcPts val="0"/>
              </a:spcAft>
              <a:buNone/>
              <a:defRPr sz="2400" b="1">
                <a:latin typeface="+mn-lt"/>
              </a:defRPr>
            </a:lvl1pPr>
          </a:lstStyle>
          <a:p>
            <a:pPr lvl="0"/>
            <a:r>
              <a:rPr lang="en-US" sz="2400"/>
              <a:t>“Place long quote here, lorem ipsum dolor sit </a:t>
            </a:r>
            <a:r>
              <a:rPr lang="en-US" sz="2400" err="1"/>
              <a:t>amet</a:t>
            </a:r>
            <a:r>
              <a:rPr lang="en-US" sz="2400"/>
              <a:t>, </a:t>
            </a:r>
            <a:r>
              <a:rPr lang="en-US" sz="2400" err="1"/>
              <a:t>consectetur</a:t>
            </a:r>
            <a:r>
              <a:rPr lang="en-US" sz="2400"/>
              <a:t> </a:t>
            </a:r>
            <a:r>
              <a:rPr lang="en-US" sz="2400" err="1"/>
              <a:t>adipiscing</a:t>
            </a:r>
            <a:r>
              <a:rPr lang="en-US" sz="2400"/>
              <a:t> </a:t>
            </a:r>
            <a:r>
              <a:rPr lang="en-US" sz="2400" err="1"/>
              <a:t>elit</a:t>
            </a:r>
            <a:r>
              <a:rPr lang="en-US" sz="2400"/>
              <a:t>, sed do </a:t>
            </a:r>
            <a:r>
              <a:rPr lang="en-US" sz="2400" err="1"/>
              <a:t>eiusmod</a:t>
            </a:r>
            <a:r>
              <a:rPr lang="en-US" sz="2400"/>
              <a:t> </a:t>
            </a:r>
            <a:r>
              <a:rPr lang="en-US" sz="2400" err="1"/>
              <a:t>tempor</a:t>
            </a:r>
            <a:r>
              <a:rPr lang="en-US" sz="2400"/>
              <a:t> </a:t>
            </a:r>
            <a:r>
              <a:rPr lang="en-US" sz="2400" err="1"/>
              <a:t>incididunt</a:t>
            </a:r>
            <a:r>
              <a:rPr lang="en-US" sz="2400"/>
              <a:t> </a:t>
            </a:r>
            <a:r>
              <a:rPr lang="en-US" sz="2400" err="1"/>
              <a:t>ut</a:t>
            </a:r>
            <a:r>
              <a:rPr lang="en-US" sz="2400"/>
              <a:t> labore et dolore magna </a:t>
            </a:r>
            <a:r>
              <a:rPr lang="en-US" sz="2400" err="1"/>
              <a:t>aliqua</a:t>
            </a:r>
            <a:r>
              <a:rPr lang="en-US" sz="2400"/>
              <a:t>.”</a:t>
            </a:r>
          </a:p>
        </p:txBody>
      </p:sp>
      <p:sp>
        <p:nvSpPr>
          <p:cNvPr id="11" name="Attribution">
            <a:extLst>
              <a:ext uri="{FF2B5EF4-FFF2-40B4-BE49-F238E27FC236}">
                <a16:creationId xmlns:a16="http://schemas.microsoft.com/office/drawing/2014/main" id="{79113399-D790-C8DB-ED59-5A5DFCEA1024}"/>
              </a:ext>
            </a:extLst>
          </p:cNvPr>
          <p:cNvSpPr>
            <a:spLocks noGrp="1"/>
          </p:cNvSpPr>
          <p:nvPr>
            <p:ph type="body" sz="quarter" idx="13" hasCustomPrompt="1"/>
          </p:nvPr>
        </p:nvSpPr>
        <p:spPr bwMode="white">
          <a:xfrm>
            <a:off x="412625" y="4952625"/>
            <a:ext cx="4105799" cy="810000"/>
          </a:xfrm>
        </p:spPr>
        <p:txBody>
          <a:bodyPr anchor="ctr" anchorCtr="0"/>
          <a:lstStyle>
            <a:lvl1pPr marL="0" indent="0" algn="l">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15" name="Picture">
            <a:extLst>
              <a:ext uri="{FF2B5EF4-FFF2-40B4-BE49-F238E27FC236}">
                <a16:creationId xmlns:a16="http://schemas.microsoft.com/office/drawing/2014/main" id="{36B3ED32-3A90-084B-54E1-99AF8245C0E9}"/>
              </a:ext>
              <a:ext uri="{C183D7F6-B498-43B3-948B-1728B52AA6E4}">
                <adec:decorative xmlns:adec="http://schemas.microsoft.com/office/drawing/2017/decorative" val="1"/>
              </a:ext>
            </a:extLst>
          </p:cNvPr>
          <p:cNvSpPr>
            <a:spLocks noGrp="1"/>
          </p:cNvSpPr>
          <p:nvPr>
            <p:ph type="pic" sz="quarter" idx="28" hasCustomPrompt="1"/>
          </p:nvPr>
        </p:nvSpPr>
        <p:spPr bwMode="white">
          <a:xfrm>
            <a:off x="5219868" y="546099"/>
            <a:ext cx="3513727" cy="5775960"/>
          </a:xfrm>
          <a:custGeom>
            <a:avLst/>
            <a:gdLst>
              <a:gd name="connsiteX0" fmla="*/ 155419 w 4684969"/>
              <a:gd name="connsiteY0" fmla="*/ 0 h 5775960"/>
              <a:gd name="connsiteX1" fmla="*/ 4532504 w 4684969"/>
              <a:gd name="connsiteY1" fmla="*/ 0 h 5775960"/>
              <a:gd name="connsiteX2" fmla="*/ 4684969 w 4684969"/>
              <a:gd name="connsiteY2" fmla="*/ 152465 h 5775960"/>
              <a:gd name="connsiteX3" fmla="*/ 4684969 w 4684969"/>
              <a:gd name="connsiteY3" fmla="*/ 1255551 h 5775960"/>
              <a:gd name="connsiteX4" fmla="*/ 4684969 w 4684969"/>
              <a:gd name="connsiteY4" fmla="*/ 2625686 h 5775960"/>
              <a:gd name="connsiteX5" fmla="*/ 4684969 w 4684969"/>
              <a:gd name="connsiteY5" fmla="*/ 3728772 h 5775960"/>
              <a:gd name="connsiteX6" fmla="*/ 4682015 w 4684969"/>
              <a:gd name="connsiteY6" fmla="*/ 3743404 h 5775960"/>
              <a:gd name="connsiteX7" fmla="*/ 4682015 w 4684969"/>
              <a:gd name="connsiteY7" fmla="*/ 5623495 h 5775960"/>
              <a:gd name="connsiteX8" fmla="*/ 4529550 w 4684969"/>
              <a:gd name="connsiteY8" fmla="*/ 5775960 h 5775960"/>
              <a:gd name="connsiteX9" fmla="*/ 152465 w 4684969"/>
              <a:gd name="connsiteY9" fmla="*/ 5775960 h 5775960"/>
              <a:gd name="connsiteX10" fmla="*/ 0 w 4684969"/>
              <a:gd name="connsiteY10" fmla="*/ 5623495 h 5775960"/>
              <a:gd name="connsiteX11" fmla="*/ 0 w 4684969"/>
              <a:gd name="connsiteY11" fmla="*/ 3150274 h 5775960"/>
              <a:gd name="connsiteX12" fmla="*/ 2954 w 4684969"/>
              <a:gd name="connsiteY12" fmla="*/ 3135643 h 5775960"/>
              <a:gd name="connsiteX13" fmla="*/ 2954 w 4684969"/>
              <a:gd name="connsiteY13" fmla="*/ 2625686 h 5775960"/>
              <a:gd name="connsiteX14" fmla="*/ 2954 w 4684969"/>
              <a:gd name="connsiteY14" fmla="*/ 1255551 h 5775960"/>
              <a:gd name="connsiteX15" fmla="*/ 2954 w 4684969"/>
              <a:gd name="connsiteY15" fmla="*/ 152465 h 5775960"/>
              <a:gd name="connsiteX16" fmla="*/ 155419 w 4684969"/>
              <a:gd name="connsiteY16" fmla="*/ 0 h 57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84969" h="5775960">
                <a:moveTo>
                  <a:pt x="155419" y="0"/>
                </a:moveTo>
                <a:lnTo>
                  <a:pt x="4532504" y="0"/>
                </a:lnTo>
                <a:cubicBezTo>
                  <a:pt x="4616708" y="0"/>
                  <a:pt x="4684969" y="68261"/>
                  <a:pt x="4684969" y="152465"/>
                </a:cubicBezTo>
                <a:lnTo>
                  <a:pt x="4684969" y="1255551"/>
                </a:lnTo>
                <a:lnTo>
                  <a:pt x="4684969" y="2625686"/>
                </a:lnTo>
                <a:lnTo>
                  <a:pt x="4684969" y="3728772"/>
                </a:lnTo>
                <a:lnTo>
                  <a:pt x="4682015" y="3743404"/>
                </a:lnTo>
                <a:lnTo>
                  <a:pt x="4682015" y="5623495"/>
                </a:lnTo>
                <a:cubicBezTo>
                  <a:pt x="4682015" y="5707699"/>
                  <a:pt x="4613754" y="5775960"/>
                  <a:pt x="4529550" y="5775960"/>
                </a:cubicBezTo>
                <a:lnTo>
                  <a:pt x="152465" y="5775960"/>
                </a:lnTo>
                <a:cubicBezTo>
                  <a:pt x="68261" y="5775960"/>
                  <a:pt x="0" y="5707699"/>
                  <a:pt x="0" y="5623495"/>
                </a:cubicBezTo>
                <a:lnTo>
                  <a:pt x="0" y="3150274"/>
                </a:lnTo>
                <a:lnTo>
                  <a:pt x="2954" y="3135643"/>
                </a:lnTo>
                <a:lnTo>
                  <a:pt x="2954" y="2625686"/>
                </a:lnTo>
                <a:lnTo>
                  <a:pt x="2954" y="1255551"/>
                </a:lnTo>
                <a:lnTo>
                  <a:pt x="2954" y="152465"/>
                </a:lnTo>
                <a:cubicBezTo>
                  <a:pt x="2954" y="68261"/>
                  <a:pt x="71215" y="0"/>
                  <a:pt x="155419" y="0"/>
                </a:cubicBezTo>
                <a:close/>
              </a:path>
            </a:pathLst>
          </a:custGeom>
        </p:spPr>
        <p:txBody>
          <a:bodyPr wrap="square" tIns="91440" anchor="t" anchorCtr="0">
            <a:noAutofit/>
          </a:bodyPr>
          <a:lstStyle>
            <a:lvl1pPr marL="0" indent="0" algn="ctr">
              <a:buNone/>
              <a:defRPr sz="1050"/>
            </a:lvl1pPr>
          </a:lstStyle>
          <a:p>
            <a:r>
              <a:rPr lang="en-US" noProof="0" dirty="0"/>
              <a:t>Add picture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291394678"/>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with Image Placeholder B">
    <p:bg bwMode="ltGray">
      <p:bgPr>
        <a:solidFill>
          <a:srgbClr val="EDECF6"/>
        </a:solidFill>
        <a:effectLst/>
      </p:bgPr>
    </p:bg>
    <p:spTree>
      <p:nvGrpSpPr>
        <p:cNvPr id="1" name=""/>
        <p:cNvGrpSpPr/>
        <p:nvPr/>
      </p:nvGrpSpPr>
      <p:grpSpPr>
        <a:xfrm>
          <a:off x="0" y="0"/>
          <a:ext cx="0" cy="0"/>
          <a:chOff x="0" y="0"/>
          <a:chExt cx="0" cy="0"/>
        </a:xfrm>
      </p:grpSpPr>
      <p:sp>
        <p:nvSpPr>
          <p:cNvPr id="10" name="Section">
            <a:extLst>
              <a:ext uri="{FF2B5EF4-FFF2-40B4-BE49-F238E27FC236}">
                <a16:creationId xmlns:a16="http://schemas.microsoft.com/office/drawing/2014/main" id="{F5ED7468-9F48-BAC3-D05A-C2C6A664F085}"/>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3" name="Title">
            <a:extLst>
              <a:ext uri="{FF2B5EF4-FFF2-40B4-BE49-F238E27FC236}">
                <a16:creationId xmlns:a16="http://schemas.microsoft.com/office/drawing/2014/main" id="{33BC2E0A-9664-422E-3A3E-C7CD752CA6D2}"/>
              </a:ext>
            </a:extLst>
          </p:cNvPr>
          <p:cNvSpPr>
            <a:spLocks noGrp="1"/>
          </p:cNvSpPr>
          <p:nvPr>
            <p:ph type="title" hasCustomPrompt="1"/>
          </p:nvPr>
        </p:nvSpPr>
        <p:spPr bwMode="black">
          <a:xfrm>
            <a:off x="0" y="-457200"/>
            <a:ext cx="9141714" cy="457200"/>
          </a:xfrm>
        </p:spPr>
        <p:txBody>
          <a:bodyPr anchor="t" anchorCtr="0">
            <a:noAutofit/>
          </a:bodyPr>
          <a:lstStyle>
            <a:lvl1pPr marL="170096" indent="-171446" algn="l">
              <a:lnSpc>
                <a:spcPct val="90000"/>
              </a:lnSpc>
              <a:defRPr sz="2400" b="0">
                <a:solidFill>
                  <a:schemeClr val="accent6"/>
                </a:solidFill>
                <a:latin typeface="+mj-lt"/>
              </a:defRPr>
            </a:lvl1pPr>
          </a:lstStyle>
          <a:p>
            <a:r>
              <a:rPr lang="en-US" noProof="0"/>
              <a:t>Insert offscreen slide title here</a:t>
            </a:r>
          </a:p>
        </p:txBody>
      </p:sp>
      <p:sp>
        <p:nvSpPr>
          <p:cNvPr id="8" name="Quotation">
            <a:extLst>
              <a:ext uri="{FF2B5EF4-FFF2-40B4-BE49-F238E27FC236}">
                <a16:creationId xmlns:a16="http://schemas.microsoft.com/office/drawing/2014/main" id="{BBEF9890-75BC-5C24-5AA0-A82B0C4C3E37}"/>
              </a:ext>
            </a:extLst>
          </p:cNvPr>
          <p:cNvSpPr>
            <a:spLocks noGrp="1"/>
          </p:cNvSpPr>
          <p:nvPr>
            <p:ph type="body" sz="quarter" idx="30" hasCustomPrompt="1"/>
          </p:nvPr>
        </p:nvSpPr>
        <p:spPr>
          <a:xfrm>
            <a:off x="234555" y="1962153"/>
            <a:ext cx="4283869" cy="2932113"/>
          </a:xfrm>
        </p:spPr>
        <p:txBody>
          <a:bodyPr/>
          <a:lstStyle>
            <a:lvl1pPr marL="171446" indent="-171446">
              <a:lnSpc>
                <a:spcPct val="90000"/>
              </a:lnSpc>
              <a:buNone/>
              <a:defRPr sz="2400" b="1"/>
            </a:lvl1pPr>
          </a:lstStyle>
          <a:p>
            <a:pPr lvl="0"/>
            <a:r>
              <a:rPr lang="en-US"/>
              <a:t>“Place long quote here, 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11" name="Attribution">
            <a:extLst>
              <a:ext uri="{FF2B5EF4-FFF2-40B4-BE49-F238E27FC236}">
                <a16:creationId xmlns:a16="http://schemas.microsoft.com/office/drawing/2014/main" id="{79113399-D790-C8DB-ED59-5A5DFCEA1024}"/>
              </a:ext>
            </a:extLst>
          </p:cNvPr>
          <p:cNvSpPr>
            <a:spLocks noGrp="1"/>
          </p:cNvSpPr>
          <p:nvPr>
            <p:ph type="body" sz="quarter" idx="13" hasCustomPrompt="1"/>
          </p:nvPr>
        </p:nvSpPr>
        <p:spPr>
          <a:xfrm>
            <a:off x="412625" y="4952625"/>
            <a:ext cx="4105799" cy="810000"/>
          </a:xfrm>
        </p:spPr>
        <p:txBody>
          <a:bodyPr anchor="ctr" anchorCtr="0"/>
          <a:lstStyle>
            <a:lvl1pPr marL="0" indent="0" algn="l">
              <a:spcAft>
                <a:spcPts val="0"/>
              </a:spcAft>
              <a:buNone/>
              <a:defRPr/>
            </a:lvl1pPr>
          </a:lstStyle>
          <a:p>
            <a:pPr lvl="0"/>
            <a:r>
              <a:rPr lang="en-US" noProof="0" err="1"/>
              <a:t>Firstname</a:t>
            </a:r>
            <a:r>
              <a:rPr lang="en-US" noProof="0"/>
              <a:t> </a:t>
            </a:r>
            <a:r>
              <a:rPr lang="en-US" noProof="0" err="1"/>
              <a:t>Lastname</a:t>
            </a:r>
            <a:br>
              <a:rPr lang="en-US" noProof="0"/>
            </a:br>
            <a:r>
              <a:rPr lang="en-US" noProof="0"/>
              <a:t>Role, Company</a:t>
            </a:r>
          </a:p>
        </p:txBody>
      </p:sp>
      <p:sp>
        <p:nvSpPr>
          <p:cNvPr id="4" name="Picture">
            <a:extLst>
              <a:ext uri="{FF2B5EF4-FFF2-40B4-BE49-F238E27FC236}">
                <a16:creationId xmlns:a16="http://schemas.microsoft.com/office/drawing/2014/main" id="{B69B57BA-F7E0-AF21-28BE-CC52D57EA390}"/>
              </a:ext>
              <a:ext uri="{C183D7F6-B498-43B3-948B-1728B52AA6E4}">
                <adec:decorative xmlns:adec="http://schemas.microsoft.com/office/drawing/2017/decorative" val="1"/>
              </a:ext>
            </a:extLst>
          </p:cNvPr>
          <p:cNvSpPr>
            <a:spLocks noGrp="1"/>
          </p:cNvSpPr>
          <p:nvPr>
            <p:ph type="pic" sz="quarter" idx="28" hasCustomPrompt="1"/>
          </p:nvPr>
        </p:nvSpPr>
        <p:spPr>
          <a:xfrm>
            <a:off x="5219868" y="546099"/>
            <a:ext cx="3513727" cy="5775960"/>
          </a:xfrm>
          <a:custGeom>
            <a:avLst/>
            <a:gdLst>
              <a:gd name="connsiteX0" fmla="*/ 155419 w 4684969"/>
              <a:gd name="connsiteY0" fmla="*/ 0 h 5775960"/>
              <a:gd name="connsiteX1" fmla="*/ 4532504 w 4684969"/>
              <a:gd name="connsiteY1" fmla="*/ 0 h 5775960"/>
              <a:gd name="connsiteX2" fmla="*/ 4684969 w 4684969"/>
              <a:gd name="connsiteY2" fmla="*/ 152465 h 5775960"/>
              <a:gd name="connsiteX3" fmla="*/ 4684969 w 4684969"/>
              <a:gd name="connsiteY3" fmla="*/ 1255551 h 5775960"/>
              <a:gd name="connsiteX4" fmla="*/ 4684969 w 4684969"/>
              <a:gd name="connsiteY4" fmla="*/ 2625686 h 5775960"/>
              <a:gd name="connsiteX5" fmla="*/ 4684969 w 4684969"/>
              <a:gd name="connsiteY5" fmla="*/ 3728772 h 5775960"/>
              <a:gd name="connsiteX6" fmla="*/ 4682015 w 4684969"/>
              <a:gd name="connsiteY6" fmla="*/ 3743404 h 5775960"/>
              <a:gd name="connsiteX7" fmla="*/ 4682015 w 4684969"/>
              <a:gd name="connsiteY7" fmla="*/ 5623495 h 5775960"/>
              <a:gd name="connsiteX8" fmla="*/ 4529550 w 4684969"/>
              <a:gd name="connsiteY8" fmla="*/ 5775960 h 5775960"/>
              <a:gd name="connsiteX9" fmla="*/ 152465 w 4684969"/>
              <a:gd name="connsiteY9" fmla="*/ 5775960 h 5775960"/>
              <a:gd name="connsiteX10" fmla="*/ 0 w 4684969"/>
              <a:gd name="connsiteY10" fmla="*/ 5623495 h 5775960"/>
              <a:gd name="connsiteX11" fmla="*/ 0 w 4684969"/>
              <a:gd name="connsiteY11" fmla="*/ 3150274 h 5775960"/>
              <a:gd name="connsiteX12" fmla="*/ 2954 w 4684969"/>
              <a:gd name="connsiteY12" fmla="*/ 3135643 h 5775960"/>
              <a:gd name="connsiteX13" fmla="*/ 2954 w 4684969"/>
              <a:gd name="connsiteY13" fmla="*/ 2625686 h 5775960"/>
              <a:gd name="connsiteX14" fmla="*/ 2954 w 4684969"/>
              <a:gd name="connsiteY14" fmla="*/ 1255551 h 5775960"/>
              <a:gd name="connsiteX15" fmla="*/ 2954 w 4684969"/>
              <a:gd name="connsiteY15" fmla="*/ 152465 h 5775960"/>
              <a:gd name="connsiteX16" fmla="*/ 155419 w 4684969"/>
              <a:gd name="connsiteY16" fmla="*/ 0 h 57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84969" h="5775960">
                <a:moveTo>
                  <a:pt x="155419" y="0"/>
                </a:moveTo>
                <a:lnTo>
                  <a:pt x="4532504" y="0"/>
                </a:lnTo>
                <a:cubicBezTo>
                  <a:pt x="4616708" y="0"/>
                  <a:pt x="4684969" y="68261"/>
                  <a:pt x="4684969" y="152465"/>
                </a:cubicBezTo>
                <a:lnTo>
                  <a:pt x="4684969" y="1255551"/>
                </a:lnTo>
                <a:lnTo>
                  <a:pt x="4684969" y="2625686"/>
                </a:lnTo>
                <a:lnTo>
                  <a:pt x="4684969" y="3728772"/>
                </a:lnTo>
                <a:lnTo>
                  <a:pt x="4682015" y="3743404"/>
                </a:lnTo>
                <a:lnTo>
                  <a:pt x="4682015" y="5623495"/>
                </a:lnTo>
                <a:cubicBezTo>
                  <a:pt x="4682015" y="5707699"/>
                  <a:pt x="4613754" y="5775960"/>
                  <a:pt x="4529550" y="5775960"/>
                </a:cubicBezTo>
                <a:lnTo>
                  <a:pt x="152465" y="5775960"/>
                </a:lnTo>
                <a:cubicBezTo>
                  <a:pt x="68261" y="5775960"/>
                  <a:pt x="0" y="5707699"/>
                  <a:pt x="0" y="5623495"/>
                </a:cubicBezTo>
                <a:lnTo>
                  <a:pt x="0" y="3150274"/>
                </a:lnTo>
                <a:lnTo>
                  <a:pt x="2954" y="3135643"/>
                </a:lnTo>
                <a:lnTo>
                  <a:pt x="2954" y="2625686"/>
                </a:lnTo>
                <a:lnTo>
                  <a:pt x="2954" y="1255551"/>
                </a:lnTo>
                <a:lnTo>
                  <a:pt x="2954" y="152465"/>
                </a:lnTo>
                <a:cubicBezTo>
                  <a:pt x="2954" y="68261"/>
                  <a:pt x="71215" y="0"/>
                  <a:pt x="155419" y="0"/>
                </a:cubicBezTo>
                <a:close/>
              </a:path>
            </a:pathLst>
          </a:custGeom>
        </p:spPr>
        <p:txBody>
          <a:bodyPr wrap="square" tIns="91440" anchor="t" anchorCtr="0">
            <a:noAutofit/>
          </a:bodyPr>
          <a:lstStyle>
            <a:lvl1pPr marL="0" indent="0" algn="ctr">
              <a:spcAft>
                <a:spcPts val="0"/>
              </a:spcAft>
              <a:buNone/>
              <a:defRPr sz="1050"/>
            </a:lvl1pPr>
          </a:lstStyle>
          <a:p>
            <a:r>
              <a:rPr lang="en-US" noProof="0"/>
              <a:t>Add picture here</a:t>
            </a:r>
          </a:p>
        </p:txBody>
      </p:sp>
      <p:sp>
        <p:nvSpPr>
          <p:cNvPr id="5" name="Footer">
            <a:extLst>
              <a:ext uri="{FF2B5EF4-FFF2-40B4-BE49-F238E27FC236}">
                <a16:creationId xmlns:a16="http://schemas.microsoft.com/office/drawing/2014/main" id="{1E524CCA-7C46-4DEA-B730-32ED3CEA7274}"/>
              </a:ext>
            </a:extLst>
          </p:cNvPr>
          <p:cNvSpPr>
            <a:spLocks noGrp="1" noRot="1" noMove="1" noResize="1" noEditPoints="1" noAdjustHandles="1" noChangeArrowheads="1" noChangeShapeType="1"/>
          </p:cNvSpPr>
          <p:nvPr>
            <p:ph type="ftr" sz="quarter" idx="11"/>
          </p:nvPr>
        </p:nvSpPr>
        <p:spPr/>
        <p:txBody>
          <a:bodyPr/>
          <a:lstStyle>
            <a:lvl1pPr>
              <a:defRPr>
                <a:solidFill>
                  <a:schemeClr val="tx2"/>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F57F0963-D31B-514C-DDF5-CA9BD8863768}"/>
              </a:ext>
            </a:extLst>
          </p:cNvPr>
          <p:cNvSpPr>
            <a:spLocks noGrp="1" noRot="1" noMove="1" noResize="1" noEditPoints="1" noAdjustHandles="1" noChangeArrowheads="1" noChangeShapeType="1"/>
          </p:cNvSpPr>
          <p:nvPr>
            <p:ph type="sldNum" sz="quarter" idx="12"/>
          </p:nvPr>
        </p:nvSpPr>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80894595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Graphic Waves Amethyst Dark">
    <p:bg>
      <p:bgRef idx="1001">
        <a:schemeClr val="bg2"/>
      </p:bgRef>
    </p:bg>
    <p:spTree>
      <p:nvGrpSpPr>
        <p:cNvPr id="1" name=""/>
        <p:cNvGrpSpPr/>
        <p:nvPr/>
      </p:nvGrpSpPr>
      <p:grpSpPr>
        <a:xfrm>
          <a:off x="0" y="0"/>
          <a:ext cx="0" cy="0"/>
          <a:chOff x="0" y="0"/>
          <a:chExt cx="0" cy="0"/>
        </a:xfrm>
      </p:grpSpPr>
      <p:pic>
        <p:nvPicPr>
          <p:cNvPr id="6" name="Graphic Waves">
            <a:extLst>
              <a:ext uri="{FF2B5EF4-FFF2-40B4-BE49-F238E27FC236}">
                <a16:creationId xmlns:a16="http://schemas.microsoft.com/office/drawing/2014/main" id="{CE0A9257-0313-8E9A-C1F8-2FAB594DDBE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pic>
        <p:nvPicPr>
          <p:cNvPr id="4" name="Pearson Logo" descr="Pearson Logo">
            <a:extLst>
              <a:ext uri="{FF2B5EF4-FFF2-40B4-BE49-F238E27FC236}">
                <a16:creationId xmlns:a16="http://schemas.microsoft.com/office/drawing/2014/main" id="{79B16B61-0AF6-DDCA-536F-D4CEF209623B}"/>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407192" y="1646237"/>
            <a:ext cx="4814889" cy="3187020"/>
          </a:xfrm>
        </p:spPr>
        <p:txBody>
          <a:bodyPr anchor="b"/>
          <a:lstStyle>
            <a:lvl1pPr algn="l">
              <a:defRPr sz="45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407195" y="5212673"/>
            <a:ext cx="4113609" cy="1097643"/>
          </a:xfrm>
        </p:spPr>
        <p:txBody>
          <a:bodyPr anchor="b">
            <a:normAutofit/>
          </a:bodyPr>
          <a:lstStyle>
            <a:lvl1pPr marL="0" indent="0" algn="l">
              <a:spcBef>
                <a:spcPts val="0"/>
              </a:spcBef>
              <a:buNone/>
              <a:defRPr sz="1200">
                <a:solidFill>
                  <a:schemeClr val="tx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2860783958"/>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bg bwMode="lt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412623" y="552450"/>
            <a:ext cx="8318754" cy="819150"/>
          </a:xfrm>
        </p:spPr>
        <p:txBody>
          <a:bodyPr/>
          <a:lstStyle>
            <a:lvl1pPr>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3669222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Dark">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412623" y="552450"/>
            <a:ext cx="8318754" cy="819150"/>
          </a:xfrm>
        </p:spPr>
        <p:txBody>
          <a:bodyPr/>
          <a:lstStyle>
            <a:lvl1pPr>
              <a:defRPr>
                <a:solidFill>
                  <a:schemeClr val="tx2"/>
                </a:solidFill>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575987924"/>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ption Only">
    <p:bg bwMode="lt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412623" y="1060704"/>
            <a:ext cx="2708910" cy="1700784"/>
          </a:xfrm>
        </p:spPr>
        <p:txBody>
          <a:body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2412497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ption Only Dark A">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412623" y="1060704"/>
            <a:ext cx="4210812" cy="1700784"/>
          </a:xfrm>
        </p:spPr>
        <p:txBody>
          <a:bodyPr/>
          <a:lstStyle>
            <a:lvl1pPr>
              <a:defRPr sz="2400">
                <a:solidFill>
                  <a:schemeClr val="tx2"/>
                </a:solidFill>
              </a:defRPr>
            </a:lvl1pPr>
          </a:lstStyle>
          <a:p>
            <a:r>
              <a:rPr lang="en-US" noProof="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215215033"/>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ption Only Dark B">
    <p:bg bwMode="gray">
      <p:bgRef idx="1001">
        <a:schemeClr val="bg2"/>
      </p:bgRef>
    </p:bg>
    <p:spTree>
      <p:nvGrpSpPr>
        <p:cNvPr id="1" name=""/>
        <p:cNvGrpSpPr/>
        <p:nvPr/>
      </p:nvGrpSpPr>
      <p:grpSpPr>
        <a:xfrm>
          <a:off x="0" y="0"/>
          <a:ext cx="0" cy="0"/>
          <a:chOff x="0" y="0"/>
          <a:chExt cx="0" cy="0"/>
        </a:xfrm>
      </p:grpSpPr>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412623" y="1060704"/>
            <a:ext cx="2708910" cy="1700784"/>
          </a:xfrm>
        </p:spPr>
        <p:txBody>
          <a:bodyPr/>
          <a:lstStyle>
            <a:lvl1pPr>
              <a:defRPr sz="3000">
                <a:solidFill>
                  <a:schemeClr val="tx2"/>
                </a:solidFill>
              </a:defRPr>
            </a:lvl1pPr>
          </a:lstStyle>
          <a:p>
            <a:r>
              <a:rPr lang="en-US" noProof="0" dirty="0"/>
              <a:t>Place headline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941583095"/>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black">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black"/>
        <p:txBody>
          <a:bodyPr/>
          <a:lstStyle/>
          <a:p>
            <a:r>
              <a:rPr lang="en-US" noProof="0"/>
              <a:t>Place headline here</a:t>
            </a:r>
          </a:p>
        </p:txBody>
      </p:sp>
      <p:sp>
        <p:nvSpPr>
          <p:cNvPr id="3" name="Content">
            <a:extLst>
              <a:ext uri="{FF2B5EF4-FFF2-40B4-BE49-F238E27FC236}">
                <a16:creationId xmlns:a16="http://schemas.microsoft.com/office/drawing/2014/main" id="{6D28ED81-2168-60B7-3C56-6C4C72659C6F}"/>
              </a:ext>
            </a:extLst>
          </p:cNvPr>
          <p:cNvSpPr>
            <a:spLocks noGrp="1"/>
          </p:cNvSpPr>
          <p:nvPr>
            <p:ph idx="1"/>
          </p:nvPr>
        </p:nvSpPr>
        <p:spPr bwMode="black">
          <a:xfrm>
            <a:off x="412623" y="1918336"/>
            <a:ext cx="8318754" cy="3844800"/>
          </a:xfrm>
        </p:spPr>
        <p:txBody>
          <a:bodyPr/>
          <a:lstStyle>
            <a:lvl1pPr marL="0" indent="0">
              <a:buNone/>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black">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black"/>
        <p:txBody>
          <a:body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black"/>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0553446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Dark">
    <p:bg bwMode="gray">
      <p:bgRef idx="1001">
        <a:schemeClr val="bg2"/>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white"/>
        <p:txBody>
          <a:bodyPr/>
          <a:lstStyle/>
          <a:p>
            <a:r>
              <a:rPr lang="en-US" noProof="0"/>
              <a:t>Place headline here</a:t>
            </a:r>
          </a:p>
        </p:txBody>
      </p:sp>
      <p:sp>
        <p:nvSpPr>
          <p:cNvPr id="3" name="Content">
            <a:extLst>
              <a:ext uri="{FF2B5EF4-FFF2-40B4-BE49-F238E27FC236}">
                <a16:creationId xmlns:a16="http://schemas.microsoft.com/office/drawing/2014/main" id="{6D28ED81-2168-60B7-3C56-6C4C72659C6F}"/>
              </a:ext>
            </a:extLst>
          </p:cNvPr>
          <p:cNvSpPr>
            <a:spLocks noGrp="1"/>
          </p:cNvSpPr>
          <p:nvPr>
            <p:ph idx="1"/>
          </p:nvPr>
        </p:nvSpPr>
        <p:spPr bwMode="white">
          <a:xfrm>
            <a:off x="412623" y="1918336"/>
            <a:ext cx="8318754" cy="38448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white">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469294992"/>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p:bg bwMode="ltGray">
      <p:bgRef idx="1001">
        <a:schemeClr val="bg1"/>
      </p:bgRef>
    </p:bg>
    <p:spTree>
      <p:nvGrpSpPr>
        <p:cNvPr id="1" name=""/>
        <p:cNvGrpSpPr/>
        <p:nvPr/>
      </p:nvGrpSpPr>
      <p:grpSpPr>
        <a:xfrm>
          <a:off x="0" y="0"/>
          <a:ext cx="0" cy="0"/>
          <a:chOff x="0" y="0"/>
          <a:chExt cx="0" cy="0"/>
        </a:xfrm>
      </p:grpSpPr>
      <p:sp>
        <p:nvSpPr>
          <p:cNvPr id="8" name="Section">
            <a:extLst>
              <a:ext uri="{FF2B5EF4-FFF2-40B4-BE49-F238E27FC236}">
                <a16:creationId xmlns:a16="http://schemas.microsoft.com/office/drawing/2014/main" id="{1198415D-8549-B0A2-B49C-4DD0F7B93F3F}"/>
              </a:ext>
            </a:extLst>
          </p:cNvPr>
          <p:cNvSpPr>
            <a:spLocks noGrp="1"/>
          </p:cNvSpPr>
          <p:nvPr>
            <p:ph type="body" sz="quarter" idx="27" hasCustomPrompt="1"/>
          </p:nvPr>
        </p:nvSpPr>
        <p:spPr bwMode="black">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58E6F1EA-6CF7-3128-DEA7-11609358DF4C}"/>
              </a:ext>
            </a:extLst>
          </p:cNvPr>
          <p:cNvSpPr>
            <a:spLocks noGrp="1"/>
          </p:cNvSpPr>
          <p:nvPr>
            <p:ph type="title" hasCustomPrompt="1"/>
          </p:nvPr>
        </p:nvSpPr>
        <p:spPr bwMode="black">
          <a:xfrm>
            <a:off x="412623" y="552450"/>
            <a:ext cx="8318754" cy="819150"/>
          </a:xfrm>
        </p:spPr>
        <p:txBody>
          <a:bodyPr/>
          <a:lstStyle/>
          <a:p>
            <a:r>
              <a:rPr lang="en-US" noProof="0"/>
              <a:t>Place headline here</a:t>
            </a:r>
          </a:p>
        </p:txBody>
      </p:sp>
      <p:sp>
        <p:nvSpPr>
          <p:cNvPr id="9" name="Subhead 1">
            <a:extLst>
              <a:ext uri="{FF2B5EF4-FFF2-40B4-BE49-F238E27FC236}">
                <a16:creationId xmlns:a16="http://schemas.microsoft.com/office/drawing/2014/main" id="{07EAE08C-E86C-DE1B-AA27-8CE1AC9C3F1B}"/>
              </a:ext>
            </a:extLst>
          </p:cNvPr>
          <p:cNvSpPr>
            <a:spLocks noGrp="1"/>
          </p:cNvSpPr>
          <p:nvPr>
            <p:ph type="body" idx="29" hasCustomPrompt="1"/>
          </p:nvPr>
        </p:nvSpPr>
        <p:spPr bwMode="gray">
          <a:xfrm>
            <a:off x="412623" y="1918336"/>
            <a:ext cx="3861054" cy="402336"/>
          </a:xfrm>
        </p:spPr>
        <p:txBody>
          <a:bodyPr anchor="t" anchorCtr="0"/>
          <a:lstStyle>
            <a:lvl1pPr marL="0" indent="0">
              <a:spcAft>
                <a:spcPts val="0"/>
              </a:spcAft>
              <a:buNone/>
              <a:defRPr sz="1200" b="0">
                <a:solidFill>
                  <a:srgbClr val="0D004D"/>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3" name="Content 1">
            <a:extLst>
              <a:ext uri="{FF2B5EF4-FFF2-40B4-BE49-F238E27FC236}">
                <a16:creationId xmlns:a16="http://schemas.microsoft.com/office/drawing/2014/main" id="{6D28ED81-2168-60B7-3C56-6C4C72659C6F}"/>
              </a:ext>
            </a:extLst>
          </p:cNvPr>
          <p:cNvSpPr>
            <a:spLocks noGrp="1"/>
          </p:cNvSpPr>
          <p:nvPr>
            <p:ph idx="1"/>
          </p:nvPr>
        </p:nvSpPr>
        <p:spPr bwMode="black">
          <a:xfrm>
            <a:off x="412623" y="2324991"/>
            <a:ext cx="3861054" cy="3438144"/>
          </a:xfrm>
        </p:spPr>
        <p:txBody>
          <a:bodyPr/>
          <a:lstStyle>
            <a:lvl1pPr>
              <a:defRPr sz="1050"/>
            </a:lvl1pPr>
            <a:lvl2pPr>
              <a:defRPr sz="1050"/>
            </a:lvl2pPr>
            <a:lvl3pPr>
              <a:defRPr sz="1050"/>
            </a:lvl3pPr>
            <a:lvl4pPr>
              <a:defRPr sz="1050"/>
            </a:lvl4pPr>
            <a:lvl5pPr>
              <a:defRPr sz="105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Subhead 2">
            <a:extLst>
              <a:ext uri="{FF2B5EF4-FFF2-40B4-BE49-F238E27FC236}">
                <a16:creationId xmlns:a16="http://schemas.microsoft.com/office/drawing/2014/main" id="{A727872E-DF2F-7764-CD07-F1FB20D810BF}"/>
              </a:ext>
            </a:extLst>
          </p:cNvPr>
          <p:cNvSpPr>
            <a:spLocks noGrp="1"/>
          </p:cNvSpPr>
          <p:nvPr>
            <p:ph type="body" idx="30" hasCustomPrompt="1"/>
          </p:nvPr>
        </p:nvSpPr>
        <p:spPr bwMode="gray">
          <a:xfrm>
            <a:off x="4870323" y="1918336"/>
            <a:ext cx="3861054" cy="402336"/>
          </a:xfrm>
        </p:spPr>
        <p:txBody>
          <a:bodyPr anchor="t" anchorCtr="0"/>
          <a:lstStyle>
            <a:lvl1pPr marL="0" indent="0">
              <a:spcAft>
                <a:spcPts val="0"/>
              </a:spcAft>
              <a:buNone/>
              <a:defRPr sz="1200" b="0">
                <a:solidFill>
                  <a:srgbClr val="0D004D"/>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4" name="Content 2">
            <a:extLst>
              <a:ext uri="{FF2B5EF4-FFF2-40B4-BE49-F238E27FC236}">
                <a16:creationId xmlns:a16="http://schemas.microsoft.com/office/drawing/2014/main" id="{BA46652D-59D0-2597-E788-FF03D2F1B8AE}"/>
              </a:ext>
            </a:extLst>
          </p:cNvPr>
          <p:cNvSpPr>
            <a:spLocks noGrp="1"/>
          </p:cNvSpPr>
          <p:nvPr>
            <p:ph idx="28"/>
          </p:nvPr>
        </p:nvSpPr>
        <p:spPr bwMode="black">
          <a:xfrm>
            <a:off x="4870323" y="2324991"/>
            <a:ext cx="3861054" cy="3438144"/>
          </a:xfrm>
        </p:spPr>
        <p:txBody>
          <a:bodyPr/>
          <a:lstStyle>
            <a:lvl1pPr>
              <a:defRPr sz="1050"/>
            </a:lvl1pPr>
            <a:lvl2pPr>
              <a:defRPr sz="1050"/>
            </a:lvl2pPr>
            <a:lvl3pPr>
              <a:defRPr sz="1050"/>
            </a:lvl3pPr>
            <a:lvl4pPr>
              <a:defRPr sz="1050"/>
            </a:lvl4pPr>
            <a:lvl5pPr>
              <a:defRPr sz="105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ource">
            <a:extLst>
              <a:ext uri="{FF2B5EF4-FFF2-40B4-BE49-F238E27FC236}">
                <a16:creationId xmlns:a16="http://schemas.microsoft.com/office/drawing/2014/main" id="{CAE04B0A-33E1-1409-5B92-0FF8FB4CFAFF}"/>
              </a:ext>
            </a:extLst>
          </p:cNvPr>
          <p:cNvSpPr>
            <a:spLocks noGrp="1"/>
          </p:cNvSpPr>
          <p:nvPr>
            <p:ph type="body" sz="quarter" idx="14" hasCustomPrompt="1"/>
          </p:nvPr>
        </p:nvSpPr>
        <p:spPr bwMode="black">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5" name="Footer">
            <a:extLst>
              <a:ext uri="{FF2B5EF4-FFF2-40B4-BE49-F238E27FC236}">
                <a16:creationId xmlns:a16="http://schemas.microsoft.com/office/drawing/2014/main" id="{D007B727-0350-AD0A-1586-6864D574169A}"/>
              </a:ext>
            </a:extLst>
          </p:cNvPr>
          <p:cNvSpPr>
            <a:spLocks noGrp="1" noRot="1" noMove="1" noResize="1" noEditPoints="1" noAdjustHandles="1" noChangeArrowheads="1" noChangeShapeType="1"/>
          </p:cNvSpPr>
          <p:nvPr>
            <p:ph type="ftr" sz="quarter" idx="11"/>
          </p:nvPr>
        </p:nvSpPr>
        <p:spPr bwMode="black"/>
        <p:txBody>
          <a:bodyPr/>
          <a:lstStyle/>
          <a:p>
            <a:r>
              <a:rPr lang="en-US" noProof="0"/>
              <a:t>Copyright 2025 Pearson. All rights reserved.</a:t>
            </a:r>
          </a:p>
        </p:txBody>
      </p:sp>
      <p:sp>
        <p:nvSpPr>
          <p:cNvPr id="6" name="Slide Number">
            <a:extLst>
              <a:ext uri="{FF2B5EF4-FFF2-40B4-BE49-F238E27FC236}">
                <a16:creationId xmlns:a16="http://schemas.microsoft.com/office/drawing/2014/main" id="{C4A7025A-0CAE-0E7A-FDD4-0253E11554E0}"/>
              </a:ext>
            </a:extLst>
          </p:cNvPr>
          <p:cNvSpPr>
            <a:spLocks noGrp="1" noRot="1" noMove="1" noResize="1" noEditPoints="1" noAdjustHandles="1" noChangeArrowheads="1" noChangeShapeType="1"/>
          </p:cNvSpPr>
          <p:nvPr>
            <p:ph type="sldNum" sz="quarter" idx="12"/>
          </p:nvPr>
        </p:nvSpPr>
        <p:spPr bwMode="black"/>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9357876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2 Col">
    <p:bg bwMode="ltGray">
      <p:bgPr>
        <a:solidFill>
          <a:srgbClr val="EDECF6"/>
        </a:solidFill>
        <a:effectLst/>
      </p:bgPr>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A34E4C6B-5D79-B45A-E43E-64E148A689AA}"/>
              </a:ext>
            </a:extLst>
          </p:cNvPr>
          <p:cNvSpPr>
            <a:spLocks noGrp="1"/>
          </p:cNvSpPr>
          <p:nvPr>
            <p:ph type="body" sz="quarter" idx="27" hasCustomPrompt="1"/>
          </p:nvPr>
        </p:nvSpPr>
        <p:spPr bwMode="auto">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auto">
          <a:xfrm>
            <a:off x="412624" y="1370212"/>
            <a:ext cx="2703957" cy="2046885"/>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bwMode="auto">
          <a:xfrm>
            <a:off x="3921899" y="1370212"/>
            <a:ext cx="2099093" cy="548285"/>
          </a:xfrm>
        </p:spPr>
        <p:txBody>
          <a:bodyPr anchor="t" anchorCtr="0"/>
          <a:lstStyle>
            <a:lvl1pPr marL="0" indent="0">
              <a:spcAft>
                <a:spcPts val="0"/>
              </a:spcAft>
              <a:buNone/>
              <a:defRPr sz="1200" b="0">
                <a:solidFill>
                  <a:srgbClr val="512EAB"/>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14" name="Text 1">
            <a:extLst>
              <a:ext uri="{FF2B5EF4-FFF2-40B4-BE49-F238E27FC236}">
                <a16:creationId xmlns:a16="http://schemas.microsoft.com/office/drawing/2014/main" id="{77F77711-B0B4-D754-EE55-C42626C53CE0}"/>
              </a:ext>
            </a:extLst>
          </p:cNvPr>
          <p:cNvSpPr>
            <a:spLocks noGrp="1"/>
          </p:cNvSpPr>
          <p:nvPr>
            <p:ph type="body" sz="quarter" idx="29"/>
          </p:nvPr>
        </p:nvSpPr>
        <p:spPr bwMode="auto">
          <a:xfrm>
            <a:off x="3922443" y="2108200"/>
            <a:ext cx="2098548" cy="3118104"/>
          </a:xfrm>
        </p:spPr>
        <p:txBody>
          <a:bodyPr/>
          <a:lstStyle>
            <a:lvl1pPr marL="0" indent="0">
              <a:buFont typeface="Plus Jakarta Sans" pitchFamily="2" charset="0"/>
              <a:buNone/>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5" name="Straight Connector 1">
            <a:extLst>
              <a:ext uri="{FF2B5EF4-FFF2-40B4-BE49-F238E27FC236}">
                <a16:creationId xmlns:a16="http://schemas.microsoft.com/office/drawing/2014/main" id="{42CCE2CB-C2F1-C23D-5038-0F0F96F10CB4}"/>
              </a:ext>
              <a:ext uri="{C183D7F6-B498-43B3-948B-1728B52AA6E4}">
                <adec:decorative xmlns:adec="http://schemas.microsoft.com/office/drawing/2017/decorative" val="1"/>
              </a:ext>
            </a:extLst>
          </p:cNvPr>
          <p:cNvCxnSpPr>
            <a:cxnSpLocks/>
          </p:cNvCxnSpPr>
          <p:nvPr userDrawn="1"/>
        </p:nvCxnSpPr>
        <p:spPr bwMode="black">
          <a:xfrm>
            <a:off x="3921899" y="5762625"/>
            <a:ext cx="210600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2" name="Subhead 2">
            <a:extLst>
              <a:ext uri="{FF2B5EF4-FFF2-40B4-BE49-F238E27FC236}">
                <a16:creationId xmlns:a16="http://schemas.microsoft.com/office/drawing/2014/main" id="{12DD4D0C-231A-A197-B394-0D844D72DDF7}"/>
              </a:ext>
            </a:extLst>
          </p:cNvPr>
          <p:cNvSpPr>
            <a:spLocks noGrp="1"/>
          </p:cNvSpPr>
          <p:nvPr>
            <p:ph type="body" idx="13" hasCustomPrompt="1"/>
          </p:nvPr>
        </p:nvSpPr>
        <p:spPr bwMode="auto">
          <a:xfrm>
            <a:off x="6627020" y="1370212"/>
            <a:ext cx="2099093" cy="548285"/>
          </a:xfrm>
        </p:spPr>
        <p:txBody>
          <a:bodyPr anchor="t" anchorCtr="0"/>
          <a:lstStyle>
            <a:lvl1pPr marL="0" indent="0">
              <a:spcAft>
                <a:spcPts val="0"/>
              </a:spcAft>
              <a:buNone/>
              <a:defRPr sz="1200" b="0">
                <a:solidFill>
                  <a:srgbClr val="512EAB"/>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15" name="Text 2">
            <a:extLst>
              <a:ext uri="{FF2B5EF4-FFF2-40B4-BE49-F238E27FC236}">
                <a16:creationId xmlns:a16="http://schemas.microsoft.com/office/drawing/2014/main" id="{301A2659-47C6-F860-230D-57CD888618C9}"/>
              </a:ext>
            </a:extLst>
          </p:cNvPr>
          <p:cNvSpPr>
            <a:spLocks noGrp="1"/>
          </p:cNvSpPr>
          <p:nvPr>
            <p:ph type="body" sz="quarter" idx="30"/>
          </p:nvPr>
        </p:nvSpPr>
        <p:spPr bwMode="auto">
          <a:xfrm>
            <a:off x="6627563" y="2108200"/>
            <a:ext cx="2098548" cy="3118104"/>
          </a:xfrm>
        </p:spPr>
        <p:txBody>
          <a:bodyPr/>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7" name="Straight Connector 2">
            <a:extLst>
              <a:ext uri="{FF2B5EF4-FFF2-40B4-BE49-F238E27FC236}">
                <a16:creationId xmlns:a16="http://schemas.microsoft.com/office/drawing/2014/main" id="{804BE8F5-7759-8837-7CFF-9934B51864A3}"/>
              </a:ext>
              <a:ext uri="{C183D7F6-B498-43B3-948B-1728B52AA6E4}">
                <adec:decorative xmlns:adec="http://schemas.microsoft.com/office/drawing/2017/decorative" val="1"/>
              </a:ext>
            </a:extLst>
          </p:cNvPr>
          <p:cNvCxnSpPr>
            <a:cxnSpLocks/>
          </p:cNvCxnSpPr>
          <p:nvPr userDrawn="1"/>
        </p:nvCxnSpPr>
        <p:spPr bwMode="black">
          <a:xfrm>
            <a:off x="6617474" y="5762625"/>
            <a:ext cx="210600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3" name="Source">
            <a:extLst>
              <a:ext uri="{FF2B5EF4-FFF2-40B4-BE49-F238E27FC236}">
                <a16:creationId xmlns:a16="http://schemas.microsoft.com/office/drawing/2014/main" id="{F282657E-E1F3-2CB7-0B06-06559C9DE77B}"/>
              </a:ext>
            </a:extLst>
          </p:cNvPr>
          <p:cNvSpPr>
            <a:spLocks noGrp="1"/>
          </p:cNvSpPr>
          <p:nvPr>
            <p:ph type="body" sz="quarter" idx="28" hasCustomPrompt="1"/>
          </p:nvPr>
        </p:nvSpPr>
        <p:spPr bwMode="auto">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auto"/>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auto">
          <a:xfrm>
            <a:off x="7431406" y="6439710"/>
            <a:ext cx="1301115"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914651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3 Col Dark">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ltGray">
          <a:xfrm>
            <a:off x="412623" y="552450"/>
            <a:ext cx="8318754" cy="819150"/>
          </a:xfrm>
        </p:spPr>
        <p:txBody>
          <a:bodyPr/>
          <a:lstStyle/>
          <a:p>
            <a:r>
              <a:rPr lang="en-US" noProof="0"/>
              <a:t>Place headline here</a:t>
            </a:r>
          </a:p>
        </p:txBody>
      </p:sp>
      <p:sp>
        <p:nvSpPr>
          <p:cNvPr id="37" name="Rounded Rectangle 1">
            <a:extLst>
              <a:ext uri="{FF2B5EF4-FFF2-40B4-BE49-F238E27FC236}">
                <a16:creationId xmlns:a16="http://schemas.microsoft.com/office/drawing/2014/main" id="{5909B440-61AA-0210-17DC-D511F7E0FB15}"/>
              </a:ext>
              <a:ext uri="{C183D7F6-B498-43B3-948B-1728B52AA6E4}">
                <adec:decorative xmlns:adec="http://schemas.microsoft.com/office/drawing/2017/decorative" val="1"/>
              </a:ext>
            </a:extLst>
          </p:cNvPr>
          <p:cNvSpPr/>
          <p:nvPr userDrawn="1"/>
        </p:nvSpPr>
        <p:spPr bwMode="ltGray">
          <a:xfrm>
            <a:off x="412624" y="1644649"/>
            <a:ext cx="2571260"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42" name="Subhead 1">
            <a:extLst>
              <a:ext uri="{FF2B5EF4-FFF2-40B4-BE49-F238E27FC236}">
                <a16:creationId xmlns:a16="http://schemas.microsoft.com/office/drawing/2014/main" id="{5D7DE015-F779-D7DF-38B5-B232433543E3}"/>
              </a:ext>
            </a:extLst>
          </p:cNvPr>
          <p:cNvSpPr>
            <a:spLocks noGrp="1"/>
          </p:cNvSpPr>
          <p:nvPr>
            <p:ph type="body" sz="quarter" idx="16" hasCustomPrompt="1"/>
          </p:nvPr>
        </p:nvSpPr>
        <p:spPr bwMode="white">
          <a:xfrm>
            <a:off x="617823" y="1917698"/>
            <a:ext cx="2160000" cy="295688"/>
          </a:xfrm>
          <a:noFill/>
        </p:spPr>
        <p:txBody>
          <a:bodyPr/>
          <a:lstStyle>
            <a:lvl1pPr marL="0" indent="0">
              <a:buNone/>
              <a:defRPr sz="900" b="0" cap="all" baseline="0">
                <a:solidFill>
                  <a:schemeClr val="tx1"/>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0" name="Description 1">
            <a:extLst>
              <a:ext uri="{FF2B5EF4-FFF2-40B4-BE49-F238E27FC236}">
                <a16:creationId xmlns:a16="http://schemas.microsoft.com/office/drawing/2014/main" id="{200DDE1B-BD22-FFF3-B49F-A0CFC2E212C8}"/>
              </a:ext>
            </a:extLst>
          </p:cNvPr>
          <p:cNvSpPr>
            <a:spLocks noGrp="1"/>
          </p:cNvSpPr>
          <p:nvPr>
            <p:ph type="body" idx="1" hasCustomPrompt="1"/>
          </p:nvPr>
        </p:nvSpPr>
        <p:spPr bwMode="white">
          <a:xfrm>
            <a:off x="618465" y="2213389"/>
            <a:ext cx="2160000" cy="1286599"/>
          </a:xfrm>
          <a:noFill/>
        </p:spPr>
        <p:txBody>
          <a:bodyPr anchor="t" anchorCtr="0"/>
          <a:lstStyle>
            <a:lvl1pPr marL="0" indent="0">
              <a:spcAft>
                <a:spcPts val="0"/>
              </a:spcAft>
              <a:buNone/>
              <a:defRPr sz="1200" b="0">
                <a:solidFill>
                  <a:schemeClr val="tx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white">
          <a:xfrm>
            <a:off x="617823" y="3499986"/>
            <a:ext cx="2160000" cy="2262640"/>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 name="Rounded Rectangle 2">
            <a:extLst>
              <a:ext uri="{FF2B5EF4-FFF2-40B4-BE49-F238E27FC236}">
                <a16:creationId xmlns:a16="http://schemas.microsoft.com/office/drawing/2014/main" id="{FECC1F57-F297-B7E9-B4B1-811C1527B09A}"/>
              </a:ext>
              <a:ext uri="{C183D7F6-B498-43B3-948B-1728B52AA6E4}">
                <adec:decorative xmlns:adec="http://schemas.microsoft.com/office/drawing/2017/decorative" val="1"/>
              </a:ext>
            </a:extLst>
          </p:cNvPr>
          <p:cNvSpPr/>
          <p:nvPr userDrawn="1"/>
        </p:nvSpPr>
        <p:spPr bwMode="ltGray">
          <a:xfrm>
            <a:off x="3286371" y="1644649"/>
            <a:ext cx="2571260"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48" name="Subhead 2">
            <a:extLst>
              <a:ext uri="{FF2B5EF4-FFF2-40B4-BE49-F238E27FC236}">
                <a16:creationId xmlns:a16="http://schemas.microsoft.com/office/drawing/2014/main" id="{EBB6A4C3-F20C-97B6-A6E2-7FE2F60C625B}"/>
              </a:ext>
            </a:extLst>
          </p:cNvPr>
          <p:cNvSpPr>
            <a:spLocks noGrp="1"/>
          </p:cNvSpPr>
          <p:nvPr>
            <p:ph type="body" sz="quarter" idx="19" hasCustomPrompt="1"/>
          </p:nvPr>
        </p:nvSpPr>
        <p:spPr bwMode="white">
          <a:xfrm>
            <a:off x="3491570" y="1917698"/>
            <a:ext cx="2160000" cy="295688"/>
          </a:xfrm>
          <a:noFill/>
        </p:spPr>
        <p:txBody>
          <a:bodyPr/>
          <a:lstStyle>
            <a:lvl1pPr marL="0" indent="0">
              <a:buNone/>
              <a:defRPr sz="900" b="0" cap="all" baseline="0">
                <a:solidFill>
                  <a:schemeClr val="tx1"/>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6" name="Description 2">
            <a:extLst>
              <a:ext uri="{FF2B5EF4-FFF2-40B4-BE49-F238E27FC236}">
                <a16:creationId xmlns:a16="http://schemas.microsoft.com/office/drawing/2014/main" id="{F47F8685-5701-1F62-373B-06DF4BA775FC}"/>
              </a:ext>
            </a:extLst>
          </p:cNvPr>
          <p:cNvSpPr>
            <a:spLocks noGrp="1"/>
          </p:cNvSpPr>
          <p:nvPr>
            <p:ph type="body" idx="17" hasCustomPrompt="1"/>
          </p:nvPr>
        </p:nvSpPr>
        <p:spPr bwMode="white">
          <a:xfrm>
            <a:off x="3492212" y="2213389"/>
            <a:ext cx="2160000" cy="1286599"/>
          </a:xfrm>
          <a:noFill/>
        </p:spPr>
        <p:txBody>
          <a:bodyPr anchor="t" anchorCtr="0"/>
          <a:lstStyle>
            <a:lvl1pPr marL="0" indent="0">
              <a:spcAft>
                <a:spcPts val="0"/>
              </a:spcAft>
              <a:buNone/>
              <a:defRPr sz="1200" b="0">
                <a:solidFill>
                  <a:schemeClr val="tx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47" name="Text 2">
            <a:extLst>
              <a:ext uri="{FF2B5EF4-FFF2-40B4-BE49-F238E27FC236}">
                <a16:creationId xmlns:a16="http://schemas.microsoft.com/office/drawing/2014/main" id="{BE7C743A-BCC0-336E-7A19-A4EE4A53B95F}"/>
              </a:ext>
            </a:extLst>
          </p:cNvPr>
          <p:cNvSpPr>
            <a:spLocks noGrp="1"/>
          </p:cNvSpPr>
          <p:nvPr>
            <p:ph type="body" sz="quarter" idx="18"/>
          </p:nvPr>
        </p:nvSpPr>
        <p:spPr bwMode="white">
          <a:xfrm>
            <a:off x="3491570" y="3499986"/>
            <a:ext cx="2160000" cy="2262640"/>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 name="Rounded Rectangle 3">
            <a:extLst>
              <a:ext uri="{FF2B5EF4-FFF2-40B4-BE49-F238E27FC236}">
                <a16:creationId xmlns:a16="http://schemas.microsoft.com/office/drawing/2014/main" id="{F45E6F95-6C2F-4D9B-38E5-49EDD7646354}"/>
              </a:ext>
              <a:ext uri="{C183D7F6-B498-43B3-948B-1728B52AA6E4}">
                <adec:decorative xmlns:adec="http://schemas.microsoft.com/office/drawing/2017/decorative" val="1"/>
              </a:ext>
            </a:extLst>
          </p:cNvPr>
          <p:cNvSpPr/>
          <p:nvPr userDrawn="1"/>
        </p:nvSpPr>
        <p:spPr bwMode="ltGray">
          <a:xfrm>
            <a:off x="6160117" y="1644649"/>
            <a:ext cx="2571260" cy="4391757"/>
          </a:xfrm>
          <a:prstGeom prst="roundRect">
            <a:avLst>
              <a:gd name="adj" fmla="val 4887"/>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51" name="Subhead 3">
            <a:extLst>
              <a:ext uri="{FF2B5EF4-FFF2-40B4-BE49-F238E27FC236}">
                <a16:creationId xmlns:a16="http://schemas.microsoft.com/office/drawing/2014/main" id="{5A1FB4BC-6AF4-B4B9-1A86-51C3E2DA5795}"/>
              </a:ext>
            </a:extLst>
          </p:cNvPr>
          <p:cNvSpPr>
            <a:spLocks noGrp="1"/>
          </p:cNvSpPr>
          <p:nvPr>
            <p:ph type="body" sz="quarter" idx="22" hasCustomPrompt="1"/>
          </p:nvPr>
        </p:nvSpPr>
        <p:spPr bwMode="white">
          <a:xfrm>
            <a:off x="6365317" y="1917698"/>
            <a:ext cx="2160000" cy="295688"/>
          </a:xfrm>
          <a:noFill/>
        </p:spPr>
        <p:txBody>
          <a:bodyPr/>
          <a:lstStyle>
            <a:lvl1pPr marL="0" indent="0">
              <a:buNone/>
              <a:defRPr sz="900" b="0" cap="all" baseline="0">
                <a:solidFill>
                  <a:schemeClr val="tx1"/>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9" name="Description 3">
            <a:extLst>
              <a:ext uri="{FF2B5EF4-FFF2-40B4-BE49-F238E27FC236}">
                <a16:creationId xmlns:a16="http://schemas.microsoft.com/office/drawing/2014/main" id="{4DC1BED2-6693-F56C-FF2D-6E6FC1A4CE61}"/>
              </a:ext>
            </a:extLst>
          </p:cNvPr>
          <p:cNvSpPr>
            <a:spLocks noGrp="1"/>
          </p:cNvSpPr>
          <p:nvPr>
            <p:ph type="body" idx="20" hasCustomPrompt="1"/>
          </p:nvPr>
        </p:nvSpPr>
        <p:spPr bwMode="white">
          <a:xfrm>
            <a:off x="6365959" y="2213389"/>
            <a:ext cx="2160000" cy="1286599"/>
          </a:xfrm>
          <a:noFill/>
        </p:spPr>
        <p:txBody>
          <a:bodyPr anchor="t" anchorCtr="0"/>
          <a:lstStyle>
            <a:lvl1pPr marL="0" indent="0">
              <a:spcAft>
                <a:spcPts val="0"/>
              </a:spcAft>
              <a:buNone/>
              <a:defRPr sz="1200" b="0">
                <a:solidFill>
                  <a:schemeClr val="tx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white">
          <a:xfrm>
            <a:off x="6365317" y="3499986"/>
            <a:ext cx="2160000" cy="2262640"/>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ltGray">
          <a:xfrm>
            <a:off x="7431406" y="6439710"/>
            <a:ext cx="1301115"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42115252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Waves Amethyst">
    <p:bg>
      <p:bgRef idx="1001">
        <a:schemeClr val="bg1"/>
      </p:bgRef>
    </p:bg>
    <p:spTree>
      <p:nvGrpSpPr>
        <p:cNvPr id="1" name=""/>
        <p:cNvGrpSpPr/>
        <p:nvPr/>
      </p:nvGrpSpPr>
      <p:grpSpPr>
        <a:xfrm>
          <a:off x="0" y="0"/>
          <a:ext cx="0" cy="0"/>
          <a:chOff x="0" y="0"/>
          <a:chExt cx="0" cy="0"/>
        </a:xfrm>
      </p:grpSpPr>
      <p:pic>
        <p:nvPicPr>
          <p:cNvPr id="7" name="Graphic Waves">
            <a:extLst>
              <a:ext uri="{FF2B5EF4-FFF2-40B4-BE49-F238E27FC236}">
                <a16:creationId xmlns:a16="http://schemas.microsoft.com/office/drawing/2014/main" id="{7ABB399A-5DF9-1E9C-7261-553D83F24D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pic>
        <p:nvPicPr>
          <p:cNvPr id="5" name="Pearson Logo" descr="Pearson Logo">
            <a:extLst>
              <a:ext uri="{FF2B5EF4-FFF2-40B4-BE49-F238E27FC236}">
                <a16:creationId xmlns:a16="http://schemas.microsoft.com/office/drawing/2014/main" id="{160A7F97-6209-F156-D033-087C9B50EAE0}"/>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407193" y="1646237"/>
            <a:ext cx="4814316" cy="3187020"/>
          </a:xfrm>
        </p:spPr>
        <p:txBody>
          <a:bodyPr anchor="b"/>
          <a:lstStyle>
            <a:lvl1pPr algn="l">
              <a:defRPr sz="4500" b="1">
                <a:solidFill>
                  <a:schemeClr val="tx2"/>
                </a:solidFill>
                <a:latin typeface="+mn-lt"/>
              </a:defRPr>
            </a:lvl1pPr>
          </a:lstStyle>
          <a:p>
            <a:r>
              <a:rPr lang="en-US" noProof="0" dirty="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407195" y="5212673"/>
            <a:ext cx="4113609" cy="1097643"/>
          </a:xfrm>
        </p:spPr>
        <p:txBody>
          <a:bodyPr anchor="b">
            <a:normAutofit/>
          </a:bodyPr>
          <a:lstStyle>
            <a:lvl1pPr marL="0" indent="0" algn="l">
              <a:spcBef>
                <a:spcPts val="0"/>
              </a:spcBef>
              <a:buNone/>
              <a:defRPr sz="1200">
                <a:solidFill>
                  <a:schemeClr val="tx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2233877866"/>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3 Col Dark with image">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ltGray">
          <a:xfrm>
            <a:off x="412623" y="552450"/>
            <a:ext cx="8318754" cy="819150"/>
          </a:xfrm>
        </p:spPr>
        <p:txBody>
          <a:bodyPr/>
          <a:lstStyle/>
          <a:p>
            <a:r>
              <a:rPr lang="en-US" noProof="0"/>
              <a:t>Place headline here</a:t>
            </a:r>
          </a:p>
        </p:txBody>
      </p:sp>
      <p:sp>
        <p:nvSpPr>
          <p:cNvPr id="37" name="Rounded Rectangle 1">
            <a:extLst>
              <a:ext uri="{FF2B5EF4-FFF2-40B4-BE49-F238E27FC236}">
                <a16:creationId xmlns:a16="http://schemas.microsoft.com/office/drawing/2014/main" id="{5909B440-61AA-0210-17DC-D511F7E0FB15}"/>
              </a:ext>
              <a:ext uri="{C183D7F6-B498-43B3-948B-1728B52AA6E4}">
                <adec:decorative xmlns:adec="http://schemas.microsoft.com/office/drawing/2017/decorative" val="1"/>
              </a:ext>
            </a:extLst>
          </p:cNvPr>
          <p:cNvSpPr/>
          <p:nvPr userDrawn="1"/>
        </p:nvSpPr>
        <p:spPr bwMode="ltGray">
          <a:xfrm>
            <a:off x="412624" y="1644649"/>
            <a:ext cx="2571260"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40" name="Heading 1">
            <a:extLst>
              <a:ext uri="{FF2B5EF4-FFF2-40B4-BE49-F238E27FC236}">
                <a16:creationId xmlns:a16="http://schemas.microsoft.com/office/drawing/2014/main" id="{200DDE1B-BD22-FFF3-B49F-A0CFC2E212C8}"/>
              </a:ext>
            </a:extLst>
          </p:cNvPr>
          <p:cNvSpPr>
            <a:spLocks noGrp="1"/>
          </p:cNvSpPr>
          <p:nvPr>
            <p:ph type="body" idx="1" hasCustomPrompt="1"/>
          </p:nvPr>
        </p:nvSpPr>
        <p:spPr bwMode="white">
          <a:xfrm>
            <a:off x="618465" y="1917699"/>
            <a:ext cx="2160000" cy="516582"/>
          </a:xfrm>
          <a:noFill/>
        </p:spPr>
        <p:txBody>
          <a:bodyPr anchor="t" anchorCtr="0"/>
          <a:lstStyle>
            <a:lvl1pPr marL="0" indent="0">
              <a:spcAft>
                <a:spcPts val="0"/>
              </a:spcAft>
              <a:buNone/>
              <a:defRPr sz="1200" b="0">
                <a:solidFill>
                  <a:srgbClr val="56E2E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heading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white">
          <a:xfrm>
            <a:off x="617823" y="2493076"/>
            <a:ext cx="2160000" cy="1773797"/>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Picture Placeholder 1">
            <a:extLst>
              <a:ext uri="{FF2B5EF4-FFF2-40B4-BE49-F238E27FC236}">
                <a16:creationId xmlns:a16="http://schemas.microsoft.com/office/drawing/2014/main" id="{A5A05700-1B7C-4F67-ADD5-438E2F068614}"/>
              </a:ext>
            </a:extLst>
          </p:cNvPr>
          <p:cNvSpPr>
            <a:spLocks noGrp="1"/>
          </p:cNvSpPr>
          <p:nvPr>
            <p:ph type="pic" sz="quarter" idx="49" hasCustomPrompt="1"/>
          </p:nvPr>
        </p:nvSpPr>
        <p:spPr>
          <a:xfrm>
            <a:off x="415071" y="4359678"/>
            <a:ext cx="2562300" cy="1671477"/>
          </a:xfrm>
          <a:prstGeom prst="round2SameRect">
            <a:avLst>
              <a:gd name="adj1" fmla="val 0"/>
              <a:gd name="adj2" fmla="val 9619"/>
            </a:avLst>
          </a:prstGeom>
          <a:solidFill>
            <a:srgbClr val="C1BFFF"/>
          </a:solidFill>
        </p:spPr>
        <p:txBody>
          <a:bodyPr tIns="90000"/>
          <a:lstStyle>
            <a:lvl1pPr algn="ctr">
              <a:defRPr sz="1050">
                <a:solidFill>
                  <a:srgbClr val="0D004D"/>
                </a:solidFill>
              </a:defRPr>
            </a:lvl1pPr>
          </a:lstStyle>
          <a:p>
            <a:r>
              <a:rPr lang="en-US" dirty="0"/>
              <a:t>Add picture here</a:t>
            </a:r>
          </a:p>
        </p:txBody>
      </p:sp>
      <p:sp>
        <p:nvSpPr>
          <p:cNvPr id="38" name="Rounded Rectangle 2">
            <a:extLst>
              <a:ext uri="{FF2B5EF4-FFF2-40B4-BE49-F238E27FC236}">
                <a16:creationId xmlns:a16="http://schemas.microsoft.com/office/drawing/2014/main" id="{FECC1F57-F297-B7E9-B4B1-811C1527B09A}"/>
              </a:ext>
              <a:ext uri="{C183D7F6-B498-43B3-948B-1728B52AA6E4}">
                <adec:decorative xmlns:adec="http://schemas.microsoft.com/office/drawing/2017/decorative" val="1"/>
              </a:ext>
            </a:extLst>
          </p:cNvPr>
          <p:cNvSpPr/>
          <p:nvPr userDrawn="1"/>
        </p:nvSpPr>
        <p:spPr bwMode="ltGray">
          <a:xfrm>
            <a:off x="3286371" y="1644649"/>
            <a:ext cx="2571260"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46" name="Heading 2">
            <a:extLst>
              <a:ext uri="{FF2B5EF4-FFF2-40B4-BE49-F238E27FC236}">
                <a16:creationId xmlns:a16="http://schemas.microsoft.com/office/drawing/2014/main" id="{F47F8685-5701-1F62-373B-06DF4BA775FC}"/>
              </a:ext>
            </a:extLst>
          </p:cNvPr>
          <p:cNvSpPr>
            <a:spLocks noGrp="1"/>
          </p:cNvSpPr>
          <p:nvPr>
            <p:ph type="body" idx="17" hasCustomPrompt="1"/>
          </p:nvPr>
        </p:nvSpPr>
        <p:spPr bwMode="white">
          <a:xfrm>
            <a:off x="3492212" y="1917700"/>
            <a:ext cx="2160000" cy="516582"/>
          </a:xfrm>
          <a:noFill/>
        </p:spPr>
        <p:txBody>
          <a:bodyPr anchor="t" anchorCtr="0"/>
          <a:lstStyle>
            <a:lvl1pPr marL="0" indent="0">
              <a:spcAft>
                <a:spcPts val="0"/>
              </a:spcAft>
              <a:buNone/>
              <a:defRPr sz="1200" b="0">
                <a:solidFill>
                  <a:srgbClr val="56E2E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heading here</a:t>
            </a:r>
          </a:p>
        </p:txBody>
      </p:sp>
      <p:sp>
        <p:nvSpPr>
          <p:cNvPr id="47" name="Text 2">
            <a:extLst>
              <a:ext uri="{FF2B5EF4-FFF2-40B4-BE49-F238E27FC236}">
                <a16:creationId xmlns:a16="http://schemas.microsoft.com/office/drawing/2014/main" id="{BE7C743A-BCC0-336E-7A19-A4EE4A53B95F}"/>
              </a:ext>
            </a:extLst>
          </p:cNvPr>
          <p:cNvSpPr>
            <a:spLocks noGrp="1"/>
          </p:cNvSpPr>
          <p:nvPr>
            <p:ph type="body" sz="quarter" idx="18"/>
          </p:nvPr>
        </p:nvSpPr>
        <p:spPr bwMode="white">
          <a:xfrm>
            <a:off x="3491570" y="2493076"/>
            <a:ext cx="2160000" cy="1773797"/>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Picture Placeholder 2">
            <a:extLst>
              <a:ext uri="{FF2B5EF4-FFF2-40B4-BE49-F238E27FC236}">
                <a16:creationId xmlns:a16="http://schemas.microsoft.com/office/drawing/2014/main" id="{B17821AA-7062-3F1D-FE87-C65CCE1828AD}"/>
              </a:ext>
            </a:extLst>
          </p:cNvPr>
          <p:cNvSpPr>
            <a:spLocks noGrp="1"/>
          </p:cNvSpPr>
          <p:nvPr>
            <p:ph type="pic" sz="quarter" idx="50" hasCustomPrompt="1"/>
          </p:nvPr>
        </p:nvSpPr>
        <p:spPr>
          <a:xfrm>
            <a:off x="3290849" y="4359678"/>
            <a:ext cx="2562300" cy="1671477"/>
          </a:xfrm>
          <a:prstGeom prst="round2SameRect">
            <a:avLst>
              <a:gd name="adj1" fmla="val 0"/>
              <a:gd name="adj2" fmla="val 9619"/>
            </a:avLst>
          </a:prstGeom>
          <a:solidFill>
            <a:srgbClr val="C1BFFF"/>
          </a:solidFill>
        </p:spPr>
        <p:txBody>
          <a:bodyPr tIns="90000"/>
          <a:lstStyle>
            <a:lvl1pPr algn="ctr">
              <a:defRPr sz="1050">
                <a:solidFill>
                  <a:srgbClr val="0D004D"/>
                </a:solidFill>
              </a:defRPr>
            </a:lvl1pPr>
          </a:lstStyle>
          <a:p>
            <a:r>
              <a:rPr lang="en-US"/>
              <a:t>Add picture here</a:t>
            </a:r>
          </a:p>
        </p:txBody>
      </p:sp>
      <p:sp>
        <p:nvSpPr>
          <p:cNvPr id="39" name="Rounded Rectangle 3">
            <a:extLst>
              <a:ext uri="{FF2B5EF4-FFF2-40B4-BE49-F238E27FC236}">
                <a16:creationId xmlns:a16="http://schemas.microsoft.com/office/drawing/2014/main" id="{F45E6F95-6C2F-4D9B-38E5-49EDD7646354}"/>
              </a:ext>
              <a:ext uri="{C183D7F6-B498-43B3-948B-1728B52AA6E4}">
                <adec:decorative xmlns:adec="http://schemas.microsoft.com/office/drawing/2017/decorative" val="1"/>
              </a:ext>
            </a:extLst>
          </p:cNvPr>
          <p:cNvSpPr/>
          <p:nvPr userDrawn="1"/>
        </p:nvSpPr>
        <p:spPr bwMode="ltGray">
          <a:xfrm>
            <a:off x="6160117" y="1644649"/>
            <a:ext cx="2571260" cy="4391757"/>
          </a:xfrm>
          <a:prstGeom prst="roundRect">
            <a:avLst>
              <a:gd name="adj" fmla="val 4887"/>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sz="1350" noProof="0">
              <a:solidFill>
                <a:srgbClr val="FFFFFF"/>
              </a:solidFill>
              <a:latin typeface="Plus Jakarta Sans Medium" panose="020B0604030504040204"/>
            </a:endParaRPr>
          </a:p>
        </p:txBody>
      </p:sp>
      <p:sp>
        <p:nvSpPr>
          <p:cNvPr id="49" name="Heading 3">
            <a:extLst>
              <a:ext uri="{FF2B5EF4-FFF2-40B4-BE49-F238E27FC236}">
                <a16:creationId xmlns:a16="http://schemas.microsoft.com/office/drawing/2014/main" id="{4DC1BED2-6693-F56C-FF2D-6E6FC1A4CE61}"/>
              </a:ext>
            </a:extLst>
          </p:cNvPr>
          <p:cNvSpPr>
            <a:spLocks noGrp="1"/>
          </p:cNvSpPr>
          <p:nvPr>
            <p:ph type="body" idx="20" hasCustomPrompt="1"/>
          </p:nvPr>
        </p:nvSpPr>
        <p:spPr bwMode="white">
          <a:xfrm>
            <a:off x="6365959" y="1917700"/>
            <a:ext cx="2160000" cy="516582"/>
          </a:xfrm>
          <a:noFill/>
        </p:spPr>
        <p:txBody>
          <a:bodyPr anchor="t" anchorCtr="0"/>
          <a:lstStyle>
            <a:lvl1pPr marL="0" indent="0">
              <a:spcAft>
                <a:spcPts val="0"/>
              </a:spcAft>
              <a:buNone/>
              <a:defRPr sz="1200" b="0">
                <a:solidFill>
                  <a:srgbClr val="56E2E1"/>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heading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white">
          <a:xfrm>
            <a:off x="6365317" y="2493076"/>
            <a:ext cx="2160000" cy="1773797"/>
          </a:xfrm>
          <a:noFill/>
        </p:spPr>
        <p:txBody>
          <a:bodyPr/>
          <a:lstStyle>
            <a:lvl1pPr marL="0" indent="0">
              <a:buNone/>
              <a:defRPr sz="900">
                <a:solidFill>
                  <a:schemeClr val="tx1"/>
                </a:solidFill>
                <a:latin typeface="+mn-lt"/>
                <a:cs typeface="Plus Jakarta Sans Medium" pitchFamily="2" charset="0"/>
              </a:defRPr>
            </a:lvl1pPr>
            <a:lvl2pPr>
              <a:defRPr sz="900">
                <a:solidFill>
                  <a:schemeClr val="tx1"/>
                </a:solidFill>
                <a:latin typeface="+mn-lt"/>
                <a:cs typeface="Plus Jakarta Sans Medium" pitchFamily="2" charset="0"/>
              </a:defRPr>
            </a:lvl2pPr>
            <a:lvl3pPr>
              <a:defRPr sz="900">
                <a:solidFill>
                  <a:schemeClr val="tx1"/>
                </a:solidFill>
                <a:latin typeface="+mn-lt"/>
                <a:cs typeface="Plus Jakarta Sans Medium" pitchFamily="2" charset="0"/>
              </a:defRPr>
            </a:lvl3pPr>
            <a:lvl4pPr>
              <a:defRPr sz="900">
                <a:solidFill>
                  <a:schemeClr val="tx1"/>
                </a:solidFill>
                <a:latin typeface="+mn-lt"/>
                <a:cs typeface="Plus Jakarta Sans Medium" pitchFamily="2" charset="0"/>
              </a:defRPr>
            </a:lvl4pPr>
            <a:lvl5pPr>
              <a:defRPr sz="900">
                <a:solidFill>
                  <a:schemeClr val="tx1"/>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3">
            <a:extLst>
              <a:ext uri="{FF2B5EF4-FFF2-40B4-BE49-F238E27FC236}">
                <a16:creationId xmlns:a16="http://schemas.microsoft.com/office/drawing/2014/main" id="{A6FEC4D0-0034-6E30-E28F-F3353A531274}"/>
              </a:ext>
            </a:extLst>
          </p:cNvPr>
          <p:cNvSpPr>
            <a:spLocks noGrp="1"/>
          </p:cNvSpPr>
          <p:nvPr>
            <p:ph type="pic" sz="quarter" idx="51" hasCustomPrompt="1"/>
          </p:nvPr>
        </p:nvSpPr>
        <p:spPr>
          <a:xfrm>
            <a:off x="6164597" y="4359678"/>
            <a:ext cx="2562300" cy="1671477"/>
          </a:xfrm>
          <a:prstGeom prst="round2SameRect">
            <a:avLst>
              <a:gd name="adj1" fmla="val 0"/>
              <a:gd name="adj2" fmla="val 9619"/>
            </a:avLst>
          </a:prstGeom>
          <a:solidFill>
            <a:srgbClr val="C1BFFF"/>
          </a:solidFill>
        </p:spPr>
        <p:txBody>
          <a:bodyPr tIns="90000"/>
          <a:lstStyle>
            <a:lvl1pPr algn="ctr">
              <a:defRPr sz="1050">
                <a:solidFill>
                  <a:srgbClr val="0D004D"/>
                </a:solidFill>
              </a:defRPr>
            </a:lvl1pPr>
          </a:lstStyle>
          <a:p>
            <a:r>
              <a:rPr lang="en-US"/>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lt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ltGray">
          <a:xfrm>
            <a:off x="7431406" y="6439710"/>
            <a:ext cx="1301115"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357203251"/>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3 Col">
    <p:bg bwMode="ltGray">
      <p:bgPr>
        <a:solidFill>
          <a:srgbClr val="EDECF6"/>
        </a:solidFill>
        <a:effectLst/>
      </p:bgPr>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B46011D7-D3D9-E78A-4E0E-EE1A5B247FC2}"/>
              </a:ext>
            </a:extLst>
          </p:cNvPr>
          <p:cNvSpPr>
            <a:spLocks noGrp="1"/>
          </p:cNvSpPr>
          <p:nvPr>
            <p:ph type="body" sz="quarter" idx="27" hasCustomPrompt="1"/>
          </p:nvPr>
        </p:nvSpPr>
        <p:spPr bwMode="gray">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gray">
          <a:xfrm>
            <a:off x="412623" y="552450"/>
            <a:ext cx="8318754" cy="819150"/>
          </a:xfrm>
        </p:spPr>
        <p:txBody>
          <a:bodyPr/>
          <a:lstStyle/>
          <a:p>
            <a:r>
              <a:rPr lang="en-US" noProof="0"/>
              <a:t>Place headline here</a:t>
            </a:r>
          </a:p>
        </p:txBody>
      </p:sp>
      <p:sp>
        <p:nvSpPr>
          <p:cNvPr id="4" name="Rounded Rectangle 1">
            <a:extLst>
              <a:ext uri="{FF2B5EF4-FFF2-40B4-BE49-F238E27FC236}">
                <a16:creationId xmlns:a16="http://schemas.microsoft.com/office/drawing/2014/main" id="{3ADF9686-3955-45BC-803C-08C23156E943}"/>
              </a:ext>
              <a:ext uri="{C183D7F6-B498-43B3-948B-1728B52AA6E4}">
                <adec:decorative xmlns:adec="http://schemas.microsoft.com/office/drawing/2017/decorative" val="1"/>
              </a:ext>
            </a:extLst>
          </p:cNvPr>
          <p:cNvSpPr/>
          <p:nvPr userDrawn="1"/>
        </p:nvSpPr>
        <p:spPr bwMode="gray">
          <a:xfrm>
            <a:off x="412624" y="1644649"/>
            <a:ext cx="2571260"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noProof="0"/>
          </a:p>
        </p:txBody>
      </p:sp>
      <p:sp>
        <p:nvSpPr>
          <p:cNvPr id="42" name="Subhead 1">
            <a:extLst>
              <a:ext uri="{FF2B5EF4-FFF2-40B4-BE49-F238E27FC236}">
                <a16:creationId xmlns:a16="http://schemas.microsoft.com/office/drawing/2014/main" id="{5D7DE015-F779-D7DF-38B5-B232433543E3}"/>
              </a:ext>
            </a:extLst>
          </p:cNvPr>
          <p:cNvSpPr>
            <a:spLocks noGrp="1"/>
          </p:cNvSpPr>
          <p:nvPr>
            <p:ph type="body" sz="quarter" idx="16" hasCustomPrompt="1"/>
          </p:nvPr>
        </p:nvSpPr>
        <p:spPr bwMode="gray">
          <a:xfrm>
            <a:off x="617824" y="1917698"/>
            <a:ext cx="2160860" cy="295688"/>
          </a:xfrm>
        </p:spPr>
        <p:txBody>
          <a:bodyPr/>
          <a:lstStyle>
            <a:lvl1pPr marL="0" indent="0">
              <a:buNone/>
              <a:defRPr sz="900" b="0" cap="all" baseline="0">
                <a:solidFill>
                  <a:srgbClr val="0D004D"/>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0" name="Description 1">
            <a:extLst>
              <a:ext uri="{FF2B5EF4-FFF2-40B4-BE49-F238E27FC236}">
                <a16:creationId xmlns:a16="http://schemas.microsoft.com/office/drawing/2014/main" id="{200DDE1B-BD22-FFF3-B49F-A0CFC2E212C8}"/>
              </a:ext>
            </a:extLst>
          </p:cNvPr>
          <p:cNvSpPr>
            <a:spLocks noGrp="1"/>
          </p:cNvSpPr>
          <p:nvPr>
            <p:ph type="body" idx="1" hasCustomPrompt="1"/>
          </p:nvPr>
        </p:nvSpPr>
        <p:spPr bwMode="gray">
          <a:xfrm>
            <a:off x="618466" y="2213389"/>
            <a:ext cx="2159576" cy="1286599"/>
          </a:xfrm>
        </p:spPr>
        <p:txBody>
          <a:bodyPr anchor="t" anchorCtr="0"/>
          <a:lstStyle>
            <a:lvl1pPr marL="0" indent="0">
              <a:spcAft>
                <a:spcPts val="0"/>
              </a:spcAft>
              <a:buNone/>
              <a:defRPr sz="1200" b="0">
                <a:solidFill>
                  <a:srgbClr val="0D004D"/>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41" name="Text 1">
            <a:extLst>
              <a:ext uri="{FF2B5EF4-FFF2-40B4-BE49-F238E27FC236}">
                <a16:creationId xmlns:a16="http://schemas.microsoft.com/office/drawing/2014/main" id="{5076CBFB-6431-4165-78BC-8CD0FD4AE1AC}"/>
              </a:ext>
            </a:extLst>
          </p:cNvPr>
          <p:cNvSpPr>
            <a:spLocks noGrp="1"/>
          </p:cNvSpPr>
          <p:nvPr>
            <p:ph type="body" sz="quarter" idx="15"/>
          </p:nvPr>
        </p:nvSpPr>
        <p:spPr bwMode="gray">
          <a:xfrm>
            <a:off x="617824" y="3499986"/>
            <a:ext cx="2160860" cy="2262640"/>
          </a:xfrm>
        </p:spPr>
        <p:txBody>
          <a:bodyPr/>
          <a:lstStyle>
            <a:lvl1pPr marL="0" indent="0">
              <a:buNone/>
              <a:defRPr sz="900">
                <a:solidFill>
                  <a:srgbClr val="0D004D"/>
                </a:solidFill>
                <a:latin typeface="+mn-lt"/>
                <a:cs typeface="Plus Jakarta Sans Medium" pitchFamily="2" charset="0"/>
              </a:defRPr>
            </a:lvl1pPr>
            <a:lvl2pPr>
              <a:defRPr sz="900">
                <a:solidFill>
                  <a:srgbClr val="0D004D"/>
                </a:solidFill>
                <a:latin typeface="+mn-lt"/>
                <a:cs typeface="Plus Jakarta Sans Medium" pitchFamily="2" charset="0"/>
              </a:defRPr>
            </a:lvl2pPr>
            <a:lvl3pPr>
              <a:defRPr sz="900">
                <a:solidFill>
                  <a:srgbClr val="0D004D"/>
                </a:solidFill>
                <a:latin typeface="+mn-lt"/>
                <a:cs typeface="Plus Jakarta Sans Medium" pitchFamily="2" charset="0"/>
              </a:defRPr>
            </a:lvl3pPr>
            <a:lvl4pPr>
              <a:defRPr sz="900">
                <a:solidFill>
                  <a:srgbClr val="0D004D"/>
                </a:solidFill>
                <a:latin typeface="+mn-lt"/>
                <a:cs typeface="Plus Jakarta Sans Medium" pitchFamily="2" charset="0"/>
              </a:defRPr>
            </a:lvl4pPr>
            <a:lvl5pPr>
              <a:defRPr sz="9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Rounded Rectangle 2">
            <a:extLst>
              <a:ext uri="{FF2B5EF4-FFF2-40B4-BE49-F238E27FC236}">
                <a16:creationId xmlns:a16="http://schemas.microsoft.com/office/drawing/2014/main" id="{2BFAB769-0302-A0F4-0B4E-E933B063A704}"/>
              </a:ext>
              <a:ext uri="{C183D7F6-B498-43B3-948B-1728B52AA6E4}">
                <adec:decorative xmlns:adec="http://schemas.microsoft.com/office/drawing/2017/decorative" val="1"/>
              </a:ext>
            </a:extLst>
          </p:cNvPr>
          <p:cNvSpPr/>
          <p:nvPr userDrawn="1"/>
        </p:nvSpPr>
        <p:spPr bwMode="gray">
          <a:xfrm>
            <a:off x="3286705" y="1644649"/>
            <a:ext cx="2571260"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noProof="0"/>
          </a:p>
        </p:txBody>
      </p:sp>
      <p:sp>
        <p:nvSpPr>
          <p:cNvPr id="48" name="Subhead 2">
            <a:extLst>
              <a:ext uri="{FF2B5EF4-FFF2-40B4-BE49-F238E27FC236}">
                <a16:creationId xmlns:a16="http://schemas.microsoft.com/office/drawing/2014/main" id="{EBB6A4C3-F20C-97B6-A6E2-7FE2F60C625B}"/>
              </a:ext>
              <a:ext uri="{C183D7F6-B498-43B3-948B-1728B52AA6E4}">
                <adec:decorative xmlns:adec="http://schemas.microsoft.com/office/drawing/2017/decorative" val="0"/>
              </a:ext>
            </a:extLst>
          </p:cNvPr>
          <p:cNvSpPr>
            <a:spLocks noGrp="1"/>
          </p:cNvSpPr>
          <p:nvPr>
            <p:ph type="body" sz="quarter" idx="19" hasCustomPrompt="1"/>
          </p:nvPr>
        </p:nvSpPr>
        <p:spPr bwMode="gray">
          <a:xfrm>
            <a:off x="3491571" y="1917698"/>
            <a:ext cx="2160860" cy="295688"/>
          </a:xfrm>
        </p:spPr>
        <p:txBody>
          <a:bodyPr/>
          <a:lstStyle>
            <a:lvl1pPr marL="0" indent="0">
              <a:buNone/>
              <a:defRPr sz="900" b="0" cap="all" baseline="0">
                <a:solidFill>
                  <a:srgbClr val="0D004D"/>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6" name="Description 2">
            <a:extLst>
              <a:ext uri="{FF2B5EF4-FFF2-40B4-BE49-F238E27FC236}">
                <a16:creationId xmlns:a16="http://schemas.microsoft.com/office/drawing/2014/main" id="{F47F8685-5701-1F62-373B-06DF4BA775FC}"/>
              </a:ext>
            </a:extLst>
          </p:cNvPr>
          <p:cNvSpPr>
            <a:spLocks noGrp="1"/>
          </p:cNvSpPr>
          <p:nvPr>
            <p:ph type="body" idx="17" hasCustomPrompt="1"/>
          </p:nvPr>
        </p:nvSpPr>
        <p:spPr bwMode="gray">
          <a:xfrm>
            <a:off x="3492211" y="2213389"/>
            <a:ext cx="2159576" cy="1286599"/>
          </a:xfrm>
        </p:spPr>
        <p:txBody>
          <a:bodyPr anchor="t" anchorCtr="0"/>
          <a:lstStyle>
            <a:lvl1pPr marL="0" indent="0">
              <a:spcAft>
                <a:spcPts val="0"/>
              </a:spcAft>
              <a:buNone/>
              <a:defRPr sz="1200" b="0">
                <a:solidFill>
                  <a:srgbClr val="0D004D"/>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47" name="Text 3">
            <a:extLst>
              <a:ext uri="{FF2B5EF4-FFF2-40B4-BE49-F238E27FC236}">
                <a16:creationId xmlns:a16="http://schemas.microsoft.com/office/drawing/2014/main" id="{BE7C743A-BCC0-336E-7A19-A4EE4A53B95F}"/>
              </a:ext>
            </a:extLst>
          </p:cNvPr>
          <p:cNvSpPr>
            <a:spLocks noGrp="1"/>
          </p:cNvSpPr>
          <p:nvPr>
            <p:ph type="body" sz="quarter" idx="18"/>
          </p:nvPr>
        </p:nvSpPr>
        <p:spPr bwMode="gray">
          <a:xfrm>
            <a:off x="3491571" y="3499986"/>
            <a:ext cx="2160860" cy="2262640"/>
          </a:xfrm>
        </p:spPr>
        <p:txBody>
          <a:bodyPr/>
          <a:lstStyle>
            <a:lvl1pPr marL="0" indent="0">
              <a:buNone/>
              <a:defRPr sz="900">
                <a:solidFill>
                  <a:srgbClr val="0D004D"/>
                </a:solidFill>
                <a:latin typeface="+mn-lt"/>
                <a:cs typeface="Plus Jakarta Sans Medium" pitchFamily="2" charset="0"/>
              </a:defRPr>
            </a:lvl1pPr>
            <a:lvl2pPr>
              <a:defRPr sz="900">
                <a:solidFill>
                  <a:srgbClr val="0D004D"/>
                </a:solidFill>
                <a:latin typeface="+mn-lt"/>
                <a:cs typeface="Plus Jakarta Sans Medium" pitchFamily="2" charset="0"/>
              </a:defRPr>
            </a:lvl2pPr>
            <a:lvl3pPr>
              <a:defRPr sz="900">
                <a:solidFill>
                  <a:srgbClr val="0D004D"/>
                </a:solidFill>
                <a:latin typeface="+mn-lt"/>
                <a:cs typeface="Plus Jakarta Sans Medium" pitchFamily="2" charset="0"/>
              </a:defRPr>
            </a:lvl3pPr>
            <a:lvl4pPr>
              <a:defRPr sz="900">
                <a:solidFill>
                  <a:srgbClr val="0D004D"/>
                </a:solidFill>
                <a:latin typeface="+mn-lt"/>
                <a:cs typeface="Plus Jakarta Sans Medium" pitchFamily="2" charset="0"/>
              </a:defRPr>
            </a:lvl4pPr>
            <a:lvl5pPr>
              <a:defRPr sz="9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Rounded Rectangle 3">
            <a:extLst>
              <a:ext uri="{FF2B5EF4-FFF2-40B4-BE49-F238E27FC236}">
                <a16:creationId xmlns:a16="http://schemas.microsoft.com/office/drawing/2014/main" id="{21B29E7D-1997-B853-9D90-E1307B9773AB}"/>
              </a:ext>
              <a:ext uri="{C183D7F6-B498-43B3-948B-1728B52AA6E4}">
                <adec:decorative xmlns:adec="http://schemas.microsoft.com/office/drawing/2017/decorative" val="1"/>
              </a:ext>
            </a:extLst>
          </p:cNvPr>
          <p:cNvSpPr/>
          <p:nvPr userDrawn="1"/>
        </p:nvSpPr>
        <p:spPr bwMode="gray">
          <a:xfrm>
            <a:off x="6160785" y="1644649"/>
            <a:ext cx="2571260" cy="4391757"/>
          </a:xfrm>
          <a:prstGeom prst="roundRect">
            <a:avLst>
              <a:gd name="adj" fmla="val 5109"/>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noProof="0"/>
          </a:p>
        </p:txBody>
      </p:sp>
      <p:sp>
        <p:nvSpPr>
          <p:cNvPr id="51" name="Subhead 3">
            <a:extLst>
              <a:ext uri="{FF2B5EF4-FFF2-40B4-BE49-F238E27FC236}">
                <a16:creationId xmlns:a16="http://schemas.microsoft.com/office/drawing/2014/main" id="{5A1FB4BC-6AF4-B4B9-1A86-51C3E2DA5795}"/>
              </a:ext>
            </a:extLst>
          </p:cNvPr>
          <p:cNvSpPr>
            <a:spLocks noGrp="1"/>
          </p:cNvSpPr>
          <p:nvPr>
            <p:ph type="body" sz="quarter" idx="22" hasCustomPrompt="1"/>
          </p:nvPr>
        </p:nvSpPr>
        <p:spPr bwMode="gray">
          <a:xfrm>
            <a:off x="6365317" y="1917698"/>
            <a:ext cx="2160860" cy="295688"/>
          </a:xfrm>
        </p:spPr>
        <p:txBody>
          <a:bodyPr/>
          <a:lstStyle>
            <a:lvl1pPr marL="0" indent="0">
              <a:buNone/>
              <a:defRPr sz="900" b="0" cap="all" baseline="0">
                <a:solidFill>
                  <a:srgbClr val="0D004D"/>
                </a:solidFill>
                <a:latin typeface="+mn-lt"/>
                <a:cs typeface="Plus Jakarta Sans Medium" pitchFamily="2" charset="0"/>
              </a:defRPr>
            </a:lvl1pPr>
            <a:lvl2pPr>
              <a:defRPr sz="1050">
                <a:solidFill>
                  <a:schemeClr val="bg1"/>
                </a:solidFill>
              </a:defRPr>
            </a:lvl2pPr>
            <a:lvl3pPr>
              <a:defRPr sz="1050">
                <a:solidFill>
                  <a:schemeClr val="bg1"/>
                </a:solidFill>
              </a:defRPr>
            </a:lvl3pPr>
            <a:lvl4pPr>
              <a:defRPr sz="1050">
                <a:solidFill>
                  <a:schemeClr val="bg1"/>
                </a:solidFill>
              </a:defRPr>
            </a:lvl4pPr>
            <a:lvl5pPr>
              <a:defRPr sz="1050">
                <a:solidFill>
                  <a:schemeClr val="bg1"/>
                </a:solidFill>
              </a:defRPr>
            </a:lvl5pPr>
          </a:lstStyle>
          <a:p>
            <a:pPr lvl="0"/>
            <a:r>
              <a:rPr lang="en-US" noProof="0"/>
              <a:t>SUBHEAD</a:t>
            </a:r>
          </a:p>
        </p:txBody>
      </p:sp>
      <p:sp>
        <p:nvSpPr>
          <p:cNvPr id="49" name="Description 3">
            <a:extLst>
              <a:ext uri="{FF2B5EF4-FFF2-40B4-BE49-F238E27FC236}">
                <a16:creationId xmlns:a16="http://schemas.microsoft.com/office/drawing/2014/main" id="{4DC1BED2-6693-F56C-FF2D-6E6FC1A4CE61}"/>
              </a:ext>
            </a:extLst>
          </p:cNvPr>
          <p:cNvSpPr>
            <a:spLocks noGrp="1"/>
          </p:cNvSpPr>
          <p:nvPr>
            <p:ph type="body" idx="20" hasCustomPrompt="1"/>
          </p:nvPr>
        </p:nvSpPr>
        <p:spPr bwMode="gray">
          <a:xfrm>
            <a:off x="6365959" y="2213389"/>
            <a:ext cx="2159576" cy="1286599"/>
          </a:xfrm>
        </p:spPr>
        <p:txBody>
          <a:bodyPr anchor="t" anchorCtr="0"/>
          <a:lstStyle>
            <a:lvl1pPr marL="0" indent="0">
              <a:spcAft>
                <a:spcPts val="0"/>
              </a:spcAft>
              <a:buNone/>
              <a:defRPr sz="1200" b="0">
                <a:solidFill>
                  <a:srgbClr val="0D004D"/>
                </a:solidFill>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long subhead here</a:t>
            </a:r>
          </a:p>
        </p:txBody>
      </p:sp>
      <p:sp>
        <p:nvSpPr>
          <p:cNvPr id="50" name="Text 3">
            <a:extLst>
              <a:ext uri="{FF2B5EF4-FFF2-40B4-BE49-F238E27FC236}">
                <a16:creationId xmlns:a16="http://schemas.microsoft.com/office/drawing/2014/main" id="{09237A8C-DCDD-DC0E-AA67-A5786935C66E}"/>
              </a:ext>
            </a:extLst>
          </p:cNvPr>
          <p:cNvSpPr>
            <a:spLocks noGrp="1"/>
          </p:cNvSpPr>
          <p:nvPr>
            <p:ph type="body" sz="quarter" idx="21"/>
          </p:nvPr>
        </p:nvSpPr>
        <p:spPr bwMode="gray">
          <a:xfrm>
            <a:off x="6365317" y="3499986"/>
            <a:ext cx="2160860" cy="2262640"/>
          </a:xfrm>
        </p:spPr>
        <p:txBody>
          <a:bodyPr/>
          <a:lstStyle>
            <a:lvl1pPr marL="0" indent="0">
              <a:buNone/>
              <a:defRPr sz="900">
                <a:solidFill>
                  <a:srgbClr val="0D004D"/>
                </a:solidFill>
                <a:latin typeface="+mn-lt"/>
                <a:cs typeface="Plus Jakarta Sans Medium" pitchFamily="2" charset="0"/>
              </a:defRPr>
            </a:lvl1pPr>
            <a:lvl2pPr>
              <a:defRPr sz="900">
                <a:solidFill>
                  <a:srgbClr val="0D004D"/>
                </a:solidFill>
                <a:latin typeface="+mn-lt"/>
                <a:cs typeface="Plus Jakarta Sans Medium" pitchFamily="2" charset="0"/>
              </a:defRPr>
            </a:lvl2pPr>
            <a:lvl3pPr>
              <a:defRPr sz="900">
                <a:solidFill>
                  <a:srgbClr val="0D004D"/>
                </a:solidFill>
                <a:latin typeface="+mn-lt"/>
                <a:cs typeface="Plus Jakarta Sans Medium" pitchFamily="2" charset="0"/>
              </a:defRPr>
            </a:lvl3pPr>
            <a:lvl4pPr>
              <a:defRPr sz="900">
                <a:solidFill>
                  <a:srgbClr val="0D004D"/>
                </a:solidFill>
                <a:latin typeface="+mn-lt"/>
                <a:cs typeface="Plus Jakarta Sans Medium" pitchFamily="2" charset="0"/>
              </a:defRPr>
            </a:lvl4pPr>
            <a:lvl5pPr>
              <a:defRPr sz="900">
                <a:solidFill>
                  <a:srgbClr val="0D004D"/>
                </a:solidFill>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gray"/>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gray">
          <a:xfrm>
            <a:off x="7431406" y="6439710"/>
            <a:ext cx="1301115"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942259489"/>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4 Col Dark">
    <p:bg bwMode="gray">
      <p:bgRef idx="1001">
        <a:schemeClr val="bg2"/>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87858275-290A-1A42-0258-580F6B69CC31}"/>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gray">
          <a:xfrm>
            <a:off x="412623" y="552450"/>
            <a:ext cx="8318754" cy="819150"/>
          </a:xfrm>
        </p:spPr>
        <p:txBody>
          <a:bodyPr/>
          <a:lstStyle/>
          <a:p>
            <a:r>
              <a:rPr lang="en-US" noProof="0"/>
              <a:t>Place headline here</a:t>
            </a:r>
          </a:p>
        </p:txBody>
      </p:sp>
      <p:sp>
        <p:nvSpPr>
          <p:cNvPr id="4" name="Rounded Rectangle 1">
            <a:extLst>
              <a:ext uri="{FF2B5EF4-FFF2-40B4-BE49-F238E27FC236}">
                <a16:creationId xmlns:a16="http://schemas.microsoft.com/office/drawing/2014/main" id="{94DFA5BF-639B-17EA-4DE2-4F29D784FEC2}"/>
              </a:ext>
              <a:ext uri="{C183D7F6-B498-43B3-948B-1728B52AA6E4}">
                <adec:decorative xmlns:adec="http://schemas.microsoft.com/office/drawing/2017/decorative" val="1"/>
              </a:ext>
            </a:extLst>
          </p:cNvPr>
          <p:cNvSpPr/>
          <p:nvPr userDrawn="1"/>
        </p:nvSpPr>
        <p:spPr bwMode="gray">
          <a:xfrm>
            <a:off x="412623" y="2003534"/>
            <a:ext cx="1863766"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bwMode="white">
          <a:xfrm>
            <a:off x="601246" y="2214885"/>
            <a:ext cx="1486520" cy="493487"/>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 </a:t>
            </a:r>
            <a:br>
              <a:rPr lang="en-US" noProof="0"/>
            </a:br>
            <a:r>
              <a:rPr lang="en-US" noProof="0"/>
              <a:t>lorem ipsum</a:t>
            </a:r>
          </a:p>
        </p:txBody>
      </p:sp>
      <p:sp>
        <p:nvSpPr>
          <p:cNvPr id="13" name="Text 1">
            <a:extLst>
              <a:ext uri="{FF2B5EF4-FFF2-40B4-BE49-F238E27FC236}">
                <a16:creationId xmlns:a16="http://schemas.microsoft.com/office/drawing/2014/main" id="{DC257629-1D3C-76AF-80D7-B0D5FA453164}"/>
              </a:ext>
            </a:extLst>
          </p:cNvPr>
          <p:cNvSpPr>
            <a:spLocks noGrp="1"/>
          </p:cNvSpPr>
          <p:nvPr>
            <p:ph type="body" sz="quarter" idx="15"/>
          </p:nvPr>
        </p:nvSpPr>
        <p:spPr bwMode="white">
          <a:xfrm>
            <a:off x="601246" y="2941570"/>
            <a:ext cx="1486520" cy="2558082"/>
          </a:xfrm>
        </p:spPr>
        <p:txBody>
          <a:bodyPr/>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Rounded Rectangle 2">
            <a:extLst>
              <a:ext uri="{FF2B5EF4-FFF2-40B4-BE49-F238E27FC236}">
                <a16:creationId xmlns:a16="http://schemas.microsoft.com/office/drawing/2014/main" id="{30F163AE-4F60-F493-8F01-DC771E586076}"/>
              </a:ext>
              <a:ext uri="{C183D7F6-B498-43B3-948B-1728B52AA6E4}">
                <adec:decorative xmlns:adec="http://schemas.microsoft.com/office/drawing/2017/decorative" val="1"/>
              </a:ext>
            </a:extLst>
          </p:cNvPr>
          <p:cNvSpPr/>
          <p:nvPr userDrawn="1"/>
        </p:nvSpPr>
        <p:spPr bwMode="gray">
          <a:xfrm>
            <a:off x="2564906" y="2003534"/>
            <a:ext cx="1863766"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Subhead 2">
            <a:extLst>
              <a:ext uri="{FF2B5EF4-FFF2-40B4-BE49-F238E27FC236}">
                <a16:creationId xmlns:a16="http://schemas.microsoft.com/office/drawing/2014/main" id="{514BA597-FAA5-F1F5-2969-E85FF4DFEF64}"/>
              </a:ext>
            </a:extLst>
          </p:cNvPr>
          <p:cNvSpPr>
            <a:spLocks noGrp="1"/>
          </p:cNvSpPr>
          <p:nvPr>
            <p:ph type="body" idx="17" hasCustomPrompt="1"/>
          </p:nvPr>
        </p:nvSpPr>
        <p:spPr bwMode="white">
          <a:xfrm>
            <a:off x="2753527" y="2214885"/>
            <a:ext cx="1486520" cy="493487"/>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 </a:t>
            </a:r>
            <a:br>
              <a:rPr lang="en-US" noProof="0"/>
            </a:br>
            <a:r>
              <a:rPr lang="en-US" noProof="0"/>
              <a:t>lorem ipsum</a:t>
            </a:r>
          </a:p>
        </p:txBody>
      </p:sp>
      <p:sp>
        <p:nvSpPr>
          <p:cNvPr id="28" name="Text 2">
            <a:extLst>
              <a:ext uri="{FF2B5EF4-FFF2-40B4-BE49-F238E27FC236}">
                <a16:creationId xmlns:a16="http://schemas.microsoft.com/office/drawing/2014/main" id="{29D25143-E669-CD69-1A42-D567809E088F}"/>
              </a:ext>
            </a:extLst>
          </p:cNvPr>
          <p:cNvSpPr>
            <a:spLocks noGrp="1"/>
          </p:cNvSpPr>
          <p:nvPr>
            <p:ph type="body" sz="quarter" idx="20"/>
          </p:nvPr>
        </p:nvSpPr>
        <p:spPr bwMode="white">
          <a:xfrm>
            <a:off x="2753527" y="2941570"/>
            <a:ext cx="1486520" cy="2558082"/>
          </a:xfrm>
        </p:spPr>
        <p:txBody>
          <a:bodyPr/>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Rounded Rectangle 3">
            <a:extLst>
              <a:ext uri="{FF2B5EF4-FFF2-40B4-BE49-F238E27FC236}">
                <a16:creationId xmlns:a16="http://schemas.microsoft.com/office/drawing/2014/main" id="{55942230-235B-510C-60F3-A308C7C46539}"/>
              </a:ext>
              <a:ext uri="{C183D7F6-B498-43B3-948B-1728B52AA6E4}">
                <adec:decorative xmlns:adec="http://schemas.microsoft.com/office/drawing/2017/decorative" val="1"/>
              </a:ext>
            </a:extLst>
          </p:cNvPr>
          <p:cNvSpPr/>
          <p:nvPr userDrawn="1"/>
        </p:nvSpPr>
        <p:spPr bwMode="gray">
          <a:xfrm>
            <a:off x="4717188" y="2003534"/>
            <a:ext cx="1863766"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6" name="Subhead 3">
            <a:extLst>
              <a:ext uri="{FF2B5EF4-FFF2-40B4-BE49-F238E27FC236}">
                <a16:creationId xmlns:a16="http://schemas.microsoft.com/office/drawing/2014/main" id="{D75C3222-F3D8-F918-DE1C-5E2734078C58}"/>
              </a:ext>
            </a:extLst>
          </p:cNvPr>
          <p:cNvSpPr>
            <a:spLocks noGrp="1"/>
          </p:cNvSpPr>
          <p:nvPr>
            <p:ph type="body" idx="18" hasCustomPrompt="1"/>
          </p:nvPr>
        </p:nvSpPr>
        <p:spPr bwMode="white">
          <a:xfrm>
            <a:off x="4905810" y="2214885"/>
            <a:ext cx="1486520" cy="493487"/>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 </a:t>
            </a:r>
            <a:br>
              <a:rPr lang="en-US" noProof="0"/>
            </a:br>
            <a:r>
              <a:rPr lang="en-US" noProof="0"/>
              <a:t>lorem ipsum</a:t>
            </a:r>
          </a:p>
        </p:txBody>
      </p:sp>
      <p:sp>
        <p:nvSpPr>
          <p:cNvPr id="29" name="Text 3">
            <a:extLst>
              <a:ext uri="{FF2B5EF4-FFF2-40B4-BE49-F238E27FC236}">
                <a16:creationId xmlns:a16="http://schemas.microsoft.com/office/drawing/2014/main" id="{D745CBBD-A271-85EF-3D79-339C7A34A45F}"/>
              </a:ext>
            </a:extLst>
          </p:cNvPr>
          <p:cNvSpPr>
            <a:spLocks noGrp="1"/>
          </p:cNvSpPr>
          <p:nvPr>
            <p:ph type="body" sz="quarter" idx="21"/>
          </p:nvPr>
        </p:nvSpPr>
        <p:spPr bwMode="white">
          <a:xfrm>
            <a:off x="4905810" y="2941570"/>
            <a:ext cx="1486520" cy="2558082"/>
          </a:xfrm>
        </p:spPr>
        <p:txBody>
          <a:bodyPr/>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Rounded Rectangle 4">
            <a:extLst>
              <a:ext uri="{FF2B5EF4-FFF2-40B4-BE49-F238E27FC236}">
                <a16:creationId xmlns:a16="http://schemas.microsoft.com/office/drawing/2014/main" id="{F93B6AB1-11F2-03BD-08F1-6CCAC81C103E}"/>
              </a:ext>
              <a:ext uri="{C183D7F6-B498-43B3-948B-1728B52AA6E4}">
                <adec:decorative xmlns:adec="http://schemas.microsoft.com/office/drawing/2017/decorative" val="1"/>
              </a:ext>
            </a:extLst>
          </p:cNvPr>
          <p:cNvSpPr/>
          <p:nvPr userDrawn="1"/>
        </p:nvSpPr>
        <p:spPr bwMode="gray">
          <a:xfrm>
            <a:off x="6869469" y="2003534"/>
            <a:ext cx="1863766" cy="3759093"/>
          </a:xfrm>
          <a:prstGeom prst="roundRect">
            <a:avLst>
              <a:gd name="adj" fmla="val 7419"/>
            </a:avLst>
          </a:prstGeom>
          <a:noFill/>
          <a:ln w="952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7" name="Subhead 4">
            <a:extLst>
              <a:ext uri="{FF2B5EF4-FFF2-40B4-BE49-F238E27FC236}">
                <a16:creationId xmlns:a16="http://schemas.microsoft.com/office/drawing/2014/main" id="{BEFD4D07-55D5-4CF2-A527-34DDBD72AC5B}"/>
              </a:ext>
            </a:extLst>
          </p:cNvPr>
          <p:cNvSpPr>
            <a:spLocks noGrp="1"/>
          </p:cNvSpPr>
          <p:nvPr>
            <p:ph type="body" idx="19" hasCustomPrompt="1"/>
          </p:nvPr>
        </p:nvSpPr>
        <p:spPr bwMode="white">
          <a:xfrm>
            <a:off x="7058092" y="2214885"/>
            <a:ext cx="1486520" cy="493487"/>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 </a:t>
            </a:r>
            <a:br>
              <a:rPr lang="en-US" noProof="0"/>
            </a:br>
            <a:r>
              <a:rPr lang="en-US" noProof="0"/>
              <a:t>lorem ipsum</a:t>
            </a:r>
          </a:p>
        </p:txBody>
      </p:sp>
      <p:sp>
        <p:nvSpPr>
          <p:cNvPr id="30" name="Text 4">
            <a:extLst>
              <a:ext uri="{FF2B5EF4-FFF2-40B4-BE49-F238E27FC236}">
                <a16:creationId xmlns:a16="http://schemas.microsoft.com/office/drawing/2014/main" id="{49ECFA26-933A-52B8-47C9-B192BDAE78A4}"/>
              </a:ext>
            </a:extLst>
          </p:cNvPr>
          <p:cNvSpPr>
            <a:spLocks noGrp="1"/>
          </p:cNvSpPr>
          <p:nvPr>
            <p:ph type="body" sz="quarter" idx="22"/>
          </p:nvPr>
        </p:nvSpPr>
        <p:spPr bwMode="white">
          <a:xfrm>
            <a:off x="7058092" y="2941570"/>
            <a:ext cx="1486520" cy="2558082"/>
          </a:xfrm>
        </p:spPr>
        <p:txBody>
          <a:bodyPr/>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gray"/>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gray">
          <a:xfrm>
            <a:off x="7431406" y="6439710"/>
            <a:ext cx="1301115"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704625083"/>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oter Only with Graphic Waves Dark">
    <p:bg>
      <p:bgRef idx="1001">
        <a:schemeClr val="bg2"/>
      </p:bgRef>
    </p:bg>
    <p:spTree>
      <p:nvGrpSpPr>
        <p:cNvPr id="1" name=""/>
        <p:cNvGrpSpPr/>
        <p:nvPr/>
      </p:nvGrpSpPr>
      <p:grpSpPr>
        <a:xfrm>
          <a:off x="0" y="0"/>
          <a:ext cx="0" cy="0"/>
          <a:chOff x="0" y="0"/>
          <a:chExt cx="0" cy="0"/>
        </a:xfrm>
      </p:grpSpPr>
      <p:pic>
        <p:nvPicPr>
          <p:cNvPr id="10" name="Graphic Waves">
            <a:extLst>
              <a:ext uri="{FF2B5EF4-FFF2-40B4-BE49-F238E27FC236}">
                <a16:creationId xmlns:a16="http://schemas.microsoft.com/office/drawing/2014/main" id="{384E1635-052A-7DD7-99CB-D5CB8988E1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829"/>
            <a:ext cx="9144000" cy="6857172"/>
          </a:xfrm>
          <a:prstGeom prst="rect">
            <a:avLst/>
          </a:prstGeom>
        </p:spPr>
      </p:pic>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black">
          <a:xfrm>
            <a:off x="2286" y="-457200"/>
            <a:ext cx="9141714" cy="457200"/>
          </a:xfrm>
        </p:spPr>
        <p:txBody>
          <a:bodyPr/>
          <a:lstStyle>
            <a:lvl1pPr>
              <a:defRPr>
                <a:solidFill>
                  <a:schemeClr val="accent6"/>
                </a:solidFill>
              </a:defRPr>
            </a:lvl1pPr>
          </a:lstStyle>
          <a:p>
            <a:r>
              <a:rPr lang="en-US" noProof="0"/>
              <a:t>Insert offscreen slide title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chemeClr val="tx2"/>
                </a:solidFill>
              </a:defRPr>
            </a:lvl1p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782499327"/>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con and Text x3 Horizontal Dark">
    <p:bg>
      <p:bgRef idx="1001">
        <a:schemeClr val="bg2"/>
      </p:bgRef>
    </p:bg>
    <p:spTree>
      <p:nvGrpSpPr>
        <p:cNvPr id="1" name=""/>
        <p:cNvGrpSpPr/>
        <p:nvPr/>
      </p:nvGrpSpPr>
      <p:grpSpPr>
        <a:xfrm>
          <a:off x="0" y="0"/>
          <a:ext cx="0" cy="0"/>
          <a:chOff x="0" y="0"/>
          <a:chExt cx="0" cy="0"/>
        </a:xfrm>
      </p:grpSpPr>
      <p:pic>
        <p:nvPicPr>
          <p:cNvPr id="20" name="Graphic Waves">
            <a:extLst>
              <a:ext uri="{FF2B5EF4-FFF2-40B4-BE49-F238E27FC236}">
                <a16:creationId xmlns:a16="http://schemas.microsoft.com/office/drawing/2014/main" id="{08694DAF-622A-C710-DB45-6F2178A429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a:ln w="9525">
            <a:solidFill>
              <a:srgbClr val="512EAB"/>
            </a:solidFill>
          </a:ln>
        </p:spPr>
      </p:pic>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 uri="{C183D7F6-B498-43B3-948B-1728B52AA6E4}">
                <adec:decorative xmlns:adec="http://schemas.microsoft.com/office/drawing/2017/decorative" val="0"/>
              </a:ext>
            </a:extLst>
          </p:cNvPr>
          <p:cNvSpPr>
            <a:spLocks noGrp="1"/>
          </p:cNvSpPr>
          <p:nvPr>
            <p:ph type="title" hasCustomPrompt="1"/>
          </p:nvPr>
        </p:nvSpPr>
        <p:spPr bwMode="white">
          <a:xfrm>
            <a:off x="412623" y="552450"/>
            <a:ext cx="8318754" cy="819150"/>
          </a:xfrm>
        </p:spPr>
        <p:txBody>
          <a:bodyPr/>
          <a:lstStyle>
            <a:lvl1pPr>
              <a:defRPr>
                <a:solidFill>
                  <a:schemeClr val="tx2"/>
                </a:solidFill>
              </a:defRPr>
            </a:lvl1pPr>
          </a:lstStyle>
          <a:p>
            <a:r>
              <a:rPr lang="en-US" noProof="0"/>
              <a:t>Place headline here</a:t>
            </a:r>
          </a:p>
        </p:txBody>
      </p:sp>
      <p:cxnSp>
        <p:nvCxnSpPr>
          <p:cNvPr id="8" name="Straight Connector 1">
            <a:extLst>
              <a:ext uri="{FF2B5EF4-FFF2-40B4-BE49-F238E27FC236}">
                <a16:creationId xmlns:a16="http://schemas.microsoft.com/office/drawing/2014/main" id="{1EE515A2-6328-17B6-F24D-B59F3FCBA32F}"/>
              </a:ext>
              <a:ext uri="{C183D7F6-B498-43B3-948B-1728B52AA6E4}">
                <adec:decorative xmlns:adec="http://schemas.microsoft.com/office/drawing/2017/decorative" val="1"/>
              </a:ext>
            </a:extLst>
          </p:cNvPr>
          <p:cNvCxnSpPr>
            <a:cxnSpLocks/>
          </p:cNvCxnSpPr>
          <p:nvPr userDrawn="1"/>
        </p:nvCxnSpPr>
        <p:spPr bwMode="white">
          <a:xfrm>
            <a:off x="412624" y="1644648"/>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7" name="Icon 1">
            <a:extLst>
              <a:ext uri="{FF2B5EF4-FFF2-40B4-BE49-F238E27FC236}">
                <a16:creationId xmlns:a16="http://schemas.microsoft.com/office/drawing/2014/main" id="{13010377-DD72-ACA6-CAE2-3D08A59518D9}"/>
              </a:ext>
              <a:ext uri="{C183D7F6-B498-43B3-948B-1728B52AA6E4}">
                <adec:decorative xmlns:adec="http://schemas.microsoft.com/office/drawing/2017/decorative" val="1"/>
              </a:ext>
            </a:extLst>
          </p:cNvPr>
          <p:cNvSpPr>
            <a:spLocks noGrp="1"/>
          </p:cNvSpPr>
          <p:nvPr>
            <p:ph type="pic" sz="quarter" idx="38" hasCustomPrompt="1"/>
          </p:nvPr>
        </p:nvSpPr>
        <p:spPr bwMode="white">
          <a:xfrm>
            <a:off x="412623" y="2067135"/>
            <a:ext cx="397764" cy="527684"/>
          </a:xfrm>
        </p:spPr>
        <p:txBody>
          <a:bodyPr anchor="ctr"/>
          <a:lstStyle>
            <a:lvl1pPr marL="0" indent="0" algn="ctr">
              <a:buNone/>
              <a:defRPr sz="750"/>
            </a:lvl1pPr>
          </a:lstStyle>
          <a:p>
            <a:r>
              <a:rPr lang="en-US" noProof="0"/>
              <a:t>Icon</a:t>
            </a:r>
          </a:p>
        </p:txBody>
      </p:sp>
      <p:sp>
        <p:nvSpPr>
          <p:cNvPr id="3" name="Subhead 1">
            <a:extLst>
              <a:ext uri="{FF2B5EF4-FFF2-40B4-BE49-F238E27FC236}">
                <a16:creationId xmlns:a16="http://schemas.microsoft.com/office/drawing/2014/main" id="{E107CB8E-DC12-4ACD-605C-228CD8103202}"/>
              </a:ext>
            </a:extLst>
          </p:cNvPr>
          <p:cNvSpPr>
            <a:spLocks noGrp="1"/>
          </p:cNvSpPr>
          <p:nvPr>
            <p:ph type="body" idx="1" hasCustomPrompt="1"/>
          </p:nvPr>
        </p:nvSpPr>
        <p:spPr bwMode="white">
          <a:xfrm>
            <a:off x="1237576" y="1898639"/>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14" name="Text 1">
            <a:extLst>
              <a:ext uri="{FF2B5EF4-FFF2-40B4-BE49-F238E27FC236}">
                <a16:creationId xmlns:a16="http://schemas.microsoft.com/office/drawing/2014/main" id="{EB3F88AA-FE75-288D-8ACA-587C34A9CF0B}"/>
              </a:ext>
            </a:extLst>
          </p:cNvPr>
          <p:cNvSpPr>
            <a:spLocks noGrp="1"/>
          </p:cNvSpPr>
          <p:nvPr>
            <p:ph type="body" sz="quarter" idx="29"/>
          </p:nvPr>
        </p:nvSpPr>
        <p:spPr bwMode="white">
          <a:xfrm>
            <a:off x="1237575" y="2178617"/>
            <a:ext cx="4087368" cy="572984"/>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7" name="Straight Connector 2">
            <a:extLst>
              <a:ext uri="{FF2B5EF4-FFF2-40B4-BE49-F238E27FC236}">
                <a16:creationId xmlns:a16="http://schemas.microsoft.com/office/drawing/2014/main" id="{E3CDB21E-3E80-C8A5-4DEA-8F10880104EC}"/>
              </a:ext>
              <a:ext uri="{C183D7F6-B498-43B3-948B-1728B52AA6E4}">
                <adec:decorative xmlns:adec="http://schemas.microsoft.com/office/drawing/2017/decorative" val="1"/>
              </a:ext>
            </a:extLst>
          </p:cNvPr>
          <p:cNvCxnSpPr>
            <a:cxnSpLocks/>
          </p:cNvCxnSpPr>
          <p:nvPr userDrawn="1"/>
        </p:nvCxnSpPr>
        <p:spPr bwMode="white">
          <a:xfrm>
            <a:off x="412624" y="3017307"/>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8" name="Icon 2">
            <a:extLst>
              <a:ext uri="{FF2B5EF4-FFF2-40B4-BE49-F238E27FC236}">
                <a16:creationId xmlns:a16="http://schemas.microsoft.com/office/drawing/2014/main" id="{756DEBB3-DBCB-44A2-83F5-673473F749CB}"/>
              </a:ext>
              <a:ext uri="{C183D7F6-B498-43B3-948B-1728B52AA6E4}">
                <adec:decorative xmlns:adec="http://schemas.microsoft.com/office/drawing/2017/decorative" val="1"/>
              </a:ext>
            </a:extLst>
          </p:cNvPr>
          <p:cNvSpPr>
            <a:spLocks noGrp="1"/>
          </p:cNvSpPr>
          <p:nvPr>
            <p:ph type="pic" sz="quarter" idx="39" hasCustomPrompt="1"/>
          </p:nvPr>
        </p:nvSpPr>
        <p:spPr bwMode="white">
          <a:xfrm>
            <a:off x="412623" y="3438516"/>
            <a:ext cx="397764" cy="527684"/>
          </a:xfrm>
        </p:spPr>
        <p:txBody>
          <a:bodyPr anchor="ctr"/>
          <a:lstStyle>
            <a:lvl1pPr marL="0" indent="0" algn="ctr">
              <a:buNone/>
              <a:defRPr sz="750"/>
            </a:lvl1pPr>
          </a:lstStyle>
          <a:p>
            <a:r>
              <a:rPr lang="en-US" noProof="0"/>
              <a:t>Icon</a:t>
            </a:r>
          </a:p>
        </p:txBody>
      </p:sp>
      <p:sp>
        <p:nvSpPr>
          <p:cNvPr id="11" name="Subhead 2">
            <a:extLst>
              <a:ext uri="{FF2B5EF4-FFF2-40B4-BE49-F238E27FC236}">
                <a16:creationId xmlns:a16="http://schemas.microsoft.com/office/drawing/2014/main" id="{0BEF8BB9-482B-25FA-6F92-DAD2A7D8CA1B}"/>
              </a:ext>
            </a:extLst>
          </p:cNvPr>
          <p:cNvSpPr>
            <a:spLocks noGrp="1"/>
          </p:cNvSpPr>
          <p:nvPr>
            <p:ph type="body" idx="41" hasCustomPrompt="1"/>
          </p:nvPr>
        </p:nvSpPr>
        <p:spPr bwMode="white">
          <a:xfrm>
            <a:off x="1237576" y="3264361"/>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15" name="Text 2">
            <a:extLst>
              <a:ext uri="{FF2B5EF4-FFF2-40B4-BE49-F238E27FC236}">
                <a16:creationId xmlns:a16="http://schemas.microsoft.com/office/drawing/2014/main" id="{8531EFAC-6BE7-BF40-16F2-88B75169248A}"/>
              </a:ext>
            </a:extLst>
          </p:cNvPr>
          <p:cNvSpPr>
            <a:spLocks noGrp="1"/>
          </p:cNvSpPr>
          <p:nvPr>
            <p:ph type="body" sz="quarter" idx="30"/>
          </p:nvPr>
        </p:nvSpPr>
        <p:spPr bwMode="white">
          <a:xfrm>
            <a:off x="1237575" y="3549998"/>
            <a:ext cx="4087368" cy="572984"/>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9" name="Straight Connector 3">
            <a:extLst>
              <a:ext uri="{FF2B5EF4-FFF2-40B4-BE49-F238E27FC236}">
                <a16:creationId xmlns:a16="http://schemas.microsoft.com/office/drawing/2014/main" id="{A88C917E-5734-C78A-29C5-A3E9154C7224}"/>
              </a:ext>
              <a:ext uri="{C183D7F6-B498-43B3-948B-1728B52AA6E4}">
                <adec:decorative xmlns:adec="http://schemas.microsoft.com/office/drawing/2017/decorative" val="1"/>
              </a:ext>
            </a:extLst>
          </p:cNvPr>
          <p:cNvCxnSpPr>
            <a:cxnSpLocks/>
          </p:cNvCxnSpPr>
          <p:nvPr userDrawn="1"/>
        </p:nvCxnSpPr>
        <p:spPr bwMode="white">
          <a:xfrm>
            <a:off x="412624" y="4389966"/>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9" name="Icon 3">
            <a:extLst>
              <a:ext uri="{FF2B5EF4-FFF2-40B4-BE49-F238E27FC236}">
                <a16:creationId xmlns:a16="http://schemas.microsoft.com/office/drawing/2014/main" id="{485C4B5E-97E5-1505-4108-04489D83201A}"/>
              </a:ext>
              <a:ext uri="{C183D7F6-B498-43B3-948B-1728B52AA6E4}">
                <adec:decorative xmlns:adec="http://schemas.microsoft.com/office/drawing/2017/decorative" val="1"/>
              </a:ext>
            </a:extLst>
          </p:cNvPr>
          <p:cNvSpPr>
            <a:spLocks noGrp="1"/>
          </p:cNvSpPr>
          <p:nvPr>
            <p:ph type="pic" sz="quarter" idx="40" hasCustomPrompt="1"/>
          </p:nvPr>
        </p:nvSpPr>
        <p:spPr bwMode="white">
          <a:xfrm>
            <a:off x="412623" y="4813732"/>
            <a:ext cx="397764" cy="527684"/>
          </a:xfrm>
        </p:spPr>
        <p:txBody>
          <a:bodyPr anchor="ctr"/>
          <a:lstStyle>
            <a:lvl1pPr marL="0" indent="0" algn="ctr">
              <a:buNone/>
              <a:defRPr sz="750"/>
            </a:lvl1pPr>
          </a:lstStyle>
          <a:p>
            <a:r>
              <a:rPr lang="en-US" noProof="0"/>
              <a:t>Icon</a:t>
            </a:r>
          </a:p>
        </p:txBody>
      </p:sp>
      <p:sp>
        <p:nvSpPr>
          <p:cNvPr id="12" name="Subhead 3">
            <a:extLst>
              <a:ext uri="{FF2B5EF4-FFF2-40B4-BE49-F238E27FC236}">
                <a16:creationId xmlns:a16="http://schemas.microsoft.com/office/drawing/2014/main" id="{1AB8E9C8-83AE-C8D2-0184-1E0018C07787}"/>
              </a:ext>
            </a:extLst>
          </p:cNvPr>
          <p:cNvSpPr>
            <a:spLocks noGrp="1"/>
          </p:cNvSpPr>
          <p:nvPr>
            <p:ph type="body" idx="42" hasCustomPrompt="1"/>
          </p:nvPr>
        </p:nvSpPr>
        <p:spPr bwMode="white">
          <a:xfrm>
            <a:off x="1237576" y="4639136"/>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16" name="Text 3">
            <a:extLst>
              <a:ext uri="{FF2B5EF4-FFF2-40B4-BE49-F238E27FC236}">
                <a16:creationId xmlns:a16="http://schemas.microsoft.com/office/drawing/2014/main" id="{DCCBBD6D-3E78-9059-45D4-9D816555A22A}"/>
              </a:ext>
            </a:extLst>
          </p:cNvPr>
          <p:cNvSpPr>
            <a:spLocks noGrp="1"/>
          </p:cNvSpPr>
          <p:nvPr>
            <p:ph type="body" sz="quarter" idx="31"/>
          </p:nvPr>
        </p:nvSpPr>
        <p:spPr bwMode="white">
          <a:xfrm>
            <a:off x="1237575" y="4921381"/>
            <a:ext cx="4087368" cy="576819"/>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10" name="Straight Connector 4">
            <a:extLst>
              <a:ext uri="{FF2B5EF4-FFF2-40B4-BE49-F238E27FC236}">
                <a16:creationId xmlns:a16="http://schemas.microsoft.com/office/drawing/2014/main" id="{6845AC87-1606-EC81-CC58-79722EB79E69}"/>
              </a:ext>
              <a:ext uri="{C183D7F6-B498-43B3-948B-1728B52AA6E4}">
                <adec:decorative xmlns:adec="http://schemas.microsoft.com/office/drawing/2017/decorative" val="1"/>
              </a:ext>
            </a:extLst>
          </p:cNvPr>
          <p:cNvCxnSpPr>
            <a:cxnSpLocks/>
          </p:cNvCxnSpPr>
          <p:nvPr userDrawn="1"/>
        </p:nvCxnSpPr>
        <p:spPr bwMode="white">
          <a:xfrm>
            <a:off x="412624" y="5762626"/>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93449053"/>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con and Text x3 Horizontal">
    <p:bg>
      <p:bgRef idx="1001">
        <a:schemeClr val="bg1"/>
      </p:bgRef>
    </p:bg>
    <p:spTree>
      <p:nvGrpSpPr>
        <p:cNvPr id="1" name=""/>
        <p:cNvGrpSpPr/>
        <p:nvPr/>
      </p:nvGrpSpPr>
      <p:grpSpPr>
        <a:xfrm>
          <a:off x="0" y="0"/>
          <a:ext cx="0" cy="0"/>
          <a:chOff x="0" y="0"/>
          <a:chExt cx="0" cy="0"/>
        </a:xfrm>
      </p:grpSpPr>
      <p:pic>
        <p:nvPicPr>
          <p:cNvPr id="27" name="Graphic Waves">
            <a:extLst>
              <a:ext uri="{FF2B5EF4-FFF2-40B4-BE49-F238E27FC236}">
                <a16:creationId xmlns:a16="http://schemas.microsoft.com/office/drawing/2014/main" id="{0FB43EBC-EA1E-B903-C709-0B40C1981B1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6" name="Section">
            <a:extLst>
              <a:ext uri="{FF2B5EF4-FFF2-40B4-BE49-F238E27FC236}">
                <a16:creationId xmlns:a16="http://schemas.microsoft.com/office/drawing/2014/main" id="{C3F5BB9A-EE45-B960-B743-E16FDB97B4E6}"/>
              </a:ext>
            </a:extLst>
          </p:cNvPr>
          <p:cNvSpPr>
            <a:spLocks noGrp="1"/>
          </p:cNvSpPr>
          <p:nvPr>
            <p:ph type="body" sz="quarter" idx="27" hasCustomPrompt="1"/>
          </p:nvPr>
        </p:nvSpPr>
        <p:spPr bwMode="black">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black"/>
        <p:txBody>
          <a:bodyPr/>
          <a:lstStyle>
            <a:lvl1pPr>
              <a:defRPr>
                <a:solidFill>
                  <a:schemeClr val="tx2"/>
                </a:solidFill>
              </a:defRPr>
            </a:lvl1pPr>
          </a:lstStyle>
          <a:p>
            <a:r>
              <a:rPr lang="en-US" noProof="0"/>
              <a:t>Place headline here</a:t>
            </a:r>
          </a:p>
        </p:txBody>
      </p:sp>
      <p:cxnSp>
        <p:nvCxnSpPr>
          <p:cNvPr id="7" name="Straight Connector 1">
            <a:extLst>
              <a:ext uri="{FF2B5EF4-FFF2-40B4-BE49-F238E27FC236}">
                <a16:creationId xmlns:a16="http://schemas.microsoft.com/office/drawing/2014/main" id="{EE7B90CD-44DA-BFA1-CD41-10FBF6BCD8E5}"/>
              </a:ext>
              <a:ext uri="{C183D7F6-B498-43B3-948B-1728B52AA6E4}">
                <adec:decorative xmlns:adec="http://schemas.microsoft.com/office/drawing/2017/decorative" val="1"/>
              </a:ext>
            </a:extLst>
          </p:cNvPr>
          <p:cNvCxnSpPr>
            <a:cxnSpLocks/>
          </p:cNvCxnSpPr>
          <p:nvPr userDrawn="1"/>
        </p:nvCxnSpPr>
        <p:spPr bwMode="black">
          <a:xfrm>
            <a:off x="412624" y="1644648"/>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3" name="Icon 1">
            <a:extLst>
              <a:ext uri="{FF2B5EF4-FFF2-40B4-BE49-F238E27FC236}">
                <a16:creationId xmlns:a16="http://schemas.microsoft.com/office/drawing/2014/main" id="{077235C8-D369-B55E-6085-346A9C8F975F}"/>
              </a:ext>
              <a:ext uri="{C183D7F6-B498-43B3-948B-1728B52AA6E4}">
                <adec:decorative xmlns:adec="http://schemas.microsoft.com/office/drawing/2017/decorative" val="1"/>
              </a:ext>
            </a:extLst>
          </p:cNvPr>
          <p:cNvSpPr>
            <a:spLocks noGrp="1"/>
          </p:cNvSpPr>
          <p:nvPr>
            <p:ph type="pic" sz="quarter" idx="38" hasCustomPrompt="1"/>
          </p:nvPr>
        </p:nvSpPr>
        <p:spPr bwMode="black">
          <a:xfrm>
            <a:off x="412623" y="2067135"/>
            <a:ext cx="397764" cy="527684"/>
          </a:xfrm>
        </p:spPr>
        <p:txBody>
          <a:bodyPr anchor="ctr"/>
          <a:lstStyle>
            <a:lvl1pPr marL="0" indent="0" algn="ctr">
              <a:buNone/>
              <a:defRPr sz="750"/>
            </a:lvl1pPr>
          </a:lstStyle>
          <a:p>
            <a:r>
              <a:rPr lang="en-US" noProof="0"/>
              <a:t>Icon</a:t>
            </a:r>
          </a:p>
        </p:txBody>
      </p:sp>
      <p:sp>
        <p:nvSpPr>
          <p:cNvPr id="26" name="Subhead 1">
            <a:extLst>
              <a:ext uri="{FF2B5EF4-FFF2-40B4-BE49-F238E27FC236}">
                <a16:creationId xmlns:a16="http://schemas.microsoft.com/office/drawing/2014/main" id="{43815CE6-D23A-12AA-A25F-CE9E6D380C80}"/>
              </a:ext>
            </a:extLst>
          </p:cNvPr>
          <p:cNvSpPr>
            <a:spLocks noGrp="1"/>
          </p:cNvSpPr>
          <p:nvPr>
            <p:ph type="body" idx="1" hasCustomPrompt="1"/>
          </p:nvPr>
        </p:nvSpPr>
        <p:spPr bwMode="black">
          <a:xfrm>
            <a:off x="1237576" y="1898639"/>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30" name="Text 1">
            <a:extLst>
              <a:ext uri="{FF2B5EF4-FFF2-40B4-BE49-F238E27FC236}">
                <a16:creationId xmlns:a16="http://schemas.microsoft.com/office/drawing/2014/main" id="{FBC4333F-4D56-7AD5-4838-96E024765FCC}"/>
              </a:ext>
            </a:extLst>
          </p:cNvPr>
          <p:cNvSpPr>
            <a:spLocks noGrp="1"/>
          </p:cNvSpPr>
          <p:nvPr>
            <p:ph type="body" sz="quarter" idx="29"/>
          </p:nvPr>
        </p:nvSpPr>
        <p:spPr bwMode="black">
          <a:xfrm>
            <a:off x="1237575" y="2178617"/>
            <a:ext cx="4087368" cy="572984"/>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3" name="Straight Connector 2">
            <a:extLst>
              <a:ext uri="{FF2B5EF4-FFF2-40B4-BE49-F238E27FC236}">
                <a16:creationId xmlns:a16="http://schemas.microsoft.com/office/drawing/2014/main" id="{C40F7222-353C-A713-25E6-0A9DEFC0F184}"/>
              </a:ext>
              <a:ext uri="{C183D7F6-B498-43B3-948B-1728B52AA6E4}">
                <adec:decorative xmlns:adec="http://schemas.microsoft.com/office/drawing/2017/decorative" val="1"/>
              </a:ext>
            </a:extLst>
          </p:cNvPr>
          <p:cNvCxnSpPr>
            <a:cxnSpLocks/>
          </p:cNvCxnSpPr>
          <p:nvPr userDrawn="1"/>
        </p:nvCxnSpPr>
        <p:spPr bwMode="black">
          <a:xfrm>
            <a:off x="412624" y="3017307"/>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4" name="Icon 2">
            <a:extLst>
              <a:ext uri="{FF2B5EF4-FFF2-40B4-BE49-F238E27FC236}">
                <a16:creationId xmlns:a16="http://schemas.microsoft.com/office/drawing/2014/main" id="{37F52CC6-28D9-1669-D15C-F1647471366F}"/>
              </a:ext>
              <a:ext uri="{C183D7F6-B498-43B3-948B-1728B52AA6E4}">
                <adec:decorative xmlns:adec="http://schemas.microsoft.com/office/drawing/2017/decorative" val="1"/>
              </a:ext>
            </a:extLst>
          </p:cNvPr>
          <p:cNvSpPr>
            <a:spLocks noGrp="1"/>
          </p:cNvSpPr>
          <p:nvPr>
            <p:ph type="pic" sz="quarter" idx="39" hasCustomPrompt="1"/>
          </p:nvPr>
        </p:nvSpPr>
        <p:spPr bwMode="black">
          <a:xfrm>
            <a:off x="412623" y="3438516"/>
            <a:ext cx="397764" cy="527684"/>
          </a:xfrm>
        </p:spPr>
        <p:txBody>
          <a:bodyPr anchor="ctr"/>
          <a:lstStyle>
            <a:lvl1pPr marL="0" indent="0" algn="ctr">
              <a:buNone/>
              <a:defRPr sz="750"/>
            </a:lvl1pPr>
          </a:lstStyle>
          <a:p>
            <a:r>
              <a:rPr lang="en-US" noProof="0"/>
              <a:t>Icon</a:t>
            </a:r>
          </a:p>
        </p:txBody>
      </p:sp>
      <p:sp>
        <p:nvSpPr>
          <p:cNvPr id="28" name="Subhead 2">
            <a:extLst>
              <a:ext uri="{FF2B5EF4-FFF2-40B4-BE49-F238E27FC236}">
                <a16:creationId xmlns:a16="http://schemas.microsoft.com/office/drawing/2014/main" id="{49C98FD3-B5B1-5743-3560-3D8953126C5A}"/>
              </a:ext>
            </a:extLst>
          </p:cNvPr>
          <p:cNvSpPr>
            <a:spLocks noGrp="1"/>
          </p:cNvSpPr>
          <p:nvPr>
            <p:ph type="body" idx="41" hasCustomPrompt="1"/>
          </p:nvPr>
        </p:nvSpPr>
        <p:spPr bwMode="black">
          <a:xfrm>
            <a:off x="1237576" y="3264361"/>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31" name="Text 2">
            <a:extLst>
              <a:ext uri="{FF2B5EF4-FFF2-40B4-BE49-F238E27FC236}">
                <a16:creationId xmlns:a16="http://schemas.microsoft.com/office/drawing/2014/main" id="{276E51B3-29A0-BEA7-E8BD-09316F59FFF3}"/>
              </a:ext>
            </a:extLst>
          </p:cNvPr>
          <p:cNvSpPr>
            <a:spLocks noGrp="1"/>
          </p:cNvSpPr>
          <p:nvPr>
            <p:ph type="body" sz="quarter" idx="30"/>
          </p:nvPr>
        </p:nvSpPr>
        <p:spPr bwMode="black">
          <a:xfrm>
            <a:off x="1237575" y="3549998"/>
            <a:ext cx="4087368" cy="572984"/>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8" name="Straight Connector 3">
            <a:extLst>
              <a:ext uri="{FF2B5EF4-FFF2-40B4-BE49-F238E27FC236}">
                <a16:creationId xmlns:a16="http://schemas.microsoft.com/office/drawing/2014/main" id="{69E1BE35-CD88-393B-CDAF-6BFCA4FF9B09}"/>
              </a:ext>
              <a:ext uri="{C183D7F6-B498-43B3-948B-1728B52AA6E4}">
                <adec:decorative xmlns:adec="http://schemas.microsoft.com/office/drawing/2017/decorative" val="1"/>
              </a:ext>
            </a:extLst>
          </p:cNvPr>
          <p:cNvCxnSpPr>
            <a:cxnSpLocks/>
          </p:cNvCxnSpPr>
          <p:nvPr userDrawn="1"/>
        </p:nvCxnSpPr>
        <p:spPr bwMode="black">
          <a:xfrm>
            <a:off x="412624" y="4389966"/>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5" name="Icon 3">
            <a:extLst>
              <a:ext uri="{FF2B5EF4-FFF2-40B4-BE49-F238E27FC236}">
                <a16:creationId xmlns:a16="http://schemas.microsoft.com/office/drawing/2014/main" id="{BF59C226-73BC-872F-0023-C652CA1B0E49}"/>
              </a:ext>
              <a:ext uri="{C183D7F6-B498-43B3-948B-1728B52AA6E4}">
                <adec:decorative xmlns:adec="http://schemas.microsoft.com/office/drawing/2017/decorative" val="1"/>
              </a:ext>
            </a:extLst>
          </p:cNvPr>
          <p:cNvSpPr>
            <a:spLocks noGrp="1"/>
          </p:cNvSpPr>
          <p:nvPr>
            <p:ph type="pic" sz="quarter" idx="40" hasCustomPrompt="1"/>
          </p:nvPr>
        </p:nvSpPr>
        <p:spPr bwMode="black">
          <a:xfrm>
            <a:off x="412623" y="4813732"/>
            <a:ext cx="397764" cy="527684"/>
          </a:xfrm>
        </p:spPr>
        <p:txBody>
          <a:bodyPr anchor="ctr"/>
          <a:lstStyle>
            <a:lvl1pPr marL="0" indent="0" algn="ctr">
              <a:buNone/>
              <a:defRPr sz="750"/>
            </a:lvl1pPr>
          </a:lstStyle>
          <a:p>
            <a:r>
              <a:rPr lang="en-US" noProof="0"/>
              <a:t>Icon</a:t>
            </a:r>
          </a:p>
        </p:txBody>
      </p:sp>
      <p:sp>
        <p:nvSpPr>
          <p:cNvPr id="29" name="Subhead 3">
            <a:extLst>
              <a:ext uri="{FF2B5EF4-FFF2-40B4-BE49-F238E27FC236}">
                <a16:creationId xmlns:a16="http://schemas.microsoft.com/office/drawing/2014/main" id="{A5141198-F0E9-278D-F851-0A9CB32C06D0}"/>
              </a:ext>
            </a:extLst>
          </p:cNvPr>
          <p:cNvSpPr>
            <a:spLocks noGrp="1"/>
          </p:cNvSpPr>
          <p:nvPr>
            <p:ph type="body" idx="42" hasCustomPrompt="1"/>
          </p:nvPr>
        </p:nvSpPr>
        <p:spPr bwMode="black">
          <a:xfrm>
            <a:off x="1237576" y="4639136"/>
            <a:ext cx="4084519" cy="27432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 here</a:t>
            </a:r>
          </a:p>
        </p:txBody>
      </p:sp>
      <p:sp>
        <p:nvSpPr>
          <p:cNvPr id="32" name="Text 3">
            <a:extLst>
              <a:ext uri="{FF2B5EF4-FFF2-40B4-BE49-F238E27FC236}">
                <a16:creationId xmlns:a16="http://schemas.microsoft.com/office/drawing/2014/main" id="{5D17E7AA-821D-1585-D818-F7AB84CA98CD}"/>
              </a:ext>
            </a:extLst>
          </p:cNvPr>
          <p:cNvSpPr>
            <a:spLocks noGrp="1"/>
          </p:cNvSpPr>
          <p:nvPr>
            <p:ph type="body" sz="quarter" idx="31"/>
          </p:nvPr>
        </p:nvSpPr>
        <p:spPr bwMode="black">
          <a:xfrm>
            <a:off x="1237575" y="4921381"/>
            <a:ext cx="4087368" cy="576819"/>
          </a:xfrm>
        </p:spPr>
        <p:txBody>
          <a:bodyPr anchor="t" anchorCtr="0"/>
          <a:lstStyle>
            <a:lvl1pPr>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p:txBody>
      </p:sp>
      <p:cxnSp>
        <p:nvCxnSpPr>
          <p:cNvPr id="9" name="Straight Connector 4">
            <a:extLst>
              <a:ext uri="{FF2B5EF4-FFF2-40B4-BE49-F238E27FC236}">
                <a16:creationId xmlns:a16="http://schemas.microsoft.com/office/drawing/2014/main" id="{CE792BB7-483B-EE84-92B7-D8DC658593E4}"/>
              </a:ext>
              <a:ext uri="{C183D7F6-B498-43B3-948B-1728B52AA6E4}">
                <adec:decorative xmlns:adec="http://schemas.microsoft.com/office/drawing/2017/decorative" val="1"/>
              </a:ext>
            </a:extLst>
          </p:cNvPr>
          <p:cNvCxnSpPr>
            <a:cxnSpLocks/>
          </p:cNvCxnSpPr>
          <p:nvPr userDrawn="1"/>
        </p:nvCxnSpPr>
        <p:spPr bwMode="black">
          <a:xfrm>
            <a:off x="412624" y="5762626"/>
            <a:ext cx="4909470"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black"/>
        <p:txBody>
          <a:bodyPr/>
          <a:lstStyle>
            <a:lvl1pPr>
              <a:defRPr>
                <a:solidFill>
                  <a:schemeClr val="tx2"/>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black"/>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98110270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with Caption A">
    <p:bg bwMode="gray">
      <p:bgPr>
        <a:solidFill>
          <a:srgbClr val="EDECF6"/>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46E64CD-6DE6-4D96-7625-AA99DA689BAF}"/>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white">
          <a:xfrm flipH="1">
            <a:off x="1" y="-806"/>
            <a:ext cx="3220641" cy="68588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noProof="0"/>
          </a:p>
        </p:txBody>
      </p:sp>
      <p:sp>
        <p:nvSpPr>
          <p:cNvPr id="3" name="Section">
            <a:extLst>
              <a:ext uri="{FF2B5EF4-FFF2-40B4-BE49-F238E27FC236}">
                <a16:creationId xmlns:a16="http://schemas.microsoft.com/office/drawing/2014/main" id="{2B8FF2E3-6DDB-FDAC-7C65-54DDB199611F}"/>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3C56CD4F-3DA7-5552-4C4E-F47949F9E491}"/>
              </a:ext>
            </a:extLst>
          </p:cNvPr>
          <p:cNvSpPr>
            <a:spLocks noGrp="1"/>
          </p:cNvSpPr>
          <p:nvPr>
            <p:ph type="title" hasCustomPrompt="1"/>
          </p:nvPr>
        </p:nvSpPr>
        <p:spPr>
          <a:xfrm>
            <a:off x="412624" y="1050244"/>
            <a:ext cx="2703957" cy="1807256"/>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4" name="Text">
            <a:extLst>
              <a:ext uri="{FF2B5EF4-FFF2-40B4-BE49-F238E27FC236}">
                <a16:creationId xmlns:a16="http://schemas.microsoft.com/office/drawing/2014/main" id="{760F39E3-45AC-1A04-8912-893DAC0E3C63}"/>
              </a:ext>
            </a:extLst>
          </p:cNvPr>
          <p:cNvSpPr>
            <a:spLocks noGrp="1"/>
          </p:cNvSpPr>
          <p:nvPr>
            <p:ph type="body" sz="half" idx="2" hasCustomPrompt="1"/>
          </p:nvPr>
        </p:nvSpPr>
        <p:spPr>
          <a:xfrm>
            <a:off x="412624" y="3213103"/>
            <a:ext cx="2502027" cy="2549525"/>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noProof="0"/>
              <a:t>Place text here </a:t>
            </a:r>
          </a:p>
        </p:txBody>
      </p:sp>
      <p:sp>
        <p:nvSpPr>
          <p:cNvPr id="9" name="Content">
            <a:extLst>
              <a:ext uri="{FF2B5EF4-FFF2-40B4-BE49-F238E27FC236}">
                <a16:creationId xmlns:a16="http://schemas.microsoft.com/office/drawing/2014/main" id="{D1303120-1537-F993-4316-074426C88077}"/>
              </a:ext>
            </a:extLst>
          </p:cNvPr>
          <p:cNvSpPr>
            <a:spLocks noGrp="1"/>
          </p:cNvSpPr>
          <p:nvPr>
            <p:ph sz="quarter" idx="13"/>
          </p:nvPr>
        </p:nvSpPr>
        <p:spPr>
          <a:xfrm>
            <a:off x="3819525" y="546100"/>
            <a:ext cx="4913710" cy="521525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cxnSp>
        <p:nvCxnSpPr>
          <p:cNvPr id="44" name="Straight Connector 43">
            <a:extLst>
              <a:ext uri="{FF2B5EF4-FFF2-40B4-BE49-F238E27FC236}">
                <a16:creationId xmlns:a16="http://schemas.microsoft.com/office/drawing/2014/main" id="{C970609C-4F75-F5B5-D900-D7F2DCE40F47}"/>
              </a:ext>
              <a:ext uri="{C183D7F6-B498-43B3-948B-1728B52AA6E4}">
                <adec:decorative xmlns:adec="http://schemas.microsoft.com/office/drawing/2017/decorative" val="1"/>
              </a:ext>
            </a:extLst>
          </p:cNvPr>
          <p:cNvCxnSpPr>
            <a:cxnSpLocks/>
          </p:cNvCxnSpPr>
          <p:nvPr userDrawn="1"/>
        </p:nvCxnSpPr>
        <p:spPr bwMode="black">
          <a:xfrm>
            <a:off x="412569" y="5762625"/>
            <a:ext cx="8320667" cy="0"/>
          </a:xfrm>
          <a:prstGeom prst="line">
            <a:avLst/>
          </a:prstGeom>
          <a:ln w="9525">
            <a:solidFill>
              <a:srgbClr val="C1BFFF"/>
            </a:solidFill>
          </a:ln>
        </p:spPr>
        <p:style>
          <a:lnRef idx="2">
            <a:schemeClr val="accent1"/>
          </a:lnRef>
          <a:fillRef idx="0">
            <a:schemeClr val="accent1"/>
          </a:fillRef>
          <a:effectRef idx="1">
            <a:schemeClr val="accent1"/>
          </a:effectRef>
          <a:fontRef idx="minor">
            <a:schemeClr val="tx1"/>
          </a:fontRef>
        </p:style>
      </p:cxnSp>
      <p:sp>
        <p:nvSpPr>
          <p:cNvPr id="2" name="Source">
            <a:extLst>
              <a:ext uri="{FF2B5EF4-FFF2-40B4-BE49-F238E27FC236}">
                <a16:creationId xmlns:a16="http://schemas.microsoft.com/office/drawing/2014/main" id="{315BF4B9-1318-5EEB-220A-29BD725A1B6B}"/>
              </a:ext>
            </a:extLst>
          </p:cNvPr>
          <p:cNvSpPr>
            <a:spLocks noGrp="1"/>
          </p:cNvSpPr>
          <p:nvPr>
            <p:ph type="body" sz="quarter" idx="14" hasCustomPrompt="1"/>
          </p:nvPr>
        </p:nvSpPr>
        <p:spPr>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6" name="Footer">
            <a:extLst>
              <a:ext uri="{FF2B5EF4-FFF2-40B4-BE49-F238E27FC236}">
                <a16:creationId xmlns:a16="http://schemas.microsoft.com/office/drawing/2014/main" id="{D1AFFB69-8FC3-C973-85F0-A5CBEB47FD4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CB43C349-79B0-796D-7AA3-C8D61621AA1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3829299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with Caption B">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412624" y="1372552"/>
            <a:ext cx="2705624" cy="1866900"/>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14" name="Text">
            <a:extLst>
              <a:ext uri="{FF2B5EF4-FFF2-40B4-BE49-F238E27FC236}">
                <a16:creationId xmlns:a16="http://schemas.microsoft.com/office/drawing/2014/main" id="{87635D7D-69A6-0770-E49C-F406ED8B6F91}"/>
              </a:ext>
            </a:extLst>
          </p:cNvPr>
          <p:cNvSpPr>
            <a:spLocks noGrp="1"/>
          </p:cNvSpPr>
          <p:nvPr>
            <p:ph type="body" sz="quarter" idx="28"/>
          </p:nvPr>
        </p:nvSpPr>
        <p:spPr>
          <a:xfrm>
            <a:off x="407195" y="3439481"/>
            <a:ext cx="2703957" cy="2323147"/>
          </a:xfrm>
        </p:spPr>
        <p:txBody>
          <a:bodyPr/>
          <a:lstStyle>
            <a:lvl1pPr marL="0" indent="0">
              <a:buNone/>
              <a:defRPr sz="1050">
                <a:latin typeface="+mn-lt"/>
                <a:cs typeface="Plus Jakarta Sans Medium" pitchFamily="2" charset="0"/>
              </a:defRPr>
            </a:lvl1pPr>
            <a:lvl2pPr>
              <a:defRPr sz="1050">
                <a:latin typeface="+mn-lt"/>
                <a:cs typeface="Plus Jakarta Sans Medium" pitchFamily="2" charset="0"/>
              </a:defRPr>
            </a:lvl2pPr>
            <a:lvl3pPr>
              <a:defRPr sz="1050">
                <a:latin typeface="+mn-lt"/>
                <a:cs typeface="Plus Jakarta Sans Medium" pitchFamily="2" charset="0"/>
              </a:defRPr>
            </a:lvl3pPr>
            <a:lvl4pPr>
              <a:defRPr sz="1050">
                <a:latin typeface="+mn-lt"/>
                <a:cs typeface="Plus Jakarta Sans Medium" pitchFamily="2" charset="0"/>
              </a:defRPr>
            </a:lvl4pPr>
            <a:lvl5pPr>
              <a:defRPr sz="105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Rounded Rectangle 5">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3832813" y="546103"/>
            <a:ext cx="4914068" cy="5763259"/>
          </a:xfrm>
          <a:prstGeom prst="roundRect">
            <a:avLst>
              <a:gd name="adj" fmla="val 3092"/>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3" name="Content">
            <a:extLst>
              <a:ext uri="{FF2B5EF4-FFF2-40B4-BE49-F238E27FC236}">
                <a16:creationId xmlns:a16="http://schemas.microsoft.com/office/drawing/2014/main" id="{5B96EC47-92C1-48BA-1316-1AD5578E7A93}"/>
              </a:ext>
            </a:extLst>
          </p:cNvPr>
          <p:cNvSpPr>
            <a:spLocks noGrp="1"/>
          </p:cNvSpPr>
          <p:nvPr>
            <p:ph sz="quarter" idx="31"/>
          </p:nvPr>
        </p:nvSpPr>
        <p:spPr>
          <a:xfrm>
            <a:off x="4464184" y="1372552"/>
            <a:ext cx="3651326" cy="4110358"/>
          </a:xfrm>
        </p:spPr>
        <p:txBody>
          <a:bodyPr/>
          <a:lstStyle>
            <a:lvl1pPr>
              <a:defRPr sz="1050"/>
            </a:lvl1pPr>
            <a:lvl2pPr>
              <a:defRPr sz="1050"/>
            </a:lvl2pPr>
            <a:lvl3pPr>
              <a:defRPr sz="105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025027988"/>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with Caption">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412624" y="552450"/>
            <a:ext cx="2705624" cy="1866900"/>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14" name="Text">
            <a:extLst>
              <a:ext uri="{FF2B5EF4-FFF2-40B4-BE49-F238E27FC236}">
                <a16:creationId xmlns:a16="http://schemas.microsoft.com/office/drawing/2014/main" id="{87635D7D-69A6-0770-E49C-F406ED8B6F91}"/>
              </a:ext>
            </a:extLst>
          </p:cNvPr>
          <p:cNvSpPr>
            <a:spLocks noGrp="1"/>
          </p:cNvSpPr>
          <p:nvPr>
            <p:ph type="body" sz="quarter" idx="28"/>
          </p:nvPr>
        </p:nvSpPr>
        <p:spPr>
          <a:xfrm>
            <a:off x="407195" y="2743201"/>
            <a:ext cx="2703957" cy="3019424"/>
          </a:xfrm>
        </p:spPr>
        <p:txBody>
          <a:bodyPr/>
          <a:lstStyle>
            <a:lvl1pPr marL="0" indent="0">
              <a:buNone/>
              <a:defRPr sz="1050">
                <a:latin typeface="+mn-lt"/>
                <a:cs typeface="Plus Jakarta Sans Medium" pitchFamily="2" charset="0"/>
              </a:defRPr>
            </a:lvl1pPr>
            <a:lvl2pPr>
              <a:defRPr sz="1050">
                <a:latin typeface="+mn-lt"/>
                <a:cs typeface="Plus Jakarta Sans Medium" pitchFamily="2" charset="0"/>
              </a:defRPr>
            </a:lvl2pPr>
            <a:lvl3pPr>
              <a:defRPr sz="1050">
                <a:latin typeface="+mn-lt"/>
                <a:cs typeface="Plus Jakarta Sans Medium" pitchFamily="2" charset="0"/>
              </a:defRPr>
            </a:lvl3pPr>
            <a:lvl4pPr>
              <a:defRPr sz="1050">
                <a:latin typeface="+mn-lt"/>
                <a:cs typeface="Plus Jakarta Sans Medium" pitchFamily="2" charset="0"/>
              </a:defRPr>
            </a:lvl4pPr>
            <a:lvl5pPr>
              <a:defRPr sz="105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able">
            <a:extLst>
              <a:ext uri="{FF2B5EF4-FFF2-40B4-BE49-F238E27FC236}">
                <a16:creationId xmlns:a16="http://schemas.microsoft.com/office/drawing/2014/main" id="{F31A03D0-7A75-EBC2-6CA6-C4D42A02448F}"/>
              </a:ext>
              <a:ext uri="{C183D7F6-B498-43B3-948B-1728B52AA6E4}">
                <adec:decorative xmlns:adec="http://schemas.microsoft.com/office/drawing/2017/decorative" val="0"/>
              </a:ext>
            </a:extLst>
          </p:cNvPr>
          <p:cNvSpPr>
            <a:spLocks noGrp="1"/>
          </p:cNvSpPr>
          <p:nvPr>
            <p:ph type="tbl" sz="quarter" idx="29"/>
          </p:nvPr>
        </p:nvSpPr>
        <p:spPr bwMode="gray">
          <a:xfrm>
            <a:off x="3819526" y="547688"/>
            <a:ext cx="4917281" cy="5761672"/>
          </a:xfrm>
          <a:solidFill>
            <a:schemeClr val="bg1"/>
          </a:solidFill>
        </p:spPr>
        <p:txBody>
          <a:bodyPr tIns="91440" anchor="t" anchorCtr="0"/>
          <a:lstStyle>
            <a:lvl1pPr marL="0" indent="0" algn="ctr">
              <a:buNone/>
              <a:defRPr sz="1050"/>
            </a:lvl1pPr>
          </a:lstStyle>
          <a:p>
            <a:r>
              <a:rPr lang="en-US" noProof="0"/>
              <a:t>Click icon to add table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86581323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ith Chart and Image">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
            <a:extLst>
              <a:ext uri="{FF2B5EF4-FFF2-40B4-BE49-F238E27FC236}">
                <a16:creationId xmlns:a16="http://schemas.microsoft.com/office/drawing/2014/main" id="{76778EDA-841E-AD19-1FC9-84797F981CD0}"/>
              </a:ext>
            </a:extLst>
          </p:cNvPr>
          <p:cNvSpPr>
            <a:spLocks noGrp="1"/>
          </p:cNvSpPr>
          <p:nvPr>
            <p:ph type="title" hasCustomPrompt="1"/>
          </p:nvPr>
        </p:nvSpPr>
        <p:spPr>
          <a:xfrm>
            <a:off x="412624" y="1366840"/>
            <a:ext cx="4105442" cy="1957413"/>
          </a:xfrm>
        </p:spPr>
        <p:txBody>
          <a:bodyPr anchor="t"/>
          <a:lstStyle>
            <a:lvl1pPr>
              <a:defRPr sz="3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4" name="Text">
            <a:extLst>
              <a:ext uri="{FF2B5EF4-FFF2-40B4-BE49-F238E27FC236}">
                <a16:creationId xmlns:a16="http://schemas.microsoft.com/office/drawing/2014/main" id="{3D94B6B5-22C6-70C3-3140-BD544CC8AFF7}"/>
              </a:ext>
            </a:extLst>
          </p:cNvPr>
          <p:cNvSpPr>
            <a:spLocks noGrp="1"/>
          </p:cNvSpPr>
          <p:nvPr>
            <p:ph type="body" sz="quarter" idx="30"/>
          </p:nvPr>
        </p:nvSpPr>
        <p:spPr>
          <a:xfrm>
            <a:off x="407195" y="3532162"/>
            <a:ext cx="3514725" cy="2230462"/>
          </a:xfrm>
        </p:spPr>
        <p:txBody>
          <a:bodyPr/>
          <a:lstStyle>
            <a:lvl1pPr marL="0" indent="0">
              <a:buNone/>
              <a:defRPr sz="1050">
                <a:latin typeface="+mn-lt"/>
                <a:cs typeface="Plus Jakarta Sans Medium" pitchFamily="2" charset="0"/>
              </a:defRPr>
            </a:lvl1pPr>
            <a:lvl2pPr>
              <a:defRPr sz="1050">
                <a:latin typeface="+mn-lt"/>
                <a:cs typeface="Plus Jakarta Sans Medium" pitchFamily="2" charset="0"/>
              </a:defRPr>
            </a:lvl2pPr>
            <a:lvl3pPr>
              <a:defRPr sz="1050">
                <a:latin typeface="+mn-lt"/>
                <a:cs typeface="Plus Jakarta Sans Medium" pitchFamily="2" charset="0"/>
              </a:defRPr>
            </a:lvl3pPr>
            <a:lvl4pPr>
              <a:defRPr sz="1050">
                <a:latin typeface="+mn-lt"/>
                <a:cs typeface="Plus Jakarta Sans Medium" pitchFamily="2" charset="0"/>
              </a:defRPr>
            </a:lvl4pPr>
            <a:lvl5pPr>
              <a:defRPr sz="105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Rounded Rectangle">
            <a:extLst>
              <a:ext uri="{FF2B5EF4-FFF2-40B4-BE49-F238E27FC236}">
                <a16:creationId xmlns:a16="http://schemas.microsoft.com/office/drawing/2014/main" id="{05C4B2AB-F57A-888C-0AB4-4FCC77B42AF5}"/>
              </a:ext>
              <a:ext uri="{C183D7F6-B498-43B3-948B-1728B52AA6E4}">
                <adec:decorative xmlns:adec="http://schemas.microsoft.com/office/drawing/2017/decorative" val="1"/>
              </a:ext>
            </a:extLst>
          </p:cNvPr>
          <p:cNvSpPr>
            <a:spLocks/>
          </p:cNvSpPr>
          <p:nvPr userDrawn="1"/>
        </p:nvSpPr>
        <p:spPr bwMode="white">
          <a:xfrm>
            <a:off x="4625938" y="546100"/>
            <a:ext cx="4107656" cy="2778151"/>
          </a:xfrm>
          <a:prstGeom prst="roundRect">
            <a:avLst>
              <a:gd name="adj" fmla="val 5488"/>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5" name="Chart">
            <a:extLst>
              <a:ext uri="{FF2B5EF4-FFF2-40B4-BE49-F238E27FC236}">
                <a16:creationId xmlns:a16="http://schemas.microsoft.com/office/drawing/2014/main" id="{E684B968-A145-049C-DF67-C92D5DC7CE72}"/>
              </a:ext>
            </a:extLst>
          </p:cNvPr>
          <p:cNvSpPr>
            <a:spLocks noGrp="1"/>
          </p:cNvSpPr>
          <p:nvPr>
            <p:ph type="chart" sz="quarter" idx="29"/>
          </p:nvPr>
        </p:nvSpPr>
        <p:spPr>
          <a:xfrm>
            <a:off x="4866086" y="723119"/>
            <a:ext cx="3689747" cy="2424113"/>
          </a:xfrm>
        </p:spPr>
        <p:txBody>
          <a:bodyPr tIns="91440" anchor="t" anchorCtr="0"/>
          <a:lstStyle>
            <a:lvl1pPr marL="0" indent="0" algn="ctr">
              <a:buNone/>
              <a:defRPr sz="1050"/>
            </a:lvl1pPr>
          </a:lstStyle>
          <a:p>
            <a:r>
              <a:rPr lang="en-US" noProof="0"/>
              <a:t>Click icon to add chart</a:t>
            </a:r>
          </a:p>
        </p:txBody>
      </p:sp>
      <p:sp>
        <p:nvSpPr>
          <p:cNvPr id="13" name="Picture">
            <a:extLst>
              <a:ext uri="{FF2B5EF4-FFF2-40B4-BE49-F238E27FC236}">
                <a16:creationId xmlns:a16="http://schemas.microsoft.com/office/drawing/2014/main" id="{185406D2-B00C-585A-A8BF-759DA5B98176}"/>
              </a:ext>
              <a:ext uri="{C183D7F6-B498-43B3-948B-1728B52AA6E4}">
                <adec:decorative xmlns:adec="http://schemas.microsoft.com/office/drawing/2017/decorative" val="1"/>
              </a:ext>
            </a:extLst>
          </p:cNvPr>
          <p:cNvSpPr>
            <a:spLocks noGrp="1"/>
          </p:cNvSpPr>
          <p:nvPr>
            <p:ph type="pic" sz="quarter" idx="28" hasCustomPrompt="1"/>
          </p:nvPr>
        </p:nvSpPr>
        <p:spPr bwMode="gray">
          <a:xfrm>
            <a:off x="4624388" y="3532165"/>
            <a:ext cx="4108847" cy="2778151"/>
          </a:xfrm>
          <a:prstGeom prst="roundRect">
            <a:avLst>
              <a:gd name="adj" fmla="val 5810"/>
            </a:avLst>
          </a:prstGeom>
          <a:solidFill>
            <a:srgbClr val="C1BFFF"/>
          </a:solidFill>
        </p:spPr>
        <p:txBody>
          <a:bodyPr tIns="91440" anchor="t" anchorCtr="0"/>
          <a:lstStyle>
            <a:lvl1pPr marL="0" indent="0" algn="ctr">
              <a:buNone/>
              <a:defRPr sz="1050"/>
            </a:lvl1pPr>
          </a:lstStyle>
          <a:p>
            <a:r>
              <a:rPr lang="en-US" noProof="0"/>
              <a:t>Add picture here</a:t>
            </a:r>
          </a:p>
        </p:txBody>
      </p:sp>
      <p:sp>
        <p:nvSpPr>
          <p:cNvPr id="6" name="Footer">
            <a:extLst>
              <a:ext uri="{FF2B5EF4-FFF2-40B4-BE49-F238E27FC236}">
                <a16:creationId xmlns:a16="http://schemas.microsoft.com/office/drawing/2014/main" id="{2EF7F24B-751D-7492-7AE6-410AAE5960EE}"/>
              </a:ext>
              <a:ext uri="{C183D7F6-B498-43B3-948B-1728B52AA6E4}">
                <adec:decorative xmlns:adec="http://schemas.microsoft.com/office/drawing/2017/decorative" val="0"/>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 uri="{C183D7F6-B498-43B3-948B-1728B52AA6E4}">
                <adec:decorative xmlns:adec="http://schemas.microsoft.com/office/drawing/2017/decorative" val="0"/>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44081257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Line Waves Dark">
    <p:bg bwMode="gray">
      <p:bgRef idx="1001">
        <a:schemeClr val="bg2"/>
      </p:bgRef>
    </p:bg>
    <p:spTree>
      <p:nvGrpSpPr>
        <p:cNvPr id="1" name=""/>
        <p:cNvGrpSpPr/>
        <p:nvPr/>
      </p:nvGrpSpPr>
      <p:grpSpPr>
        <a:xfrm>
          <a:off x="0" y="0"/>
          <a:ext cx="0" cy="0"/>
          <a:chOff x="0" y="0"/>
          <a:chExt cx="0" cy="0"/>
        </a:xfrm>
      </p:grpSpPr>
      <p:pic>
        <p:nvPicPr>
          <p:cNvPr id="5" name="Pearson Logo" descr="Pearson Logo">
            <a:extLst>
              <a:ext uri="{FF2B5EF4-FFF2-40B4-BE49-F238E27FC236}">
                <a16:creationId xmlns:a16="http://schemas.microsoft.com/office/drawing/2014/main" id="{06A16491-DE03-3F8C-70FD-66DE812AAF07}"/>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407193" y="1646237"/>
            <a:ext cx="4814316" cy="3187020"/>
          </a:xfrm>
        </p:spPr>
        <p:txBody>
          <a:bodyPr anchor="b"/>
          <a:lstStyle>
            <a:lvl1pPr algn="l">
              <a:defRPr sz="45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407195" y="5212673"/>
            <a:ext cx="4113609" cy="1097643"/>
          </a:xfrm>
        </p:spPr>
        <p:txBody>
          <a:bodyPr anchor="b">
            <a:normAutofit/>
          </a:bodyPr>
          <a:lstStyle>
            <a:lvl1pPr marL="0" indent="0" algn="l">
              <a:spcBef>
                <a:spcPts val="0"/>
              </a:spcBef>
              <a:buNone/>
              <a:defRPr sz="1200">
                <a:solidFill>
                  <a:schemeClr val="tx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
        <p:nvSpPr>
          <p:cNvPr id="17" name="Line Waves">
            <a:extLst>
              <a:ext uri="{FF2B5EF4-FFF2-40B4-BE49-F238E27FC236}">
                <a16:creationId xmlns:a16="http://schemas.microsoft.com/office/drawing/2014/main" id="{76FD1CA9-8C2E-866A-03BC-ECB8D9A29B7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blackGray">
          <a:xfrm>
            <a:off x="5610226" y="0"/>
            <a:ext cx="3533775" cy="6858000"/>
          </a:xfrm>
          <a:custGeom>
            <a:avLst/>
            <a:gdLst>
              <a:gd name="connsiteX0" fmla="*/ 4711700 w 4711700"/>
              <a:gd name="connsiteY0" fmla="*/ 5325905 h 6858000"/>
              <a:gd name="connsiteX1" fmla="*/ 4711700 w 4711700"/>
              <a:gd name="connsiteY1" fmla="*/ 5391006 h 6858000"/>
              <a:gd name="connsiteX2" fmla="*/ 4704808 w 4711700"/>
              <a:gd name="connsiteY2" fmla="*/ 5399555 h 6858000"/>
              <a:gd name="connsiteX3" fmla="*/ 3764472 w 4711700"/>
              <a:gd name="connsiteY3" fmla="*/ 6295965 h 6858000"/>
              <a:gd name="connsiteX4" fmla="*/ 3603154 w 4711700"/>
              <a:gd name="connsiteY4" fmla="*/ 6417638 h 6858000"/>
              <a:gd name="connsiteX5" fmla="*/ 3600368 w 4711700"/>
              <a:gd name="connsiteY5" fmla="*/ 6419017 h 6858000"/>
              <a:gd name="connsiteX6" fmla="*/ 3600368 w 4711700"/>
              <a:gd name="connsiteY6" fmla="*/ 6419739 h 6858000"/>
              <a:gd name="connsiteX7" fmla="*/ 3603154 w 4711700"/>
              <a:gd name="connsiteY7" fmla="*/ 6417638 h 6858000"/>
              <a:gd name="connsiteX8" fmla="*/ 3668908 w 4711700"/>
              <a:gd name="connsiteY8" fmla="*/ 6385071 h 6858000"/>
              <a:gd name="connsiteX9" fmla="*/ 4340008 w 4711700"/>
              <a:gd name="connsiteY9" fmla="*/ 6010591 h 6858000"/>
              <a:gd name="connsiteX10" fmla="*/ 4647319 w 4711700"/>
              <a:gd name="connsiteY10" fmla="*/ 5803944 h 6858000"/>
              <a:gd name="connsiteX11" fmla="*/ 4711700 w 4711700"/>
              <a:gd name="connsiteY11" fmla="*/ 5756906 h 6858000"/>
              <a:gd name="connsiteX12" fmla="*/ 4711700 w 4711700"/>
              <a:gd name="connsiteY12" fmla="*/ 5800336 h 6858000"/>
              <a:gd name="connsiteX13" fmla="*/ 4528344 w 4711700"/>
              <a:gd name="connsiteY13" fmla="*/ 5929051 h 6858000"/>
              <a:gd name="connsiteX14" fmla="*/ 4528344 w 4711700"/>
              <a:gd name="connsiteY14" fmla="*/ 5929773 h 6858000"/>
              <a:gd name="connsiteX15" fmla="*/ 4694552 w 4711700"/>
              <a:gd name="connsiteY15" fmla="*/ 5852144 h 6858000"/>
              <a:gd name="connsiteX16" fmla="*/ 4711700 w 4711700"/>
              <a:gd name="connsiteY16" fmla="*/ 5843682 h 6858000"/>
              <a:gd name="connsiteX17" fmla="*/ 4711700 w 4711700"/>
              <a:gd name="connsiteY17" fmla="*/ 5882657 h 6858000"/>
              <a:gd name="connsiteX18" fmla="*/ 4619018 w 4711700"/>
              <a:gd name="connsiteY18" fmla="*/ 5927033 h 6858000"/>
              <a:gd name="connsiteX19" fmla="*/ 4354438 w 4711700"/>
              <a:gd name="connsiteY19" fmla="*/ 6043063 h 6858000"/>
              <a:gd name="connsiteX20" fmla="*/ 3476974 w 4711700"/>
              <a:gd name="connsiteY20" fmla="*/ 6507053 h 6858000"/>
              <a:gd name="connsiteX21" fmla="*/ 2969779 w 4711700"/>
              <a:gd name="connsiteY21" fmla="*/ 6818062 h 6858000"/>
              <a:gd name="connsiteX22" fmla="*/ 2888238 w 4711700"/>
              <a:gd name="connsiteY22" fmla="*/ 6858000 h 6858000"/>
              <a:gd name="connsiteX23" fmla="*/ 2794044 w 4711700"/>
              <a:gd name="connsiteY23" fmla="*/ 6858000 h 6858000"/>
              <a:gd name="connsiteX24" fmla="*/ 2799890 w 4711700"/>
              <a:gd name="connsiteY24" fmla="*/ 6855274 h 6858000"/>
              <a:gd name="connsiteX25" fmla="*/ 3448830 w 4711700"/>
              <a:gd name="connsiteY25" fmla="*/ 6478909 h 6858000"/>
              <a:gd name="connsiteX26" fmla="*/ 4214448 w 4711700"/>
              <a:gd name="connsiteY26" fmla="*/ 5856891 h 6858000"/>
              <a:gd name="connsiteX27" fmla="*/ 4677851 w 4711700"/>
              <a:gd name="connsiteY27" fmla="*/ 5369022 h 6858000"/>
              <a:gd name="connsiteX28" fmla="*/ 4711700 w 4711700"/>
              <a:gd name="connsiteY28" fmla="*/ 3484095 h 6858000"/>
              <a:gd name="connsiteX29" fmla="*/ 4711700 w 4711700"/>
              <a:gd name="connsiteY29" fmla="*/ 3816053 h 6858000"/>
              <a:gd name="connsiteX30" fmla="*/ 4704243 w 4711700"/>
              <a:gd name="connsiteY30" fmla="*/ 3873577 h 6858000"/>
              <a:gd name="connsiteX31" fmla="*/ 2895380 w 4711700"/>
              <a:gd name="connsiteY31" fmla="*/ 6750399 h 6858000"/>
              <a:gd name="connsiteX32" fmla="*/ 2764462 w 4711700"/>
              <a:gd name="connsiteY32" fmla="*/ 6858000 h 6858000"/>
              <a:gd name="connsiteX33" fmla="*/ 2706432 w 4711700"/>
              <a:gd name="connsiteY33" fmla="*/ 6858000 h 6858000"/>
              <a:gd name="connsiteX34" fmla="*/ 2799171 w 4711700"/>
              <a:gd name="connsiteY34" fmla="*/ 6785323 h 6858000"/>
              <a:gd name="connsiteX35" fmla="*/ 3463984 w 4711700"/>
              <a:gd name="connsiteY35" fmla="*/ 6149860 h 6858000"/>
              <a:gd name="connsiteX36" fmla="*/ 4703886 w 4711700"/>
              <a:gd name="connsiteY36" fmla="*/ 3605161 h 6858000"/>
              <a:gd name="connsiteX37" fmla="*/ 3143956 w 4711700"/>
              <a:gd name="connsiteY37" fmla="*/ 0 h 6858000"/>
              <a:gd name="connsiteX38" fmla="*/ 3216472 w 4711700"/>
              <a:gd name="connsiteY38" fmla="*/ 0 h 6858000"/>
              <a:gd name="connsiteX39" fmla="*/ 3302324 w 4711700"/>
              <a:gd name="connsiteY39" fmla="*/ 53380 h 6858000"/>
              <a:gd name="connsiteX40" fmla="*/ 3440172 w 4711700"/>
              <a:gd name="connsiteY40" fmla="*/ 144706 h 6858000"/>
              <a:gd name="connsiteX41" fmla="*/ 4297432 w 4711700"/>
              <a:gd name="connsiteY41" fmla="*/ 584160 h 6858000"/>
              <a:gd name="connsiteX42" fmla="*/ 4557817 w 4711700"/>
              <a:gd name="connsiteY42" fmla="*/ 694858 h 6858000"/>
              <a:gd name="connsiteX43" fmla="*/ 4711700 w 4711700"/>
              <a:gd name="connsiteY43" fmla="*/ 767035 h 6858000"/>
              <a:gd name="connsiteX44" fmla="*/ 4711700 w 4711700"/>
              <a:gd name="connsiteY44" fmla="*/ 809707 h 6858000"/>
              <a:gd name="connsiteX45" fmla="*/ 4632122 w 4711700"/>
              <a:gd name="connsiteY45" fmla="*/ 770846 h 6858000"/>
              <a:gd name="connsiteX46" fmla="*/ 4470617 w 4711700"/>
              <a:gd name="connsiteY46" fmla="*/ 696730 h 6858000"/>
              <a:gd name="connsiteX47" fmla="*/ 4711700 w 4711700"/>
              <a:gd name="connsiteY47" fmla="*/ 863065 h 6858000"/>
              <a:gd name="connsiteX48" fmla="*/ 4711700 w 4711700"/>
              <a:gd name="connsiteY48" fmla="*/ 914720 h 6858000"/>
              <a:gd name="connsiteX49" fmla="*/ 4603048 w 4711700"/>
              <a:gd name="connsiteY49" fmla="*/ 839922 h 6858000"/>
              <a:gd name="connsiteX50" fmla="*/ 4142288 w 4711700"/>
              <a:gd name="connsiteY50" fmla="*/ 535814 h 6858000"/>
              <a:gd name="connsiteX51" fmla="*/ 4152390 w 4711700"/>
              <a:gd name="connsiteY51" fmla="*/ 537257 h 6858000"/>
              <a:gd name="connsiteX52" fmla="*/ 3551298 w 4711700"/>
              <a:gd name="connsiteY52" fmla="*/ 223360 h 6858000"/>
              <a:gd name="connsiteX53" fmla="*/ 4574496 w 4711700"/>
              <a:gd name="connsiteY53" fmla="*/ 1136433 h 6858000"/>
              <a:gd name="connsiteX54" fmla="*/ 4711700 w 4711700"/>
              <a:gd name="connsiteY54" fmla="*/ 1295940 h 6858000"/>
              <a:gd name="connsiteX55" fmla="*/ 4711700 w 4711700"/>
              <a:gd name="connsiteY55" fmla="*/ 1350804 h 6858000"/>
              <a:gd name="connsiteX56" fmla="*/ 4677851 w 4711700"/>
              <a:gd name="connsiteY56" fmla="*/ 1307689 h 6858000"/>
              <a:gd name="connsiteX57" fmla="*/ 4214448 w 4711700"/>
              <a:gd name="connsiteY57" fmla="*/ 820124 h 6858000"/>
              <a:gd name="connsiteX58" fmla="*/ 3417081 w 4711700"/>
              <a:gd name="connsiteY58" fmla="*/ 176457 h 6858000"/>
              <a:gd name="connsiteX59" fmla="*/ 3400484 w 4711700"/>
              <a:gd name="connsiteY59" fmla="*/ 173571 h 6858000"/>
              <a:gd name="connsiteX60" fmla="*/ 3400484 w 4711700"/>
              <a:gd name="connsiteY60" fmla="*/ 164912 h 6858000"/>
              <a:gd name="connsiteX61" fmla="*/ 3176517 w 4711700"/>
              <a:gd name="connsiteY61" fmla="*/ 19442 h 6858000"/>
              <a:gd name="connsiteX62" fmla="*/ 2910585 w 4711700"/>
              <a:gd name="connsiteY62" fmla="*/ 0 h 6858000"/>
              <a:gd name="connsiteX63" fmla="*/ 2962842 w 4711700"/>
              <a:gd name="connsiteY63" fmla="*/ 0 h 6858000"/>
              <a:gd name="connsiteX64" fmla="*/ 3038063 w 4711700"/>
              <a:gd name="connsiteY64" fmla="*/ 65828 h 6858000"/>
              <a:gd name="connsiteX65" fmla="*/ 4709840 w 4711700"/>
              <a:gd name="connsiteY65" fmla="*/ 2847195 h 6858000"/>
              <a:gd name="connsiteX66" fmla="*/ 4711700 w 4711700"/>
              <a:gd name="connsiteY66" fmla="*/ 2862364 h 6858000"/>
              <a:gd name="connsiteX67" fmla="*/ 4711700 w 4711700"/>
              <a:gd name="connsiteY67" fmla="*/ 3205908 h 6858000"/>
              <a:gd name="connsiteX68" fmla="*/ 4703886 w 4711700"/>
              <a:gd name="connsiteY68" fmla="*/ 3084842 h 6858000"/>
              <a:gd name="connsiteX69" fmla="*/ 3463984 w 4711700"/>
              <a:gd name="connsiteY69" fmla="*/ 540143 h 6858000"/>
              <a:gd name="connsiteX70" fmla="*/ 2967201 w 4711700"/>
              <a:gd name="connsiteY70" fmla="*/ 48497 h 6858000"/>
              <a:gd name="connsiteX71" fmla="*/ 2496042 w 4711700"/>
              <a:gd name="connsiteY71" fmla="*/ 0 h 6858000"/>
              <a:gd name="connsiteX72" fmla="*/ 2544370 w 4711700"/>
              <a:gd name="connsiteY72" fmla="*/ 0 h 6858000"/>
              <a:gd name="connsiteX73" fmla="*/ 2573903 w 4711700"/>
              <a:gd name="connsiteY73" fmla="*/ 33389 h 6858000"/>
              <a:gd name="connsiteX74" fmla="*/ 2740220 w 4711700"/>
              <a:gd name="connsiteY74" fmla="*/ 237793 h 6858000"/>
              <a:gd name="connsiteX75" fmla="*/ 3920758 w 4711700"/>
              <a:gd name="connsiteY75" fmla="*/ 3351495 h 6858000"/>
              <a:gd name="connsiteX76" fmla="*/ 2740220 w 4711700"/>
              <a:gd name="connsiteY76" fmla="*/ 6465199 h 6858000"/>
              <a:gd name="connsiteX77" fmla="*/ 2739498 w 4711700"/>
              <a:gd name="connsiteY77" fmla="*/ 6464478 h 6858000"/>
              <a:gd name="connsiteX78" fmla="*/ 2542084 w 4711700"/>
              <a:gd name="connsiteY78" fmla="*/ 6705267 h 6858000"/>
              <a:gd name="connsiteX79" fmla="*/ 2403944 w 4711700"/>
              <a:gd name="connsiteY79" fmla="*/ 6858000 h 6858000"/>
              <a:gd name="connsiteX80" fmla="*/ 2355645 w 4711700"/>
              <a:gd name="connsiteY80" fmla="*/ 6858000 h 6858000"/>
              <a:gd name="connsiteX81" fmla="*/ 2501021 w 4711700"/>
              <a:gd name="connsiteY81" fmla="*/ 6698569 h 6858000"/>
              <a:gd name="connsiteX82" fmla="*/ 2711356 w 4711700"/>
              <a:gd name="connsiteY82" fmla="*/ 6442829 h 6858000"/>
              <a:gd name="connsiteX83" fmla="*/ 3883956 w 4711700"/>
              <a:gd name="connsiteY83" fmla="*/ 3351495 h 6858000"/>
              <a:gd name="connsiteX84" fmla="*/ 2711356 w 4711700"/>
              <a:gd name="connsiteY84" fmla="*/ 260163 h 6858000"/>
              <a:gd name="connsiteX85" fmla="*/ 2534598 w 4711700"/>
              <a:gd name="connsiteY85" fmla="*/ 43333 h 6858000"/>
              <a:gd name="connsiteX86" fmla="*/ 1972022 w 4711700"/>
              <a:gd name="connsiteY86" fmla="*/ 0 h 6858000"/>
              <a:gd name="connsiteX87" fmla="*/ 2015655 w 4711700"/>
              <a:gd name="connsiteY87" fmla="*/ 0 h 6858000"/>
              <a:gd name="connsiteX88" fmla="*/ 2069898 w 4711700"/>
              <a:gd name="connsiteY88" fmla="*/ 82322 h 6858000"/>
              <a:gd name="connsiteX89" fmla="*/ 3090198 w 4711700"/>
              <a:gd name="connsiteY89" fmla="*/ 3358712 h 6858000"/>
              <a:gd name="connsiteX90" fmla="*/ 3088754 w 4711700"/>
              <a:gd name="connsiteY90" fmla="*/ 3358712 h 6858000"/>
              <a:gd name="connsiteX91" fmla="*/ 1988314 w 4711700"/>
              <a:gd name="connsiteY91" fmla="*/ 6756726 h 6858000"/>
              <a:gd name="connsiteX92" fmla="*/ 1915649 w 4711700"/>
              <a:gd name="connsiteY92" fmla="*/ 6858000 h 6858000"/>
              <a:gd name="connsiteX93" fmla="*/ 1874011 w 4711700"/>
              <a:gd name="connsiteY93" fmla="*/ 6858000 h 6858000"/>
              <a:gd name="connsiteX94" fmla="*/ 1958728 w 4711700"/>
              <a:gd name="connsiteY94" fmla="*/ 6736521 h 6858000"/>
              <a:gd name="connsiteX95" fmla="*/ 3053395 w 4711700"/>
              <a:gd name="connsiteY95" fmla="*/ 3358712 h 6858000"/>
              <a:gd name="connsiteX96" fmla="*/ 2039042 w 4711700"/>
              <a:gd name="connsiteY96" fmla="*/ 101809 h 6858000"/>
              <a:gd name="connsiteX97" fmla="*/ 1372759 w 4711700"/>
              <a:gd name="connsiteY97" fmla="*/ 0 h 6858000"/>
              <a:gd name="connsiteX98" fmla="*/ 1411030 w 4711700"/>
              <a:gd name="connsiteY98" fmla="*/ 0 h 6858000"/>
              <a:gd name="connsiteX99" fmla="*/ 1457169 w 4711700"/>
              <a:gd name="connsiteY99" fmla="*/ 87274 h 6858000"/>
              <a:gd name="connsiteX100" fmla="*/ 2260356 w 4711700"/>
              <a:gd name="connsiteY100" fmla="*/ 3365205 h 6858000"/>
              <a:gd name="connsiteX101" fmla="*/ 1417780 w 4711700"/>
              <a:gd name="connsiteY101" fmla="*/ 6715695 h 6858000"/>
              <a:gd name="connsiteX102" fmla="*/ 1341078 w 4711700"/>
              <a:gd name="connsiteY102" fmla="*/ 6858000 h 6858000"/>
              <a:gd name="connsiteX103" fmla="*/ 1303671 w 4711700"/>
              <a:gd name="connsiteY103" fmla="*/ 6858000 h 6858000"/>
              <a:gd name="connsiteX104" fmla="*/ 1380509 w 4711700"/>
              <a:gd name="connsiteY104" fmla="*/ 6714438 h 6858000"/>
              <a:gd name="connsiteX105" fmla="*/ 2224276 w 4711700"/>
              <a:gd name="connsiteY105" fmla="*/ 3365205 h 6858000"/>
              <a:gd name="connsiteX106" fmla="*/ 1419243 w 4711700"/>
              <a:gd name="connsiteY106" fmla="*/ 88531 h 6858000"/>
              <a:gd name="connsiteX107" fmla="*/ 723024 w 4711700"/>
              <a:gd name="connsiteY107" fmla="*/ 0 h 6858000"/>
              <a:gd name="connsiteX108" fmla="*/ 764516 w 4711700"/>
              <a:gd name="connsiteY108" fmla="*/ 0 h 6858000"/>
              <a:gd name="connsiteX109" fmla="*/ 830191 w 4711700"/>
              <a:gd name="connsiteY109" fmla="*/ 161235 h 6858000"/>
              <a:gd name="connsiteX110" fmla="*/ 1430516 w 4711700"/>
              <a:gd name="connsiteY110" fmla="*/ 3371700 h 6858000"/>
              <a:gd name="connsiteX111" fmla="*/ 724063 w 4711700"/>
              <a:gd name="connsiteY111" fmla="*/ 6835164 h 6858000"/>
              <a:gd name="connsiteX112" fmla="*/ 714043 w 4711700"/>
              <a:gd name="connsiteY112" fmla="*/ 6858000 h 6858000"/>
              <a:gd name="connsiteX113" fmla="*/ 672804 w 4711700"/>
              <a:gd name="connsiteY113" fmla="*/ 6858000 h 6858000"/>
              <a:gd name="connsiteX114" fmla="*/ 683248 w 4711700"/>
              <a:gd name="connsiteY114" fmla="*/ 6833990 h 6858000"/>
              <a:gd name="connsiteX115" fmla="*/ 1394436 w 4711700"/>
              <a:gd name="connsiteY115" fmla="*/ 3371700 h 6858000"/>
              <a:gd name="connsiteX116" fmla="*/ 789545 w 4711700"/>
              <a:gd name="connsiteY116" fmla="*/ 165091 h 6858000"/>
              <a:gd name="connsiteX117" fmla="*/ 34470 w 4711700"/>
              <a:gd name="connsiteY117" fmla="*/ 0 h 6858000"/>
              <a:gd name="connsiteX118" fmla="*/ 73778 w 4711700"/>
              <a:gd name="connsiteY118" fmla="*/ 0 h 6858000"/>
              <a:gd name="connsiteX119" fmla="*/ 79531 w 4711700"/>
              <a:gd name="connsiteY119" fmla="*/ 17015 h 6858000"/>
              <a:gd name="connsiteX120" fmla="*/ 600678 w 4711700"/>
              <a:gd name="connsiteY120" fmla="*/ 3378917 h 6858000"/>
              <a:gd name="connsiteX121" fmla="*/ 61608 w 4711700"/>
              <a:gd name="connsiteY121" fmla="*/ 6791700 h 6858000"/>
              <a:gd name="connsiteX122" fmla="*/ 38985 w 4711700"/>
              <a:gd name="connsiteY122" fmla="*/ 6858000 h 6858000"/>
              <a:gd name="connsiteX123" fmla="*/ 0 w 4711700"/>
              <a:gd name="connsiteY123" fmla="*/ 6858000 h 6858000"/>
              <a:gd name="connsiteX124" fmla="*/ 22908 w 4711700"/>
              <a:gd name="connsiteY124" fmla="*/ 6790607 h 6858000"/>
              <a:gd name="connsiteX125" fmla="*/ 564598 w 4711700"/>
              <a:gd name="connsiteY125" fmla="*/ 3378917 h 6858000"/>
              <a:gd name="connsiteX126" fmla="*/ 40563 w 4711700"/>
              <a:gd name="connsiteY126" fmla="*/ 18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711700" h="6858000">
                <a:moveTo>
                  <a:pt x="4711700" y="5325905"/>
                </a:moveTo>
                <a:lnTo>
                  <a:pt x="4711700" y="5391006"/>
                </a:lnTo>
                <a:lnTo>
                  <a:pt x="4704808" y="5399555"/>
                </a:lnTo>
                <a:cubicBezTo>
                  <a:pt x="4409979" y="5749140"/>
                  <a:pt x="4076582" y="6052929"/>
                  <a:pt x="3764472" y="6295965"/>
                </a:cubicBezTo>
                <a:lnTo>
                  <a:pt x="3603154" y="6417638"/>
                </a:lnTo>
                <a:lnTo>
                  <a:pt x="3600368" y="6419017"/>
                </a:lnTo>
                <a:lnTo>
                  <a:pt x="3600368" y="6419739"/>
                </a:lnTo>
                <a:lnTo>
                  <a:pt x="3603154" y="6417638"/>
                </a:lnTo>
                <a:lnTo>
                  <a:pt x="3668908" y="6385071"/>
                </a:lnTo>
                <a:cubicBezTo>
                  <a:pt x="3859827" y="6284463"/>
                  <a:pt x="4244666" y="6049739"/>
                  <a:pt x="4340008" y="6010591"/>
                </a:cubicBezTo>
                <a:cubicBezTo>
                  <a:pt x="4439228" y="5947452"/>
                  <a:pt x="4542236" y="5878539"/>
                  <a:pt x="4647319" y="5803944"/>
                </a:cubicBezTo>
                <a:lnTo>
                  <a:pt x="4711700" y="5756906"/>
                </a:lnTo>
                <a:lnTo>
                  <a:pt x="4711700" y="5800336"/>
                </a:lnTo>
                <a:lnTo>
                  <a:pt x="4528344" y="5929051"/>
                </a:lnTo>
                <a:lnTo>
                  <a:pt x="4528344" y="5929773"/>
                </a:lnTo>
                <a:cubicBezTo>
                  <a:pt x="4579984" y="5906321"/>
                  <a:pt x="4635620" y="5880411"/>
                  <a:pt x="4694552" y="5852144"/>
                </a:cubicBezTo>
                <a:lnTo>
                  <a:pt x="4711700" y="5843682"/>
                </a:lnTo>
                <a:lnTo>
                  <a:pt x="4711700" y="5882657"/>
                </a:lnTo>
                <a:lnTo>
                  <a:pt x="4619018" y="5927033"/>
                </a:lnTo>
                <a:cubicBezTo>
                  <a:pt x="4517610" y="5974196"/>
                  <a:pt x="4428042" y="6013117"/>
                  <a:pt x="4354438" y="6043063"/>
                </a:cubicBezTo>
                <a:cubicBezTo>
                  <a:pt x="3968384" y="6288408"/>
                  <a:pt x="3632117" y="6455097"/>
                  <a:pt x="3476974" y="6507053"/>
                </a:cubicBezTo>
                <a:cubicBezTo>
                  <a:pt x="3284668" y="6640549"/>
                  <a:pt x="3110040" y="6745542"/>
                  <a:pt x="2969779" y="6818062"/>
                </a:cubicBezTo>
                <a:lnTo>
                  <a:pt x="2888238" y="6858000"/>
                </a:lnTo>
                <a:lnTo>
                  <a:pt x="2794044" y="6858000"/>
                </a:lnTo>
                <a:lnTo>
                  <a:pt x="2799890" y="6855274"/>
                </a:lnTo>
                <a:cubicBezTo>
                  <a:pt x="2996039" y="6758778"/>
                  <a:pt x="3429889" y="6484592"/>
                  <a:pt x="3448830" y="6478909"/>
                </a:cubicBezTo>
                <a:cubicBezTo>
                  <a:pt x="3688402" y="6312221"/>
                  <a:pt x="3954672" y="6101513"/>
                  <a:pt x="4214448" y="5856891"/>
                </a:cubicBezTo>
                <a:cubicBezTo>
                  <a:pt x="4365984" y="5713834"/>
                  <a:pt x="4524826" y="5550256"/>
                  <a:pt x="4677851" y="5369022"/>
                </a:cubicBezTo>
                <a:close/>
                <a:moveTo>
                  <a:pt x="4711700" y="3484095"/>
                </a:moveTo>
                <a:lnTo>
                  <a:pt x="4711700" y="3816053"/>
                </a:lnTo>
                <a:lnTo>
                  <a:pt x="4704243" y="3873577"/>
                </a:lnTo>
                <a:cubicBezTo>
                  <a:pt x="4496842" y="5083742"/>
                  <a:pt x="3621834" y="6130845"/>
                  <a:pt x="2895380" y="6750399"/>
                </a:cubicBezTo>
                <a:lnTo>
                  <a:pt x="2764462" y="6858000"/>
                </a:lnTo>
                <a:lnTo>
                  <a:pt x="2706432" y="6858000"/>
                </a:lnTo>
                <a:lnTo>
                  <a:pt x="2799171" y="6785323"/>
                </a:lnTo>
                <a:cubicBezTo>
                  <a:pt x="3012455" y="6609779"/>
                  <a:pt x="3241822" y="6395295"/>
                  <a:pt x="3463984" y="6149860"/>
                </a:cubicBezTo>
                <a:cubicBezTo>
                  <a:pt x="4368781" y="5150986"/>
                  <a:pt x="4648175" y="4249899"/>
                  <a:pt x="4703886" y="3605161"/>
                </a:cubicBezTo>
                <a:close/>
                <a:moveTo>
                  <a:pt x="3143956" y="0"/>
                </a:moveTo>
                <a:lnTo>
                  <a:pt x="3216472" y="0"/>
                </a:lnTo>
                <a:lnTo>
                  <a:pt x="3302324" y="53380"/>
                </a:lnTo>
                <a:cubicBezTo>
                  <a:pt x="3346962" y="82040"/>
                  <a:pt x="3392997" y="112505"/>
                  <a:pt x="3440172" y="144706"/>
                </a:cubicBezTo>
                <a:cubicBezTo>
                  <a:pt x="3567174" y="177900"/>
                  <a:pt x="3901996" y="336652"/>
                  <a:pt x="4297432" y="584160"/>
                </a:cubicBezTo>
                <a:cubicBezTo>
                  <a:pt x="4366345" y="610859"/>
                  <a:pt x="4454831" y="648067"/>
                  <a:pt x="4557817" y="694858"/>
                </a:cubicBezTo>
                <a:lnTo>
                  <a:pt x="4711700" y="767035"/>
                </a:lnTo>
                <a:lnTo>
                  <a:pt x="4711700" y="809707"/>
                </a:lnTo>
                <a:lnTo>
                  <a:pt x="4632122" y="770846"/>
                </a:lnTo>
                <a:cubicBezTo>
                  <a:pt x="4574313" y="743488"/>
                  <a:pt x="4520227" y="718739"/>
                  <a:pt x="4470617" y="696730"/>
                </a:cubicBezTo>
                <a:lnTo>
                  <a:pt x="4711700" y="863065"/>
                </a:lnTo>
                <a:lnTo>
                  <a:pt x="4711700" y="914720"/>
                </a:lnTo>
                <a:lnTo>
                  <a:pt x="4603048" y="839922"/>
                </a:lnTo>
                <a:cubicBezTo>
                  <a:pt x="4372862" y="683516"/>
                  <a:pt x="4142288" y="535814"/>
                  <a:pt x="4142288" y="535814"/>
                </a:cubicBezTo>
                <a:cubicBezTo>
                  <a:pt x="4144454" y="535814"/>
                  <a:pt x="4148783" y="537257"/>
                  <a:pt x="4152390" y="537257"/>
                </a:cubicBezTo>
                <a:cubicBezTo>
                  <a:pt x="3900553" y="386442"/>
                  <a:pt x="3687681" y="280367"/>
                  <a:pt x="3551298" y="223360"/>
                </a:cubicBezTo>
                <a:cubicBezTo>
                  <a:pt x="3876560" y="456076"/>
                  <a:pt x="4243223" y="768146"/>
                  <a:pt x="4574496" y="1136433"/>
                </a:cubicBezTo>
                <a:lnTo>
                  <a:pt x="4711700" y="1295940"/>
                </a:lnTo>
                <a:lnTo>
                  <a:pt x="4711700" y="1350804"/>
                </a:lnTo>
                <a:lnTo>
                  <a:pt x="4677851" y="1307689"/>
                </a:lnTo>
                <a:cubicBezTo>
                  <a:pt x="4524826" y="1126488"/>
                  <a:pt x="4365984" y="963001"/>
                  <a:pt x="4214448" y="820124"/>
                </a:cubicBezTo>
                <a:cubicBezTo>
                  <a:pt x="3943128" y="564677"/>
                  <a:pt x="3664590" y="346754"/>
                  <a:pt x="3417081" y="176457"/>
                </a:cubicBezTo>
                <a:cubicBezTo>
                  <a:pt x="3411308" y="175014"/>
                  <a:pt x="3404814" y="173571"/>
                  <a:pt x="3400484" y="173571"/>
                </a:cubicBezTo>
                <a:lnTo>
                  <a:pt x="3400484" y="164912"/>
                </a:lnTo>
                <a:cubicBezTo>
                  <a:pt x="3322010" y="111333"/>
                  <a:pt x="3246919" y="62715"/>
                  <a:pt x="3176517" y="19442"/>
                </a:cubicBezTo>
                <a:close/>
                <a:moveTo>
                  <a:pt x="2910585" y="0"/>
                </a:moveTo>
                <a:lnTo>
                  <a:pt x="2962842" y="0"/>
                </a:lnTo>
                <a:lnTo>
                  <a:pt x="3038063" y="65828"/>
                </a:lnTo>
                <a:cubicBezTo>
                  <a:pt x="3738411" y="701597"/>
                  <a:pt x="4524309" y="1702882"/>
                  <a:pt x="4709840" y="2847195"/>
                </a:cubicBezTo>
                <a:lnTo>
                  <a:pt x="4711700" y="2862364"/>
                </a:lnTo>
                <a:lnTo>
                  <a:pt x="4711700" y="3205908"/>
                </a:lnTo>
                <a:lnTo>
                  <a:pt x="4703886" y="3084842"/>
                </a:lnTo>
                <a:cubicBezTo>
                  <a:pt x="4648175" y="2440105"/>
                  <a:pt x="4368781" y="1539018"/>
                  <a:pt x="3463984" y="540143"/>
                </a:cubicBezTo>
                <a:cubicBezTo>
                  <a:pt x="3299189" y="358300"/>
                  <a:pt x="3130436" y="193302"/>
                  <a:pt x="2967201" y="48497"/>
                </a:cubicBezTo>
                <a:close/>
                <a:moveTo>
                  <a:pt x="2496042" y="0"/>
                </a:moveTo>
                <a:lnTo>
                  <a:pt x="2544370" y="0"/>
                </a:lnTo>
                <a:lnTo>
                  <a:pt x="2573903" y="33389"/>
                </a:lnTo>
                <a:cubicBezTo>
                  <a:pt x="2629815" y="99246"/>
                  <a:pt x="2685378" y="167437"/>
                  <a:pt x="2740220" y="237793"/>
                </a:cubicBezTo>
                <a:cubicBezTo>
                  <a:pt x="3181118" y="803527"/>
                  <a:pt x="3920758" y="1958809"/>
                  <a:pt x="3920758" y="3351495"/>
                </a:cubicBezTo>
                <a:cubicBezTo>
                  <a:pt x="3920758" y="4744184"/>
                  <a:pt x="3181118" y="5900187"/>
                  <a:pt x="2740220" y="6465199"/>
                </a:cubicBezTo>
                <a:lnTo>
                  <a:pt x="2739498" y="6464478"/>
                </a:lnTo>
                <a:cubicBezTo>
                  <a:pt x="2674554" y="6547823"/>
                  <a:pt x="2608528" y="6628191"/>
                  <a:pt x="2542084" y="6705267"/>
                </a:cubicBezTo>
                <a:lnTo>
                  <a:pt x="2403944" y="6858000"/>
                </a:lnTo>
                <a:lnTo>
                  <a:pt x="2355645" y="6858000"/>
                </a:lnTo>
                <a:lnTo>
                  <a:pt x="2501021" y="6698569"/>
                </a:lnTo>
                <a:cubicBezTo>
                  <a:pt x="2571050" y="6617772"/>
                  <a:pt x="2641361" y="6532488"/>
                  <a:pt x="2711356" y="6442829"/>
                </a:cubicBezTo>
                <a:cubicBezTo>
                  <a:pt x="3149368" y="5881426"/>
                  <a:pt x="3883956" y="4733359"/>
                  <a:pt x="3883956" y="3351495"/>
                </a:cubicBezTo>
                <a:cubicBezTo>
                  <a:pt x="3883956" y="1969633"/>
                  <a:pt x="3149368" y="821567"/>
                  <a:pt x="2711356" y="260163"/>
                </a:cubicBezTo>
                <a:cubicBezTo>
                  <a:pt x="2652546" y="184756"/>
                  <a:pt x="2593510" y="112460"/>
                  <a:pt x="2534598" y="43333"/>
                </a:cubicBezTo>
                <a:close/>
                <a:moveTo>
                  <a:pt x="1972022" y="0"/>
                </a:moveTo>
                <a:lnTo>
                  <a:pt x="2015655" y="0"/>
                </a:lnTo>
                <a:lnTo>
                  <a:pt x="2069898" y="82322"/>
                </a:lnTo>
                <a:cubicBezTo>
                  <a:pt x="2484518" y="727171"/>
                  <a:pt x="3090198" y="1916415"/>
                  <a:pt x="3090198" y="3358712"/>
                </a:cubicBezTo>
                <a:lnTo>
                  <a:pt x="3088754" y="3358712"/>
                </a:lnTo>
                <a:cubicBezTo>
                  <a:pt x="3088754" y="4897885"/>
                  <a:pt x="2399626" y="6148417"/>
                  <a:pt x="1988314" y="6756726"/>
                </a:cubicBezTo>
                <a:lnTo>
                  <a:pt x="1915649" y="6858000"/>
                </a:lnTo>
                <a:lnTo>
                  <a:pt x="1874011" y="6858000"/>
                </a:lnTo>
                <a:lnTo>
                  <a:pt x="1958728" y="6736521"/>
                </a:lnTo>
                <a:cubicBezTo>
                  <a:pt x="2367875" y="6131099"/>
                  <a:pt x="3053395" y="4887782"/>
                  <a:pt x="3053395" y="3358712"/>
                </a:cubicBezTo>
                <a:cubicBezTo>
                  <a:pt x="3053395" y="1925209"/>
                  <a:pt x="2450887" y="742857"/>
                  <a:pt x="2039042" y="101809"/>
                </a:cubicBezTo>
                <a:close/>
                <a:moveTo>
                  <a:pt x="1372759" y="0"/>
                </a:moveTo>
                <a:lnTo>
                  <a:pt x="1411030" y="0"/>
                </a:lnTo>
                <a:lnTo>
                  <a:pt x="1457169" y="87274"/>
                </a:lnTo>
                <a:cubicBezTo>
                  <a:pt x="1910702" y="977243"/>
                  <a:pt x="2260356" y="2097626"/>
                  <a:pt x="2260356" y="3365205"/>
                </a:cubicBezTo>
                <a:cubicBezTo>
                  <a:pt x="2260356" y="4632787"/>
                  <a:pt x="1890218" y="5805093"/>
                  <a:pt x="1417780" y="6715695"/>
                </a:cubicBezTo>
                <a:lnTo>
                  <a:pt x="1341078" y="6858000"/>
                </a:lnTo>
                <a:lnTo>
                  <a:pt x="1303671" y="6858000"/>
                </a:lnTo>
                <a:lnTo>
                  <a:pt x="1380509" y="6714438"/>
                </a:lnTo>
                <a:cubicBezTo>
                  <a:pt x="1852709" y="5796813"/>
                  <a:pt x="2224276" y="4600541"/>
                  <a:pt x="2224276" y="3365205"/>
                </a:cubicBezTo>
                <a:cubicBezTo>
                  <a:pt x="2224276" y="2129873"/>
                  <a:pt x="1872717" y="985525"/>
                  <a:pt x="1419243" y="88531"/>
                </a:cubicBezTo>
                <a:close/>
                <a:moveTo>
                  <a:pt x="723024" y="0"/>
                </a:moveTo>
                <a:lnTo>
                  <a:pt x="764516" y="0"/>
                </a:lnTo>
                <a:lnTo>
                  <a:pt x="830191" y="161235"/>
                </a:lnTo>
                <a:cubicBezTo>
                  <a:pt x="1130151" y="922906"/>
                  <a:pt x="1430516" y="2007876"/>
                  <a:pt x="1430516" y="3371700"/>
                </a:cubicBezTo>
                <a:cubicBezTo>
                  <a:pt x="1430516" y="4849176"/>
                  <a:pt x="1054662" y="6057981"/>
                  <a:pt x="724063" y="6835164"/>
                </a:cubicBezTo>
                <a:lnTo>
                  <a:pt x="714043" y="6858000"/>
                </a:lnTo>
                <a:lnTo>
                  <a:pt x="672804" y="6858000"/>
                </a:lnTo>
                <a:lnTo>
                  <a:pt x="683248" y="6833990"/>
                </a:lnTo>
                <a:cubicBezTo>
                  <a:pt x="1014294" y="6048087"/>
                  <a:pt x="1394436" y="4807549"/>
                  <a:pt x="1394436" y="3371700"/>
                </a:cubicBezTo>
                <a:cubicBezTo>
                  <a:pt x="1394436" y="2046302"/>
                  <a:pt x="1090418" y="937654"/>
                  <a:pt x="789545" y="165091"/>
                </a:cubicBezTo>
                <a:close/>
                <a:moveTo>
                  <a:pt x="34470" y="0"/>
                </a:moveTo>
                <a:lnTo>
                  <a:pt x="73778" y="0"/>
                </a:lnTo>
                <a:lnTo>
                  <a:pt x="79531" y="17015"/>
                </a:lnTo>
                <a:cubicBezTo>
                  <a:pt x="344392" y="825727"/>
                  <a:pt x="600678" y="1956553"/>
                  <a:pt x="600678" y="3378917"/>
                </a:cubicBezTo>
                <a:cubicBezTo>
                  <a:pt x="600678" y="4801281"/>
                  <a:pt x="332483" y="5971645"/>
                  <a:pt x="61608" y="6791700"/>
                </a:cubicBezTo>
                <a:lnTo>
                  <a:pt x="38985" y="6858000"/>
                </a:lnTo>
                <a:lnTo>
                  <a:pt x="0" y="6858000"/>
                </a:lnTo>
                <a:lnTo>
                  <a:pt x="22908" y="6790607"/>
                </a:lnTo>
                <a:cubicBezTo>
                  <a:pt x="294497" y="5964426"/>
                  <a:pt x="564598" y="4773139"/>
                  <a:pt x="564598" y="3378917"/>
                </a:cubicBezTo>
                <a:cubicBezTo>
                  <a:pt x="564598" y="1984696"/>
                  <a:pt x="305931" y="832946"/>
                  <a:pt x="40563" y="18108"/>
                </a:cubicBezTo>
                <a:close/>
              </a:path>
            </a:pathLst>
          </a:custGeom>
          <a:gradFill flip="none" rotWithShape="1">
            <a:gsLst>
              <a:gs pos="0">
                <a:srgbClr val="0D004D"/>
              </a:gs>
              <a:gs pos="82000">
                <a:srgbClr val="512EAB"/>
              </a:gs>
            </a:gsLst>
            <a:lin ang="0" scaled="1"/>
            <a:tileRect/>
          </a:gradFill>
          <a:ln w="20455" cap="flat">
            <a:noFill/>
            <a:prstDash val="solid"/>
            <a:miter/>
          </a:ln>
        </p:spPr>
        <p:txBody>
          <a:bodyPr wrap="square" rtlCol="0" anchor="ctr">
            <a:noAutofit/>
          </a:bodyPr>
          <a:lstStyle/>
          <a:p>
            <a:endParaRPr lang="en-US" sz="1350" noProof="0"/>
          </a:p>
        </p:txBody>
      </p:sp>
    </p:spTree>
    <p:extLst>
      <p:ext uri="{BB962C8B-B14F-4D97-AF65-F5344CB8AC3E}">
        <p14:creationId xmlns:p14="http://schemas.microsoft.com/office/powerpoint/2010/main" val="3295184063"/>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with Caption x3">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
            <a:extLst>
              <a:ext uri="{FF2B5EF4-FFF2-40B4-BE49-F238E27FC236}">
                <a16:creationId xmlns:a16="http://schemas.microsoft.com/office/drawing/2014/main" id="{76778EDA-841E-AD19-1FC9-84797F981CD0}"/>
              </a:ext>
            </a:extLst>
          </p:cNvPr>
          <p:cNvSpPr>
            <a:spLocks noGrp="1"/>
          </p:cNvSpPr>
          <p:nvPr>
            <p:ph type="title" hasCustomPrompt="1"/>
          </p:nvPr>
        </p:nvSpPr>
        <p:spPr>
          <a:xfrm>
            <a:off x="412624" y="552450"/>
            <a:ext cx="8300714" cy="819150"/>
          </a:xfrm>
        </p:spPr>
        <p:txBody>
          <a:bodyPr/>
          <a:lstStyle/>
          <a:p>
            <a:r>
              <a:rPr lang="en-US" noProof="0"/>
              <a:t>Place headline here</a:t>
            </a:r>
          </a:p>
        </p:txBody>
      </p:sp>
      <p:sp>
        <p:nvSpPr>
          <p:cNvPr id="5" name="Rounded Rectangle">
            <a:extLst>
              <a:ext uri="{FF2B5EF4-FFF2-40B4-BE49-F238E27FC236}">
                <a16:creationId xmlns:a16="http://schemas.microsoft.com/office/drawing/2014/main" id="{43BC7A31-D3E2-BEAB-2872-E025B38159FF}"/>
              </a:ext>
              <a:ext uri="{C183D7F6-B498-43B3-948B-1728B52AA6E4}">
                <adec:decorative xmlns:adec="http://schemas.microsoft.com/office/drawing/2017/decorative" val="1"/>
              </a:ext>
            </a:extLst>
          </p:cNvPr>
          <p:cNvSpPr/>
          <p:nvPr userDrawn="1"/>
        </p:nvSpPr>
        <p:spPr bwMode="white">
          <a:xfrm>
            <a:off x="412624" y="1644649"/>
            <a:ext cx="2571260"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 name="Chart 1">
            <a:extLst>
              <a:ext uri="{FF2B5EF4-FFF2-40B4-BE49-F238E27FC236}">
                <a16:creationId xmlns:a16="http://schemas.microsoft.com/office/drawing/2014/main" id="{FADACD2F-CC8C-1642-5883-95CACF779B0E}"/>
              </a:ext>
            </a:extLst>
          </p:cNvPr>
          <p:cNvSpPr>
            <a:spLocks noGrp="1"/>
          </p:cNvSpPr>
          <p:nvPr>
            <p:ph type="chart" sz="quarter" idx="13"/>
          </p:nvPr>
        </p:nvSpPr>
        <p:spPr>
          <a:xfrm>
            <a:off x="626000" y="1957391"/>
            <a:ext cx="2144507" cy="2063069"/>
          </a:xfrm>
        </p:spPr>
        <p:txBody>
          <a:bodyPr tIns="91440" anchor="t" anchorCtr="0">
            <a:noAutofit/>
          </a:bodyPr>
          <a:lstStyle>
            <a:lvl1pPr marL="0" indent="0" algn="ctr">
              <a:spcAft>
                <a:spcPts val="0"/>
              </a:spcAft>
              <a:buNone/>
              <a:defRPr sz="1050"/>
            </a:lvl1pPr>
          </a:lstStyle>
          <a:p>
            <a:r>
              <a:rPr lang="en-US" noProof="0"/>
              <a:t>Click icon to add chart</a:t>
            </a:r>
          </a:p>
        </p:txBody>
      </p:sp>
      <p:sp>
        <p:nvSpPr>
          <p:cNvPr id="25" name="Chart 1 Title">
            <a:extLst>
              <a:ext uri="{FF2B5EF4-FFF2-40B4-BE49-F238E27FC236}">
                <a16:creationId xmlns:a16="http://schemas.microsoft.com/office/drawing/2014/main" id="{D10DAACE-F057-7580-94DA-7C4C5BD03A2F}"/>
              </a:ext>
            </a:extLst>
          </p:cNvPr>
          <p:cNvSpPr>
            <a:spLocks noGrp="1"/>
          </p:cNvSpPr>
          <p:nvPr>
            <p:ph type="body" sz="quarter" idx="19" hasCustomPrompt="1"/>
          </p:nvPr>
        </p:nvSpPr>
        <p:spPr>
          <a:xfrm>
            <a:off x="626000" y="4202165"/>
            <a:ext cx="2144507" cy="297267"/>
          </a:xfrm>
        </p:spPr>
        <p:txBody>
          <a:bodyPr>
            <a:noAutofit/>
          </a:bodyPr>
          <a:lstStyle>
            <a:lvl1pPr marL="0" indent="0">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Chart title</a:t>
            </a:r>
          </a:p>
        </p:txBody>
      </p:sp>
      <p:sp>
        <p:nvSpPr>
          <p:cNvPr id="20" name="Chart 1 Description">
            <a:extLst>
              <a:ext uri="{FF2B5EF4-FFF2-40B4-BE49-F238E27FC236}">
                <a16:creationId xmlns:a16="http://schemas.microsoft.com/office/drawing/2014/main" id="{8B5D6A24-C8A4-EEEC-21B8-92B7A2D661AD}"/>
              </a:ext>
            </a:extLst>
          </p:cNvPr>
          <p:cNvSpPr>
            <a:spLocks noGrp="1"/>
          </p:cNvSpPr>
          <p:nvPr>
            <p:ph type="body" sz="quarter" idx="14" hasCustomPrompt="1"/>
          </p:nvPr>
        </p:nvSpPr>
        <p:spPr>
          <a:xfrm>
            <a:off x="626000" y="4586336"/>
            <a:ext cx="2144507" cy="819150"/>
          </a:xfrm>
        </p:spPr>
        <p:txBody>
          <a:bodyPr>
            <a:noAutofit/>
          </a:bodyPr>
          <a:lstStyle>
            <a:lvl1pPr marL="0" indent="0">
              <a:spcBef>
                <a:spcPts val="0"/>
              </a:spcBef>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description here.</a:t>
            </a:r>
          </a:p>
        </p:txBody>
      </p:sp>
      <p:sp>
        <p:nvSpPr>
          <p:cNvPr id="28" name="Chart 1 Source">
            <a:extLst>
              <a:ext uri="{FF2B5EF4-FFF2-40B4-BE49-F238E27FC236}">
                <a16:creationId xmlns:a16="http://schemas.microsoft.com/office/drawing/2014/main" id="{9006CAB2-B82A-4B76-8956-5F828DD81CA4}"/>
              </a:ext>
            </a:extLst>
          </p:cNvPr>
          <p:cNvSpPr>
            <a:spLocks noGrp="1"/>
          </p:cNvSpPr>
          <p:nvPr>
            <p:ph type="body" sz="quarter" idx="22" hasCustomPrompt="1"/>
          </p:nvPr>
        </p:nvSpPr>
        <p:spPr>
          <a:xfrm>
            <a:off x="626000" y="5486403"/>
            <a:ext cx="2144507" cy="274637"/>
          </a:xfrm>
        </p:spPr>
        <p:txBody>
          <a:bodyPr anchor="b">
            <a:noAutofit/>
          </a:bodyPr>
          <a:lstStyle>
            <a:lvl1pPr marL="0" indent="0">
              <a:spcBef>
                <a:spcPts val="0"/>
              </a:spcBef>
              <a:buNone/>
              <a:defRPr sz="75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Source</a:t>
            </a:r>
          </a:p>
        </p:txBody>
      </p:sp>
      <p:sp>
        <p:nvSpPr>
          <p:cNvPr id="8" name="Rounded Rectangle">
            <a:extLst>
              <a:ext uri="{FF2B5EF4-FFF2-40B4-BE49-F238E27FC236}">
                <a16:creationId xmlns:a16="http://schemas.microsoft.com/office/drawing/2014/main" id="{8193921E-0D84-88DE-7A4E-009AE0D37A78}"/>
              </a:ext>
              <a:ext uri="{C183D7F6-B498-43B3-948B-1728B52AA6E4}">
                <adec:decorative xmlns:adec="http://schemas.microsoft.com/office/drawing/2017/decorative" val="1"/>
              </a:ext>
            </a:extLst>
          </p:cNvPr>
          <p:cNvSpPr/>
          <p:nvPr userDrawn="1"/>
        </p:nvSpPr>
        <p:spPr bwMode="white">
          <a:xfrm>
            <a:off x="3286705" y="1644649"/>
            <a:ext cx="2571260"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1" name="Chart 2">
            <a:extLst>
              <a:ext uri="{FF2B5EF4-FFF2-40B4-BE49-F238E27FC236}">
                <a16:creationId xmlns:a16="http://schemas.microsoft.com/office/drawing/2014/main" id="{B0604150-ED55-35CD-261F-4BB39A9F570D}"/>
              </a:ext>
            </a:extLst>
          </p:cNvPr>
          <p:cNvSpPr>
            <a:spLocks noGrp="1"/>
          </p:cNvSpPr>
          <p:nvPr>
            <p:ph type="chart" sz="quarter" idx="15"/>
          </p:nvPr>
        </p:nvSpPr>
        <p:spPr>
          <a:xfrm>
            <a:off x="3500081" y="1957391"/>
            <a:ext cx="2144507" cy="2063069"/>
          </a:xfrm>
        </p:spPr>
        <p:txBody>
          <a:bodyPr tIns="91440" anchor="t" anchorCtr="0">
            <a:noAutofit/>
          </a:bodyPr>
          <a:lstStyle>
            <a:lvl1pPr marL="0" indent="0" algn="ctr">
              <a:spcAft>
                <a:spcPts val="0"/>
              </a:spcAft>
              <a:buNone/>
              <a:defRPr sz="1050"/>
            </a:lvl1pPr>
          </a:lstStyle>
          <a:p>
            <a:r>
              <a:rPr lang="en-US" noProof="0"/>
              <a:t>Click icon to add chart</a:t>
            </a:r>
          </a:p>
        </p:txBody>
      </p:sp>
      <p:sp>
        <p:nvSpPr>
          <p:cNvPr id="26" name="Chart 2 Title">
            <a:extLst>
              <a:ext uri="{FF2B5EF4-FFF2-40B4-BE49-F238E27FC236}">
                <a16:creationId xmlns:a16="http://schemas.microsoft.com/office/drawing/2014/main" id="{3FF04CB3-5B97-8317-D802-A30F4877C880}"/>
              </a:ext>
            </a:extLst>
          </p:cNvPr>
          <p:cNvSpPr>
            <a:spLocks noGrp="1"/>
          </p:cNvSpPr>
          <p:nvPr>
            <p:ph type="body" sz="quarter" idx="20" hasCustomPrompt="1"/>
          </p:nvPr>
        </p:nvSpPr>
        <p:spPr>
          <a:xfrm>
            <a:off x="3500081" y="4202165"/>
            <a:ext cx="2144507" cy="297267"/>
          </a:xfrm>
        </p:spPr>
        <p:txBody>
          <a:bodyPr>
            <a:noAutofit/>
          </a:bodyPr>
          <a:lstStyle>
            <a:lvl1pPr marL="0" indent="0">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Chart title</a:t>
            </a:r>
          </a:p>
        </p:txBody>
      </p:sp>
      <p:sp>
        <p:nvSpPr>
          <p:cNvPr id="22" name="Chart 2 Description">
            <a:extLst>
              <a:ext uri="{FF2B5EF4-FFF2-40B4-BE49-F238E27FC236}">
                <a16:creationId xmlns:a16="http://schemas.microsoft.com/office/drawing/2014/main" id="{688EC536-8D7E-823B-C4BE-8C7FA4F186EF}"/>
              </a:ext>
            </a:extLst>
          </p:cNvPr>
          <p:cNvSpPr>
            <a:spLocks noGrp="1"/>
          </p:cNvSpPr>
          <p:nvPr>
            <p:ph type="body" sz="quarter" idx="16" hasCustomPrompt="1"/>
          </p:nvPr>
        </p:nvSpPr>
        <p:spPr>
          <a:xfrm>
            <a:off x="3500081" y="4586336"/>
            <a:ext cx="2144507" cy="819150"/>
          </a:xfrm>
        </p:spPr>
        <p:txBody>
          <a:bodyPr>
            <a:noAutofit/>
          </a:bodyPr>
          <a:lstStyle>
            <a:lvl1pPr marL="0" indent="0">
              <a:spcBef>
                <a:spcPts val="0"/>
              </a:spcBef>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description here.</a:t>
            </a:r>
          </a:p>
        </p:txBody>
      </p:sp>
      <p:sp>
        <p:nvSpPr>
          <p:cNvPr id="29" name="Chart 2 Source">
            <a:extLst>
              <a:ext uri="{FF2B5EF4-FFF2-40B4-BE49-F238E27FC236}">
                <a16:creationId xmlns:a16="http://schemas.microsoft.com/office/drawing/2014/main" id="{A7EA509B-1B67-F29B-AE51-C1E954CB2CC6}"/>
              </a:ext>
            </a:extLst>
          </p:cNvPr>
          <p:cNvSpPr>
            <a:spLocks noGrp="1"/>
          </p:cNvSpPr>
          <p:nvPr>
            <p:ph type="body" sz="quarter" idx="23" hasCustomPrompt="1"/>
          </p:nvPr>
        </p:nvSpPr>
        <p:spPr>
          <a:xfrm>
            <a:off x="3500081" y="5486403"/>
            <a:ext cx="2144507" cy="274637"/>
          </a:xfrm>
        </p:spPr>
        <p:txBody>
          <a:bodyPr anchor="b">
            <a:noAutofit/>
          </a:bodyPr>
          <a:lstStyle>
            <a:lvl1pPr marL="0" indent="0">
              <a:spcBef>
                <a:spcPts val="0"/>
              </a:spcBef>
              <a:buNone/>
              <a:defRPr sz="75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Source</a:t>
            </a:r>
          </a:p>
        </p:txBody>
      </p:sp>
      <p:sp>
        <p:nvSpPr>
          <p:cNvPr id="4" name="Rounded Rectangle">
            <a:extLst>
              <a:ext uri="{FF2B5EF4-FFF2-40B4-BE49-F238E27FC236}">
                <a16:creationId xmlns:a16="http://schemas.microsoft.com/office/drawing/2014/main" id="{3976CF29-3293-1E05-16DE-2D5A9285B7DB}"/>
              </a:ext>
              <a:ext uri="{C183D7F6-B498-43B3-948B-1728B52AA6E4}">
                <adec:decorative xmlns:adec="http://schemas.microsoft.com/office/drawing/2017/decorative" val="1"/>
              </a:ext>
            </a:extLst>
          </p:cNvPr>
          <p:cNvSpPr/>
          <p:nvPr userDrawn="1"/>
        </p:nvSpPr>
        <p:spPr bwMode="white">
          <a:xfrm>
            <a:off x="6160785" y="1644649"/>
            <a:ext cx="2571260" cy="4391757"/>
          </a:xfrm>
          <a:prstGeom prst="roundRect">
            <a:avLst>
              <a:gd name="adj" fmla="val 5109"/>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3" name="Chart 3">
            <a:extLst>
              <a:ext uri="{FF2B5EF4-FFF2-40B4-BE49-F238E27FC236}">
                <a16:creationId xmlns:a16="http://schemas.microsoft.com/office/drawing/2014/main" id="{67BE780A-D617-860B-C3FF-BAE8BDF5CD92}"/>
              </a:ext>
            </a:extLst>
          </p:cNvPr>
          <p:cNvSpPr>
            <a:spLocks noGrp="1"/>
          </p:cNvSpPr>
          <p:nvPr>
            <p:ph type="chart" sz="quarter" idx="17"/>
          </p:nvPr>
        </p:nvSpPr>
        <p:spPr>
          <a:xfrm>
            <a:off x="6374161" y="1957391"/>
            <a:ext cx="2144507" cy="2063069"/>
          </a:xfrm>
        </p:spPr>
        <p:txBody>
          <a:bodyPr tIns="91440" anchor="t" anchorCtr="0">
            <a:noAutofit/>
          </a:bodyPr>
          <a:lstStyle>
            <a:lvl1pPr marL="0" indent="0" algn="ctr">
              <a:spcAft>
                <a:spcPts val="0"/>
              </a:spcAft>
              <a:buNone/>
              <a:defRPr sz="1050"/>
            </a:lvl1pPr>
          </a:lstStyle>
          <a:p>
            <a:r>
              <a:rPr lang="en-US" noProof="0"/>
              <a:t>Click icon to add chart</a:t>
            </a:r>
          </a:p>
        </p:txBody>
      </p:sp>
      <p:sp>
        <p:nvSpPr>
          <p:cNvPr id="27" name="Chart 3 Title">
            <a:extLst>
              <a:ext uri="{FF2B5EF4-FFF2-40B4-BE49-F238E27FC236}">
                <a16:creationId xmlns:a16="http://schemas.microsoft.com/office/drawing/2014/main" id="{A6ED8CBD-52F7-3815-E0DF-14C42CDA0C5E}"/>
              </a:ext>
            </a:extLst>
          </p:cNvPr>
          <p:cNvSpPr>
            <a:spLocks noGrp="1"/>
          </p:cNvSpPr>
          <p:nvPr>
            <p:ph type="body" sz="quarter" idx="21" hasCustomPrompt="1"/>
          </p:nvPr>
        </p:nvSpPr>
        <p:spPr>
          <a:xfrm>
            <a:off x="6374161" y="4202165"/>
            <a:ext cx="2144507" cy="297267"/>
          </a:xfrm>
        </p:spPr>
        <p:txBody>
          <a:bodyPr>
            <a:noAutofit/>
          </a:bodyPr>
          <a:lstStyle>
            <a:lvl1pPr marL="0" indent="0">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Chart title</a:t>
            </a:r>
          </a:p>
        </p:txBody>
      </p:sp>
      <p:sp>
        <p:nvSpPr>
          <p:cNvPr id="24" name="Chart 3 Description">
            <a:extLst>
              <a:ext uri="{FF2B5EF4-FFF2-40B4-BE49-F238E27FC236}">
                <a16:creationId xmlns:a16="http://schemas.microsoft.com/office/drawing/2014/main" id="{48F9AF94-8334-09BC-B59E-E89B77FE6D0B}"/>
              </a:ext>
            </a:extLst>
          </p:cNvPr>
          <p:cNvSpPr>
            <a:spLocks noGrp="1"/>
          </p:cNvSpPr>
          <p:nvPr>
            <p:ph type="body" sz="quarter" idx="18" hasCustomPrompt="1"/>
          </p:nvPr>
        </p:nvSpPr>
        <p:spPr>
          <a:xfrm>
            <a:off x="6374161" y="4586336"/>
            <a:ext cx="2144507" cy="819150"/>
          </a:xfrm>
        </p:spPr>
        <p:txBody>
          <a:bodyPr>
            <a:noAutofit/>
          </a:bodyPr>
          <a:lstStyle>
            <a:lvl1pPr marL="0" indent="0">
              <a:spcBef>
                <a:spcPts val="0"/>
              </a:spcBef>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description here.</a:t>
            </a:r>
          </a:p>
        </p:txBody>
      </p:sp>
      <p:sp>
        <p:nvSpPr>
          <p:cNvPr id="30" name="Chart 3 Source">
            <a:extLst>
              <a:ext uri="{FF2B5EF4-FFF2-40B4-BE49-F238E27FC236}">
                <a16:creationId xmlns:a16="http://schemas.microsoft.com/office/drawing/2014/main" id="{B2165778-FD41-8551-83BE-66F1D6D1F7EE}"/>
              </a:ext>
            </a:extLst>
          </p:cNvPr>
          <p:cNvSpPr>
            <a:spLocks noGrp="1"/>
          </p:cNvSpPr>
          <p:nvPr>
            <p:ph type="body" sz="quarter" idx="24" hasCustomPrompt="1"/>
          </p:nvPr>
        </p:nvSpPr>
        <p:spPr>
          <a:xfrm>
            <a:off x="6374161" y="5486403"/>
            <a:ext cx="2144507" cy="274637"/>
          </a:xfrm>
        </p:spPr>
        <p:txBody>
          <a:bodyPr anchor="b">
            <a:noAutofit/>
          </a:bodyPr>
          <a:lstStyle>
            <a:lvl1pPr marL="0" indent="0">
              <a:spcBef>
                <a:spcPts val="0"/>
              </a:spcBef>
              <a:buNone/>
              <a:defRPr sz="75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Source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200763272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Headline with Image and Text x2">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9" name="Title">
            <a:extLst>
              <a:ext uri="{FF2B5EF4-FFF2-40B4-BE49-F238E27FC236}">
                <a16:creationId xmlns:a16="http://schemas.microsoft.com/office/drawing/2014/main" id="{0BAA8580-747A-61E4-43BE-A79D36CBD6DE}"/>
              </a:ext>
            </a:extLst>
          </p:cNvPr>
          <p:cNvSpPr>
            <a:spLocks noGrp="1"/>
          </p:cNvSpPr>
          <p:nvPr>
            <p:ph type="title" hasCustomPrompt="1"/>
          </p:nvPr>
        </p:nvSpPr>
        <p:spPr>
          <a:xfrm>
            <a:off x="412623" y="1372554"/>
            <a:ext cx="3509296" cy="2517277"/>
          </a:xfrm>
        </p:spPr>
        <p:txBody>
          <a:bodyPr/>
          <a:lstStyle>
            <a:lvl1pPr>
              <a:defRPr sz="3300"/>
            </a:lvl1pPr>
          </a:lstStyle>
          <a:p>
            <a:r>
              <a:rPr lang="en-US" noProof="0"/>
              <a:t>Place headline here, lorem ipsum dolor sit </a:t>
            </a:r>
            <a:r>
              <a:rPr lang="en-US" noProof="0" err="1"/>
              <a:t>amet</a:t>
            </a:r>
            <a:r>
              <a:rPr lang="en-US" noProof="0"/>
              <a:t> diam </a:t>
            </a:r>
            <a:r>
              <a:rPr lang="en-US" noProof="0" err="1"/>
              <a:t>elit</a:t>
            </a:r>
            <a:r>
              <a:rPr lang="en-US" noProof="0"/>
              <a:t> </a:t>
            </a:r>
          </a:p>
        </p:txBody>
      </p:sp>
      <p:sp>
        <p:nvSpPr>
          <p:cNvPr id="2" name="Rounded Rectangle 1">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4624388" y="1372555"/>
            <a:ext cx="2002632" cy="4390073"/>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Picture 1">
            <a:extLst>
              <a:ext uri="{FF2B5EF4-FFF2-40B4-BE49-F238E27FC236}">
                <a16:creationId xmlns:a16="http://schemas.microsoft.com/office/drawing/2014/main" id="{5CE683B9-5ED7-85F9-3A8C-ABA72F9D3440}"/>
              </a:ext>
              <a:ext uri="{C183D7F6-B498-43B3-948B-1728B52AA6E4}">
                <adec:decorative xmlns:adec="http://schemas.microsoft.com/office/drawing/2017/decorative" val="0"/>
              </a:ext>
            </a:extLst>
          </p:cNvPr>
          <p:cNvSpPr>
            <a:spLocks noGrp="1"/>
          </p:cNvSpPr>
          <p:nvPr>
            <p:ph type="pic" sz="quarter" idx="32" hasCustomPrompt="1"/>
          </p:nvPr>
        </p:nvSpPr>
        <p:spPr>
          <a:xfrm>
            <a:off x="5097067" y="2343150"/>
            <a:ext cx="1057274" cy="1485900"/>
          </a:xfrm>
        </p:spPr>
        <p:txBody>
          <a:bodyPr tIns="91440" anchor="t" anchorCtr="0"/>
          <a:lstStyle>
            <a:lvl1pPr marL="0" indent="0" algn="ctr">
              <a:buNone/>
              <a:defRPr sz="1050"/>
            </a:lvl1pPr>
          </a:lstStyle>
          <a:p>
            <a:r>
              <a:rPr lang="en-US" noProof="0"/>
              <a:t>Icon</a:t>
            </a:r>
          </a:p>
        </p:txBody>
      </p:sp>
      <p:sp>
        <p:nvSpPr>
          <p:cNvPr id="12" name="Subhead 1">
            <a:extLst>
              <a:ext uri="{FF2B5EF4-FFF2-40B4-BE49-F238E27FC236}">
                <a16:creationId xmlns:a16="http://schemas.microsoft.com/office/drawing/2014/main" id="{53598A90-7BE2-0D82-0FCF-005EE8458977}"/>
              </a:ext>
            </a:extLst>
          </p:cNvPr>
          <p:cNvSpPr>
            <a:spLocks noGrp="1"/>
          </p:cNvSpPr>
          <p:nvPr>
            <p:ph type="body" sz="quarter" idx="20" hasCustomPrompt="1"/>
          </p:nvPr>
        </p:nvSpPr>
        <p:spPr>
          <a:xfrm>
            <a:off x="4814531" y="4592690"/>
            <a:ext cx="1657708" cy="297267"/>
          </a:xfrm>
        </p:spPr>
        <p:txBody>
          <a:bodyPr>
            <a:noAutofit/>
          </a:bodyPr>
          <a:lstStyle>
            <a:lvl1pPr marL="0" indent="0">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13" name="Text 1">
            <a:extLst>
              <a:ext uri="{FF2B5EF4-FFF2-40B4-BE49-F238E27FC236}">
                <a16:creationId xmlns:a16="http://schemas.microsoft.com/office/drawing/2014/main" id="{E8F4AB40-5736-AD5A-95C8-7BCC8DCBDAB9}"/>
              </a:ext>
            </a:extLst>
          </p:cNvPr>
          <p:cNvSpPr>
            <a:spLocks noGrp="1"/>
          </p:cNvSpPr>
          <p:nvPr>
            <p:ph type="body" sz="quarter" idx="16" hasCustomPrompt="1"/>
          </p:nvPr>
        </p:nvSpPr>
        <p:spPr>
          <a:xfrm>
            <a:off x="4814531" y="4976864"/>
            <a:ext cx="1657708" cy="604789"/>
          </a:xfrm>
        </p:spPr>
        <p:txBody>
          <a:bodyPr>
            <a:noAutofit/>
          </a:bodyPr>
          <a:lstStyle>
            <a:lvl1pPr marL="0" indent="0">
              <a:spcBef>
                <a:spcPts val="0"/>
              </a:spcBef>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sp>
        <p:nvSpPr>
          <p:cNvPr id="5" name="Rounded Rectangle 2">
            <a:extLst>
              <a:ext uri="{FF2B5EF4-FFF2-40B4-BE49-F238E27FC236}">
                <a16:creationId xmlns:a16="http://schemas.microsoft.com/office/drawing/2014/main" id="{E8F054FF-1896-AC30-4C9B-C4C71E606C18}"/>
              </a:ext>
              <a:ext uri="{C183D7F6-B498-43B3-948B-1728B52AA6E4}">
                <adec:decorative xmlns:adec="http://schemas.microsoft.com/office/drawing/2017/decorative" val="1"/>
              </a:ext>
            </a:extLst>
          </p:cNvPr>
          <p:cNvSpPr/>
          <p:nvPr userDrawn="1"/>
        </p:nvSpPr>
        <p:spPr bwMode="white">
          <a:xfrm>
            <a:off x="6741319" y="1372555"/>
            <a:ext cx="2002632" cy="4390073"/>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Picture 2">
            <a:extLst>
              <a:ext uri="{FF2B5EF4-FFF2-40B4-BE49-F238E27FC236}">
                <a16:creationId xmlns:a16="http://schemas.microsoft.com/office/drawing/2014/main" id="{CBE910CE-B243-EFCA-083F-739AB0E2FD54}"/>
              </a:ext>
              <a:ext uri="{C183D7F6-B498-43B3-948B-1728B52AA6E4}">
                <adec:decorative xmlns:adec="http://schemas.microsoft.com/office/drawing/2017/decorative" val="0"/>
              </a:ext>
            </a:extLst>
          </p:cNvPr>
          <p:cNvSpPr>
            <a:spLocks noGrp="1"/>
          </p:cNvSpPr>
          <p:nvPr>
            <p:ph type="pic" sz="quarter" idx="31" hasCustomPrompt="1"/>
          </p:nvPr>
        </p:nvSpPr>
        <p:spPr>
          <a:xfrm>
            <a:off x="7213999" y="2343150"/>
            <a:ext cx="1057274" cy="1485900"/>
          </a:xfrm>
        </p:spPr>
        <p:txBody>
          <a:bodyPr tIns="91440" anchor="t" anchorCtr="0"/>
          <a:lstStyle>
            <a:lvl1pPr marL="0" indent="0" algn="ctr">
              <a:buNone/>
              <a:defRPr sz="1050"/>
            </a:lvl1pPr>
          </a:lstStyle>
          <a:p>
            <a:r>
              <a:rPr lang="en-US" noProof="0"/>
              <a:t>Icon</a:t>
            </a:r>
          </a:p>
        </p:txBody>
      </p:sp>
      <p:sp>
        <p:nvSpPr>
          <p:cNvPr id="15" name="Subhead 2">
            <a:extLst>
              <a:ext uri="{FF2B5EF4-FFF2-40B4-BE49-F238E27FC236}">
                <a16:creationId xmlns:a16="http://schemas.microsoft.com/office/drawing/2014/main" id="{143EAC0C-2663-3AAD-34E5-1033DD8E1B0A}"/>
              </a:ext>
            </a:extLst>
          </p:cNvPr>
          <p:cNvSpPr>
            <a:spLocks noGrp="1"/>
          </p:cNvSpPr>
          <p:nvPr>
            <p:ph type="body" sz="quarter" idx="28" hasCustomPrompt="1"/>
          </p:nvPr>
        </p:nvSpPr>
        <p:spPr>
          <a:xfrm>
            <a:off x="6929081" y="4592690"/>
            <a:ext cx="1657708" cy="297267"/>
          </a:xfrm>
        </p:spPr>
        <p:txBody>
          <a:bodyPr>
            <a:noAutofit/>
          </a:bodyPr>
          <a:lstStyle>
            <a:lvl1pPr marL="0" indent="0">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16" name="Text 2">
            <a:extLst>
              <a:ext uri="{FF2B5EF4-FFF2-40B4-BE49-F238E27FC236}">
                <a16:creationId xmlns:a16="http://schemas.microsoft.com/office/drawing/2014/main" id="{95CB6802-304B-6C86-41E0-77EF0EA330A2}"/>
              </a:ext>
            </a:extLst>
          </p:cNvPr>
          <p:cNvSpPr>
            <a:spLocks noGrp="1"/>
          </p:cNvSpPr>
          <p:nvPr>
            <p:ph type="body" sz="quarter" idx="29" hasCustomPrompt="1"/>
          </p:nvPr>
        </p:nvSpPr>
        <p:spPr>
          <a:xfrm>
            <a:off x="6929081" y="4976864"/>
            <a:ext cx="1657708" cy="604789"/>
          </a:xfrm>
        </p:spPr>
        <p:txBody>
          <a:bodyPr>
            <a:noAutofit/>
          </a:bodyPr>
          <a:lstStyle>
            <a:lvl1pPr marL="0" indent="0">
              <a:spcBef>
                <a:spcPts val="0"/>
              </a:spcBef>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21" name="Straight Connector">
            <a:extLst>
              <a:ext uri="{FF2B5EF4-FFF2-40B4-BE49-F238E27FC236}">
                <a16:creationId xmlns:a16="http://schemas.microsoft.com/office/drawing/2014/main" id="{81E8F35B-BE43-51AF-93FB-43D77D24016D}"/>
              </a:ext>
              <a:ext uri="{C183D7F6-B498-43B3-948B-1728B52AA6E4}">
                <adec:decorative xmlns:adec="http://schemas.microsoft.com/office/drawing/2017/decorative" val="1"/>
              </a:ext>
            </a:extLst>
          </p:cNvPr>
          <p:cNvCxnSpPr>
            <a:cxnSpLocks/>
          </p:cNvCxnSpPr>
          <p:nvPr userDrawn="1"/>
        </p:nvCxnSpPr>
        <p:spPr bwMode="black">
          <a:xfrm flipH="1">
            <a:off x="407194" y="5762625"/>
            <a:ext cx="381548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258329380"/>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with Image x3">
    <p:bg bwMode="ltGray">
      <p:bgPr>
        <a:solidFill>
          <a:srgbClr val="EDECF6"/>
        </a:solidFill>
        <a:effectLst/>
      </p:bgPr>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6D8160D0-6A66-0EA9-5753-2EC4FF928625}"/>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76778EDA-841E-AD19-1FC9-84797F981CD0}"/>
              </a:ext>
            </a:extLst>
          </p:cNvPr>
          <p:cNvSpPr>
            <a:spLocks noGrp="1"/>
          </p:cNvSpPr>
          <p:nvPr>
            <p:ph type="title" hasCustomPrompt="1"/>
          </p:nvPr>
        </p:nvSpPr>
        <p:spPr>
          <a:xfrm>
            <a:off x="412624" y="1370211"/>
            <a:ext cx="2101977" cy="2058791"/>
          </a:xfrm>
        </p:spPr>
        <p:txBody>
          <a:bodyPr/>
          <a:lstStyle/>
          <a:p>
            <a:r>
              <a:rPr lang="en-US" noProof="0"/>
              <a:t>Place headline here, lorem ipsum dolor sit </a:t>
            </a:r>
            <a:r>
              <a:rPr lang="en-US" noProof="0" err="1"/>
              <a:t>amet</a:t>
            </a:r>
            <a:endParaRPr lang="en-US" noProof="0"/>
          </a:p>
        </p:txBody>
      </p:sp>
      <p:sp>
        <p:nvSpPr>
          <p:cNvPr id="16" name="Heading 1">
            <a:extLst>
              <a:ext uri="{FF2B5EF4-FFF2-40B4-BE49-F238E27FC236}">
                <a16:creationId xmlns:a16="http://schemas.microsoft.com/office/drawing/2014/main" id="{FCC9DF55-A4B0-0465-BFCC-37DECDE5A17D}"/>
              </a:ext>
            </a:extLst>
          </p:cNvPr>
          <p:cNvSpPr>
            <a:spLocks noGrp="1"/>
          </p:cNvSpPr>
          <p:nvPr>
            <p:ph type="body" idx="32" hasCustomPrompt="1"/>
          </p:nvPr>
        </p:nvSpPr>
        <p:spPr>
          <a:xfrm>
            <a:off x="3219450" y="1372092"/>
            <a:ext cx="1763100" cy="304311"/>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a:t>
            </a:r>
          </a:p>
        </p:txBody>
      </p:sp>
      <p:sp>
        <p:nvSpPr>
          <p:cNvPr id="13" name="Subhead 1">
            <a:extLst>
              <a:ext uri="{FF2B5EF4-FFF2-40B4-BE49-F238E27FC236}">
                <a16:creationId xmlns:a16="http://schemas.microsoft.com/office/drawing/2014/main" id="{C24E80FF-3C71-1311-11AF-54A5FE1BEA79}"/>
              </a:ext>
            </a:extLst>
          </p:cNvPr>
          <p:cNvSpPr>
            <a:spLocks noGrp="1"/>
          </p:cNvSpPr>
          <p:nvPr>
            <p:ph type="body" idx="1" hasCustomPrompt="1"/>
          </p:nvPr>
        </p:nvSpPr>
        <p:spPr>
          <a:xfrm>
            <a:off x="3219450" y="1757853"/>
            <a:ext cx="1763100" cy="548285"/>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4" name="Text 1">
            <a:extLst>
              <a:ext uri="{FF2B5EF4-FFF2-40B4-BE49-F238E27FC236}">
                <a16:creationId xmlns:a16="http://schemas.microsoft.com/office/drawing/2014/main" id="{211301DE-57D3-01C0-ED02-28220C1A8546}"/>
              </a:ext>
            </a:extLst>
          </p:cNvPr>
          <p:cNvSpPr>
            <a:spLocks noGrp="1"/>
          </p:cNvSpPr>
          <p:nvPr>
            <p:ph type="body" sz="quarter" idx="38"/>
          </p:nvPr>
        </p:nvSpPr>
        <p:spPr>
          <a:xfrm>
            <a:off x="3219450" y="2438400"/>
            <a:ext cx="1762506" cy="987552"/>
          </a:xfrm>
        </p:spPr>
        <p:txBody>
          <a:bodyPr/>
          <a:lstStyle>
            <a:lvl1pPr marL="0" indent="0">
              <a:buNone/>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Picture 1">
            <a:extLst>
              <a:ext uri="{FF2B5EF4-FFF2-40B4-BE49-F238E27FC236}">
                <a16:creationId xmlns:a16="http://schemas.microsoft.com/office/drawing/2014/main" id="{CD5E3A7C-88DE-1CA0-135D-D4963A01BC87}"/>
              </a:ext>
              <a:ext uri="{C183D7F6-B498-43B3-948B-1728B52AA6E4}">
                <adec:decorative xmlns:adec="http://schemas.microsoft.com/office/drawing/2017/decorative" val="1"/>
              </a:ext>
            </a:extLst>
          </p:cNvPr>
          <p:cNvSpPr>
            <a:spLocks noGrp="1"/>
          </p:cNvSpPr>
          <p:nvPr>
            <p:ph type="pic" sz="quarter" idx="35" hasCustomPrompt="1"/>
          </p:nvPr>
        </p:nvSpPr>
        <p:spPr bwMode="gray">
          <a:xfrm>
            <a:off x="3219450" y="3690938"/>
            <a:ext cx="1778578" cy="2070416"/>
          </a:xfrm>
          <a:prstGeom prst="roundRect">
            <a:avLst>
              <a:gd name="adj" fmla="val 7083"/>
            </a:avLst>
          </a:prstGeom>
          <a:solidFill>
            <a:srgbClr val="C1BFFF"/>
          </a:solidFill>
        </p:spPr>
        <p:txBody>
          <a:bodyPr tIns="91440" anchor="t" anchorCtr="0"/>
          <a:lstStyle>
            <a:lvl1pPr marL="0" indent="0" algn="ctr">
              <a:buNone/>
              <a:defRPr sz="1050"/>
            </a:lvl1pPr>
          </a:lstStyle>
          <a:p>
            <a:r>
              <a:rPr lang="en-US" noProof="0"/>
              <a:t>Add picture here</a:t>
            </a:r>
          </a:p>
        </p:txBody>
      </p:sp>
      <p:sp>
        <p:nvSpPr>
          <p:cNvPr id="17" name="Heading 2">
            <a:extLst>
              <a:ext uri="{FF2B5EF4-FFF2-40B4-BE49-F238E27FC236}">
                <a16:creationId xmlns:a16="http://schemas.microsoft.com/office/drawing/2014/main" id="{D6CB4244-AA07-9C62-4C0C-58EF345C3E90}"/>
              </a:ext>
            </a:extLst>
          </p:cNvPr>
          <p:cNvSpPr>
            <a:spLocks noGrp="1"/>
          </p:cNvSpPr>
          <p:nvPr>
            <p:ph type="body" idx="33" hasCustomPrompt="1"/>
          </p:nvPr>
        </p:nvSpPr>
        <p:spPr>
          <a:xfrm>
            <a:off x="5086350" y="1372092"/>
            <a:ext cx="1763100" cy="304311"/>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a:t>
            </a:r>
          </a:p>
        </p:txBody>
      </p:sp>
      <p:sp>
        <p:nvSpPr>
          <p:cNvPr id="14" name="Text Placeholder 2">
            <a:extLst>
              <a:ext uri="{FF2B5EF4-FFF2-40B4-BE49-F238E27FC236}">
                <a16:creationId xmlns:a16="http://schemas.microsoft.com/office/drawing/2014/main" id="{E7969028-00D9-D8CE-1448-621DC2F4C603}"/>
              </a:ext>
            </a:extLst>
          </p:cNvPr>
          <p:cNvSpPr>
            <a:spLocks noGrp="1"/>
          </p:cNvSpPr>
          <p:nvPr>
            <p:ph type="body" idx="30" hasCustomPrompt="1"/>
          </p:nvPr>
        </p:nvSpPr>
        <p:spPr>
          <a:xfrm>
            <a:off x="5086350" y="1757853"/>
            <a:ext cx="1763100" cy="548285"/>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5" name="Text 2">
            <a:extLst>
              <a:ext uri="{FF2B5EF4-FFF2-40B4-BE49-F238E27FC236}">
                <a16:creationId xmlns:a16="http://schemas.microsoft.com/office/drawing/2014/main" id="{29DCDE7E-D2D6-4539-E4D3-FF0231419362}"/>
              </a:ext>
            </a:extLst>
          </p:cNvPr>
          <p:cNvSpPr>
            <a:spLocks noGrp="1"/>
          </p:cNvSpPr>
          <p:nvPr>
            <p:ph type="body" sz="quarter" idx="39"/>
          </p:nvPr>
        </p:nvSpPr>
        <p:spPr>
          <a:xfrm>
            <a:off x="5086944" y="2438400"/>
            <a:ext cx="1762506" cy="987552"/>
          </a:xfrm>
        </p:spPr>
        <p:txBody>
          <a:bodyPr/>
          <a:lstStyle>
            <a:lvl1pPr marL="0" indent="0">
              <a:buNone/>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Picture 2">
            <a:extLst>
              <a:ext uri="{FF2B5EF4-FFF2-40B4-BE49-F238E27FC236}">
                <a16:creationId xmlns:a16="http://schemas.microsoft.com/office/drawing/2014/main" id="{F830C16D-9055-1B3D-17DC-7E244CE846FD}"/>
              </a:ext>
              <a:ext uri="{C183D7F6-B498-43B3-948B-1728B52AA6E4}">
                <adec:decorative xmlns:adec="http://schemas.microsoft.com/office/drawing/2017/decorative" val="1"/>
              </a:ext>
            </a:extLst>
          </p:cNvPr>
          <p:cNvSpPr>
            <a:spLocks noGrp="1"/>
          </p:cNvSpPr>
          <p:nvPr>
            <p:ph type="pic" sz="quarter" idx="36" hasCustomPrompt="1"/>
          </p:nvPr>
        </p:nvSpPr>
        <p:spPr bwMode="gray">
          <a:xfrm>
            <a:off x="5086350" y="3690938"/>
            <a:ext cx="1778578" cy="2070416"/>
          </a:xfrm>
          <a:prstGeom prst="roundRect">
            <a:avLst>
              <a:gd name="adj" fmla="val 7083"/>
            </a:avLst>
          </a:prstGeom>
          <a:solidFill>
            <a:srgbClr val="C1BFFF"/>
          </a:solidFill>
        </p:spPr>
        <p:txBody>
          <a:bodyPr tIns="91440" anchor="t" anchorCtr="0"/>
          <a:lstStyle>
            <a:lvl1pPr marL="0" indent="0" algn="ctr">
              <a:buNone/>
              <a:defRPr sz="10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Add picture here</a:t>
            </a:r>
          </a:p>
        </p:txBody>
      </p:sp>
      <p:sp>
        <p:nvSpPr>
          <p:cNvPr id="18" name="Heading 3">
            <a:extLst>
              <a:ext uri="{FF2B5EF4-FFF2-40B4-BE49-F238E27FC236}">
                <a16:creationId xmlns:a16="http://schemas.microsoft.com/office/drawing/2014/main" id="{18D540FB-5E67-8E16-72C5-A0AE2377C3FF}"/>
              </a:ext>
            </a:extLst>
          </p:cNvPr>
          <p:cNvSpPr>
            <a:spLocks noGrp="1"/>
          </p:cNvSpPr>
          <p:nvPr>
            <p:ph type="body" idx="34" hasCustomPrompt="1"/>
          </p:nvPr>
        </p:nvSpPr>
        <p:spPr>
          <a:xfrm>
            <a:off x="6953250" y="1372092"/>
            <a:ext cx="1763100" cy="304311"/>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a:t>
            </a:r>
          </a:p>
        </p:txBody>
      </p:sp>
      <p:sp>
        <p:nvSpPr>
          <p:cNvPr id="15" name="Subhead 3">
            <a:extLst>
              <a:ext uri="{FF2B5EF4-FFF2-40B4-BE49-F238E27FC236}">
                <a16:creationId xmlns:a16="http://schemas.microsoft.com/office/drawing/2014/main" id="{99FBCCAE-BA0C-C9DC-855E-80DA005BC5DC}"/>
              </a:ext>
            </a:extLst>
          </p:cNvPr>
          <p:cNvSpPr>
            <a:spLocks noGrp="1"/>
          </p:cNvSpPr>
          <p:nvPr>
            <p:ph type="body" idx="31" hasCustomPrompt="1"/>
          </p:nvPr>
        </p:nvSpPr>
        <p:spPr>
          <a:xfrm>
            <a:off x="6953250" y="1757853"/>
            <a:ext cx="1763100" cy="548285"/>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Place subhead here</a:t>
            </a:r>
          </a:p>
        </p:txBody>
      </p:sp>
      <p:sp>
        <p:nvSpPr>
          <p:cNvPr id="19" name="Text 3">
            <a:extLst>
              <a:ext uri="{FF2B5EF4-FFF2-40B4-BE49-F238E27FC236}">
                <a16:creationId xmlns:a16="http://schemas.microsoft.com/office/drawing/2014/main" id="{35230D2C-AC6C-06A7-67BA-0F25A9FF4BFE}"/>
              </a:ext>
              <a:ext uri="{C183D7F6-B498-43B3-948B-1728B52AA6E4}">
                <adec:decorative xmlns:adec="http://schemas.microsoft.com/office/drawing/2017/decorative" val="0"/>
              </a:ext>
            </a:extLst>
          </p:cNvPr>
          <p:cNvSpPr>
            <a:spLocks noGrp="1"/>
          </p:cNvSpPr>
          <p:nvPr>
            <p:ph type="body" sz="quarter" idx="40"/>
          </p:nvPr>
        </p:nvSpPr>
        <p:spPr>
          <a:xfrm>
            <a:off x="6953844" y="2438400"/>
            <a:ext cx="1762506" cy="987552"/>
          </a:xfrm>
        </p:spPr>
        <p:txBody>
          <a:bodyPr/>
          <a:lstStyle>
            <a:lvl1pPr marL="0" indent="0">
              <a:buNone/>
              <a:defRPr sz="900"/>
            </a:lvl1pPr>
            <a:lvl2pPr>
              <a:defRPr sz="900"/>
            </a:lvl2pPr>
            <a:lvl3pPr>
              <a:defRPr sz="900"/>
            </a:lvl3pPr>
            <a:lvl4pPr>
              <a:defRPr sz="900"/>
            </a:lvl4pPr>
            <a:lvl5pPr>
              <a:defRPr sz="9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2" name="Picture 3">
            <a:extLst>
              <a:ext uri="{FF2B5EF4-FFF2-40B4-BE49-F238E27FC236}">
                <a16:creationId xmlns:a16="http://schemas.microsoft.com/office/drawing/2014/main" id="{101B21BA-09BF-23F7-1691-45384A3FECBA}"/>
              </a:ext>
              <a:ext uri="{C183D7F6-B498-43B3-948B-1728B52AA6E4}">
                <adec:decorative xmlns:adec="http://schemas.microsoft.com/office/drawing/2017/decorative" val="1"/>
              </a:ext>
            </a:extLst>
          </p:cNvPr>
          <p:cNvSpPr>
            <a:spLocks noGrp="1"/>
          </p:cNvSpPr>
          <p:nvPr>
            <p:ph type="pic" sz="quarter" idx="37" hasCustomPrompt="1"/>
          </p:nvPr>
        </p:nvSpPr>
        <p:spPr bwMode="gray">
          <a:xfrm>
            <a:off x="6954657" y="3690938"/>
            <a:ext cx="1778578" cy="2070416"/>
          </a:xfrm>
          <a:prstGeom prst="roundRect">
            <a:avLst>
              <a:gd name="adj" fmla="val 7083"/>
            </a:avLst>
          </a:prstGeom>
          <a:solidFill>
            <a:srgbClr val="C1BFFF"/>
          </a:solidFill>
        </p:spPr>
        <p:txBody>
          <a:bodyPr tIns="91440" anchor="t" anchorCtr="0"/>
          <a:lstStyle>
            <a:lvl1pPr marL="0" indent="0" algn="ctr">
              <a:buNone/>
              <a:defRPr sz="10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Add picture here</a:t>
            </a:r>
          </a:p>
        </p:txBody>
      </p:sp>
      <p:sp>
        <p:nvSpPr>
          <p:cNvPr id="10" name="Source">
            <a:extLst>
              <a:ext uri="{FF2B5EF4-FFF2-40B4-BE49-F238E27FC236}">
                <a16:creationId xmlns:a16="http://schemas.microsoft.com/office/drawing/2014/main" id="{49C18AD8-1E9E-29C7-276C-ED2D7C8F701E}"/>
              </a:ext>
            </a:extLst>
          </p:cNvPr>
          <p:cNvSpPr>
            <a:spLocks noGrp="1"/>
          </p:cNvSpPr>
          <p:nvPr>
            <p:ph type="body" sz="quarter" idx="14" hasCustomPrompt="1"/>
          </p:nvPr>
        </p:nvSpPr>
        <p:spPr>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8167885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 with Text x4">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8" name="Title">
            <a:extLst>
              <a:ext uri="{FF2B5EF4-FFF2-40B4-BE49-F238E27FC236}">
                <a16:creationId xmlns:a16="http://schemas.microsoft.com/office/drawing/2014/main" id="{CCC3B175-A6C1-A9B9-49AF-8B01B8AACF92}"/>
              </a:ext>
            </a:extLst>
          </p:cNvPr>
          <p:cNvSpPr>
            <a:spLocks noGrp="1"/>
          </p:cNvSpPr>
          <p:nvPr>
            <p:ph type="title" hasCustomPrompt="1"/>
          </p:nvPr>
        </p:nvSpPr>
        <p:spPr>
          <a:xfrm>
            <a:off x="412623" y="552450"/>
            <a:ext cx="3406902" cy="976311"/>
          </a:xfrm>
        </p:spPr>
        <p:txBody>
          <a:bodyPr/>
          <a:lstStyle/>
          <a:p>
            <a:r>
              <a:rPr lang="en-US" noProof="0"/>
              <a:t>Place headline here</a:t>
            </a:r>
          </a:p>
        </p:txBody>
      </p:sp>
      <p:sp>
        <p:nvSpPr>
          <p:cNvPr id="26" name="Text">
            <a:extLst>
              <a:ext uri="{FF2B5EF4-FFF2-40B4-BE49-F238E27FC236}">
                <a16:creationId xmlns:a16="http://schemas.microsoft.com/office/drawing/2014/main" id="{AE8F69D7-C01C-2736-60D1-59C628C1DC6F}"/>
              </a:ext>
            </a:extLst>
          </p:cNvPr>
          <p:cNvSpPr>
            <a:spLocks noGrp="1"/>
          </p:cNvSpPr>
          <p:nvPr>
            <p:ph type="body" sz="quarter" idx="39" hasCustomPrompt="1"/>
          </p:nvPr>
        </p:nvSpPr>
        <p:spPr>
          <a:xfrm>
            <a:off x="4631533" y="555308"/>
            <a:ext cx="4099322" cy="976312"/>
          </a:xfrm>
        </p:spPr>
        <p:txBody>
          <a:bodyPr/>
          <a:lstStyle>
            <a:lvl1pPr marL="0" indent="0">
              <a:spcAft>
                <a:spcPts val="450"/>
              </a:spcAft>
              <a:buNone/>
              <a:defRPr sz="1050"/>
            </a:lvl1pPr>
            <a:lvl2pPr>
              <a:defRPr sz="1050"/>
            </a:lvl2pPr>
            <a:lvl3pPr>
              <a:defRPr sz="1050"/>
            </a:lvl3pPr>
          </a:lstStyle>
          <a:p>
            <a:pPr lvl="0"/>
            <a:r>
              <a:rPr lang="en-US" noProof="0"/>
              <a:t>Optional text here</a:t>
            </a:r>
          </a:p>
        </p:txBody>
      </p:sp>
      <p:sp>
        <p:nvSpPr>
          <p:cNvPr id="10" name="Rounded Rectangle 1">
            <a:extLst>
              <a:ext uri="{FF2B5EF4-FFF2-40B4-BE49-F238E27FC236}">
                <a16:creationId xmlns:a16="http://schemas.microsoft.com/office/drawing/2014/main" id="{2EFEAFF7-1BCF-6F35-8A3A-612509CA852A}"/>
              </a:ext>
              <a:ext uri="{C183D7F6-B498-43B3-948B-1728B52AA6E4}">
                <adec:decorative xmlns:adec="http://schemas.microsoft.com/office/drawing/2017/decorative" val="1"/>
              </a:ext>
            </a:extLst>
          </p:cNvPr>
          <p:cNvSpPr/>
          <p:nvPr userDrawn="1"/>
        </p:nvSpPr>
        <p:spPr bwMode="white">
          <a:xfrm>
            <a:off x="412623" y="2043113"/>
            <a:ext cx="2002632"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7" name="Icon 1">
            <a:extLst>
              <a:ext uri="{FF2B5EF4-FFF2-40B4-BE49-F238E27FC236}">
                <a16:creationId xmlns:a16="http://schemas.microsoft.com/office/drawing/2014/main" id="{B6B292F9-D8AD-EF72-DDBF-4496080E9D4F}"/>
              </a:ext>
              <a:ext uri="{C183D7F6-B498-43B3-948B-1728B52AA6E4}">
                <adec:decorative xmlns:adec="http://schemas.microsoft.com/office/drawing/2017/decorative" val="0"/>
              </a:ext>
            </a:extLst>
          </p:cNvPr>
          <p:cNvSpPr>
            <a:spLocks noGrp="1"/>
          </p:cNvSpPr>
          <p:nvPr>
            <p:ph type="pic" sz="quarter" idx="34" hasCustomPrompt="1"/>
          </p:nvPr>
        </p:nvSpPr>
        <p:spPr>
          <a:xfrm>
            <a:off x="1017684" y="2343150"/>
            <a:ext cx="792510" cy="1085850"/>
          </a:xfrm>
        </p:spPr>
        <p:txBody>
          <a:bodyPr tIns="91440" anchor="t" anchorCtr="0"/>
          <a:lstStyle>
            <a:lvl1pPr marL="0" indent="0" algn="ctr">
              <a:buNone/>
              <a:defRPr sz="1050"/>
            </a:lvl1pPr>
          </a:lstStyle>
          <a:p>
            <a:r>
              <a:rPr lang="en-US" noProof="0"/>
              <a:t>Icon</a:t>
            </a:r>
          </a:p>
        </p:txBody>
      </p:sp>
      <p:sp>
        <p:nvSpPr>
          <p:cNvPr id="18" name="Subhead 1">
            <a:extLst>
              <a:ext uri="{FF2B5EF4-FFF2-40B4-BE49-F238E27FC236}">
                <a16:creationId xmlns:a16="http://schemas.microsoft.com/office/drawing/2014/main" id="{55B83152-ADD7-0AED-3C4F-A4DF6116F8AC}"/>
              </a:ext>
            </a:extLst>
          </p:cNvPr>
          <p:cNvSpPr>
            <a:spLocks noGrp="1"/>
          </p:cNvSpPr>
          <p:nvPr>
            <p:ph type="body" sz="quarter" idx="35" hasCustomPrompt="1"/>
          </p:nvPr>
        </p:nvSpPr>
        <p:spPr>
          <a:xfrm>
            <a:off x="585087" y="3802115"/>
            <a:ext cx="1657708" cy="474613"/>
          </a:xfrm>
        </p:spPr>
        <p:txBody>
          <a:bodyPr>
            <a:noAutofit/>
          </a:bodyPr>
          <a:lstStyle>
            <a:lvl1pPr marL="0" indent="0" algn="ctr">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21" name="Text 1">
            <a:extLst>
              <a:ext uri="{FF2B5EF4-FFF2-40B4-BE49-F238E27FC236}">
                <a16:creationId xmlns:a16="http://schemas.microsoft.com/office/drawing/2014/main" id="{067F0016-B52D-5B0A-DD08-D8FFF0B73706}"/>
              </a:ext>
            </a:extLst>
          </p:cNvPr>
          <p:cNvSpPr>
            <a:spLocks noGrp="1"/>
          </p:cNvSpPr>
          <p:nvPr>
            <p:ph type="body" sz="quarter" idx="36" hasCustomPrompt="1"/>
          </p:nvPr>
        </p:nvSpPr>
        <p:spPr>
          <a:xfrm>
            <a:off x="585087" y="4462737"/>
            <a:ext cx="1657708" cy="1299888"/>
          </a:xfrm>
        </p:spPr>
        <p:txBody>
          <a:bodyPr>
            <a:noAutofit/>
          </a:bodyPr>
          <a:lstStyle>
            <a:lvl1pPr marL="0" indent="0" algn="ctr">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sp>
        <p:nvSpPr>
          <p:cNvPr id="11" name="Rounded Rectangle 2">
            <a:extLst>
              <a:ext uri="{FF2B5EF4-FFF2-40B4-BE49-F238E27FC236}">
                <a16:creationId xmlns:a16="http://schemas.microsoft.com/office/drawing/2014/main" id="{495E6F94-51D0-D538-C0B1-65664DCD34EB}"/>
              </a:ext>
              <a:ext uri="{C183D7F6-B498-43B3-948B-1728B52AA6E4}">
                <adec:decorative xmlns:adec="http://schemas.microsoft.com/office/drawing/2017/decorative" val="1"/>
              </a:ext>
            </a:extLst>
          </p:cNvPr>
          <p:cNvSpPr/>
          <p:nvPr userDrawn="1"/>
        </p:nvSpPr>
        <p:spPr bwMode="white">
          <a:xfrm>
            <a:off x="2522189" y="2043113"/>
            <a:ext cx="2002632"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4" name="Icon 2">
            <a:extLst>
              <a:ext uri="{FF2B5EF4-FFF2-40B4-BE49-F238E27FC236}">
                <a16:creationId xmlns:a16="http://schemas.microsoft.com/office/drawing/2014/main" id="{2A6FE9EC-DA49-BB4D-8AEF-C6555B1C060D}"/>
              </a:ext>
              <a:ext uri="{C183D7F6-B498-43B3-948B-1728B52AA6E4}">
                <adec:decorative xmlns:adec="http://schemas.microsoft.com/office/drawing/2017/decorative" val="0"/>
              </a:ext>
            </a:extLst>
          </p:cNvPr>
          <p:cNvSpPr>
            <a:spLocks noGrp="1"/>
          </p:cNvSpPr>
          <p:nvPr>
            <p:ph type="pic" sz="quarter" idx="33" hasCustomPrompt="1"/>
          </p:nvPr>
        </p:nvSpPr>
        <p:spPr>
          <a:xfrm>
            <a:off x="3127250" y="2343150"/>
            <a:ext cx="792510" cy="1085850"/>
          </a:xfrm>
        </p:spPr>
        <p:txBody>
          <a:bodyPr tIns="91440" anchor="t" anchorCtr="0"/>
          <a:lstStyle>
            <a:lvl1pPr marL="0" indent="0" algn="ctr">
              <a:buNone/>
              <a:defRPr sz="1050"/>
            </a:lvl1pPr>
          </a:lstStyle>
          <a:p>
            <a:r>
              <a:rPr lang="en-US" noProof="0"/>
              <a:t>Icon</a:t>
            </a:r>
          </a:p>
        </p:txBody>
      </p:sp>
      <p:sp>
        <p:nvSpPr>
          <p:cNvPr id="22" name="Subhead 2">
            <a:extLst>
              <a:ext uri="{FF2B5EF4-FFF2-40B4-BE49-F238E27FC236}">
                <a16:creationId xmlns:a16="http://schemas.microsoft.com/office/drawing/2014/main" id="{91837B59-DCFA-3E4B-7125-CD39136FFE4E}"/>
              </a:ext>
            </a:extLst>
          </p:cNvPr>
          <p:cNvSpPr>
            <a:spLocks noGrp="1"/>
          </p:cNvSpPr>
          <p:nvPr>
            <p:ph type="body" sz="quarter" idx="37" hasCustomPrompt="1"/>
          </p:nvPr>
        </p:nvSpPr>
        <p:spPr>
          <a:xfrm>
            <a:off x="2694651" y="3802115"/>
            <a:ext cx="1657708" cy="474613"/>
          </a:xfrm>
        </p:spPr>
        <p:txBody>
          <a:bodyPr>
            <a:noAutofit/>
          </a:bodyPr>
          <a:lstStyle>
            <a:lvl1pPr marL="0" indent="0" algn="ctr">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23" name="Text 2">
            <a:extLst>
              <a:ext uri="{FF2B5EF4-FFF2-40B4-BE49-F238E27FC236}">
                <a16:creationId xmlns:a16="http://schemas.microsoft.com/office/drawing/2014/main" id="{520718D3-0668-0658-D8CF-02B240D60C0C}"/>
              </a:ext>
            </a:extLst>
          </p:cNvPr>
          <p:cNvSpPr>
            <a:spLocks noGrp="1"/>
          </p:cNvSpPr>
          <p:nvPr>
            <p:ph type="body" sz="quarter" idx="38" hasCustomPrompt="1"/>
          </p:nvPr>
        </p:nvSpPr>
        <p:spPr>
          <a:xfrm>
            <a:off x="2694651" y="4462737"/>
            <a:ext cx="1657708" cy="1299888"/>
          </a:xfrm>
        </p:spPr>
        <p:txBody>
          <a:bodyPr>
            <a:noAutofit/>
          </a:bodyPr>
          <a:lstStyle>
            <a:lvl1pPr marL="0" indent="0" algn="ctr">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sp>
        <p:nvSpPr>
          <p:cNvPr id="2" name="Rounded Rectangle 3">
            <a:extLst>
              <a:ext uri="{FF2B5EF4-FFF2-40B4-BE49-F238E27FC236}">
                <a16:creationId xmlns:a16="http://schemas.microsoft.com/office/drawing/2014/main" id="{60C38BEE-570B-9B3A-5F52-DA6234A53C6B}"/>
              </a:ext>
              <a:ext uri="{C183D7F6-B498-43B3-948B-1728B52AA6E4}">
                <adec:decorative xmlns:adec="http://schemas.microsoft.com/office/drawing/2017/decorative" val="1"/>
              </a:ext>
            </a:extLst>
          </p:cNvPr>
          <p:cNvSpPr/>
          <p:nvPr userDrawn="1"/>
        </p:nvSpPr>
        <p:spPr bwMode="white">
          <a:xfrm>
            <a:off x="4631754" y="2043113"/>
            <a:ext cx="2002632"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Icon 3">
            <a:extLst>
              <a:ext uri="{FF2B5EF4-FFF2-40B4-BE49-F238E27FC236}">
                <a16:creationId xmlns:a16="http://schemas.microsoft.com/office/drawing/2014/main" id="{5CE683B9-5ED7-85F9-3A8C-ABA72F9D3440}"/>
              </a:ext>
              <a:ext uri="{C183D7F6-B498-43B3-948B-1728B52AA6E4}">
                <adec:decorative xmlns:adec="http://schemas.microsoft.com/office/drawing/2017/decorative" val="0"/>
              </a:ext>
            </a:extLst>
          </p:cNvPr>
          <p:cNvSpPr>
            <a:spLocks noGrp="1"/>
          </p:cNvSpPr>
          <p:nvPr>
            <p:ph type="pic" sz="quarter" idx="32" hasCustomPrompt="1"/>
          </p:nvPr>
        </p:nvSpPr>
        <p:spPr>
          <a:xfrm>
            <a:off x="5236815" y="2343150"/>
            <a:ext cx="792510" cy="1085850"/>
          </a:xfrm>
        </p:spPr>
        <p:txBody>
          <a:bodyPr tIns="91440" anchor="t" anchorCtr="0"/>
          <a:lstStyle>
            <a:lvl1pPr marL="0" indent="0" algn="ctr">
              <a:buNone/>
              <a:defRPr sz="1050"/>
            </a:lvl1pPr>
          </a:lstStyle>
          <a:p>
            <a:r>
              <a:rPr lang="en-US" noProof="0"/>
              <a:t>Icon</a:t>
            </a:r>
          </a:p>
        </p:txBody>
      </p:sp>
      <p:sp>
        <p:nvSpPr>
          <p:cNvPr id="12" name="Subhead 3">
            <a:extLst>
              <a:ext uri="{FF2B5EF4-FFF2-40B4-BE49-F238E27FC236}">
                <a16:creationId xmlns:a16="http://schemas.microsoft.com/office/drawing/2014/main" id="{53598A90-7BE2-0D82-0FCF-005EE8458977}"/>
              </a:ext>
            </a:extLst>
          </p:cNvPr>
          <p:cNvSpPr>
            <a:spLocks noGrp="1"/>
          </p:cNvSpPr>
          <p:nvPr>
            <p:ph type="body" sz="quarter" idx="20" hasCustomPrompt="1"/>
          </p:nvPr>
        </p:nvSpPr>
        <p:spPr>
          <a:xfrm>
            <a:off x="4804218" y="3802115"/>
            <a:ext cx="1657708" cy="474613"/>
          </a:xfrm>
        </p:spPr>
        <p:txBody>
          <a:bodyPr>
            <a:noAutofit/>
          </a:bodyPr>
          <a:lstStyle>
            <a:lvl1pPr marL="0" indent="0" algn="ctr">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13" name="Text 3">
            <a:extLst>
              <a:ext uri="{FF2B5EF4-FFF2-40B4-BE49-F238E27FC236}">
                <a16:creationId xmlns:a16="http://schemas.microsoft.com/office/drawing/2014/main" id="{E8F4AB40-5736-AD5A-95C8-7BCC8DCBDAB9}"/>
              </a:ext>
            </a:extLst>
          </p:cNvPr>
          <p:cNvSpPr>
            <a:spLocks noGrp="1"/>
          </p:cNvSpPr>
          <p:nvPr>
            <p:ph type="body" sz="quarter" idx="16" hasCustomPrompt="1"/>
          </p:nvPr>
        </p:nvSpPr>
        <p:spPr>
          <a:xfrm>
            <a:off x="4804218" y="4462737"/>
            <a:ext cx="1657708" cy="1299888"/>
          </a:xfrm>
        </p:spPr>
        <p:txBody>
          <a:bodyPr>
            <a:noAutofit/>
          </a:bodyPr>
          <a:lstStyle>
            <a:lvl1pPr marL="0" indent="0" algn="ctr">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sp>
        <p:nvSpPr>
          <p:cNvPr id="5" name="Rounded Rectangle 4">
            <a:extLst>
              <a:ext uri="{FF2B5EF4-FFF2-40B4-BE49-F238E27FC236}">
                <a16:creationId xmlns:a16="http://schemas.microsoft.com/office/drawing/2014/main" id="{E8F054FF-1896-AC30-4C9B-C4C71E606C18}"/>
              </a:ext>
              <a:ext uri="{C183D7F6-B498-43B3-948B-1728B52AA6E4}">
                <adec:decorative xmlns:adec="http://schemas.microsoft.com/office/drawing/2017/decorative" val="1"/>
              </a:ext>
            </a:extLst>
          </p:cNvPr>
          <p:cNvSpPr/>
          <p:nvPr userDrawn="1"/>
        </p:nvSpPr>
        <p:spPr bwMode="white">
          <a:xfrm>
            <a:off x="6741319" y="2043113"/>
            <a:ext cx="2002632" cy="3992562"/>
          </a:xfrm>
          <a:prstGeom prst="roundRect">
            <a:avLst>
              <a:gd name="adj" fmla="val 7444"/>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Icon 4">
            <a:extLst>
              <a:ext uri="{FF2B5EF4-FFF2-40B4-BE49-F238E27FC236}">
                <a16:creationId xmlns:a16="http://schemas.microsoft.com/office/drawing/2014/main" id="{CBE910CE-B243-EFCA-083F-739AB0E2FD54}"/>
              </a:ext>
              <a:ext uri="{C183D7F6-B498-43B3-948B-1728B52AA6E4}">
                <adec:decorative xmlns:adec="http://schemas.microsoft.com/office/drawing/2017/decorative" val="0"/>
              </a:ext>
            </a:extLst>
          </p:cNvPr>
          <p:cNvSpPr>
            <a:spLocks noGrp="1"/>
          </p:cNvSpPr>
          <p:nvPr>
            <p:ph type="pic" sz="quarter" idx="31" hasCustomPrompt="1"/>
          </p:nvPr>
        </p:nvSpPr>
        <p:spPr>
          <a:xfrm>
            <a:off x="7346380" y="2343150"/>
            <a:ext cx="792510" cy="1085850"/>
          </a:xfrm>
        </p:spPr>
        <p:txBody>
          <a:bodyPr tIns="91440" anchor="t" anchorCtr="0"/>
          <a:lstStyle>
            <a:lvl1pPr marL="0" indent="0" algn="ctr">
              <a:buNone/>
              <a:defRPr sz="1050"/>
            </a:lvl1pPr>
          </a:lstStyle>
          <a:p>
            <a:r>
              <a:rPr lang="en-US" noProof="0"/>
              <a:t>Icon</a:t>
            </a:r>
          </a:p>
        </p:txBody>
      </p:sp>
      <p:sp>
        <p:nvSpPr>
          <p:cNvPr id="15" name="Subhead 4">
            <a:extLst>
              <a:ext uri="{FF2B5EF4-FFF2-40B4-BE49-F238E27FC236}">
                <a16:creationId xmlns:a16="http://schemas.microsoft.com/office/drawing/2014/main" id="{143EAC0C-2663-3AAD-34E5-1033DD8E1B0A}"/>
              </a:ext>
            </a:extLst>
          </p:cNvPr>
          <p:cNvSpPr>
            <a:spLocks noGrp="1"/>
          </p:cNvSpPr>
          <p:nvPr>
            <p:ph type="body" sz="quarter" idx="28" hasCustomPrompt="1"/>
          </p:nvPr>
        </p:nvSpPr>
        <p:spPr>
          <a:xfrm>
            <a:off x="6913782" y="3802115"/>
            <a:ext cx="1657708" cy="474613"/>
          </a:xfrm>
        </p:spPr>
        <p:txBody>
          <a:bodyPr>
            <a:noAutofit/>
          </a:bodyPr>
          <a:lstStyle>
            <a:lvl1pPr marL="0" indent="0" algn="ctr">
              <a:spcBef>
                <a:spcPts val="0"/>
              </a:spcBef>
              <a:spcAft>
                <a:spcPts val="0"/>
              </a:spcAft>
              <a:buNone/>
              <a:defRPr sz="1200" b="0" i="0">
                <a:latin typeface="Plus Jakarta Sans SemiBold" pitchFamily="2" charset="77"/>
                <a:cs typeface="Plus Jakarta Sans SemiBold" pitchFamily="2" charset="77"/>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subhead here</a:t>
            </a:r>
          </a:p>
        </p:txBody>
      </p:sp>
      <p:sp>
        <p:nvSpPr>
          <p:cNvPr id="16" name="Text 4">
            <a:extLst>
              <a:ext uri="{FF2B5EF4-FFF2-40B4-BE49-F238E27FC236}">
                <a16:creationId xmlns:a16="http://schemas.microsoft.com/office/drawing/2014/main" id="{95CB6802-304B-6C86-41E0-77EF0EA330A2}"/>
              </a:ext>
            </a:extLst>
          </p:cNvPr>
          <p:cNvSpPr>
            <a:spLocks noGrp="1"/>
          </p:cNvSpPr>
          <p:nvPr>
            <p:ph type="body" sz="quarter" idx="29" hasCustomPrompt="1"/>
          </p:nvPr>
        </p:nvSpPr>
        <p:spPr>
          <a:xfrm>
            <a:off x="6913782" y="4462737"/>
            <a:ext cx="1657708" cy="1299888"/>
          </a:xfrm>
        </p:spPr>
        <p:txBody>
          <a:bodyPr>
            <a:noAutofit/>
          </a:bodyPr>
          <a:lstStyle>
            <a:lvl1pPr marL="0" indent="0" algn="ctr">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990127374"/>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Headline with Text x4 and Image Dark">
    <p:bg bwMode="gray">
      <p:bgRef idx="1001">
        <a:schemeClr val="bg2"/>
      </p:bgRef>
    </p:bg>
    <p:spTree>
      <p:nvGrpSpPr>
        <p:cNvPr id="1" name=""/>
        <p:cNvGrpSpPr/>
        <p:nvPr/>
      </p:nvGrpSpPr>
      <p:grpSpPr>
        <a:xfrm>
          <a:off x="0" y="0"/>
          <a:ext cx="0" cy="0"/>
          <a:chOff x="0" y="0"/>
          <a:chExt cx="0" cy="0"/>
        </a:xfrm>
      </p:grpSpPr>
      <p:sp>
        <p:nvSpPr>
          <p:cNvPr id="12" name="Section">
            <a:extLst>
              <a:ext uri="{FF2B5EF4-FFF2-40B4-BE49-F238E27FC236}">
                <a16:creationId xmlns:a16="http://schemas.microsoft.com/office/drawing/2014/main" id="{6D8160D0-6A66-0EA9-5753-2EC4FF928625}"/>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sz="750" cap="all" baseline="0">
                <a:solidFill>
                  <a:srgbClr val="C1BFFF"/>
                </a:solidFill>
              </a:defRPr>
            </a:lvl1pPr>
          </a:lstStyle>
          <a:p>
            <a:pPr lvl="0"/>
            <a:r>
              <a:rPr lang="en-US" noProof="0"/>
              <a:t>Section title</a:t>
            </a:r>
          </a:p>
        </p:txBody>
      </p:sp>
      <p:sp>
        <p:nvSpPr>
          <p:cNvPr id="2" name="Title">
            <a:extLst>
              <a:ext uri="{FF2B5EF4-FFF2-40B4-BE49-F238E27FC236}">
                <a16:creationId xmlns:a16="http://schemas.microsoft.com/office/drawing/2014/main" id="{76778EDA-841E-AD19-1FC9-84797F981CD0}"/>
              </a:ext>
            </a:extLst>
          </p:cNvPr>
          <p:cNvSpPr>
            <a:spLocks noGrp="1"/>
          </p:cNvSpPr>
          <p:nvPr>
            <p:ph type="title" hasCustomPrompt="1"/>
          </p:nvPr>
        </p:nvSpPr>
        <p:spPr bwMode="white">
          <a:xfrm>
            <a:off x="412623" y="1370208"/>
            <a:ext cx="6637517" cy="1371600"/>
          </a:xfrm>
        </p:spPr>
        <p:txBody>
          <a:bodyPr/>
          <a:lstStyle>
            <a:lvl1pPr>
              <a:defRPr sz="3600"/>
            </a:lvl1pPr>
          </a:lstStyle>
          <a:p>
            <a:r>
              <a:rPr lang="en-US" noProof="0"/>
              <a:t>Place headline here, lorem ipsum dolor sit </a:t>
            </a:r>
            <a:r>
              <a:rPr lang="en-US" noProof="0" err="1"/>
              <a:t>amet</a:t>
            </a:r>
            <a:endParaRPr lang="en-US" noProof="0"/>
          </a:p>
        </p:txBody>
      </p:sp>
      <p:sp>
        <p:nvSpPr>
          <p:cNvPr id="3" name="Rounded Rectangle 1">
            <a:extLst>
              <a:ext uri="{FF2B5EF4-FFF2-40B4-BE49-F238E27FC236}">
                <a16:creationId xmlns:a16="http://schemas.microsoft.com/office/drawing/2014/main" id="{E5829D75-79BA-3D43-D0F7-8C5035871F80}"/>
              </a:ext>
              <a:ext uri="{C183D7F6-B498-43B3-948B-1728B52AA6E4}">
                <adec:decorative xmlns:adec="http://schemas.microsoft.com/office/drawing/2017/decorative" val="1"/>
              </a:ext>
            </a:extLst>
          </p:cNvPr>
          <p:cNvSpPr/>
          <p:nvPr userDrawn="1"/>
        </p:nvSpPr>
        <p:spPr bwMode="ltGray">
          <a:xfrm>
            <a:off x="412624" y="3429003"/>
            <a:ext cx="1582027"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8" name="Number 1">
            <a:extLst>
              <a:ext uri="{FF2B5EF4-FFF2-40B4-BE49-F238E27FC236}">
                <a16:creationId xmlns:a16="http://schemas.microsoft.com/office/drawing/2014/main" id="{AB924B35-03AF-2400-44D7-4D3964B20A32}"/>
              </a:ext>
            </a:extLst>
          </p:cNvPr>
          <p:cNvSpPr>
            <a:spLocks noGrp="1"/>
          </p:cNvSpPr>
          <p:nvPr>
            <p:ph type="body" sz="quarter" idx="45" hasCustomPrompt="1"/>
          </p:nvPr>
        </p:nvSpPr>
        <p:spPr bwMode="white">
          <a:xfrm>
            <a:off x="603561" y="3664311"/>
            <a:ext cx="445770" cy="283464"/>
          </a:xfrm>
        </p:spPr>
        <p:txBody>
          <a:bodyPr>
            <a:noAutofit/>
          </a:bodyPr>
          <a:lstStyle>
            <a:lvl1pPr marL="0" indent="0">
              <a:buNone/>
              <a:defRPr kumimoji="0" lang="en-US" sz="12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5" name="Text 1">
            <a:extLst>
              <a:ext uri="{FF2B5EF4-FFF2-40B4-BE49-F238E27FC236}">
                <a16:creationId xmlns:a16="http://schemas.microsoft.com/office/drawing/2014/main" id="{BE879D4D-E2CC-D47A-9910-63F8BA157E3C}"/>
              </a:ext>
            </a:extLst>
          </p:cNvPr>
          <p:cNvSpPr>
            <a:spLocks noGrp="1"/>
          </p:cNvSpPr>
          <p:nvPr>
            <p:ph type="body" sz="quarter" idx="41" hasCustomPrompt="1"/>
          </p:nvPr>
        </p:nvSpPr>
        <p:spPr bwMode="white">
          <a:xfrm>
            <a:off x="603561" y="3967165"/>
            <a:ext cx="1200150" cy="1520629"/>
          </a:xfrm>
        </p:spPr>
        <p:txBody>
          <a:bodyPr/>
          <a:lstStyle>
            <a:lvl1pPr marL="0" indent="0">
              <a:buNone/>
              <a:defRPr sz="900"/>
            </a:lvl1pPr>
            <a:lvl2pPr>
              <a:defRPr sz="900"/>
            </a:lvl2pPr>
            <a:lvl3pPr>
              <a:defRPr sz="900"/>
            </a:lvl3pPr>
            <a:lvl4pPr>
              <a:defRPr sz="900"/>
            </a:lvl4pPr>
            <a:lvl5pPr>
              <a:defRPr sz="900"/>
            </a:lvl5pPr>
          </a:lstStyle>
          <a:p>
            <a:pPr lvl="0"/>
            <a:r>
              <a:rPr lang="en-US" noProof="0"/>
              <a:t>Place text here</a:t>
            </a:r>
          </a:p>
        </p:txBody>
      </p:sp>
      <p:sp>
        <p:nvSpPr>
          <p:cNvPr id="4" name="Rounded Rectangle 2">
            <a:extLst>
              <a:ext uri="{FF2B5EF4-FFF2-40B4-BE49-F238E27FC236}">
                <a16:creationId xmlns:a16="http://schemas.microsoft.com/office/drawing/2014/main" id="{4BF5AF6C-73F5-C59D-5196-2B21D95D4949}"/>
              </a:ext>
              <a:ext uri="{C183D7F6-B498-43B3-948B-1728B52AA6E4}">
                <adec:decorative xmlns:adec="http://schemas.microsoft.com/office/drawing/2017/decorative" val="1"/>
              </a:ext>
            </a:extLst>
          </p:cNvPr>
          <p:cNvSpPr/>
          <p:nvPr userDrawn="1"/>
        </p:nvSpPr>
        <p:spPr bwMode="ltGray">
          <a:xfrm>
            <a:off x="2097787" y="3429003"/>
            <a:ext cx="1582027"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0" name="Number 2">
            <a:extLst>
              <a:ext uri="{FF2B5EF4-FFF2-40B4-BE49-F238E27FC236}">
                <a16:creationId xmlns:a16="http://schemas.microsoft.com/office/drawing/2014/main" id="{2BB527E9-FC1C-CAF2-4E81-D2C2C8F71896}"/>
              </a:ext>
            </a:extLst>
          </p:cNvPr>
          <p:cNvSpPr>
            <a:spLocks noGrp="1"/>
          </p:cNvSpPr>
          <p:nvPr>
            <p:ph type="body" sz="quarter" idx="46" hasCustomPrompt="1"/>
          </p:nvPr>
        </p:nvSpPr>
        <p:spPr bwMode="white">
          <a:xfrm>
            <a:off x="2288724" y="3664311"/>
            <a:ext cx="445770" cy="283464"/>
          </a:xfrm>
        </p:spPr>
        <p:txBody>
          <a:bodyPr>
            <a:noAutofit/>
          </a:bodyPr>
          <a:lstStyle>
            <a:lvl1pPr marL="0" indent="0">
              <a:buNone/>
              <a:defRPr kumimoji="0" lang="en-US" sz="12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8" name="Text 2">
            <a:extLst>
              <a:ext uri="{FF2B5EF4-FFF2-40B4-BE49-F238E27FC236}">
                <a16:creationId xmlns:a16="http://schemas.microsoft.com/office/drawing/2014/main" id="{56B28055-A5C3-6127-F8DE-CB5547874B61}"/>
              </a:ext>
            </a:extLst>
          </p:cNvPr>
          <p:cNvSpPr>
            <a:spLocks noGrp="1"/>
          </p:cNvSpPr>
          <p:nvPr>
            <p:ph type="body" sz="quarter" idx="42" hasCustomPrompt="1"/>
          </p:nvPr>
        </p:nvSpPr>
        <p:spPr bwMode="white">
          <a:xfrm>
            <a:off x="2288724" y="3967165"/>
            <a:ext cx="1200150" cy="1520629"/>
          </a:xfrm>
        </p:spPr>
        <p:txBody>
          <a:bodyPr/>
          <a:lstStyle>
            <a:lvl1pPr marL="0" indent="0">
              <a:buNone/>
              <a:defRPr sz="900"/>
            </a:lvl1pPr>
            <a:lvl2pPr>
              <a:defRPr sz="900"/>
            </a:lvl2pPr>
            <a:lvl3pPr>
              <a:defRPr sz="900"/>
            </a:lvl3pPr>
            <a:lvl4pPr>
              <a:defRPr sz="900"/>
            </a:lvl4pPr>
            <a:lvl5pPr>
              <a:defRPr sz="900"/>
            </a:lvl5pPr>
          </a:lstStyle>
          <a:p>
            <a:pPr lvl="0"/>
            <a:r>
              <a:rPr lang="en-US" noProof="0"/>
              <a:t>Place text here</a:t>
            </a:r>
          </a:p>
        </p:txBody>
      </p:sp>
      <p:sp>
        <p:nvSpPr>
          <p:cNvPr id="19" name="Rounded Rectangle 3">
            <a:extLst>
              <a:ext uri="{FF2B5EF4-FFF2-40B4-BE49-F238E27FC236}">
                <a16:creationId xmlns:a16="http://schemas.microsoft.com/office/drawing/2014/main" id="{535B4539-78B4-E6A5-306A-234737ABDB76}"/>
              </a:ext>
              <a:ext uri="{C183D7F6-B498-43B3-948B-1728B52AA6E4}">
                <adec:decorative xmlns:adec="http://schemas.microsoft.com/office/drawing/2017/decorative" val="1"/>
              </a:ext>
            </a:extLst>
          </p:cNvPr>
          <p:cNvSpPr/>
          <p:nvPr userDrawn="1"/>
        </p:nvSpPr>
        <p:spPr bwMode="ltGray">
          <a:xfrm>
            <a:off x="3782950" y="3429003"/>
            <a:ext cx="1582027"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1" name="Number 3">
            <a:extLst>
              <a:ext uri="{FF2B5EF4-FFF2-40B4-BE49-F238E27FC236}">
                <a16:creationId xmlns:a16="http://schemas.microsoft.com/office/drawing/2014/main" id="{16D16D7C-6597-2088-385B-3C35494F8792}"/>
              </a:ext>
            </a:extLst>
          </p:cNvPr>
          <p:cNvSpPr>
            <a:spLocks noGrp="1"/>
          </p:cNvSpPr>
          <p:nvPr>
            <p:ph type="body" sz="quarter" idx="47" hasCustomPrompt="1"/>
          </p:nvPr>
        </p:nvSpPr>
        <p:spPr bwMode="white">
          <a:xfrm>
            <a:off x="3973887" y="3664311"/>
            <a:ext cx="445770" cy="283464"/>
          </a:xfrm>
        </p:spPr>
        <p:txBody>
          <a:bodyPr>
            <a:noAutofit/>
          </a:bodyPr>
          <a:lstStyle>
            <a:lvl1pPr marL="0" indent="0">
              <a:buNone/>
              <a:defRPr kumimoji="0" lang="en-US" sz="12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9" name="Text 3">
            <a:extLst>
              <a:ext uri="{FF2B5EF4-FFF2-40B4-BE49-F238E27FC236}">
                <a16:creationId xmlns:a16="http://schemas.microsoft.com/office/drawing/2014/main" id="{4ACE7566-0253-3157-1C44-16F383DB13E4}"/>
              </a:ext>
            </a:extLst>
          </p:cNvPr>
          <p:cNvSpPr>
            <a:spLocks noGrp="1"/>
          </p:cNvSpPr>
          <p:nvPr>
            <p:ph type="body" sz="quarter" idx="43" hasCustomPrompt="1"/>
          </p:nvPr>
        </p:nvSpPr>
        <p:spPr bwMode="white">
          <a:xfrm>
            <a:off x="3973887" y="3967165"/>
            <a:ext cx="1200150" cy="1520629"/>
          </a:xfrm>
        </p:spPr>
        <p:txBody>
          <a:bodyPr/>
          <a:lstStyle>
            <a:lvl1pPr marL="0" indent="0">
              <a:buNone/>
              <a:defRPr sz="900"/>
            </a:lvl1pPr>
            <a:lvl2pPr>
              <a:defRPr sz="900"/>
            </a:lvl2pPr>
            <a:lvl3pPr>
              <a:defRPr sz="900"/>
            </a:lvl3pPr>
            <a:lvl4pPr>
              <a:defRPr sz="900"/>
            </a:lvl4pPr>
            <a:lvl5pPr>
              <a:defRPr sz="900"/>
            </a:lvl5pPr>
          </a:lstStyle>
          <a:p>
            <a:pPr lvl="0"/>
            <a:r>
              <a:rPr lang="en-US" noProof="0"/>
              <a:t>Place text here</a:t>
            </a:r>
          </a:p>
        </p:txBody>
      </p:sp>
      <p:sp>
        <p:nvSpPr>
          <p:cNvPr id="23" name="Rounded Rectangle 4">
            <a:extLst>
              <a:ext uri="{FF2B5EF4-FFF2-40B4-BE49-F238E27FC236}">
                <a16:creationId xmlns:a16="http://schemas.microsoft.com/office/drawing/2014/main" id="{D2A6379D-07A5-FE3D-7B1A-F32A24B7BA82}"/>
              </a:ext>
              <a:ext uri="{C183D7F6-B498-43B3-948B-1728B52AA6E4}">
                <adec:decorative xmlns:adec="http://schemas.microsoft.com/office/drawing/2017/decorative" val="1"/>
              </a:ext>
            </a:extLst>
          </p:cNvPr>
          <p:cNvSpPr/>
          <p:nvPr userDrawn="1"/>
        </p:nvSpPr>
        <p:spPr bwMode="ltGray">
          <a:xfrm>
            <a:off x="5468113" y="3429003"/>
            <a:ext cx="1582027" cy="2333625"/>
          </a:xfrm>
          <a:prstGeom prst="roundRect">
            <a:avLst>
              <a:gd name="adj" fmla="val 963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4" name="Number 4">
            <a:extLst>
              <a:ext uri="{FF2B5EF4-FFF2-40B4-BE49-F238E27FC236}">
                <a16:creationId xmlns:a16="http://schemas.microsoft.com/office/drawing/2014/main" id="{0508FF44-BB4B-9234-F66E-6E76CF3F62DF}"/>
              </a:ext>
            </a:extLst>
          </p:cNvPr>
          <p:cNvSpPr>
            <a:spLocks noGrp="1"/>
          </p:cNvSpPr>
          <p:nvPr>
            <p:ph type="body" sz="quarter" idx="48" hasCustomPrompt="1"/>
          </p:nvPr>
        </p:nvSpPr>
        <p:spPr bwMode="white">
          <a:xfrm>
            <a:off x="5659050" y="3664311"/>
            <a:ext cx="445770" cy="283464"/>
          </a:xfrm>
        </p:spPr>
        <p:txBody>
          <a:bodyPr>
            <a:noAutofit/>
          </a:bodyPr>
          <a:lstStyle>
            <a:lvl1pPr marL="0" indent="0">
              <a:buNone/>
              <a:defRPr kumimoji="0" lang="en-US" sz="1200" b="0" i="0" u="none" strike="noStrike" kern="1200" cap="none" spc="0" normalizeH="0" baseline="0" dirty="0">
                <a:ln>
                  <a:noFill/>
                </a:ln>
                <a:solidFill>
                  <a:srgbClr val="56E2E1"/>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13" name="Text 4">
            <a:extLst>
              <a:ext uri="{FF2B5EF4-FFF2-40B4-BE49-F238E27FC236}">
                <a16:creationId xmlns:a16="http://schemas.microsoft.com/office/drawing/2014/main" id="{C06D8A94-8024-0003-FAE5-5C2A731A3634}"/>
              </a:ext>
            </a:extLst>
          </p:cNvPr>
          <p:cNvSpPr>
            <a:spLocks noGrp="1"/>
          </p:cNvSpPr>
          <p:nvPr>
            <p:ph type="body" sz="quarter" idx="44" hasCustomPrompt="1"/>
          </p:nvPr>
        </p:nvSpPr>
        <p:spPr bwMode="white">
          <a:xfrm>
            <a:off x="5659050" y="3967165"/>
            <a:ext cx="1200150" cy="1520629"/>
          </a:xfrm>
        </p:spPr>
        <p:txBody>
          <a:bodyPr/>
          <a:lstStyle>
            <a:lvl1pPr marL="0" indent="0">
              <a:buNone/>
              <a:defRPr sz="900"/>
            </a:lvl1pPr>
            <a:lvl2pPr>
              <a:defRPr sz="900"/>
            </a:lvl2pPr>
            <a:lvl3pPr>
              <a:defRPr sz="900"/>
            </a:lvl3pPr>
            <a:lvl4pPr>
              <a:defRPr sz="900"/>
            </a:lvl4pPr>
            <a:lvl5pPr>
              <a:defRPr sz="900"/>
            </a:lvl5pPr>
          </a:lstStyle>
          <a:p>
            <a:pPr lvl="0"/>
            <a:r>
              <a:rPr lang="en-US" noProof="0"/>
              <a:t>Place text here</a:t>
            </a:r>
          </a:p>
        </p:txBody>
      </p:sp>
      <p:sp>
        <p:nvSpPr>
          <p:cNvPr id="22" name="Picture">
            <a:extLst>
              <a:ext uri="{FF2B5EF4-FFF2-40B4-BE49-F238E27FC236}">
                <a16:creationId xmlns:a16="http://schemas.microsoft.com/office/drawing/2014/main" id="{101B21BA-09BF-23F7-1691-45384A3FECBA}"/>
              </a:ext>
              <a:ext uri="{C183D7F6-B498-43B3-948B-1728B52AA6E4}">
                <adec:decorative xmlns:adec="http://schemas.microsoft.com/office/drawing/2017/decorative" val="1"/>
              </a:ext>
            </a:extLst>
          </p:cNvPr>
          <p:cNvSpPr>
            <a:spLocks noGrp="1"/>
          </p:cNvSpPr>
          <p:nvPr>
            <p:ph type="pic" sz="quarter" idx="37" hasCustomPrompt="1"/>
          </p:nvPr>
        </p:nvSpPr>
        <p:spPr bwMode="gray">
          <a:xfrm>
            <a:off x="7153275" y="3429000"/>
            <a:ext cx="1579960" cy="2332354"/>
          </a:xfrm>
          <a:prstGeom prst="roundRect">
            <a:avLst>
              <a:gd name="adj" fmla="val 10399"/>
            </a:avLst>
          </a:prstGeom>
          <a:solidFill>
            <a:srgbClr val="C1BFFF"/>
          </a:solidFill>
        </p:spPr>
        <p:txBody>
          <a:bodyPr tIns="91440" anchor="t" anchorCtr="0"/>
          <a:lstStyle>
            <a:lvl1pPr marL="0" indent="0" algn="ctr">
              <a:buNone/>
              <a:defRPr sz="1050">
                <a:solidFill>
                  <a:schemeClr val="bg2"/>
                </a:solidFill>
              </a:defRPr>
            </a:lvl1pPr>
          </a:lstStyle>
          <a:p>
            <a:r>
              <a:rPr lang="en-US" noProof="0"/>
              <a:t>Add picture here</a:t>
            </a:r>
          </a:p>
        </p:txBody>
      </p:sp>
      <p:sp>
        <p:nvSpPr>
          <p:cNvPr id="10" name="Source">
            <a:extLst>
              <a:ext uri="{FF2B5EF4-FFF2-40B4-BE49-F238E27FC236}">
                <a16:creationId xmlns:a16="http://schemas.microsoft.com/office/drawing/2014/main" id="{49C18AD8-1E9E-29C7-276C-ED2D7C8F701E}"/>
              </a:ext>
            </a:extLst>
          </p:cNvPr>
          <p:cNvSpPr>
            <a:spLocks noGrp="1"/>
          </p:cNvSpPr>
          <p:nvPr>
            <p:ph type="body" sz="quarter" idx="14" hasCustomPrompt="1"/>
          </p:nvPr>
        </p:nvSpPr>
        <p:spPr bwMode="white">
          <a:xfrm>
            <a:off x="412623" y="5761354"/>
            <a:ext cx="2705400" cy="547200"/>
          </a:xfrm>
        </p:spPr>
        <p:txBody>
          <a:bodyPr anchor="b" anchorCtr="0">
            <a:noAutofit/>
          </a:bodyPr>
          <a:lstStyle>
            <a:lvl1pPr marL="0" indent="0">
              <a:spcAft>
                <a:spcPts val="0"/>
              </a:spcAft>
              <a:buNone/>
              <a:defRPr sz="600"/>
            </a:lvl1pPr>
            <a:lvl2pPr>
              <a:defRPr sz="600"/>
            </a:lvl2pPr>
            <a:lvl3pPr>
              <a:defRPr sz="600"/>
            </a:lvl3pPr>
            <a:lvl4pPr>
              <a:defRPr sz="600"/>
            </a:lvl4pPr>
            <a:lvl5pPr>
              <a:defRPr sz="600"/>
            </a:lvl5pPr>
          </a:lstStyle>
          <a:p>
            <a:pPr lvl="0"/>
            <a:r>
              <a:rPr lang="en-US" noProof="0"/>
              <a:t>Place source here</a:t>
            </a:r>
          </a:p>
        </p:txBody>
      </p: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357966181"/>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con with Data and Text x6">
    <p:bg bwMode="ltGray">
      <p:bgPr>
        <a:solidFill>
          <a:srgbClr val="EDECF6"/>
        </a:solidFill>
        <a:effectLst/>
      </p:bgPr>
    </p:bg>
    <p:spTree>
      <p:nvGrpSpPr>
        <p:cNvPr id="1" name=""/>
        <p:cNvGrpSpPr/>
        <p:nvPr/>
      </p:nvGrpSpPr>
      <p:grpSpPr>
        <a:xfrm>
          <a:off x="0" y="0"/>
          <a:ext cx="0" cy="0"/>
          <a:chOff x="0" y="0"/>
          <a:chExt cx="0" cy="0"/>
        </a:xfrm>
      </p:grpSpPr>
      <p:sp>
        <p:nvSpPr>
          <p:cNvPr id="3" name="Section">
            <a:extLst>
              <a:ext uri="{FF2B5EF4-FFF2-40B4-BE49-F238E27FC236}">
                <a16:creationId xmlns:a16="http://schemas.microsoft.com/office/drawing/2014/main" id="{078AB4A3-A7E3-6CAE-F97A-4D13ADB627B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8" name="Title">
            <a:extLst>
              <a:ext uri="{FF2B5EF4-FFF2-40B4-BE49-F238E27FC236}">
                <a16:creationId xmlns:a16="http://schemas.microsoft.com/office/drawing/2014/main" id="{CCC3B175-A6C1-A9B9-49AF-8B01B8AACF92}"/>
              </a:ext>
            </a:extLst>
          </p:cNvPr>
          <p:cNvSpPr>
            <a:spLocks noGrp="1"/>
          </p:cNvSpPr>
          <p:nvPr>
            <p:ph type="title" hasCustomPrompt="1"/>
          </p:nvPr>
        </p:nvSpPr>
        <p:spPr>
          <a:xfrm>
            <a:off x="412623" y="1099649"/>
            <a:ext cx="2808018" cy="2020922"/>
          </a:xfrm>
        </p:spPr>
        <p:txBody>
          <a:bodyPr/>
          <a:lstStyle>
            <a:lvl1pPr>
              <a:defRPr/>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9" name="Text">
            <a:extLst>
              <a:ext uri="{FF2B5EF4-FFF2-40B4-BE49-F238E27FC236}">
                <a16:creationId xmlns:a16="http://schemas.microsoft.com/office/drawing/2014/main" id="{52EB67A3-1158-7468-9546-6C1E7A02846B}"/>
              </a:ext>
            </a:extLst>
          </p:cNvPr>
          <p:cNvSpPr>
            <a:spLocks noGrp="1"/>
          </p:cNvSpPr>
          <p:nvPr>
            <p:ph type="body" sz="quarter" idx="28"/>
          </p:nvPr>
        </p:nvSpPr>
        <p:spPr>
          <a:xfrm>
            <a:off x="412624" y="3439481"/>
            <a:ext cx="2703957" cy="2323147"/>
          </a:xfrm>
        </p:spPr>
        <p:txBody>
          <a:bodyPr/>
          <a:lstStyle>
            <a:lvl1pPr marL="0" indent="0">
              <a:buNone/>
              <a:defRPr sz="1050">
                <a:latin typeface="+mn-lt"/>
                <a:cs typeface="Plus Jakarta Sans Medium" pitchFamily="2" charset="0"/>
              </a:defRPr>
            </a:lvl1pPr>
            <a:lvl2pPr>
              <a:defRPr sz="1050">
                <a:latin typeface="+mn-lt"/>
                <a:cs typeface="Plus Jakarta Sans Medium" pitchFamily="2" charset="0"/>
              </a:defRPr>
            </a:lvl2pPr>
            <a:lvl3pPr>
              <a:defRPr sz="1050">
                <a:latin typeface="+mn-lt"/>
                <a:cs typeface="Plus Jakarta Sans Medium" pitchFamily="2" charset="0"/>
              </a:defRPr>
            </a:lvl3pPr>
            <a:lvl4pPr>
              <a:defRPr sz="1050">
                <a:latin typeface="+mn-lt"/>
                <a:cs typeface="Plus Jakarta Sans Medium" pitchFamily="2" charset="0"/>
              </a:defRPr>
            </a:lvl4pPr>
            <a:lvl5pPr>
              <a:defRPr sz="1050">
                <a:latin typeface="+mn-lt"/>
                <a:cs typeface="Plus Jakarta Sans Medium" pitchFamily="2"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 name="Icon 1">
            <a:extLst>
              <a:ext uri="{FF2B5EF4-FFF2-40B4-BE49-F238E27FC236}">
                <a16:creationId xmlns:a16="http://schemas.microsoft.com/office/drawing/2014/main" id="{F2A5A3F4-4808-397D-48E8-CF20D2EFF222}"/>
              </a:ext>
              <a:ext uri="{C183D7F6-B498-43B3-948B-1728B52AA6E4}">
                <adec:decorative xmlns:adec="http://schemas.microsoft.com/office/drawing/2017/decorative" val="1"/>
              </a:ext>
            </a:extLst>
          </p:cNvPr>
          <p:cNvSpPr>
            <a:spLocks noGrp="1"/>
          </p:cNvSpPr>
          <p:nvPr>
            <p:ph type="pic" sz="quarter" idx="38" hasCustomPrompt="1"/>
          </p:nvPr>
        </p:nvSpPr>
        <p:spPr>
          <a:xfrm>
            <a:off x="3921919" y="975361"/>
            <a:ext cx="397764" cy="527684"/>
          </a:xfrm>
        </p:spPr>
        <p:txBody>
          <a:bodyPr anchor="ctr"/>
          <a:lstStyle>
            <a:lvl1pPr marL="0" indent="0" algn="ctr">
              <a:buNone/>
              <a:defRPr sz="750"/>
            </a:lvl1pPr>
          </a:lstStyle>
          <a:p>
            <a:r>
              <a:rPr lang="en-US" noProof="0"/>
              <a:t>Icon</a:t>
            </a:r>
          </a:p>
        </p:txBody>
      </p:sp>
      <p:sp>
        <p:nvSpPr>
          <p:cNvPr id="27" name="Emphasis 1">
            <a:extLst>
              <a:ext uri="{FF2B5EF4-FFF2-40B4-BE49-F238E27FC236}">
                <a16:creationId xmlns:a16="http://schemas.microsoft.com/office/drawing/2014/main" id="{C8752E3E-0299-C78C-05F6-C9B2DC605D6D}"/>
              </a:ext>
            </a:extLst>
          </p:cNvPr>
          <p:cNvSpPr>
            <a:spLocks noGrp="1"/>
          </p:cNvSpPr>
          <p:nvPr>
            <p:ph type="body" sz="quarter" idx="37" hasCustomPrompt="1"/>
          </p:nvPr>
        </p:nvSpPr>
        <p:spPr>
          <a:xfrm>
            <a:off x="3921920" y="1739174"/>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25" name="Text 1">
            <a:extLst>
              <a:ext uri="{FF2B5EF4-FFF2-40B4-BE49-F238E27FC236}">
                <a16:creationId xmlns:a16="http://schemas.microsoft.com/office/drawing/2014/main" id="{F29B448F-A00D-AC03-E3EC-F9C365BCF133}"/>
              </a:ext>
            </a:extLst>
          </p:cNvPr>
          <p:cNvSpPr>
            <a:spLocks noGrp="1"/>
          </p:cNvSpPr>
          <p:nvPr>
            <p:ph type="body" sz="quarter" idx="36" hasCustomPrompt="1"/>
          </p:nvPr>
        </p:nvSpPr>
        <p:spPr>
          <a:xfrm>
            <a:off x="3921920" y="2272304"/>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2" name="Straight Connector 1">
            <a:extLst>
              <a:ext uri="{FF2B5EF4-FFF2-40B4-BE49-F238E27FC236}">
                <a16:creationId xmlns:a16="http://schemas.microsoft.com/office/drawing/2014/main" id="{F61870AD-064A-A25B-3654-367A2F00A5D6}"/>
              </a:ext>
              <a:ext uri="{C183D7F6-B498-43B3-948B-1728B52AA6E4}">
                <adec:decorative xmlns:adec="http://schemas.microsoft.com/office/drawing/2017/decorative" val="1"/>
              </a:ext>
            </a:extLst>
          </p:cNvPr>
          <p:cNvCxnSpPr>
            <a:cxnSpLocks/>
          </p:cNvCxnSpPr>
          <p:nvPr userDrawn="1"/>
        </p:nvCxnSpPr>
        <p:spPr bwMode="black">
          <a:xfrm>
            <a:off x="3923705" y="2866553"/>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3" name="Icon 2">
            <a:extLst>
              <a:ext uri="{FF2B5EF4-FFF2-40B4-BE49-F238E27FC236}">
                <a16:creationId xmlns:a16="http://schemas.microsoft.com/office/drawing/2014/main" id="{12D1BF41-778F-E1B9-CC2E-54294AF8BA5A}"/>
              </a:ext>
              <a:ext uri="{C183D7F6-B498-43B3-948B-1728B52AA6E4}">
                <adec:decorative xmlns:adec="http://schemas.microsoft.com/office/drawing/2017/decorative" val="1"/>
              </a:ext>
            </a:extLst>
          </p:cNvPr>
          <p:cNvSpPr>
            <a:spLocks noGrp="1"/>
          </p:cNvSpPr>
          <p:nvPr>
            <p:ph type="pic" sz="quarter" idx="41" hasCustomPrompt="1"/>
          </p:nvPr>
        </p:nvSpPr>
        <p:spPr>
          <a:xfrm>
            <a:off x="5327783" y="975361"/>
            <a:ext cx="397764" cy="527684"/>
          </a:xfrm>
        </p:spPr>
        <p:txBody>
          <a:bodyPr anchor="ctr"/>
          <a:lstStyle>
            <a:lvl1pPr marL="0" indent="0" algn="ctr">
              <a:buNone/>
              <a:defRPr sz="750"/>
            </a:lvl1pPr>
          </a:lstStyle>
          <a:p>
            <a:r>
              <a:rPr lang="en-US" noProof="0"/>
              <a:t>Icon</a:t>
            </a:r>
          </a:p>
        </p:txBody>
      </p:sp>
      <p:sp>
        <p:nvSpPr>
          <p:cNvPr id="42" name="Emphasis 2">
            <a:extLst>
              <a:ext uri="{FF2B5EF4-FFF2-40B4-BE49-F238E27FC236}">
                <a16:creationId xmlns:a16="http://schemas.microsoft.com/office/drawing/2014/main" id="{A1E9CC9D-5303-786B-46EF-FFA257750B54}"/>
              </a:ext>
            </a:extLst>
          </p:cNvPr>
          <p:cNvSpPr>
            <a:spLocks noGrp="1"/>
          </p:cNvSpPr>
          <p:nvPr>
            <p:ph type="body" sz="quarter" idx="40" hasCustomPrompt="1"/>
          </p:nvPr>
        </p:nvSpPr>
        <p:spPr>
          <a:xfrm>
            <a:off x="5327784" y="1739174"/>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1" name="Text 2">
            <a:extLst>
              <a:ext uri="{FF2B5EF4-FFF2-40B4-BE49-F238E27FC236}">
                <a16:creationId xmlns:a16="http://schemas.microsoft.com/office/drawing/2014/main" id="{7BEB8C32-2907-6D69-ACAF-6D5F4D6F7A74}"/>
              </a:ext>
            </a:extLst>
          </p:cNvPr>
          <p:cNvSpPr>
            <a:spLocks noGrp="1"/>
          </p:cNvSpPr>
          <p:nvPr>
            <p:ph type="body" sz="quarter" idx="39" hasCustomPrompt="1"/>
          </p:nvPr>
        </p:nvSpPr>
        <p:spPr>
          <a:xfrm>
            <a:off x="5327784" y="2272304"/>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3" name="Straight Connector 2">
            <a:extLst>
              <a:ext uri="{FF2B5EF4-FFF2-40B4-BE49-F238E27FC236}">
                <a16:creationId xmlns:a16="http://schemas.microsoft.com/office/drawing/2014/main" id="{94D8E5DA-D242-ADAF-6029-ADE75DF48D5D}"/>
              </a:ext>
              <a:ext uri="{C183D7F6-B498-43B3-948B-1728B52AA6E4}">
                <adec:decorative xmlns:adec="http://schemas.microsoft.com/office/drawing/2017/decorative" val="1"/>
              </a:ext>
            </a:extLst>
          </p:cNvPr>
          <p:cNvCxnSpPr>
            <a:cxnSpLocks/>
          </p:cNvCxnSpPr>
          <p:nvPr userDrawn="1"/>
        </p:nvCxnSpPr>
        <p:spPr bwMode="black">
          <a:xfrm>
            <a:off x="5327784" y="2866553"/>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6" name="Icon 3">
            <a:extLst>
              <a:ext uri="{FF2B5EF4-FFF2-40B4-BE49-F238E27FC236}">
                <a16:creationId xmlns:a16="http://schemas.microsoft.com/office/drawing/2014/main" id="{81904089-0739-0A03-DF84-48C909EF5D3B}"/>
              </a:ext>
              <a:ext uri="{C183D7F6-B498-43B3-948B-1728B52AA6E4}">
                <adec:decorative xmlns:adec="http://schemas.microsoft.com/office/drawing/2017/decorative" val="1"/>
              </a:ext>
            </a:extLst>
          </p:cNvPr>
          <p:cNvSpPr>
            <a:spLocks noGrp="1"/>
          </p:cNvSpPr>
          <p:nvPr>
            <p:ph type="pic" sz="quarter" idx="44" hasCustomPrompt="1"/>
          </p:nvPr>
        </p:nvSpPr>
        <p:spPr>
          <a:xfrm>
            <a:off x="6731862" y="975361"/>
            <a:ext cx="397764" cy="527684"/>
          </a:xfrm>
        </p:spPr>
        <p:txBody>
          <a:bodyPr anchor="ctr"/>
          <a:lstStyle>
            <a:lvl1pPr marL="0" indent="0" algn="ctr">
              <a:buNone/>
              <a:defRPr sz="7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Icon</a:t>
            </a:r>
          </a:p>
        </p:txBody>
      </p:sp>
      <p:sp>
        <p:nvSpPr>
          <p:cNvPr id="45" name="Emphasis 3">
            <a:extLst>
              <a:ext uri="{FF2B5EF4-FFF2-40B4-BE49-F238E27FC236}">
                <a16:creationId xmlns:a16="http://schemas.microsoft.com/office/drawing/2014/main" id="{B75A9078-8279-936C-B296-F05A043E5DB6}"/>
              </a:ext>
            </a:extLst>
          </p:cNvPr>
          <p:cNvSpPr>
            <a:spLocks noGrp="1"/>
          </p:cNvSpPr>
          <p:nvPr>
            <p:ph type="body" sz="quarter" idx="43" hasCustomPrompt="1"/>
          </p:nvPr>
        </p:nvSpPr>
        <p:spPr>
          <a:xfrm>
            <a:off x="6731863" y="1739174"/>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4" name="Text 3">
            <a:extLst>
              <a:ext uri="{FF2B5EF4-FFF2-40B4-BE49-F238E27FC236}">
                <a16:creationId xmlns:a16="http://schemas.microsoft.com/office/drawing/2014/main" id="{00E73B8E-C27D-73B5-3ABC-BE1B1FBBB721}"/>
              </a:ext>
              <a:ext uri="{C183D7F6-B498-43B3-948B-1728B52AA6E4}">
                <adec:decorative xmlns:adec="http://schemas.microsoft.com/office/drawing/2017/decorative" val="0"/>
              </a:ext>
            </a:extLst>
          </p:cNvPr>
          <p:cNvSpPr>
            <a:spLocks noGrp="1"/>
          </p:cNvSpPr>
          <p:nvPr>
            <p:ph type="body" sz="quarter" idx="42" hasCustomPrompt="1"/>
          </p:nvPr>
        </p:nvSpPr>
        <p:spPr>
          <a:xfrm>
            <a:off x="6731863" y="2272304"/>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4" name="Straight Connector 3">
            <a:extLst>
              <a:ext uri="{FF2B5EF4-FFF2-40B4-BE49-F238E27FC236}">
                <a16:creationId xmlns:a16="http://schemas.microsoft.com/office/drawing/2014/main" id="{88A8605F-3F3C-E241-3664-B760AB81E62D}"/>
              </a:ext>
              <a:ext uri="{C183D7F6-B498-43B3-948B-1728B52AA6E4}">
                <adec:decorative xmlns:adec="http://schemas.microsoft.com/office/drawing/2017/decorative" val="1"/>
              </a:ext>
            </a:extLst>
          </p:cNvPr>
          <p:cNvCxnSpPr>
            <a:cxnSpLocks/>
          </p:cNvCxnSpPr>
          <p:nvPr userDrawn="1"/>
        </p:nvCxnSpPr>
        <p:spPr bwMode="black">
          <a:xfrm>
            <a:off x="6731863" y="2866553"/>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9" name="Icon 4">
            <a:extLst>
              <a:ext uri="{FF2B5EF4-FFF2-40B4-BE49-F238E27FC236}">
                <a16:creationId xmlns:a16="http://schemas.microsoft.com/office/drawing/2014/main" id="{26F6DB26-A075-066B-C486-A5B255B334AE}"/>
              </a:ext>
              <a:ext uri="{C183D7F6-B498-43B3-948B-1728B52AA6E4}">
                <adec:decorative xmlns:adec="http://schemas.microsoft.com/office/drawing/2017/decorative" val="1"/>
              </a:ext>
            </a:extLst>
          </p:cNvPr>
          <p:cNvSpPr>
            <a:spLocks noGrp="1"/>
          </p:cNvSpPr>
          <p:nvPr>
            <p:ph type="pic" sz="quarter" idx="47" hasCustomPrompt="1"/>
          </p:nvPr>
        </p:nvSpPr>
        <p:spPr>
          <a:xfrm>
            <a:off x="3921919" y="3353519"/>
            <a:ext cx="397764" cy="527684"/>
          </a:xfrm>
        </p:spPr>
        <p:txBody>
          <a:bodyPr anchor="ctr"/>
          <a:lstStyle>
            <a:lvl1pPr marL="0" indent="0" algn="ctr">
              <a:buNone/>
              <a:defRPr sz="7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Icon</a:t>
            </a:r>
          </a:p>
        </p:txBody>
      </p:sp>
      <p:sp>
        <p:nvSpPr>
          <p:cNvPr id="48" name="Emphasis 4">
            <a:extLst>
              <a:ext uri="{FF2B5EF4-FFF2-40B4-BE49-F238E27FC236}">
                <a16:creationId xmlns:a16="http://schemas.microsoft.com/office/drawing/2014/main" id="{1FC0AE06-8B43-5385-6786-1D563B46BD12}"/>
              </a:ext>
            </a:extLst>
          </p:cNvPr>
          <p:cNvSpPr>
            <a:spLocks noGrp="1"/>
          </p:cNvSpPr>
          <p:nvPr>
            <p:ph type="body" sz="quarter" idx="46" hasCustomPrompt="1"/>
          </p:nvPr>
        </p:nvSpPr>
        <p:spPr>
          <a:xfrm>
            <a:off x="3921920" y="4117333"/>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7" name="Text 4">
            <a:extLst>
              <a:ext uri="{FF2B5EF4-FFF2-40B4-BE49-F238E27FC236}">
                <a16:creationId xmlns:a16="http://schemas.microsoft.com/office/drawing/2014/main" id="{703EC134-0C49-F364-72F7-D2408D0AC284}"/>
              </a:ext>
            </a:extLst>
          </p:cNvPr>
          <p:cNvSpPr>
            <a:spLocks noGrp="1"/>
          </p:cNvSpPr>
          <p:nvPr>
            <p:ph type="body" sz="quarter" idx="45" hasCustomPrompt="1"/>
          </p:nvPr>
        </p:nvSpPr>
        <p:spPr>
          <a:xfrm>
            <a:off x="3921920" y="4650462"/>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5" name="Straight Connector 4">
            <a:extLst>
              <a:ext uri="{FF2B5EF4-FFF2-40B4-BE49-F238E27FC236}">
                <a16:creationId xmlns:a16="http://schemas.microsoft.com/office/drawing/2014/main" id="{210264A1-615A-29CC-D948-F8DEBFC05CA5}"/>
              </a:ext>
              <a:ext uri="{C183D7F6-B498-43B3-948B-1728B52AA6E4}">
                <adec:decorative xmlns:adec="http://schemas.microsoft.com/office/drawing/2017/decorative" val="1"/>
              </a:ext>
            </a:extLst>
          </p:cNvPr>
          <p:cNvCxnSpPr>
            <a:cxnSpLocks/>
          </p:cNvCxnSpPr>
          <p:nvPr userDrawn="1"/>
        </p:nvCxnSpPr>
        <p:spPr bwMode="black">
          <a:xfrm>
            <a:off x="3923705" y="5247251"/>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2" name="Icon 5">
            <a:extLst>
              <a:ext uri="{FF2B5EF4-FFF2-40B4-BE49-F238E27FC236}">
                <a16:creationId xmlns:a16="http://schemas.microsoft.com/office/drawing/2014/main" id="{694A26DE-086F-9D9C-27D7-99AE7BDB0741}"/>
              </a:ext>
              <a:ext uri="{C183D7F6-B498-43B3-948B-1728B52AA6E4}">
                <adec:decorative xmlns:adec="http://schemas.microsoft.com/office/drawing/2017/decorative" val="1"/>
              </a:ext>
            </a:extLst>
          </p:cNvPr>
          <p:cNvSpPr>
            <a:spLocks noGrp="1"/>
          </p:cNvSpPr>
          <p:nvPr>
            <p:ph type="pic" sz="quarter" idx="50" hasCustomPrompt="1"/>
          </p:nvPr>
        </p:nvSpPr>
        <p:spPr>
          <a:xfrm>
            <a:off x="5327783" y="3353519"/>
            <a:ext cx="397764" cy="527684"/>
          </a:xfrm>
        </p:spPr>
        <p:txBody>
          <a:bodyPr anchor="ctr"/>
          <a:lstStyle>
            <a:lvl1pPr marL="0" indent="0" algn="ctr">
              <a:buNone/>
              <a:defRPr sz="7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Icon</a:t>
            </a:r>
          </a:p>
        </p:txBody>
      </p:sp>
      <p:sp>
        <p:nvSpPr>
          <p:cNvPr id="51" name="Emphasis 5">
            <a:extLst>
              <a:ext uri="{FF2B5EF4-FFF2-40B4-BE49-F238E27FC236}">
                <a16:creationId xmlns:a16="http://schemas.microsoft.com/office/drawing/2014/main" id="{5C39FF14-2E38-C281-AC86-9368329C2E50}"/>
              </a:ext>
            </a:extLst>
          </p:cNvPr>
          <p:cNvSpPr>
            <a:spLocks noGrp="1"/>
          </p:cNvSpPr>
          <p:nvPr>
            <p:ph type="body" sz="quarter" idx="49" hasCustomPrompt="1"/>
          </p:nvPr>
        </p:nvSpPr>
        <p:spPr>
          <a:xfrm>
            <a:off x="5327784" y="4117333"/>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0" name="Text 5">
            <a:extLst>
              <a:ext uri="{FF2B5EF4-FFF2-40B4-BE49-F238E27FC236}">
                <a16:creationId xmlns:a16="http://schemas.microsoft.com/office/drawing/2014/main" id="{FC087391-942C-7529-7ABA-063D0700422D}"/>
              </a:ext>
            </a:extLst>
          </p:cNvPr>
          <p:cNvSpPr>
            <a:spLocks noGrp="1"/>
          </p:cNvSpPr>
          <p:nvPr>
            <p:ph type="body" sz="quarter" idx="48" hasCustomPrompt="1"/>
          </p:nvPr>
        </p:nvSpPr>
        <p:spPr>
          <a:xfrm>
            <a:off x="5327784" y="4650462"/>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6" name="Straight Connector 5">
            <a:extLst>
              <a:ext uri="{FF2B5EF4-FFF2-40B4-BE49-F238E27FC236}">
                <a16:creationId xmlns:a16="http://schemas.microsoft.com/office/drawing/2014/main" id="{01C3E6D1-3C65-9394-0414-0535446DFDF5}"/>
              </a:ext>
              <a:ext uri="{C183D7F6-B498-43B3-948B-1728B52AA6E4}">
                <adec:decorative xmlns:adec="http://schemas.microsoft.com/office/drawing/2017/decorative" val="1"/>
              </a:ext>
            </a:extLst>
          </p:cNvPr>
          <p:cNvCxnSpPr>
            <a:cxnSpLocks/>
          </p:cNvCxnSpPr>
          <p:nvPr userDrawn="1"/>
        </p:nvCxnSpPr>
        <p:spPr bwMode="black">
          <a:xfrm>
            <a:off x="5327784" y="5247251"/>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55" name="Icon 6">
            <a:extLst>
              <a:ext uri="{FF2B5EF4-FFF2-40B4-BE49-F238E27FC236}">
                <a16:creationId xmlns:a16="http://schemas.microsoft.com/office/drawing/2014/main" id="{A7764E14-C03F-B4A7-1D6C-242910DC8237}"/>
              </a:ext>
              <a:ext uri="{C183D7F6-B498-43B3-948B-1728B52AA6E4}">
                <adec:decorative xmlns:adec="http://schemas.microsoft.com/office/drawing/2017/decorative" val="1"/>
              </a:ext>
            </a:extLst>
          </p:cNvPr>
          <p:cNvSpPr>
            <a:spLocks noGrp="1"/>
          </p:cNvSpPr>
          <p:nvPr>
            <p:ph type="pic" sz="quarter" idx="53" hasCustomPrompt="1"/>
          </p:nvPr>
        </p:nvSpPr>
        <p:spPr>
          <a:xfrm>
            <a:off x="6731862" y="3353519"/>
            <a:ext cx="397764" cy="527684"/>
          </a:xfrm>
        </p:spPr>
        <p:txBody>
          <a:bodyPr anchor="ctr"/>
          <a:lstStyle>
            <a:lvl1pPr marL="0" indent="0" algn="ctr">
              <a:buNone/>
              <a:defRPr sz="7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Icon</a:t>
            </a:r>
          </a:p>
        </p:txBody>
      </p:sp>
      <p:sp>
        <p:nvSpPr>
          <p:cNvPr id="54" name="Emphasis 6">
            <a:extLst>
              <a:ext uri="{FF2B5EF4-FFF2-40B4-BE49-F238E27FC236}">
                <a16:creationId xmlns:a16="http://schemas.microsoft.com/office/drawing/2014/main" id="{0C989462-830D-F148-6B6C-3050BF8EF118}"/>
              </a:ext>
            </a:extLst>
          </p:cNvPr>
          <p:cNvSpPr>
            <a:spLocks noGrp="1"/>
          </p:cNvSpPr>
          <p:nvPr>
            <p:ph type="body" sz="quarter" idx="52" hasCustomPrompt="1"/>
          </p:nvPr>
        </p:nvSpPr>
        <p:spPr>
          <a:xfrm>
            <a:off x="6731863" y="4117333"/>
            <a:ext cx="1300163" cy="463279"/>
          </a:xfrm>
        </p:spPr>
        <p:txBody>
          <a:bodyPr>
            <a:noAutofit/>
          </a:bodyPr>
          <a:lstStyle>
            <a:lvl1pPr marL="0" indent="0" algn="l">
              <a:spcBef>
                <a:spcPts val="0"/>
              </a:spcBef>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3" name="Text 6">
            <a:extLst>
              <a:ext uri="{FF2B5EF4-FFF2-40B4-BE49-F238E27FC236}">
                <a16:creationId xmlns:a16="http://schemas.microsoft.com/office/drawing/2014/main" id="{4C8D8C4E-B897-B0A7-2DC4-F6176D023FF8}"/>
              </a:ext>
            </a:extLst>
          </p:cNvPr>
          <p:cNvSpPr>
            <a:spLocks noGrp="1"/>
          </p:cNvSpPr>
          <p:nvPr>
            <p:ph type="body" sz="quarter" idx="51" hasCustomPrompt="1"/>
          </p:nvPr>
        </p:nvSpPr>
        <p:spPr>
          <a:xfrm>
            <a:off x="6731863" y="4650462"/>
            <a:ext cx="1300163" cy="463279"/>
          </a:xfrm>
        </p:spPr>
        <p:txBody>
          <a:bodyPr>
            <a:noAutofit/>
          </a:bodyPr>
          <a:lstStyle>
            <a:lvl1pPr marL="0" indent="0" algn="l">
              <a:spcBef>
                <a:spcPts val="0"/>
              </a:spcBef>
              <a:buNone/>
              <a:defRPr sz="900">
                <a:solidFill>
                  <a:schemeClr val="tx2"/>
                </a:solidFill>
                <a:latin typeface="+mn-lt"/>
                <a:cs typeface="Plus Jakarta Sans Medium" pitchFamily="2" charset="0"/>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text here</a:t>
            </a:r>
          </a:p>
        </p:txBody>
      </p:sp>
      <p:cxnSp>
        <p:nvCxnSpPr>
          <p:cNvPr id="37" name="Straight Connector 6">
            <a:extLst>
              <a:ext uri="{FF2B5EF4-FFF2-40B4-BE49-F238E27FC236}">
                <a16:creationId xmlns:a16="http://schemas.microsoft.com/office/drawing/2014/main" id="{ECB65B03-D67A-A78F-C88C-356238F19AF4}"/>
              </a:ext>
              <a:ext uri="{C183D7F6-B498-43B3-948B-1728B52AA6E4}">
                <adec:decorative xmlns:adec="http://schemas.microsoft.com/office/drawing/2017/decorative" val="1"/>
              </a:ext>
            </a:extLst>
          </p:cNvPr>
          <p:cNvCxnSpPr>
            <a:cxnSpLocks/>
          </p:cNvCxnSpPr>
          <p:nvPr userDrawn="1"/>
        </p:nvCxnSpPr>
        <p:spPr bwMode="black">
          <a:xfrm>
            <a:off x="6731863" y="5247251"/>
            <a:ext cx="12972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6" name="Footer">
            <a:extLst>
              <a:ext uri="{FF2B5EF4-FFF2-40B4-BE49-F238E27FC236}">
                <a16:creationId xmlns:a16="http://schemas.microsoft.com/office/drawing/2014/main" id="{2EF7F24B-751D-7492-7AE6-410AAE5960EE}"/>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1A85F952-0DC9-0BBA-EBB5-2C568646CCDA}"/>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86149233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ata with Text x5 and Image">
    <p:bg bwMode="gray">
      <p:bgRef idx="1001">
        <a:schemeClr val="bg2"/>
      </p:bgRef>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white">
          <a:xfrm>
            <a:off x="1104900" y="1060604"/>
            <a:ext cx="2443038" cy="2044546"/>
          </a:xfrm>
        </p:spPr>
        <p:txBody>
          <a:bodyPr/>
          <a:lstStyle>
            <a:lvl1pPr>
              <a:defRPr sz="2400"/>
            </a:lvl1pPr>
          </a:lstStyle>
          <a:p>
            <a:r>
              <a:rPr lang="en-US" noProof="0"/>
              <a:t>Place headline here, lorem ipsum dolor sit </a:t>
            </a:r>
            <a:r>
              <a:rPr lang="en-US" noProof="0" err="1"/>
              <a:t>amet</a:t>
            </a:r>
            <a:r>
              <a:rPr lang="en-US" noProof="0"/>
              <a:t> </a:t>
            </a:r>
            <a:r>
              <a:rPr lang="en-US" noProof="0" err="1"/>
              <a:t>adipiscing</a:t>
            </a:r>
            <a:endParaRPr lang="en-US" noProof="0"/>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bwMode="white">
          <a:xfrm>
            <a:off x="1104901" y="3404906"/>
            <a:ext cx="2443843" cy="591982"/>
          </a:xfrm>
        </p:spPr>
        <p:txBody>
          <a:bodyPr anchor="b"/>
          <a:lstStyle>
            <a:lvl1pPr marL="0" indent="0">
              <a:buNone/>
              <a:defRPr sz="105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Optional text here</a:t>
            </a:r>
          </a:p>
        </p:txBody>
      </p:sp>
      <p:sp>
        <p:nvSpPr>
          <p:cNvPr id="35" name="Picture">
            <a:extLst>
              <a:ext uri="{FF2B5EF4-FFF2-40B4-BE49-F238E27FC236}">
                <a16:creationId xmlns:a16="http://schemas.microsoft.com/office/drawing/2014/main" id="{3E6A3F5D-CC16-99E2-6B7D-5A57E702C26C}"/>
              </a:ext>
              <a:ext uri="{C183D7F6-B498-43B3-948B-1728B52AA6E4}">
                <adec:decorative xmlns:adec="http://schemas.microsoft.com/office/drawing/2017/decorative" val="1"/>
              </a:ext>
            </a:extLst>
          </p:cNvPr>
          <p:cNvSpPr>
            <a:spLocks noGrp="1"/>
          </p:cNvSpPr>
          <p:nvPr>
            <p:ph type="pic" sz="quarter" idx="43" hasCustomPrompt="1"/>
          </p:nvPr>
        </p:nvSpPr>
        <p:spPr bwMode="gray">
          <a:xfrm>
            <a:off x="3921920" y="2"/>
            <a:ext cx="5222081" cy="3996889"/>
          </a:xfrm>
          <a:solidFill>
            <a:srgbClr val="C1BFFF"/>
          </a:solidFill>
        </p:spPr>
        <p:txBody>
          <a:bodyPr tIns="91440" anchor="t" anchorCtr="0"/>
          <a:lstStyle>
            <a:lvl1pPr marL="0" indent="0" algn="ctr">
              <a:buNone/>
              <a:defRPr sz="1050">
                <a:solidFill>
                  <a:schemeClr val="bg2"/>
                </a:solidFill>
              </a:defRPr>
            </a:lvl1pPr>
          </a:lstStyle>
          <a:p>
            <a:r>
              <a:rPr lang="en-US" noProof="0"/>
              <a:t>Add picture here</a:t>
            </a:r>
          </a:p>
        </p:txBody>
      </p:sp>
      <p:sp>
        <p:nvSpPr>
          <p:cNvPr id="4" name="Emphasis 1">
            <a:extLst>
              <a:ext uri="{FF2B5EF4-FFF2-40B4-BE49-F238E27FC236}">
                <a16:creationId xmlns:a16="http://schemas.microsoft.com/office/drawing/2014/main" id="{C85700C2-CD8B-A04A-4606-180679581BB7}"/>
              </a:ext>
            </a:extLst>
          </p:cNvPr>
          <p:cNvSpPr>
            <a:spLocks noGrp="1"/>
          </p:cNvSpPr>
          <p:nvPr>
            <p:ph type="body" sz="quarter" idx="44" hasCustomPrompt="1"/>
          </p:nvPr>
        </p:nvSpPr>
        <p:spPr bwMode="white">
          <a:xfrm>
            <a:off x="1104900" y="4572002"/>
            <a:ext cx="1186434" cy="441921"/>
          </a:xfrm>
        </p:spPr>
        <p:txBody>
          <a:bodyPr anchor="t"/>
          <a:lstStyle>
            <a:lvl1pPr marL="0" indent="0">
              <a:buNone/>
              <a:defRPr kumimoji="0" lang="en-US" sz="24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5" name="Text 1">
            <a:extLst>
              <a:ext uri="{FF2B5EF4-FFF2-40B4-BE49-F238E27FC236}">
                <a16:creationId xmlns:a16="http://schemas.microsoft.com/office/drawing/2014/main" id="{17580A61-F701-D10F-44DE-DE927EBDB118}"/>
              </a:ext>
            </a:extLst>
          </p:cNvPr>
          <p:cNvSpPr>
            <a:spLocks noGrp="1"/>
          </p:cNvSpPr>
          <p:nvPr>
            <p:ph type="body" sz="quarter" idx="45" hasCustomPrompt="1"/>
          </p:nvPr>
        </p:nvSpPr>
        <p:spPr bwMode="white">
          <a:xfrm>
            <a:off x="1104901" y="5099703"/>
            <a:ext cx="1185863" cy="591982"/>
          </a:xfrm>
        </p:spPr>
        <p:txBody>
          <a:bodyPr anchor="t"/>
          <a:lstStyle>
            <a:lvl1pPr marL="0" indent="0">
              <a:buNone/>
              <a:defRPr kumimoji="0" lang="en-US" sz="900" b="0" i="0" u="none" strike="noStrike" kern="1200" cap="none" spc="0" normalizeH="0" baseline="0" dirty="0">
                <a:ln>
                  <a:noFill/>
                </a:ln>
                <a:solidFill>
                  <a:srgbClr val="C1B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4" name="Straight Connector 1">
            <a:extLst>
              <a:ext uri="{FF2B5EF4-FFF2-40B4-BE49-F238E27FC236}">
                <a16:creationId xmlns:a16="http://schemas.microsoft.com/office/drawing/2014/main" id="{180AA91B-3AE3-B0A4-C355-DCF157122E36}"/>
              </a:ext>
              <a:ext uri="{C183D7F6-B498-43B3-948B-1728B52AA6E4}">
                <adec:decorative xmlns:adec="http://schemas.microsoft.com/office/drawing/2017/decorative" val="1"/>
              </a:ext>
            </a:extLst>
          </p:cNvPr>
          <p:cNvCxnSpPr>
            <a:cxnSpLocks/>
          </p:cNvCxnSpPr>
          <p:nvPr userDrawn="1"/>
        </p:nvCxnSpPr>
        <p:spPr bwMode="white">
          <a:xfrm>
            <a:off x="1104901" y="5762626"/>
            <a:ext cx="1297205"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20" name="Emphasis 2">
            <a:extLst>
              <a:ext uri="{FF2B5EF4-FFF2-40B4-BE49-F238E27FC236}">
                <a16:creationId xmlns:a16="http://schemas.microsoft.com/office/drawing/2014/main" id="{48598682-E033-92B5-75DE-8C2D1D0A18B2}"/>
              </a:ext>
            </a:extLst>
          </p:cNvPr>
          <p:cNvSpPr>
            <a:spLocks noGrp="1"/>
          </p:cNvSpPr>
          <p:nvPr>
            <p:ph type="body" sz="quarter" idx="46" hasCustomPrompt="1"/>
          </p:nvPr>
        </p:nvSpPr>
        <p:spPr bwMode="white">
          <a:xfrm>
            <a:off x="2517126" y="4572002"/>
            <a:ext cx="1186434" cy="441921"/>
          </a:xfrm>
        </p:spPr>
        <p:txBody>
          <a:bodyPr anchor="t"/>
          <a:lstStyle>
            <a:lvl1pPr marL="0" indent="0">
              <a:buNone/>
              <a:defRPr kumimoji="0" lang="en-US" sz="24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22" name="Text 2">
            <a:extLst>
              <a:ext uri="{FF2B5EF4-FFF2-40B4-BE49-F238E27FC236}">
                <a16:creationId xmlns:a16="http://schemas.microsoft.com/office/drawing/2014/main" id="{35FEE959-797A-55F1-6090-AB40EA321FF6}"/>
              </a:ext>
            </a:extLst>
          </p:cNvPr>
          <p:cNvSpPr>
            <a:spLocks noGrp="1"/>
          </p:cNvSpPr>
          <p:nvPr>
            <p:ph type="body" sz="quarter" idx="47" hasCustomPrompt="1"/>
          </p:nvPr>
        </p:nvSpPr>
        <p:spPr bwMode="white">
          <a:xfrm>
            <a:off x="2517127" y="5099703"/>
            <a:ext cx="1185863" cy="591982"/>
          </a:xfrm>
        </p:spPr>
        <p:txBody>
          <a:bodyPr anchor="t"/>
          <a:lstStyle>
            <a:lvl1pPr marL="0" indent="0">
              <a:buNone/>
              <a:defRPr kumimoji="0" lang="en-US" sz="900" b="0" i="0" u="none" strike="noStrike" kern="1200" cap="none" spc="0" normalizeH="0" baseline="0" dirty="0">
                <a:ln>
                  <a:noFill/>
                </a:ln>
                <a:solidFill>
                  <a:srgbClr val="C1B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6" name="Straight Connector 2">
            <a:extLst>
              <a:ext uri="{FF2B5EF4-FFF2-40B4-BE49-F238E27FC236}">
                <a16:creationId xmlns:a16="http://schemas.microsoft.com/office/drawing/2014/main" id="{D87DFE86-D9B1-3061-4C84-F274FE240441}"/>
              </a:ext>
              <a:ext uri="{C183D7F6-B498-43B3-948B-1728B52AA6E4}">
                <adec:decorative xmlns:adec="http://schemas.microsoft.com/office/drawing/2017/decorative" val="1"/>
              </a:ext>
            </a:extLst>
          </p:cNvPr>
          <p:cNvCxnSpPr>
            <a:cxnSpLocks/>
          </p:cNvCxnSpPr>
          <p:nvPr userDrawn="1"/>
        </p:nvCxnSpPr>
        <p:spPr bwMode="white">
          <a:xfrm>
            <a:off x="2517127" y="5762626"/>
            <a:ext cx="1297205"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23" name="Emphasis 3">
            <a:extLst>
              <a:ext uri="{FF2B5EF4-FFF2-40B4-BE49-F238E27FC236}">
                <a16:creationId xmlns:a16="http://schemas.microsoft.com/office/drawing/2014/main" id="{E0008723-AC28-EBDE-C772-39EBB4BD457D}"/>
              </a:ext>
            </a:extLst>
          </p:cNvPr>
          <p:cNvSpPr>
            <a:spLocks noGrp="1"/>
          </p:cNvSpPr>
          <p:nvPr>
            <p:ph type="body" sz="quarter" idx="48" hasCustomPrompt="1"/>
          </p:nvPr>
        </p:nvSpPr>
        <p:spPr bwMode="white">
          <a:xfrm>
            <a:off x="3922208" y="4572002"/>
            <a:ext cx="1186434" cy="441921"/>
          </a:xfrm>
        </p:spPr>
        <p:txBody>
          <a:bodyPr anchor="t"/>
          <a:lstStyle>
            <a:lvl1pPr marL="0" indent="0">
              <a:buNone/>
              <a:defRPr kumimoji="0" lang="en-US" sz="24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2" name="Text 3">
            <a:extLst>
              <a:ext uri="{FF2B5EF4-FFF2-40B4-BE49-F238E27FC236}">
                <a16:creationId xmlns:a16="http://schemas.microsoft.com/office/drawing/2014/main" id="{7B6DBA13-F167-4C20-E81D-8AC8AF221BFD}"/>
              </a:ext>
            </a:extLst>
          </p:cNvPr>
          <p:cNvSpPr>
            <a:spLocks noGrp="1"/>
          </p:cNvSpPr>
          <p:nvPr>
            <p:ph type="body" sz="quarter" idx="49" hasCustomPrompt="1"/>
          </p:nvPr>
        </p:nvSpPr>
        <p:spPr bwMode="white">
          <a:xfrm>
            <a:off x="3922209" y="5099703"/>
            <a:ext cx="1185863" cy="591982"/>
          </a:xfrm>
        </p:spPr>
        <p:txBody>
          <a:bodyPr anchor="t"/>
          <a:lstStyle>
            <a:lvl1pPr marL="0" indent="0">
              <a:buNone/>
              <a:defRPr kumimoji="0" lang="en-US" sz="900" b="0" i="0" u="none" strike="noStrike" kern="1200" cap="none" spc="0" normalizeH="0" baseline="0" dirty="0">
                <a:ln>
                  <a:noFill/>
                </a:ln>
                <a:solidFill>
                  <a:srgbClr val="C1B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7" name="Straight Connector 3">
            <a:extLst>
              <a:ext uri="{FF2B5EF4-FFF2-40B4-BE49-F238E27FC236}">
                <a16:creationId xmlns:a16="http://schemas.microsoft.com/office/drawing/2014/main" id="{5EA43980-8867-35D6-0496-A24A68ABB196}"/>
              </a:ext>
              <a:ext uri="{C183D7F6-B498-43B3-948B-1728B52AA6E4}">
                <adec:decorative xmlns:adec="http://schemas.microsoft.com/office/drawing/2017/decorative" val="1"/>
              </a:ext>
            </a:extLst>
          </p:cNvPr>
          <p:cNvCxnSpPr>
            <a:cxnSpLocks/>
          </p:cNvCxnSpPr>
          <p:nvPr userDrawn="1"/>
        </p:nvCxnSpPr>
        <p:spPr bwMode="white">
          <a:xfrm>
            <a:off x="3922209" y="5762626"/>
            <a:ext cx="1297205"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34" name="Emphasis 4">
            <a:extLst>
              <a:ext uri="{FF2B5EF4-FFF2-40B4-BE49-F238E27FC236}">
                <a16:creationId xmlns:a16="http://schemas.microsoft.com/office/drawing/2014/main" id="{A1577AF7-DED5-EF00-A88A-2D316683E48B}"/>
              </a:ext>
            </a:extLst>
          </p:cNvPr>
          <p:cNvSpPr>
            <a:spLocks noGrp="1"/>
          </p:cNvSpPr>
          <p:nvPr>
            <p:ph type="body" sz="quarter" idx="50" hasCustomPrompt="1"/>
          </p:nvPr>
        </p:nvSpPr>
        <p:spPr bwMode="white">
          <a:xfrm>
            <a:off x="5327290" y="4572002"/>
            <a:ext cx="1186434" cy="441921"/>
          </a:xfrm>
        </p:spPr>
        <p:txBody>
          <a:bodyPr anchor="t"/>
          <a:lstStyle>
            <a:lvl1pPr marL="0" indent="0">
              <a:buNone/>
              <a:defRPr kumimoji="0" lang="en-US" sz="24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6" name="Text 4">
            <a:extLst>
              <a:ext uri="{FF2B5EF4-FFF2-40B4-BE49-F238E27FC236}">
                <a16:creationId xmlns:a16="http://schemas.microsoft.com/office/drawing/2014/main" id="{CF9F5ABB-852D-6278-4F3A-681FDE508806}"/>
              </a:ext>
            </a:extLst>
          </p:cNvPr>
          <p:cNvSpPr>
            <a:spLocks noGrp="1"/>
          </p:cNvSpPr>
          <p:nvPr>
            <p:ph type="body" sz="quarter" idx="51" hasCustomPrompt="1"/>
          </p:nvPr>
        </p:nvSpPr>
        <p:spPr bwMode="white">
          <a:xfrm>
            <a:off x="5327291" y="5099703"/>
            <a:ext cx="1185863" cy="591982"/>
          </a:xfrm>
        </p:spPr>
        <p:txBody>
          <a:bodyPr anchor="t"/>
          <a:lstStyle>
            <a:lvl1pPr marL="0" indent="0">
              <a:buNone/>
              <a:defRPr kumimoji="0" lang="en-US" sz="900" b="0" i="0" u="none" strike="noStrike" kern="1200" cap="none" spc="0" normalizeH="0" baseline="0" dirty="0">
                <a:ln>
                  <a:noFill/>
                </a:ln>
                <a:solidFill>
                  <a:srgbClr val="C1B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8" name="Straight Connector 4">
            <a:extLst>
              <a:ext uri="{FF2B5EF4-FFF2-40B4-BE49-F238E27FC236}">
                <a16:creationId xmlns:a16="http://schemas.microsoft.com/office/drawing/2014/main" id="{3C4A4127-75FC-8383-CE8C-CA38553C513C}"/>
              </a:ext>
              <a:ext uri="{C183D7F6-B498-43B3-948B-1728B52AA6E4}">
                <adec:decorative xmlns:adec="http://schemas.microsoft.com/office/drawing/2017/decorative" val="1"/>
              </a:ext>
            </a:extLst>
          </p:cNvPr>
          <p:cNvCxnSpPr>
            <a:cxnSpLocks/>
          </p:cNvCxnSpPr>
          <p:nvPr userDrawn="1"/>
        </p:nvCxnSpPr>
        <p:spPr bwMode="white">
          <a:xfrm>
            <a:off x="5327291" y="5762626"/>
            <a:ext cx="1297205"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37" name="Emphasis 5">
            <a:extLst>
              <a:ext uri="{FF2B5EF4-FFF2-40B4-BE49-F238E27FC236}">
                <a16:creationId xmlns:a16="http://schemas.microsoft.com/office/drawing/2014/main" id="{8A3D7B8C-C840-BFE4-ABD0-7E067F427990}"/>
              </a:ext>
            </a:extLst>
          </p:cNvPr>
          <p:cNvSpPr>
            <a:spLocks noGrp="1"/>
          </p:cNvSpPr>
          <p:nvPr>
            <p:ph type="body" sz="quarter" idx="52" hasCustomPrompt="1"/>
          </p:nvPr>
        </p:nvSpPr>
        <p:spPr bwMode="white">
          <a:xfrm>
            <a:off x="6732371" y="4572002"/>
            <a:ext cx="1186434" cy="441921"/>
          </a:xfrm>
        </p:spPr>
        <p:txBody>
          <a:bodyPr anchor="t"/>
          <a:lstStyle>
            <a:lvl1pPr marL="0" indent="0">
              <a:buNone/>
              <a:defRPr kumimoji="0" lang="en-US" sz="2400" b="0" i="0" u="none" strike="noStrike" kern="1200" cap="none" spc="0" normalizeH="0" baseline="0" dirty="0">
                <a:ln>
                  <a:noFill/>
                </a:ln>
                <a:solidFill>
                  <a:srgbClr val="DF41CF"/>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8" name="Text 5">
            <a:extLst>
              <a:ext uri="{FF2B5EF4-FFF2-40B4-BE49-F238E27FC236}">
                <a16:creationId xmlns:a16="http://schemas.microsoft.com/office/drawing/2014/main" id="{8DD5B959-FA78-77E3-7BC0-5C6AA61FB1ED}"/>
              </a:ext>
            </a:extLst>
          </p:cNvPr>
          <p:cNvSpPr>
            <a:spLocks noGrp="1"/>
          </p:cNvSpPr>
          <p:nvPr>
            <p:ph type="body" sz="quarter" idx="53" hasCustomPrompt="1"/>
          </p:nvPr>
        </p:nvSpPr>
        <p:spPr bwMode="white">
          <a:xfrm>
            <a:off x="6732371" y="5099703"/>
            <a:ext cx="1185863" cy="591982"/>
          </a:xfrm>
        </p:spPr>
        <p:txBody>
          <a:bodyPr anchor="t"/>
          <a:lstStyle>
            <a:lvl1pPr marL="0" indent="0">
              <a:buNone/>
              <a:defRPr kumimoji="0" lang="en-US" sz="900" b="0" i="0" u="none" strike="noStrike" kern="1200" cap="none" spc="0" normalizeH="0" baseline="0" dirty="0">
                <a:ln>
                  <a:noFill/>
                </a:ln>
                <a:solidFill>
                  <a:srgbClr val="C1B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9" name="Straight Connector 5">
            <a:extLst>
              <a:ext uri="{FF2B5EF4-FFF2-40B4-BE49-F238E27FC236}">
                <a16:creationId xmlns:a16="http://schemas.microsoft.com/office/drawing/2014/main" id="{B5ADC293-78A7-2F21-74C6-954B71B8194D}"/>
              </a:ext>
              <a:ext uri="{C183D7F6-B498-43B3-948B-1728B52AA6E4}">
                <adec:decorative xmlns:adec="http://schemas.microsoft.com/office/drawing/2017/decorative" val="1"/>
              </a:ext>
            </a:extLst>
          </p:cNvPr>
          <p:cNvCxnSpPr>
            <a:cxnSpLocks/>
          </p:cNvCxnSpPr>
          <p:nvPr userDrawn="1"/>
        </p:nvCxnSpPr>
        <p:spPr bwMode="white">
          <a:xfrm>
            <a:off x="6732371" y="5762626"/>
            <a:ext cx="1297205" cy="0"/>
          </a:xfrm>
          <a:prstGeom prst="line">
            <a:avLst/>
          </a:prstGeom>
          <a:ln w="9525">
            <a:solidFill>
              <a:srgbClr val="DF41CF"/>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white">
          <a:xfrm>
            <a:off x="7431406" y="6439710"/>
            <a:ext cx="1301115"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2574070672"/>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x3 with Picture and Data">
    <p:bg bwMode="ltGray">
      <p:bgPr>
        <a:solidFill>
          <a:srgbClr val="EDECF6"/>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412625" y="1060606"/>
            <a:ext cx="4105799" cy="1668081"/>
          </a:xfrm>
        </p:spPr>
        <p:txBody>
          <a:bodyPr/>
          <a:lstStyle>
            <a:lvl1pPr>
              <a:defRPr sz="3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br>
              <a:rPr lang="en-US" noProof="0"/>
            </a:br>
            <a:endParaRPr lang="en-US" noProof="0"/>
          </a:p>
        </p:txBody>
      </p:sp>
      <p:sp>
        <p:nvSpPr>
          <p:cNvPr id="35" name="Picture">
            <a:extLst>
              <a:ext uri="{FF2B5EF4-FFF2-40B4-BE49-F238E27FC236}">
                <a16:creationId xmlns:a16="http://schemas.microsoft.com/office/drawing/2014/main" id="{3E6A3F5D-CC16-99E2-6B7D-5A57E702C26C}"/>
              </a:ext>
              <a:ext uri="{C183D7F6-B498-43B3-948B-1728B52AA6E4}">
                <adec:decorative xmlns:adec="http://schemas.microsoft.com/office/drawing/2017/decorative" val="1"/>
              </a:ext>
            </a:extLst>
          </p:cNvPr>
          <p:cNvSpPr>
            <a:spLocks noGrp="1"/>
          </p:cNvSpPr>
          <p:nvPr>
            <p:ph type="pic" sz="quarter" idx="43" hasCustomPrompt="1"/>
          </p:nvPr>
        </p:nvSpPr>
        <p:spPr bwMode="gray">
          <a:xfrm>
            <a:off x="5222083" y="0"/>
            <a:ext cx="3921919" cy="3429000"/>
          </a:xfrm>
          <a:solidFill>
            <a:srgbClr val="C1BFFF"/>
          </a:solidFill>
        </p:spPr>
        <p:txBody>
          <a:bodyPr tIns="91440" anchor="t" anchorCtr="0"/>
          <a:lstStyle>
            <a:lvl1pPr marL="0" indent="0" algn="ctr">
              <a:buNone/>
              <a:defRPr sz="1050"/>
            </a:lvl1pPr>
          </a:lstStyle>
          <a:p>
            <a:r>
              <a:rPr lang="en-US" noProof="0"/>
              <a:t>Add picture here</a:t>
            </a:r>
          </a:p>
        </p:txBody>
      </p:sp>
      <p:cxnSp>
        <p:nvCxnSpPr>
          <p:cNvPr id="26" name="Straight Connector 1">
            <a:extLst>
              <a:ext uri="{FF2B5EF4-FFF2-40B4-BE49-F238E27FC236}">
                <a16:creationId xmlns:a16="http://schemas.microsoft.com/office/drawing/2014/main" id="{79146A9A-6E0B-B4BE-AE0F-C6650998BE32}"/>
              </a:ext>
              <a:ext uri="{C183D7F6-B498-43B3-948B-1728B52AA6E4}">
                <adec:decorative xmlns:adec="http://schemas.microsoft.com/office/drawing/2017/decorative" val="1"/>
              </a:ext>
            </a:extLst>
          </p:cNvPr>
          <p:cNvCxnSpPr>
            <a:cxnSpLocks/>
          </p:cNvCxnSpPr>
          <p:nvPr userDrawn="1"/>
        </p:nvCxnSpPr>
        <p:spPr bwMode="black">
          <a:xfrm>
            <a:off x="412623" y="3436285"/>
            <a:ext cx="41067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3" name="Subhead 1">
            <a:extLst>
              <a:ext uri="{FF2B5EF4-FFF2-40B4-BE49-F238E27FC236}">
                <a16:creationId xmlns:a16="http://schemas.microsoft.com/office/drawing/2014/main" id="{1D8D160B-6BB7-235F-B8C9-392F2A862DC3}"/>
              </a:ext>
            </a:extLst>
          </p:cNvPr>
          <p:cNvSpPr>
            <a:spLocks noGrp="1"/>
          </p:cNvSpPr>
          <p:nvPr>
            <p:ph type="body" idx="1" hasCustomPrompt="1"/>
          </p:nvPr>
        </p:nvSpPr>
        <p:spPr>
          <a:xfrm>
            <a:off x="412621" y="3528223"/>
            <a:ext cx="1301881" cy="59400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a:t>
            </a:r>
          </a:p>
        </p:txBody>
      </p:sp>
      <p:sp>
        <p:nvSpPr>
          <p:cNvPr id="13" name="Text 1">
            <a:extLst>
              <a:ext uri="{FF2B5EF4-FFF2-40B4-BE49-F238E27FC236}">
                <a16:creationId xmlns:a16="http://schemas.microsoft.com/office/drawing/2014/main" id="{DC257629-1D3C-76AF-80D7-B0D5FA453164}"/>
              </a:ext>
            </a:extLst>
          </p:cNvPr>
          <p:cNvSpPr>
            <a:spLocks noGrp="1"/>
          </p:cNvSpPr>
          <p:nvPr>
            <p:ph type="body" sz="quarter" idx="15" hasCustomPrompt="1"/>
          </p:nvPr>
        </p:nvSpPr>
        <p:spPr>
          <a:xfrm>
            <a:off x="1812131" y="3529232"/>
            <a:ext cx="2706291" cy="591982"/>
          </a:xfrm>
        </p:spPr>
        <p:txBody>
          <a:bodyPr/>
          <a:lstStyle>
            <a:lvl1pPr marL="0" indent="0">
              <a:buNone/>
              <a:defRPr sz="90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Place text here</a:t>
            </a:r>
          </a:p>
        </p:txBody>
      </p:sp>
      <p:cxnSp>
        <p:nvCxnSpPr>
          <p:cNvPr id="27" name="Straight Connector 2">
            <a:extLst>
              <a:ext uri="{FF2B5EF4-FFF2-40B4-BE49-F238E27FC236}">
                <a16:creationId xmlns:a16="http://schemas.microsoft.com/office/drawing/2014/main" id="{9090A835-7444-B302-D51F-C112538AB2FF}"/>
              </a:ext>
              <a:ext uri="{C183D7F6-B498-43B3-948B-1728B52AA6E4}">
                <adec:decorative xmlns:adec="http://schemas.microsoft.com/office/drawing/2017/decorative" val="1"/>
              </a:ext>
            </a:extLst>
          </p:cNvPr>
          <p:cNvCxnSpPr>
            <a:cxnSpLocks/>
          </p:cNvCxnSpPr>
          <p:nvPr userDrawn="1"/>
        </p:nvCxnSpPr>
        <p:spPr bwMode="black">
          <a:xfrm>
            <a:off x="412623" y="4214160"/>
            <a:ext cx="41067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12" name="Subhead 2">
            <a:extLst>
              <a:ext uri="{FF2B5EF4-FFF2-40B4-BE49-F238E27FC236}">
                <a16:creationId xmlns:a16="http://schemas.microsoft.com/office/drawing/2014/main" id="{8D4ED7C8-E467-7117-068C-889EB04CBCEF}"/>
              </a:ext>
            </a:extLst>
          </p:cNvPr>
          <p:cNvSpPr>
            <a:spLocks noGrp="1"/>
          </p:cNvSpPr>
          <p:nvPr>
            <p:ph type="body" idx="37" hasCustomPrompt="1"/>
          </p:nvPr>
        </p:nvSpPr>
        <p:spPr>
          <a:xfrm>
            <a:off x="412621" y="4306098"/>
            <a:ext cx="1301881" cy="59400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a:t>
            </a:r>
          </a:p>
        </p:txBody>
      </p:sp>
      <p:sp>
        <p:nvSpPr>
          <p:cNvPr id="15" name="Text 2">
            <a:extLst>
              <a:ext uri="{FF2B5EF4-FFF2-40B4-BE49-F238E27FC236}">
                <a16:creationId xmlns:a16="http://schemas.microsoft.com/office/drawing/2014/main" id="{A1207A32-3F17-9D52-24F2-4886EB37B029}"/>
              </a:ext>
            </a:extLst>
          </p:cNvPr>
          <p:cNvSpPr>
            <a:spLocks noGrp="1"/>
          </p:cNvSpPr>
          <p:nvPr>
            <p:ph type="body" sz="quarter" idx="38" hasCustomPrompt="1"/>
          </p:nvPr>
        </p:nvSpPr>
        <p:spPr>
          <a:xfrm>
            <a:off x="1812131" y="4307107"/>
            <a:ext cx="2706291" cy="591982"/>
          </a:xfrm>
        </p:spPr>
        <p:txBody>
          <a:bodyPr/>
          <a:lstStyle>
            <a:lvl1pPr marL="0" indent="0">
              <a:buNone/>
              <a:defRPr sz="90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Place text here</a:t>
            </a:r>
          </a:p>
        </p:txBody>
      </p:sp>
      <p:cxnSp>
        <p:nvCxnSpPr>
          <p:cNvPr id="28" name="Straight Connector 3">
            <a:extLst>
              <a:ext uri="{FF2B5EF4-FFF2-40B4-BE49-F238E27FC236}">
                <a16:creationId xmlns:a16="http://schemas.microsoft.com/office/drawing/2014/main" id="{A36E3F61-4CCF-B0DB-B067-0C1FAB8D62CD}"/>
              </a:ext>
              <a:ext uri="{C183D7F6-B498-43B3-948B-1728B52AA6E4}">
                <adec:decorative xmlns:adec="http://schemas.microsoft.com/office/drawing/2017/decorative" val="1"/>
              </a:ext>
            </a:extLst>
          </p:cNvPr>
          <p:cNvCxnSpPr>
            <a:cxnSpLocks/>
          </p:cNvCxnSpPr>
          <p:nvPr userDrawn="1"/>
        </p:nvCxnSpPr>
        <p:spPr bwMode="black">
          <a:xfrm>
            <a:off x="412623" y="4992035"/>
            <a:ext cx="4106700" cy="0"/>
          </a:xfrm>
          <a:prstGeom prst="line">
            <a:avLst/>
          </a:prstGeom>
          <a:ln w="12700">
            <a:solidFill>
              <a:srgbClr val="C1BFFF"/>
            </a:solidFill>
          </a:ln>
        </p:spPr>
        <p:style>
          <a:lnRef idx="2">
            <a:schemeClr val="accent1"/>
          </a:lnRef>
          <a:fillRef idx="0">
            <a:schemeClr val="accent1"/>
          </a:fillRef>
          <a:effectRef idx="1">
            <a:schemeClr val="accent1"/>
          </a:effectRef>
          <a:fontRef idx="minor">
            <a:schemeClr val="tx1"/>
          </a:fontRef>
        </p:style>
      </p:cxnSp>
      <p:sp>
        <p:nvSpPr>
          <p:cNvPr id="24" name="Subhead 3">
            <a:extLst>
              <a:ext uri="{FF2B5EF4-FFF2-40B4-BE49-F238E27FC236}">
                <a16:creationId xmlns:a16="http://schemas.microsoft.com/office/drawing/2014/main" id="{737C5878-BE9F-CEE3-FB51-F9FD99DC45B3}"/>
              </a:ext>
            </a:extLst>
          </p:cNvPr>
          <p:cNvSpPr>
            <a:spLocks noGrp="1"/>
          </p:cNvSpPr>
          <p:nvPr>
            <p:ph type="body" idx="39" hasCustomPrompt="1"/>
          </p:nvPr>
        </p:nvSpPr>
        <p:spPr>
          <a:xfrm>
            <a:off x="412621" y="5083972"/>
            <a:ext cx="1301881" cy="594000"/>
          </a:xfrm>
        </p:spPr>
        <p:txBody>
          <a:bodyPr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a:t>Subhead</a:t>
            </a:r>
          </a:p>
        </p:txBody>
      </p:sp>
      <p:sp>
        <p:nvSpPr>
          <p:cNvPr id="25" name="Text 3">
            <a:extLst>
              <a:ext uri="{FF2B5EF4-FFF2-40B4-BE49-F238E27FC236}">
                <a16:creationId xmlns:a16="http://schemas.microsoft.com/office/drawing/2014/main" id="{AE84FDF6-F80B-FD5A-9708-F6BB7449A213}"/>
              </a:ext>
            </a:extLst>
          </p:cNvPr>
          <p:cNvSpPr>
            <a:spLocks noGrp="1"/>
          </p:cNvSpPr>
          <p:nvPr>
            <p:ph type="body" sz="quarter" idx="40" hasCustomPrompt="1"/>
          </p:nvPr>
        </p:nvSpPr>
        <p:spPr>
          <a:xfrm>
            <a:off x="1812131" y="5084981"/>
            <a:ext cx="2706291" cy="591982"/>
          </a:xfrm>
        </p:spPr>
        <p:txBody>
          <a:bodyPr/>
          <a:lstStyle>
            <a:lvl1pPr marL="0" indent="0">
              <a:buNone/>
              <a:defRPr sz="90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Place text here</a:t>
            </a:r>
          </a:p>
        </p:txBody>
      </p:sp>
      <p:cxnSp>
        <p:nvCxnSpPr>
          <p:cNvPr id="29" name="Straight Connector 4">
            <a:extLst>
              <a:ext uri="{FF2B5EF4-FFF2-40B4-BE49-F238E27FC236}">
                <a16:creationId xmlns:a16="http://schemas.microsoft.com/office/drawing/2014/main" id="{0682DB81-A2E3-4ED8-0DF3-6D53FE8E9B83}"/>
              </a:ext>
              <a:ext uri="{C183D7F6-B498-43B3-948B-1728B52AA6E4}">
                <adec:decorative xmlns:adec="http://schemas.microsoft.com/office/drawing/2017/decorative" val="1"/>
              </a:ext>
            </a:extLst>
          </p:cNvPr>
          <p:cNvCxnSpPr>
            <a:cxnSpLocks/>
          </p:cNvCxnSpPr>
          <p:nvPr userDrawn="1"/>
        </p:nvCxnSpPr>
        <p:spPr bwMode="black">
          <a:xfrm>
            <a:off x="412623" y="5769910"/>
            <a:ext cx="4106700"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2" name="Icon 4">
            <a:extLst>
              <a:ext uri="{FF2B5EF4-FFF2-40B4-BE49-F238E27FC236}">
                <a16:creationId xmlns:a16="http://schemas.microsoft.com/office/drawing/2014/main" id="{B97D3715-8F9D-44AF-B9CE-86F8BAF81433}"/>
              </a:ext>
              <a:ext uri="{C183D7F6-B498-43B3-948B-1728B52AA6E4}">
                <adec:decorative xmlns:adec="http://schemas.microsoft.com/office/drawing/2017/decorative" val="1"/>
              </a:ext>
            </a:extLst>
          </p:cNvPr>
          <p:cNvSpPr>
            <a:spLocks noGrp="1"/>
          </p:cNvSpPr>
          <p:nvPr>
            <p:ph type="pic" sz="quarter" idx="46" hasCustomPrompt="1"/>
          </p:nvPr>
        </p:nvSpPr>
        <p:spPr>
          <a:xfrm>
            <a:off x="5222081" y="3857372"/>
            <a:ext cx="397764" cy="527684"/>
          </a:xfrm>
        </p:spPr>
        <p:txBody>
          <a:bodyPr anchor="ctr"/>
          <a:lstStyle>
            <a:lvl1pPr marL="0" indent="0" algn="ctr">
              <a:buNone/>
              <a:defRPr sz="750"/>
            </a:lvl1pPr>
          </a:lstStyle>
          <a:p>
            <a:r>
              <a:rPr lang="en-US" noProof="0"/>
              <a:t>Icon</a:t>
            </a:r>
          </a:p>
        </p:txBody>
      </p:sp>
      <p:sp>
        <p:nvSpPr>
          <p:cNvPr id="36" name="Emphasis 4">
            <a:extLst>
              <a:ext uri="{FF2B5EF4-FFF2-40B4-BE49-F238E27FC236}">
                <a16:creationId xmlns:a16="http://schemas.microsoft.com/office/drawing/2014/main" id="{31BEC663-72C3-3B11-A096-3CE35F5980AF}"/>
              </a:ext>
              <a:ext uri="{C183D7F6-B498-43B3-948B-1728B52AA6E4}">
                <adec:decorative xmlns:adec="http://schemas.microsoft.com/office/drawing/2017/decorative" val="0"/>
              </a:ext>
            </a:extLst>
          </p:cNvPr>
          <p:cNvSpPr>
            <a:spLocks noGrp="1"/>
          </p:cNvSpPr>
          <p:nvPr>
            <p:ph type="body" sz="quarter" idx="44" hasCustomPrompt="1"/>
          </p:nvPr>
        </p:nvSpPr>
        <p:spPr>
          <a:xfrm>
            <a:off x="5222082" y="4554357"/>
            <a:ext cx="1404938" cy="484368"/>
          </a:xfrm>
        </p:spPr>
        <p:txBody>
          <a:bodyPr/>
          <a:lstStyle>
            <a:lvl1pPr marL="0" indent="0">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31" name="Text 4">
            <a:extLst>
              <a:ext uri="{FF2B5EF4-FFF2-40B4-BE49-F238E27FC236}">
                <a16:creationId xmlns:a16="http://schemas.microsoft.com/office/drawing/2014/main" id="{A8D4E847-9962-3BD1-C334-535F049BACD8}"/>
              </a:ext>
            </a:extLst>
          </p:cNvPr>
          <p:cNvSpPr>
            <a:spLocks noGrp="1"/>
          </p:cNvSpPr>
          <p:nvPr>
            <p:ph type="body" sz="quarter" idx="41" hasCustomPrompt="1"/>
          </p:nvPr>
        </p:nvSpPr>
        <p:spPr>
          <a:xfrm>
            <a:off x="5222082" y="5105140"/>
            <a:ext cx="1404938" cy="591982"/>
          </a:xfrm>
        </p:spPr>
        <p:txBody>
          <a:bodyPr/>
          <a:lstStyle>
            <a:lvl1pPr marL="0" indent="0">
              <a:buNone/>
              <a:defRPr sz="90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Place text here</a:t>
            </a:r>
          </a:p>
        </p:txBody>
      </p:sp>
      <p:sp>
        <p:nvSpPr>
          <p:cNvPr id="4" name="Icon 5">
            <a:extLst>
              <a:ext uri="{FF2B5EF4-FFF2-40B4-BE49-F238E27FC236}">
                <a16:creationId xmlns:a16="http://schemas.microsoft.com/office/drawing/2014/main" id="{320520FF-96DA-71B5-7849-A32DCE1E494F}"/>
              </a:ext>
              <a:ext uri="{C183D7F6-B498-43B3-948B-1728B52AA6E4}">
                <adec:decorative xmlns:adec="http://schemas.microsoft.com/office/drawing/2017/decorative" val="1"/>
              </a:ext>
            </a:extLst>
          </p:cNvPr>
          <p:cNvSpPr>
            <a:spLocks noGrp="1"/>
          </p:cNvSpPr>
          <p:nvPr>
            <p:ph type="pic" sz="quarter" idx="47" hasCustomPrompt="1"/>
          </p:nvPr>
        </p:nvSpPr>
        <p:spPr>
          <a:xfrm>
            <a:off x="7231856" y="3857372"/>
            <a:ext cx="397764" cy="527684"/>
          </a:xfrm>
        </p:spPr>
        <p:txBody>
          <a:bodyPr anchor="ctr"/>
          <a:lstStyle>
            <a:lvl1pPr marL="0" indent="0" algn="ctr">
              <a:buNone/>
              <a:defRPr sz="750"/>
            </a:lvl1pPr>
          </a:lstStyle>
          <a:p>
            <a:r>
              <a:rPr lang="en-US" noProof="0"/>
              <a:t>Icon</a:t>
            </a:r>
          </a:p>
        </p:txBody>
      </p:sp>
      <p:sp>
        <p:nvSpPr>
          <p:cNvPr id="37" name="Emphasis 5">
            <a:extLst>
              <a:ext uri="{FF2B5EF4-FFF2-40B4-BE49-F238E27FC236}">
                <a16:creationId xmlns:a16="http://schemas.microsoft.com/office/drawing/2014/main" id="{97648B0D-0495-B474-7EB4-22C29D3D3E4B}"/>
              </a:ext>
            </a:extLst>
          </p:cNvPr>
          <p:cNvSpPr>
            <a:spLocks noGrp="1"/>
          </p:cNvSpPr>
          <p:nvPr>
            <p:ph type="body" sz="quarter" idx="45" hasCustomPrompt="1"/>
          </p:nvPr>
        </p:nvSpPr>
        <p:spPr>
          <a:xfrm>
            <a:off x="7231857" y="4554357"/>
            <a:ext cx="1404938" cy="484368"/>
          </a:xfrm>
        </p:spPr>
        <p:txBody>
          <a:bodyPr/>
          <a:lstStyle>
            <a:lvl1pPr marL="0" indent="0">
              <a:buNone/>
              <a:defRPr kumimoji="0" lang="en-US" sz="24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a:t>
            </a:r>
          </a:p>
        </p:txBody>
      </p:sp>
      <p:sp>
        <p:nvSpPr>
          <p:cNvPr id="33" name="Text 5">
            <a:extLst>
              <a:ext uri="{FF2B5EF4-FFF2-40B4-BE49-F238E27FC236}">
                <a16:creationId xmlns:a16="http://schemas.microsoft.com/office/drawing/2014/main" id="{4DCBB2BA-37A8-BC99-9A2E-C5E7894E66C2}"/>
              </a:ext>
            </a:extLst>
          </p:cNvPr>
          <p:cNvSpPr>
            <a:spLocks noGrp="1"/>
          </p:cNvSpPr>
          <p:nvPr>
            <p:ph type="body" sz="quarter" idx="42" hasCustomPrompt="1"/>
          </p:nvPr>
        </p:nvSpPr>
        <p:spPr>
          <a:xfrm>
            <a:off x="7231857" y="5105140"/>
            <a:ext cx="1404938" cy="591982"/>
          </a:xfrm>
        </p:spPr>
        <p:txBody>
          <a:bodyPr/>
          <a:lstStyle>
            <a:lvl1pPr marL="0" indent="0">
              <a:buNone/>
              <a:defRPr sz="900">
                <a:latin typeface="+mn-lt"/>
                <a:cs typeface="Plus Jakarta Sans Medium" pitchFamily="2" charset="0"/>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lvl="0"/>
            <a:r>
              <a:rPr lang="en-US" noProof="0"/>
              <a:t>Place text here</a:t>
            </a:r>
          </a:p>
        </p:txBody>
      </p:sp>
      <p:cxnSp>
        <p:nvCxnSpPr>
          <p:cNvPr id="30" name="Straight Connector 5">
            <a:extLst>
              <a:ext uri="{FF2B5EF4-FFF2-40B4-BE49-F238E27FC236}">
                <a16:creationId xmlns:a16="http://schemas.microsoft.com/office/drawing/2014/main" id="{C7412105-D75B-B782-8EBD-AD715987514A}"/>
              </a:ext>
              <a:ext uri="{C183D7F6-B498-43B3-948B-1728B52AA6E4}">
                <adec:decorative xmlns:adec="http://schemas.microsoft.com/office/drawing/2017/decorative" val="1"/>
              </a:ext>
            </a:extLst>
          </p:cNvPr>
          <p:cNvCxnSpPr>
            <a:cxnSpLocks/>
          </p:cNvCxnSpPr>
          <p:nvPr userDrawn="1"/>
        </p:nvCxnSpPr>
        <p:spPr bwMode="black">
          <a:xfrm>
            <a:off x="5222082" y="5769910"/>
            <a:ext cx="3509296"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7431406" y="6439710"/>
            <a:ext cx="1301115"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7385243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ata with Text and Picture x3 Dark">
    <p:bg bwMode="gray">
      <p:bgRef idx="1001">
        <a:schemeClr val="bg2"/>
      </p:bgRef>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bwMode="white">
          <a:xfrm>
            <a:off x="1104901" y="1070132"/>
            <a:ext cx="4167188" cy="847097"/>
          </a:xfrm>
        </p:spPr>
        <p:txBody>
          <a:bodyPr/>
          <a:lstStyle>
            <a:lvl1pPr>
              <a:defRPr sz="2400"/>
            </a:lvl1pPr>
          </a:lstStyle>
          <a:p>
            <a:r>
              <a:rPr lang="en-US" noProof="0"/>
              <a:t>Place headline here</a:t>
            </a:r>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bwMode="white">
          <a:xfrm>
            <a:off x="5795169" y="1101879"/>
            <a:ext cx="2243932" cy="837572"/>
          </a:xfrm>
        </p:spPr>
        <p:txBody>
          <a:bodyPr anchor="t"/>
          <a:lstStyle>
            <a:lvl1pPr marL="0" indent="0">
              <a:buNone/>
              <a:defRPr kumimoji="0" lang="en-US" sz="900" b="0" i="0" u="none" strike="noStrike" kern="1200" cap="none" spc="0" normalizeH="0" baseline="0" dirty="0">
                <a:ln>
                  <a:noFill/>
                </a:ln>
                <a:solidFill>
                  <a:srgbClr val="FFFFFF"/>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Optional text here</a:t>
            </a:r>
          </a:p>
        </p:txBody>
      </p:sp>
      <p:sp>
        <p:nvSpPr>
          <p:cNvPr id="31" name="Rounded Rectangle 1">
            <a:extLst>
              <a:ext uri="{FF2B5EF4-FFF2-40B4-BE49-F238E27FC236}">
                <a16:creationId xmlns:a16="http://schemas.microsoft.com/office/drawing/2014/main" id="{3F6A9533-7D9C-40E1-15EC-51D1A5EDD120}"/>
              </a:ext>
              <a:ext uri="{C183D7F6-B498-43B3-948B-1728B52AA6E4}">
                <adec:decorative xmlns:adec="http://schemas.microsoft.com/office/drawing/2017/decorative" val="1"/>
              </a:ext>
            </a:extLst>
          </p:cNvPr>
          <p:cNvSpPr/>
          <p:nvPr userDrawn="1"/>
        </p:nvSpPr>
        <p:spPr bwMode="white">
          <a:xfrm>
            <a:off x="1112045" y="2454440"/>
            <a:ext cx="2236787"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Emphasis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white">
          <a:xfrm>
            <a:off x="1297749" y="2579447"/>
            <a:ext cx="1865376" cy="650721"/>
          </a:xfrm>
        </p:spPr>
        <p:txBody>
          <a:bodyPr anchor="ctr"/>
          <a:lstStyle>
            <a:lvl1pPr marL="0" indent="0">
              <a:buNone/>
              <a:defRPr kumimoji="0" lang="en-US" sz="3000" b="0" i="0" u="none" strike="noStrike" kern="1200" cap="none" spc="-113"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13" name="Text 1">
            <a:extLst>
              <a:ext uri="{FF2B5EF4-FFF2-40B4-BE49-F238E27FC236}">
                <a16:creationId xmlns:a16="http://schemas.microsoft.com/office/drawing/2014/main" id="{6D80A039-6CAB-33AE-3824-A859752A71AD}"/>
              </a:ext>
            </a:extLst>
          </p:cNvPr>
          <p:cNvSpPr>
            <a:spLocks noGrp="1"/>
          </p:cNvSpPr>
          <p:nvPr>
            <p:ph type="body" sz="quarter" idx="37" hasCustomPrompt="1"/>
          </p:nvPr>
        </p:nvSpPr>
        <p:spPr bwMode="white">
          <a:xfrm>
            <a:off x="1297749" y="3337082"/>
            <a:ext cx="1865376" cy="650721"/>
          </a:xfrm>
        </p:spPr>
        <p:txBody>
          <a:bodyPr anchor="t"/>
          <a:lstStyle>
            <a:lvl1pPr marL="0" indent="0">
              <a:buNone/>
              <a:defRPr kumimoji="0" lang="en-US" sz="900" b="0" i="0" u="none" strike="noStrike" kern="1200" cap="none" spc="0" normalizeH="0" baseline="0" dirty="0">
                <a:ln>
                  <a:noFill/>
                </a:ln>
                <a:solidFill>
                  <a:srgbClr val="EDECF6"/>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44" name="Picture 1">
            <a:extLst>
              <a:ext uri="{FF2B5EF4-FFF2-40B4-BE49-F238E27FC236}">
                <a16:creationId xmlns:a16="http://schemas.microsoft.com/office/drawing/2014/main" id="{E6839496-FB88-717E-F26C-DD198573F402}"/>
              </a:ext>
              <a:ext uri="{C183D7F6-B498-43B3-948B-1728B52AA6E4}">
                <adec:decorative xmlns:adec="http://schemas.microsoft.com/office/drawing/2017/decorative" val="1"/>
              </a:ext>
            </a:extLst>
          </p:cNvPr>
          <p:cNvSpPr>
            <a:spLocks noGrp="1"/>
          </p:cNvSpPr>
          <p:nvPr>
            <p:ph type="pic" sz="quarter" idx="43" hasCustomPrompt="1"/>
          </p:nvPr>
        </p:nvSpPr>
        <p:spPr bwMode="gray">
          <a:xfrm>
            <a:off x="1112045"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4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4"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050">
                <a:solidFill>
                  <a:schemeClr val="bg2"/>
                </a:solidFill>
              </a:defRPr>
            </a:lvl1pPr>
          </a:lstStyle>
          <a:p>
            <a:r>
              <a:rPr lang="en-US" noProof="0"/>
              <a:t>Add picture here</a:t>
            </a:r>
          </a:p>
        </p:txBody>
      </p:sp>
      <p:sp>
        <p:nvSpPr>
          <p:cNvPr id="6" name="Rounded Rectangle 2">
            <a:extLst>
              <a:ext uri="{FF2B5EF4-FFF2-40B4-BE49-F238E27FC236}">
                <a16:creationId xmlns:a16="http://schemas.microsoft.com/office/drawing/2014/main" id="{12F20664-09EC-3ACE-F360-F7B175D40E67}"/>
              </a:ext>
              <a:ext uri="{C183D7F6-B498-43B3-948B-1728B52AA6E4}">
                <adec:decorative xmlns:adec="http://schemas.microsoft.com/office/drawing/2017/decorative" val="1"/>
              </a:ext>
            </a:extLst>
          </p:cNvPr>
          <p:cNvSpPr/>
          <p:nvPr userDrawn="1"/>
        </p:nvSpPr>
        <p:spPr bwMode="white">
          <a:xfrm>
            <a:off x="3453608" y="2454440"/>
            <a:ext cx="2236787"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6" name="Emphasis 2">
            <a:extLst>
              <a:ext uri="{FF2B5EF4-FFF2-40B4-BE49-F238E27FC236}">
                <a16:creationId xmlns:a16="http://schemas.microsoft.com/office/drawing/2014/main" id="{D79437CC-26F4-4703-799C-E2BDEA02DB31}"/>
              </a:ext>
            </a:extLst>
          </p:cNvPr>
          <p:cNvSpPr>
            <a:spLocks noGrp="1"/>
          </p:cNvSpPr>
          <p:nvPr>
            <p:ph type="body" sz="quarter" idx="41" hasCustomPrompt="1"/>
          </p:nvPr>
        </p:nvSpPr>
        <p:spPr bwMode="white">
          <a:xfrm>
            <a:off x="3639312" y="2579447"/>
            <a:ext cx="1865376" cy="650721"/>
          </a:xfrm>
        </p:spPr>
        <p:txBody>
          <a:bodyPr anchor="ctr"/>
          <a:lstStyle>
            <a:lvl1pPr marL="0" indent="0">
              <a:buNone/>
              <a:defRPr kumimoji="0" lang="en-US" sz="3000" b="0" i="0" u="none" strike="noStrike" kern="1200" cap="none" spc="-113"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21" name="Text 2">
            <a:extLst>
              <a:ext uri="{FF2B5EF4-FFF2-40B4-BE49-F238E27FC236}">
                <a16:creationId xmlns:a16="http://schemas.microsoft.com/office/drawing/2014/main" id="{29CF2545-3DDF-949C-0769-282B00E18DA5}"/>
              </a:ext>
            </a:extLst>
          </p:cNvPr>
          <p:cNvSpPr>
            <a:spLocks noGrp="1"/>
          </p:cNvSpPr>
          <p:nvPr>
            <p:ph type="body" sz="quarter" idx="38" hasCustomPrompt="1"/>
          </p:nvPr>
        </p:nvSpPr>
        <p:spPr bwMode="white">
          <a:xfrm>
            <a:off x="3639312" y="3337082"/>
            <a:ext cx="1865376" cy="650721"/>
          </a:xfrm>
        </p:spPr>
        <p:txBody>
          <a:bodyPr anchor="t"/>
          <a:lstStyle>
            <a:lvl1pPr marL="0" indent="0">
              <a:buNone/>
              <a:defRPr kumimoji="0" lang="en-US" sz="900" b="0" i="0" u="none" strike="noStrike" kern="1200" cap="none" spc="0" normalizeH="0" baseline="0" dirty="0">
                <a:ln>
                  <a:noFill/>
                </a:ln>
                <a:solidFill>
                  <a:srgbClr val="EDECF6"/>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3" name="Picture 2">
            <a:extLst>
              <a:ext uri="{FF2B5EF4-FFF2-40B4-BE49-F238E27FC236}">
                <a16:creationId xmlns:a16="http://schemas.microsoft.com/office/drawing/2014/main" id="{1DF951F1-C792-876E-34C3-EF1B0A5AB734}"/>
              </a:ext>
              <a:ext uri="{C183D7F6-B498-43B3-948B-1728B52AA6E4}">
                <adec:decorative xmlns:adec="http://schemas.microsoft.com/office/drawing/2017/decorative" val="1"/>
              </a:ext>
            </a:extLst>
          </p:cNvPr>
          <p:cNvSpPr>
            <a:spLocks noGrp="1"/>
          </p:cNvSpPr>
          <p:nvPr>
            <p:ph type="pic" sz="quarter" idx="45" hasCustomPrompt="1"/>
          </p:nvPr>
        </p:nvSpPr>
        <p:spPr bwMode="gray">
          <a:xfrm>
            <a:off x="3453608"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050">
                <a:solidFill>
                  <a:schemeClr val="bg2"/>
                </a:solidFill>
              </a:defRPr>
            </a:lvl1pPr>
          </a:lstStyle>
          <a:p>
            <a:r>
              <a:rPr lang="en-US" noProof="0"/>
              <a:t>Add picture here</a:t>
            </a:r>
          </a:p>
        </p:txBody>
      </p:sp>
      <p:sp>
        <p:nvSpPr>
          <p:cNvPr id="7" name="Rounded Rectangle 3">
            <a:extLst>
              <a:ext uri="{FF2B5EF4-FFF2-40B4-BE49-F238E27FC236}">
                <a16:creationId xmlns:a16="http://schemas.microsoft.com/office/drawing/2014/main" id="{56656E15-3F00-D1E9-8494-A77FAFF1B457}"/>
              </a:ext>
              <a:ext uri="{C183D7F6-B498-43B3-948B-1728B52AA6E4}">
                <adec:decorative xmlns:adec="http://schemas.microsoft.com/office/drawing/2017/decorative" val="1"/>
              </a:ext>
            </a:extLst>
          </p:cNvPr>
          <p:cNvSpPr/>
          <p:nvPr userDrawn="1"/>
        </p:nvSpPr>
        <p:spPr bwMode="white">
          <a:xfrm>
            <a:off x="5795170" y="2454440"/>
            <a:ext cx="2236787" cy="3308187"/>
          </a:xfrm>
          <a:prstGeom prst="roundRect">
            <a:avLst>
              <a:gd name="adj" fmla="val 6813"/>
            </a:avLst>
          </a:prstGeom>
          <a:noFill/>
          <a:ln w="9525">
            <a:solidFill>
              <a:srgbClr val="512EA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7" name="Emphasis 3">
            <a:extLst>
              <a:ext uri="{FF2B5EF4-FFF2-40B4-BE49-F238E27FC236}">
                <a16:creationId xmlns:a16="http://schemas.microsoft.com/office/drawing/2014/main" id="{DE460DD1-E090-4788-2B70-23409412CD9F}"/>
              </a:ext>
            </a:extLst>
          </p:cNvPr>
          <p:cNvSpPr>
            <a:spLocks noGrp="1"/>
          </p:cNvSpPr>
          <p:nvPr>
            <p:ph type="body" sz="quarter" idx="42" hasCustomPrompt="1"/>
          </p:nvPr>
        </p:nvSpPr>
        <p:spPr bwMode="white">
          <a:xfrm>
            <a:off x="5980874" y="2579447"/>
            <a:ext cx="1865376" cy="650721"/>
          </a:xfrm>
        </p:spPr>
        <p:txBody>
          <a:bodyPr anchor="ctr"/>
          <a:lstStyle>
            <a:lvl1pPr marL="0" indent="0">
              <a:buNone/>
              <a:defRPr kumimoji="0" lang="en-US" sz="3000" b="0" i="0" u="none" strike="noStrike" kern="1200" cap="none" spc="-113" normalizeH="0" baseline="0" dirty="0">
                <a:ln>
                  <a:noFill/>
                </a:ln>
                <a:solidFill>
                  <a:srgbClr val="56E2E1"/>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24" name="Text 3">
            <a:extLst>
              <a:ext uri="{FF2B5EF4-FFF2-40B4-BE49-F238E27FC236}">
                <a16:creationId xmlns:a16="http://schemas.microsoft.com/office/drawing/2014/main" id="{426C5005-E6C2-4BD7-D5D5-42DA8F269DE4}"/>
              </a:ext>
            </a:extLst>
          </p:cNvPr>
          <p:cNvSpPr>
            <a:spLocks noGrp="1"/>
          </p:cNvSpPr>
          <p:nvPr>
            <p:ph type="body" sz="quarter" idx="39" hasCustomPrompt="1"/>
          </p:nvPr>
        </p:nvSpPr>
        <p:spPr bwMode="white">
          <a:xfrm>
            <a:off x="5980874" y="3337082"/>
            <a:ext cx="1865376" cy="650721"/>
          </a:xfrm>
        </p:spPr>
        <p:txBody>
          <a:bodyPr anchor="t"/>
          <a:lstStyle>
            <a:lvl1pPr marL="0" indent="0">
              <a:buNone/>
              <a:defRPr kumimoji="0" lang="en-US" sz="900" b="0" i="0" u="none" strike="noStrike" kern="1200" cap="none" spc="0" normalizeH="0" baseline="0" dirty="0">
                <a:ln>
                  <a:noFill/>
                </a:ln>
                <a:solidFill>
                  <a:srgbClr val="EDECF6"/>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46" name="Picture 3">
            <a:extLst>
              <a:ext uri="{FF2B5EF4-FFF2-40B4-BE49-F238E27FC236}">
                <a16:creationId xmlns:a16="http://schemas.microsoft.com/office/drawing/2014/main" id="{5A00A3A4-2652-403C-3094-69C571ACBCF6}"/>
              </a:ext>
              <a:ext uri="{C183D7F6-B498-43B3-948B-1728B52AA6E4}">
                <adec:decorative xmlns:adec="http://schemas.microsoft.com/office/drawing/2017/decorative" val="1"/>
              </a:ext>
            </a:extLst>
          </p:cNvPr>
          <p:cNvSpPr>
            <a:spLocks noGrp="1"/>
          </p:cNvSpPr>
          <p:nvPr>
            <p:ph type="pic" sz="quarter" idx="44" hasCustomPrompt="1"/>
          </p:nvPr>
        </p:nvSpPr>
        <p:spPr bwMode="gray">
          <a:xfrm>
            <a:off x="5795170"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C1BFFF"/>
          </a:solidFill>
        </p:spPr>
        <p:txBody>
          <a:bodyPr wrap="square" tIns="91440" anchor="t" anchorCtr="0">
            <a:noAutofit/>
          </a:bodyPr>
          <a:lstStyle>
            <a:lvl1pPr marL="0" indent="0" algn="ctr">
              <a:buNone/>
              <a:defRPr sz="1050">
                <a:solidFill>
                  <a:schemeClr val="bg2"/>
                </a:solidFill>
              </a:defRPr>
            </a:lvl1pPr>
          </a:lstStyle>
          <a:p>
            <a:r>
              <a:rPr lang="en-US" noProof="0"/>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bwMode="white">
          <a:xfrm>
            <a:off x="7431406" y="6439710"/>
            <a:ext cx="1301115" cy="418290"/>
          </a:xfrm>
        </p:spPr>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240943535"/>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ata with Text and Picture x3">
    <p:bg bwMode="ltGray">
      <p:bgPr>
        <a:solidFill>
          <a:srgbClr val="C1BFFF"/>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1104901" y="1070132"/>
            <a:ext cx="4167188" cy="847097"/>
          </a:xfrm>
        </p:spPr>
        <p:txBody>
          <a:bodyPr/>
          <a:lstStyle>
            <a:lvl1pPr>
              <a:defRPr sz="2400"/>
            </a:lvl1pPr>
          </a:lstStyle>
          <a:p>
            <a:r>
              <a:rPr lang="en-US" noProof="0"/>
              <a:t>Place headline here</a:t>
            </a:r>
          </a:p>
        </p:txBody>
      </p:sp>
      <p:sp>
        <p:nvSpPr>
          <p:cNvPr id="2" name="Text">
            <a:extLst>
              <a:ext uri="{FF2B5EF4-FFF2-40B4-BE49-F238E27FC236}">
                <a16:creationId xmlns:a16="http://schemas.microsoft.com/office/drawing/2014/main" id="{77F1F0CF-BB4D-5565-1ED2-EB9FFCC7435A}"/>
              </a:ext>
            </a:extLst>
          </p:cNvPr>
          <p:cNvSpPr>
            <a:spLocks noGrp="1"/>
          </p:cNvSpPr>
          <p:nvPr>
            <p:ph type="body" sz="quarter" idx="15" hasCustomPrompt="1"/>
          </p:nvPr>
        </p:nvSpPr>
        <p:spPr>
          <a:xfrm>
            <a:off x="5795169" y="1101879"/>
            <a:ext cx="2243932" cy="837572"/>
          </a:xfrm>
        </p:spPr>
        <p:txBody>
          <a:bodyPr anchor="t"/>
          <a:lstStyle>
            <a:lvl1pPr marL="0" indent="0">
              <a:buNone/>
              <a:defRPr kumimoji="0" lang="en-US" sz="900" b="0" i="0" u="none" strike="noStrike" kern="1200" cap="none" spc="0" normalizeH="0" baseline="0" dirty="0">
                <a:ln>
                  <a:noFill/>
                </a:ln>
                <a:solidFill>
                  <a:schemeClr val="tx2"/>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Optional text here</a:t>
            </a:r>
          </a:p>
        </p:txBody>
      </p:sp>
      <p:sp>
        <p:nvSpPr>
          <p:cNvPr id="31" name="Rounded Rectangle 1">
            <a:extLst>
              <a:ext uri="{FF2B5EF4-FFF2-40B4-BE49-F238E27FC236}">
                <a16:creationId xmlns:a16="http://schemas.microsoft.com/office/drawing/2014/main" id="{3F6A9533-7D9C-40E1-15EC-51D1A5EDD120}"/>
              </a:ext>
              <a:ext uri="{C183D7F6-B498-43B3-948B-1728B52AA6E4}">
                <adec:decorative xmlns:adec="http://schemas.microsoft.com/office/drawing/2017/decorative" val="1"/>
              </a:ext>
            </a:extLst>
          </p:cNvPr>
          <p:cNvSpPr/>
          <p:nvPr userDrawn="1"/>
        </p:nvSpPr>
        <p:spPr bwMode="blackGray">
          <a:xfrm>
            <a:off x="1112045" y="2454440"/>
            <a:ext cx="2236787"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cap="none" spc="0" normalizeH="0" baseline="0" noProof="0">
              <a:ln>
                <a:noFill/>
              </a:ln>
              <a:solidFill>
                <a:srgbClr val="FFFFFF"/>
              </a:solidFill>
              <a:effectLst/>
              <a:uLnTx/>
              <a:uFillTx/>
              <a:latin typeface="Plus Jakarta Sans Medium" panose="020B0604030504040204"/>
            </a:endParaRPr>
          </a:p>
        </p:txBody>
      </p:sp>
      <p:sp>
        <p:nvSpPr>
          <p:cNvPr id="25" name="Emphasis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blackGray">
          <a:xfrm>
            <a:off x="1298195" y="2579447"/>
            <a:ext cx="1864487" cy="650721"/>
          </a:xfrm>
        </p:spPr>
        <p:txBody>
          <a:bodyPr anchor="ctr"/>
          <a:lstStyle>
            <a:lvl1pPr marL="0" indent="0">
              <a:buNone/>
              <a:defRPr kumimoji="0" lang="en-US" sz="3000" b="0" i="0" u="none" strike="noStrike" kern="1200" cap="none" spc="-113"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13" name="Text 1">
            <a:extLst>
              <a:ext uri="{FF2B5EF4-FFF2-40B4-BE49-F238E27FC236}">
                <a16:creationId xmlns:a16="http://schemas.microsoft.com/office/drawing/2014/main" id="{6D80A039-6CAB-33AE-3824-A859752A71AD}"/>
              </a:ext>
            </a:extLst>
          </p:cNvPr>
          <p:cNvSpPr>
            <a:spLocks noGrp="1"/>
          </p:cNvSpPr>
          <p:nvPr>
            <p:ph type="body" sz="quarter" idx="37" hasCustomPrompt="1"/>
          </p:nvPr>
        </p:nvSpPr>
        <p:spPr bwMode="blackGray">
          <a:xfrm>
            <a:off x="1298195" y="3337082"/>
            <a:ext cx="1864485" cy="650721"/>
          </a:xfrm>
        </p:spPr>
        <p:txBody>
          <a:bodyPr anchor="t"/>
          <a:lstStyle>
            <a:lvl1pPr marL="0" indent="0">
              <a:buNone/>
              <a:defRPr kumimoji="0" lang="en-US" sz="900" b="0" i="0" u="none" strike="noStrike" kern="1200" cap="none" spc="0" normalizeH="0" baseline="0" dirty="0">
                <a:ln>
                  <a:noFill/>
                </a:ln>
                <a:solidFill>
                  <a:schemeClr val="tx2"/>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44" name="Picture 1">
            <a:extLst>
              <a:ext uri="{FF2B5EF4-FFF2-40B4-BE49-F238E27FC236}">
                <a16:creationId xmlns:a16="http://schemas.microsoft.com/office/drawing/2014/main" id="{E6839496-FB88-717E-F26C-DD198573F402}"/>
              </a:ext>
              <a:ext uri="{C183D7F6-B498-43B3-948B-1728B52AA6E4}">
                <adec:decorative xmlns:adec="http://schemas.microsoft.com/office/drawing/2017/decorative" val="1"/>
              </a:ext>
            </a:extLst>
          </p:cNvPr>
          <p:cNvSpPr>
            <a:spLocks noGrp="1"/>
          </p:cNvSpPr>
          <p:nvPr>
            <p:ph type="pic" sz="quarter" idx="43" hasCustomPrompt="1"/>
          </p:nvPr>
        </p:nvSpPr>
        <p:spPr bwMode="blackGray">
          <a:xfrm>
            <a:off x="1112045"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4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4"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050"/>
            </a:lvl1pPr>
          </a:lstStyle>
          <a:p>
            <a:r>
              <a:rPr lang="en-US" noProof="0"/>
              <a:t>Add picture here</a:t>
            </a:r>
          </a:p>
        </p:txBody>
      </p:sp>
      <p:sp>
        <p:nvSpPr>
          <p:cNvPr id="6" name="Rounded Rectangle 2">
            <a:extLst>
              <a:ext uri="{FF2B5EF4-FFF2-40B4-BE49-F238E27FC236}">
                <a16:creationId xmlns:a16="http://schemas.microsoft.com/office/drawing/2014/main" id="{12F20664-09EC-3ACE-F360-F7B175D40E67}"/>
              </a:ext>
              <a:ext uri="{C183D7F6-B498-43B3-948B-1728B52AA6E4}">
                <adec:decorative xmlns:adec="http://schemas.microsoft.com/office/drawing/2017/decorative" val="1"/>
              </a:ext>
            </a:extLst>
          </p:cNvPr>
          <p:cNvSpPr/>
          <p:nvPr userDrawn="1"/>
        </p:nvSpPr>
        <p:spPr bwMode="blackGray">
          <a:xfrm>
            <a:off x="3453608" y="2454440"/>
            <a:ext cx="2236787"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cap="none" spc="0" normalizeH="0" baseline="0" noProof="0">
              <a:ln>
                <a:noFill/>
              </a:ln>
              <a:solidFill>
                <a:srgbClr val="FFFFFF"/>
              </a:solidFill>
              <a:effectLst/>
              <a:uLnTx/>
              <a:uFillTx/>
              <a:latin typeface="Plus Jakarta Sans Medium" panose="020B0604030504040204"/>
            </a:endParaRPr>
          </a:p>
        </p:txBody>
      </p:sp>
      <p:sp>
        <p:nvSpPr>
          <p:cNvPr id="26" name="Emphasis 2">
            <a:extLst>
              <a:ext uri="{FF2B5EF4-FFF2-40B4-BE49-F238E27FC236}">
                <a16:creationId xmlns:a16="http://schemas.microsoft.com/office/drawing/2014/main" id="{D79437CC-26F4-4703-799C-E2BDEA02DB31}"/>
              </a:ext>
            </a:extLst>
          </p:cNvPr>
          <p:cNvSpPr>
            <a:spLocks noGrp="1"/>
          </p:cNvSpPr>
          <p:nvPr>
            <p:ph type="body" sz="quarter" idx="41" hasCustomPrompt="1"/>
          </p:nvPr>
        </p:nvSpPr>
        <p:spPr bwMode="blackGray">
          <a:xfrm>
            <a:off x="3639677" y="2579447"/>
            <a:ext cx="1864649" cy="650721"/>
          </a:xfrm>
        </p:spPr>
        <p:txBody>
          <a:bodyPr anchor="ctr"/>
          <a:lstStyle>
            <a:lvl1pPr marL="0" indent="0">
              <a:buNone/>
              <a:defRPr kumimoji="0" lang="en-US" sz="3000" b="0" i="0" u="none" strike="noStrike" kern="1200" cap="none" spc="-113"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21" name="Text 2">
            <a:extLst>
              <a:ext uri="{FF2B5EF4-FFF2-40B4-BE49-F238E27FC236}">
                <a16:creationId xmlns:a16="http://schemas.microsoft.com/office/drawing/2014/main" id="{29CF2545-3DDF-949C-0769-282B00E18DA5}"/>
              </a:ext>
            </a:extLst>
          </p:cNvPr>
          <p:cNvSpPr>
            <a:spLocks noGrp="1"/>
          </p:cNvSpPr>
          <p:nvPr>
            <p:ph type="body" sz="quarter" idx="38" hasCustomPrompt="1"/>
          </p:nvPr>
        </p:nvSpPr>
        <p:spPr bwMode="blackGray">
          <a:xfrm>
            <a:off x="3639677" y="3337082"/>
            <a:ext cx="1864649" cy="650721"/>
          </a:xfrm>
        </p:spPr>
        <p:txBody>
          <a:bodyPr anchor="t"/>
          <a:lstStyle>
            <a:lvl1pPr marL="0" indent="0">
              <a:buNone/>
              <a:defRPr kumimoji="0" lang="en-US" sz="900" b="0" i="0" u="none" strike="noStrike" kern="1200" cap="none" spc="0" normalizeH="0" baseline="0" dirty="0">
                <a:ln>
                  <a:noFill/>
                </a:ln>
                <a:solidFill>
                  <a:schemeClr val="tx2"/>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12" name="Picture 2">
            <a:extLst>
              <a:ext uri="{FF2B5EF4-FFF2-40B4-BE49-F238E27FC236}">
                <a16:creationId xmlns:a16="http://schemas.microsoft.com/office/drawing/2014/main" id="{EA9DB66F-4A30-6B07-9238-FA255EED4610}"/>
              </a:ext>
              <a:ext uri="{C183D7F6-B498-43B3-948B-1728B52AA6E4}">
                <adec:decorative xmlns:adec="http://schemas.microsoft.com/office/drawing/2017/decorative" val="1"/>
              </a:ext>
            </a:extLst>
          </p:cNvPr>
          <p:cNvSpPr>
            <a:spLocks noGrp="1"/>
          </p:cNvSpPr>
          <p:nvPr>
            <p:ph type="pic" sz="quarter" idx="45" hasCustomPrompt="1"/>
          </p:nvPr>
        </p:nvSpPr>
        <p:spPr bwMode="blackGray">
          <a:xfrm>
            <a:off x="3453608"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0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Add picture here</a:t>
            </a:r>
          </a:p>
        </p:txBody>
      </p:sp>
      <p:sp>
        <p:nvSpPr>
          <p:cNvPr id="7" name="Rounded Rectangle 3">
            <a:extLst>
              <a:ext uri="{FF2B5EF4-FFF2-40B4-BE49-F238E27FC236}">
                <a16:creationId xmlns:a16="http://schemas.microsoft.com/office/drawing/2014/main" id="{56656E15-3F00-D1E9-8494-A77FAFF1B457}"/>
              </a:ext>
              <a:ext uri="{C183D7F6-B498-43B3-948B-1728B52AA6E4}">
                <adec:decorative xmlns:adec="http://schemas.microsoft.com/office/drawing/2017/decorative" val="1"/>
              </a:ext>
            </a:extLst>
          </p:cNvPr>
          <p:cNvSpPr/>
          <p:nvPr userDrawn="1"/>
        </p:nvSpPr>
        <p:spPr bwMode="blackGray">
          <a:xfrm>
            <a:off x="5795170" y="2454440"/>
            <a:ext cx="2236787" cy="3308187"/>
          </a:xfrm>
          <a:prstGeom prst="roundRect">
            <a:avLst>
              <a:gd name="adj" fmla="val 6813"/>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350" b="0" i="0" u="none" strike="noStrike" cap="none" spc="0" normalizeH="0" baseline="0" noProof="0">
              <a:ln>
                <a:noFill/>
              </a:ln>
              <a:solidFill>
                <a:srgbClr val="FFFFFF"/>
              </a:solidFill>
              <a:effectLst/>
              <a:uLnTx/>
              <a:uFillTx/>
              <a:latin typeface="Plus Jakarta Sans Medium" panose="020B0604030504040204"/>
            </a:endParaRPr>
          </a:p>
        </p:txBody>
      </p:sp>
      <p:sp>
        <p:nvSpPr>
          <p:cNvPr id="27" name="Emphasis 3">
            <a:extLst>
              <a:ext uri="{FF2B5EF4-FFF2-40B4-BE49-F238E27FC236}">
                <a16:creationId xmlns:a16="http://schemas.microsoft.com/office/drawing/2014/main" id="{DE460DD1-E090-4788-2B70-23409412CD9F}"/>
              </a:ext>
            </a:extLst>
          </p:cNvPr>
          <p:cNvSpPr>
            <a:spLocks noGrp="1"/>
          </p:cNvSpPr>
          <p:nvPr>
            <p:ph type="body" sz="quarter" idx="42" hasCustomPrompt="1"/>
          </p:nvPr>
        </p:nvSpPr>
        <p:spPr bwMode="blackGray">
          <a:xfrm>
            <a:off x="5981238" y="2579447"/>
            <a:ext cx="1864649" cy="650721"/>
          </a:xfrm>
        </p:spPr>
        <p:txBody>
          <a:bodyPr anchor="ctr"/>
          <a:lstStyle>
            <a:lvl1pPr marL="0" indent="0">
              <a:buNone/>
              <a:defRPr kumimoji="0" lang="en-US" sz="3000" b="0" i="0" u="none" strike="noStrike" kern="1200" cap="none" spc="-113" normalizeH="0" baseline="0" dirty="0">
                <a:ln>
                  <a:noFill/>
                </a:ln>
                <a:solidFill>
                  <a:srgbClr val="512EAB"/>
                </a:solidFill>
                <a:effectLst/>
                <a:uLnTx/>
                <a:uFillTx/>
                <a:latin typeface="Plus Jakarta Sans ExtraLight" pitchFamily="2" charset="77"/>
                <a:ea typeface="+mn-ea"/>
                <a:cs typeface="Plus Jakarta Sans ExtraLight"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t>
            </a:r>
          </a:p>
        </p:txBody>
      </p:sp>
      <p:sp>
        <p:nvSpPr>
          <p:cNvPr id="24" name="Text 3">
            <a:extLst>
              <a:ext uri="{FF2B5EF4-FFF2-40B4-BE49-F238E27FC236}">
                <a16:creationId xmlns:a16="http://schemas.microsoft.com/office/drawing/2014/main" id="{426C5005-E6C2-4BD7-D5D5-42DA8F269DE4}"/>
              </a:ext>
            </a:extLst>
          </p:cNvPr>
          <p:cNvSpPr>
            <a:spLocks noGrp="1"/>
          </p:cNvSpPr>
          <p:nvPr>
            <p:ph type="body" sz="quarter" idx="39" hasCustomPrompt="1"/>
          </p:nvPr>
        </p:nvSpPr>
        <p:spPr bwMode="blackGray">
          <a:xfrm>
            <a:off x="5981238" y="3337082"/>
            <a:ext cx="1864649" cy="650721"/>
          </a:xfrm>
        </p:spPr>
        <p:txBody>
          <a:bodyPr anchor="t"/>
          <a:lstStyle>
            <a:lvl1pPr marL="0" indent="0">
              <a:buNone/>
              <a:defRPr kumimoji="0" lang="en-US" sz="900" b="0" i="0" u="none" strike="noStrike" kern="1200" cap="none" spc="0" normalizeH="0" baseline="0" dirty="0">
                <a:ln>
                  <a:noFill/>
                </a:ln>
                <a:solidFill>
                  <a:schemeClr val="tx2"/>
                </a:solidFill>
                <a:effectLst/>
                <a:uLnTx/>
                <a:uFillTx/>
                <a:latin typeface="+mn-lt"/>
                <a:ea typeface="+mn-ea"/>
                <a:cs typeface="+mn-cs"/>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46" name="Picture 3">
            <a:extLst>
              <a:ext uri="{FF2B5EF4-FFF2-40B4-BE49-F238E27FC236}">
                <a16:creationId xmlns:a16="http://schemas.microsoft.com/office/drawing/2014/main" id="{5A00A3A4-2652-403C-3094-69C571ACBCF6}"/>
              </a:ext>
              <a:ext uri="{C183D7F6-B498-43B3-948B-1728B52AA6E4}">
                <adec:decorative xmlns:adec="http://schemas.microsoft.com/office/drawing/2017/decorative" val="1"/>
              </a:ext>
            </a:extLst>
          </p:cNvPr>
          <p:cNvSpPr>
            <a:spLocks noGrp="1"/>
          </p:cNvSpPr>
          <p:nvPr>
            <p:ph type="pic" sz="quarter" idx="44" hasCustomPrompt="1"/>
          </p:nvPr>
        </p:nvSpPr>
        <p:spPr bwMode="blackGray">
          <a:xfrm>
            <a:off x="5795170" y="4189011"/>
            <a:ext cx="2236787" cy="1573617"/>
          </a:xfrm>
          <a:custGeom>
            <a:avLst/>
            <a:gdLst>
              <a:gd name="connsiteX0" fmla="*/ 0 w 2982383"/>
              <a:gd name="connsiteY0" fmla="*/ 0 h 1573617"/>
              <a:gd name="connsiteX1" fmla="*/ 2982383 w 2982383"/>
              <a:gd name="connsiteY1" fmla="*/ 0 h 1573617"/>
              <a:gd name="connsiteX2" fmla="*/ 2982383 w 2982383"/>
              <a:gd name="connsiteY2" fmla="*/ 1370427 h 1573617"/>
              <a:gd name="connsiteX3" fmla="*/ 2779193 w 2982383"/>
              <a:gd name="connsiteY3" fmla="*/ 1573617 h 1573617"/>
              <a:gd name="connsiteX4" fmla="*/ 203190 w 2982383"/>
              <a:gd name="connsiteY4" fmla="*/ 1573617 h 1573617"/>
              <a:gd name="connsiteX5" fmla="*/ 0 w 2982383"/>
              <a:gd name="connsiteY5" fmla="*/ 1370427 h 157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383" h="1573617">
                <a:moveTo>
                  <a:pt x="0" y="0"/>
                </a:moveTo>
                <a:lnTo>
                  <a:pt x="2982383" y="0"/>
                </a:lnTo>
                <a:lnTo>
                  <a:pt x="2982383" y="1370427"/>
                </a:lnTo>
                <a:cubicBezTo>
                  <a:pt x="2982383" y="1482646"/>
                  <a:pt x="2891412" y="1573617"/>
                  <a:pt x="2779193" y="1573617"/>
                </a:cubicBezTo>
                <a:lnTo>
                  <a:pt x="203190" y="1573617"/>
                </a:lnTo>
                <a:cubicBezTo>
                  <a:pt x="90971" y="1573617"/>
                  <a:pt x="0" y="1482646"/>
                  <a:pt x="0" y="1370427"/>
                </a:cubicBezTo>
                <a:close/>
              </a:path>
            </a:pathLst>
          </a:custGeom>
          <a:solidFill>
            <a:srgbClr val="EDECF6"/>
          </a:solidFill>
        </p:spPr>
        <p:txBody>
          <a:bodyPr wrap="square" tIns="91440" anchor="t" anchorCtr="0">
            <a:noAutofit/>
          </a:bodyPr>
          <a:lstStyle>
            <a:lvl1pPr marL="0" indent="0" algn="ctr">
              <a:buNone/>
              <a:defRPr sz="1050"/>
            </a:lvl1pPr>
          </a:lstStyle>
          <a:p>
            <a:pPr marL="0" marR="0" lvl="0" indent="0" algn="ctr"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Add picture here</a:t>
            </a:r>
          </a:p>
        </p:txBody>
      </p: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7431406" y="6439710"/>
            <a:ext cx="1301115" cy="418290"/>
          </a:xfrm>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23354945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with Line Waves">
    <p:bg bwMode="ltGray">
      <p:bgPr>
        <a:solidFill>
          <a:srgbClr val="EDECF6"/>
        </a:solidFill>
        <a:effectLst/>
      </p:bgPr>
    </p:bg>
    <p:spTree>
      <p:nvGrpSpPr>
        <p:cNvPr id="1" name=""/>
        <p:cNvGrpSpPr/>
        <p:nvPr/>
      </p:nvGrpSpPr>
      <p:grpSpPr>
        <a:xfrm>
          <a:off x="0" y="0"/>
          <a:ext cx="0" cy="0"/>
          <a:chOff x="0" y="0"/>
          <a:chExt cx="0" cy="0"/>
        </a:xfrm>
      </p:grpSpPr>
      <p:pic>
        <p:nvPicPr>
          <p:cNvPr id="5" name="Pearson Logo" descr="Pearson Logo">
            <a:extLst>
              <a:ext uri="{FF2B5EF4-FFF2-40B4-BE49-F238E27FC236}">
                <a16:creationId xmlns:a16="http://schemas.microsoft.com/office/drawing/2014/main" id="{CB63E741-46AA-21B9-89A4-C1DB8D7D3A36}"/>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407193" y="1646237"/>
            <a:ext cx="4814316" cy="3187020"/>
          </a:xfrm>
        </p:spPr>
        <p:txBody>
          <a:bodyPr anchor="b"/>
          <a:lstStyle>
            <a:lvl1pPr algn="l">
              <a:defRPr sz="45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407195" y="5212673"/>
            <a:ext cx="4113609" cy="1097643"/>
          </a:xfrm>
        </p:spPr>
        <p:txBody>
          <a:bodyPr anchor="b">
            <a:normAutofit/>
          </a:bodyPr>
          <a:lstStyle>
            <a:lvl1pPr marL="0" indent="0" algn="l">
              <a:spcBef>
                <a:spcPts val="0"/>
              </a:spcBef>
              <a:buNone/>
              <a:defRPr sz="1200">
                <a:solidFill>
                  <a:schemeClr val="tx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
        <p:nvSpPr>
          <p:cNvPr id="12" name="Line Waves">
            <a:extLst>
              <a:ext uri="{FF2B5EF4-FFF2-40B4-BE49-F238E27FC236}">
                <a16:creationId xmlns:a16="http://schemas.microsoft.com/office/drawing/2014/main" id="{746E730C-477F-32ED-1626-4955ADB4B11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5610226" y="0"/>
            <a:ext cx="3533775" cy="6858000"/>
          </a:xfrm>
          <a:custGeom>
            <a:avLst/>
            <a:gdLst>
              <a:gd name="connsiteX0" fmla="*/ 4711700 w 4711700"/>
              <a:gd name="connsiteY0" fmla="*/ 5325905 h 6858000"/>
              <a:gd name="connsiteX1" fmla="*/ 4711700 w 4711700"/>
              <a:gd name="connsiteY1" fmla="*/ 5391006 h 6858000"/>
              <a:gd name="connsiteX2" fmla="*/ 4704808 w 4711700"/>
              <a:gd name="connsiteY2" fmla="*/ 5399555 h 6858000"/>
              <a:gd name="connsiteX3" fmla="*/ 3764472 w 4711700"/>
              <a:gd name="connsiteY3" fmla="*/ 6295965 h 6858000"/>
              <a:gd name="connsiteX4" fmla="*/ 3603154 w 4711700"/>
              <a:gd name="connsiteY4" fmla="*/ 6417638 h 6858000"/>
              <a:gd name="connsiteX5" fmla="*/ 3600368 w 4711700"/>
              <a:gd name="connsiteY5" fmla="*/ 6419017 h 6858000"/>
              <a:gd name="connsiteX6" fmla="*/ 3600368 w 4711700"/>
              <a:gd name="connsiteY6" fmla="*/ 6419739 h 6858000"/>
              <a:gd name="connsiteX7" fmla="*/ 3603154 w 4711700"/>
              <a:gd name="connsiteY7" fmla="*/ 6417638 h 6858000"/>
              <a:gd name="connsiteX8" fmla="*/ 3668908 w 4711700"/>
              <a:gd name="connsiteY8" fmla="*/ 6385071 h 6858000"/>
              <a:gd name="connsiteX9" fmla="*/ 4340008 w 4711700"/>
              <a:gd name="connsiteY9" fmla="*/ 6010591 h 6858000"/>
              <a:gd name="connsiteX10" fmla="*/ 4647319 w 4711700"/>
              <a:gd name="connsiteY10" fmla="*/ 5803944 h 6858000"/>
              <a:gd name="connsiteX11" fmla="*/ 4711700 w 4711700"/>
              <a:gd name="connsiteY11" fmla="*/ 5756906 h 6858000"/>
              <a:gd name="connsiteX12" fmla="*/ 4711700 w 4711700"/>
              <a:gd name="connsiteY12" fmla="*/ 5800336 h 6858000"/>
              <a:gd name="connsiteX13" fmla="*/ 4528344 w 4711700"/>
              <a:gd name="connsiteY13" fmla="*/ 5929051 h 6858000"/>
              <a:gd name="connsiteX14" fmla="*/ 4528344 w 4711700"/>
              <a:gd name="connsiteY14" fmla="*/ 5929773 h 6858000"/>
              <a:gd name="connsiteX15" fmla="*/ 4694552 w 4711700"/>
              <a:gd name="connsiteY15" fmla="*/ 5852144 h 6858000"/>
              <a:gd name="connsiteX16" fmla="*/ 4711700 w 4711700"/>
              <a:gd name="connsiteY16" fmla="*/ 5843682 h 6858000"/>
              <a:gd name="connsiteX17" fmla="*/ 4711700 w 4711700"/>
              <a:gd name="connsiteY17" fmla="*/ 5882657 h 6858000"/>
              <a:gd name="connsiteX18" fmla="*/ 4619018 w 4711700"/>
              <a:gd name="connsiteY18" fmla="*/ 5927033 h 6858000"/>
              <a:gd name="connsiteX19" fmla="*/ 4354438 w 4711700"/>
              <a:gd name="connsiteY19" fmla="*/ 6043063 h 6858000"/>
              <a:gd name="connsiteX20" fmla="*/ 3476974 w 4711700"/>
              <a:gd name="connsiteY20" fmla="*/ 6507053 h 6858000"/>
              <a:gd name="connsiteX21" fmla="*/ 2969779 w 4711700"/>
              <a:gd name="connsiteY21" fmla="*/ 6818062 h 6858000"/>
              <a:gd name="connsiteX22" fmla="*/ 2888238 w 4711700"/>
              <a:gd name="connsiteY22" fmla="*/ 6858000 h 6858000"/>
              <a:gd name="connsiteX23" fmla="*/ 2794044 w 4711700"/>
              <a:gd name="connsiteY23" fmla="*/ 6858000 h 6858000"/>
              <a:gd name="connsiteX24" fmla="*/ 2799890 w 4711700"/>
              <a:gd name="connsiteY24" fmla="*/ 6855274 h 6858000"/>
              <a:gd name="connsiteX25" fmla="*/ 3448830 w 4711700"/>
              <a:gd name="connsiteY25" fmla="*/ 6478909 h 6858000"/>
              <a:gd name="connsiteX26" fmla="*/ 4214448 w 4711700"/>
              <a:gd name="connsiteY26" fmla="*/ 5856891 h 6858000"/>
              <a:gd name="connsiteX27" fmla="*/ 4677851 w 4711700"/>
              <a:gd name="connsiteY27" fmla="*/ 5369022 h 6858000"/>
              <a:gd name="connsiteX28" fmla="*/ 4711700 w 4711700"/>
              <a:gd name="connsiteY28" fmla="*/ 3484095 h 6858000"/>
              <a:gd name="connsiteX29" fmla="*/ 4711700 w 4711700"/>
              <a:gd name="connsiteY29" fmla="*/ 3816054 h 6858000"/>
              <a:gd name="connsiteX30" fmla="*/ 4704243 w 4711700"/>
              <a:gd name="connsiteY30" fmla="*/ 3873577 h 6858000"/>
              <a:gd name="connsiteX31" fmla="*/ 2895380 w 4711700"/>
              <a:gd name="connsiteY31" fmla="*/ 6750399 h 6858000"/>
              <a:gd name="connsiteX32" fmla="*/ 2764462 w 4711700"/>
              <a:gd name="connsiteY32" fmla="*/ 6858000 h 6858000"/>
              <a:gd name="connsiteX33" fmla="*/ 2706432 w 4711700"/>
              <a:gd name="connsiteY33" fmla="*/ 6858000 h 6858000"/>
              <a:gd name="connsiteX34" fmla="*/ 2799171 w 4711700"/>
              <a:gd name="connsiteY34" fmla="*/ 6785323 h 6858000"/>
              <a:gd name="connsiteX35" fmla="*/ 3463984 w 4711700"/>
              <a:gd name="connsiteY35" fmla="*/ 6149860 h 6858000"/>
              <a:gd name="connsiteX36" fmla="*/ 4703886 w 4711700"/>
              <a:gd name="connsiteY36" fmla="*/ 3605161 h 6858000"/>
              <a:gd name="connsiteX37" fmla="*/ 3143957 w 4711700"/>
              <a:gd name="connsiteY37" fmla="*/ 0 h 6858000"/>
              <a:gd name="connsiteX38" fmla="*/ 3216472 w 4711700"/>
              <a:gd name="connsiteY38" fmla="*/ 0 h 6858000"/>
              <a:gd name="connsiteX39" fmla="*/ 3302324 w 4711700"/>
              <a:gd name="connsiteY39" fmla="*/ 53380 h 6858000"/>
              <a:gd name="connsiteX40" fmla="*/ 3440172 w 4711700"/>
              <a:gd name="connsiteY40" fmla="*/ 144706 h 6858000"/>
              <a:gd name="connsiteX41" fmla="*/ 4297432 w 4711700"/>
              <a:gd name="connsiteY41" fmla="*/ 584160 h 6858000"/>
              <a:gd name="connsiteX42" fmla="*/ 4557817 w 4711700"/>
              <a:gd name="connsiteY42" fmla="*/ 694858 h 6858000"/>
              <a:gd name="connsiteX43" fmla="*/ 4711700 w 4711700"/>
              <a:gd name="connsiteY43" fmla="*/ 767035 h 6858000"/>
              <a:gd name="connsiteX44" fmla="*/ 4711700 w 4711700"/>
              <a:gd name="connsiteY44" fmla="*/ 809707 h 6858000"/>
              <a:gd name="connsiteX45" fmla="*/ 4632122 w 4711700"/>
              <a:gd name="connsiteY45" fmla="*/ 770846 h 6858000"/>
              <a:gd name="connsiteX46" fmla="*/ 4470617 w 4711700"/>
              <a:gd name="connsiteY46" fmla="*/ 696730 h 6858000"/>
              <a:gd name="connsiteX47" fmla="*/ 4711700 w 4711700"/>
              <a:gd name="connsiteY47" fmla="*/ 863065 h 6858000"/>
              <a:gd name="connsiteX48" fmla="*/ 4711700 w 4711700"/>
              <a:gd name="connsiteY48" fmla="*/ 914720 h 6858000"/>
              <a:gd name="connsiteX49" fmla="*/ 4603048 w 4711700"/>
              <a:gd name="connsiteY49" fmla="*/ 839922 h 6858000"/>
              <a:gd name="connsiteX50" fmla="*/ 4142288 w 4711700"/>
              <a:gd name="connsiteY50" fmla="*/ 535814 h 6858000"/>
              <a:gd name="connsiteX51" fmla="*/ 4152390 w 4711700"/>
              <a:gd name="connsiteY51" fmla="*/ 537257 h 6858000"/>
              <a:gd name="connsiteX52" fmla="*/ 3551298 w 4711700"/>
              <a:gd name="connsiteY52" fmla="*/ 223360 h 6858000"/>
              <a:gd name="connsiteX53" fmla="*/ 4574496 w 4711700"/>
              <a:gd name="connsiteY53" fmla="*/ 1136433 h 6858000"/>
              <a:gd name="connsiteX54" fmla="*/ 4711700 w 4711700"/>
              <a:gd name="connsiteY54" fmla="*/ 1295940 h 6858000"/>
              <a:gd name="connsiteX55" fmla="*/ 4711700 w 4711700"/>
              <a:gd name="connsiteY55" fmla="*/ 1350804 h 6858000"/>
              <a:gd name="connsiteX56" fmla="*/ 4677851 w 4711700"/>
              <a:gd name="connsiteY56" fmla="*/ 1307689 h 6858000"/>
              <a:gd name="connsiteX57" fmla="*/ 4214448 w 4711700"/>
              <a:gd name="connsiteY57" fmla="*/ 820124 h 6858000"/>
              <a:gd name="connsiteX58" fmla="*/ 3417081 w 4711700"/>
              <a:gd name="connsiteY58" fmla="*/ 176457 h 6858000"/>
              <a:gd name="connsiteX59" fmla="*/ 3400484 w 4711700"/>
              <a:gd name="connsiteY59" fmla="*/ 173571 h 6858000"/>
              <a:gd name="connsiteX60" fmla="*/ 3400484 w 4711700"/>
              <a:gd name="connsiteY60" fmla="*/ 164911 h 6858000"/>
              <a:gd name="connsiteX61" fmla="*/ 3176517 w 4711700"/>
              <a:gd name="connsiteY61" fmla="*/ 19441 h 6858000"/>
              <a:gd name="connsiteX62" fmla="*/ 2910585 w 4711700"/>
              <a:gd name="connsiteY62" fmla="*/ 0 h 6858000"/>
              <a:gd name="connsiteX63" fmla="*/ 2962842 w 4711700"/>
              <a:gd name="connsiteY63" fmla="*/ 0 h 6858000"/>
              <a:gd name="connsiteX64" fmla="*/ 3038063 w 4711700"/>
              <a:gd name="connsiteY64" fmla="*/ 65828 h 6858000"/>
              <a:gd name="connsiteX65" fmla="*/ 4709840 w 4711700"/>
              <a:gd name="connsiteY65" fmla="*/ 2847195 h 6858000"/>
              <a:gd name="connsiteX66" fmla="*/ 4711700 w 4711700"/>
              <a:gd name="connsiteY66" fmla="*/ 2862365 h 6858000"/>
              <a:gd name="connsiteX67" fmla="*/ 4711700 w 4711700"/>
              <a:gd name="connsiteY67" fmla="*/ 3205908 h 6858000"/>
              <a:gd name="connsiteX68" fmla="*/ 4703886 w 4711700"/>
              <a:gd name="connsiteY68" fmla="*/ 3084842 h 6858000"/>
              <a:gd name="connsiteX69" fmla="*/ 3463984 w 4711700"/>
              <a:gd name="connsiteY69" fmla="*/ 540143 h 6858000"/>
              <a:gd name="connsiteX70" fmla="*/ 2967201 w 4711700"/>
              <a:gd name="connsiteY70" fmla="*/ 48497 h 6858000"/>
              <a:gd name="connsiteX71" fmla="*/ 2496042 w 4711700"/>
              <a:gd name="connsiteY71" fmla="*/ 0 h 6858000"/>
              <a:gd name="connsiteX72" fmla="*/ 2544370 w 4711700"/>
              <a:gd name="connsiteY72" fmla="*/ 0 h 6858000"/>
              <a:gd name="connsiteX73" fmla="*/ 2573903 w 4711700"/>
              <a:gd name="connsiteY73" fmla="*/ 33389 h 6858000"/>
              <a:gd name="connsiteX74" fmla="*/ 2740220 w 4711700"/>
              <a:gd name="connsiteY74" fmla="*/ 237793 h 6858000"/>
              <a:gd name="connsiteX75" fmla="*/ 3920758 w 4711700"/>
              <a:gd name="connsiteY75" fmla="*/ 3351496 h 6858000"/>
              <a:gd name="connsiteX76" fmla="*/ 2740220 w 4711700"/>
              <a:gd name="connsiteY76" fmla="*/ 6465199 h 6858000"/>
              <a:gd name="connsiteX77" fmla="*/ 2739498 w 4711700"/>
              <a:gd name="connsiteY77" fmla="*/ 6464478 h 6858000"/>
              <a:gd name="connsiteX78" fmla="*/ 2542084 w 4711700"/>
              <a:gd name="connsiteY78" fmla="*/ 6705267 h 6858000"/>
              <a:gd name="connsiteX79" fmla="*/ 2403944 w 4711700"/>
              <a:gd name="connsiteY79" fmla="*/ 6858000 h 6858000"/>
              <a:gd name="connsiteX80" fmla="*/ 2355645 w 4711700"/>
              <a:gd name="connsiteY80" fmla="*/ 6858000 h 6858000"/>
              <a:gd name="connsiteX81" fmla="*/ 2501021 w 4711700"/>
              <a:gd name="connsiteY81" fmla="*/ 6698569 h 6858000"/>
              <a:gd name="connsiteX82" fmla="*/ 2711356 w 4711700"/>
              <a:gd name="connsiteY82" fmla="*/ 6442829 h 6858000"/>
              <a:gd name="connsiteX83" fmla="*/ 3883956 w 4711700"/>
              <a:gd name="connsiteY83" fmla="*/ 3351496 h 6858000"/>
              <a:gd name="connsiteX84" fmla="*/ 2711356 w 4711700"/>
              <a:gd name="connsiteY84" fmla="*/ 260163 h 6858000"/>
              <a:gd name="connsiteX85" fmla="*/ 2534598 w 4711700"/>
              <a:gd name="connsiteY85" fmla="*/ 43333 h 6858000"/>
              <a:gd name="connsiteX86" fmla="*/ 1972022 w 4711700"/>
              <a:gd name="connsiteY86" fmla="*/ 0 h 6858000"/>
              <a:gd name="connsiteX87" fmla="*/ 2015655 w 4711700"/>
              <a:gd name="connsiteY87" fmla="*/ 0 h 6858000"/>
              <a:gd name="connsiteX88" fmla="*/ 2069898 w 4711700"/>
              <a:gd name="connsiteY88" fmla="*/ 82322 h 6858000"/>
              <a:gd name="connsiteX89" fmla="*/ 3090198 w 4711700"/>
              <a:gd name="connsiteY89" fmla="*/ 3358712 h 6858000"/>
              <a:gd name="connsiteX90" fmla="*/ 3088754 w 4711700"/>
              <a:gd name="connsiteY90" fmla="*/ 3358712 h 6858000"/>
              <a:gd name="connsiteX91" fmla="*/ 1988314 w 4711700"/>
              <a:gd name="connsiteY91" fmla="*/ 6756726 h 6858000"/>
              <a:gd name="connsiteX92" fmla="*/ 1915649 w 4711700"/>
              <a:gd name="connsiteY92" fmla="*/ 6858000 h 6858000"/>
              <a:gd name="connsiteX93" fmla="*/ 1874011 w 4711700"/>
              <a:gd name="connsiteY93" fmla="*/ 6858000 h 6858000"/>
              <a:gd name="connsiteX94" fmla="*/ 1958728 w 4711700"/>
              <a:gd name="connsiteY94" fmla="*/ 6736521 h 6858000"/>
              <a:gd name="connsiteX95" fmla="*/ 3053395 w 4711700"/>
              <a:gd name="connsiteY95" fmla="*/ 3358712 h 6858000"/>
              <a:gd name="connsiteX96" fmla="*/ 2039042 w 4711700"/>
              <a:gd name="connsiteY96" fmla="*/ 101809 h 6858000"/>
              <a:gd name="connsiteX97" fmla="*/ 1372759 w 4711700"/>
              <a:gd name="connsiteY97" fmla="*/ 0 h 6858000"/>
              <a:gd name="connsiteX98" fmla="*/ 1411030 w 4711700"/>
              <a:gd name="connsiteY98" fmla="*/ 0 h 6858000"/>
              <a:gd name="connsiteX99" fmla="*/ 1457169 w 4711700"/>
              <a:gd name="connsiteY99" fmla="*/ 87274 h 6858000"/>
              <a:gd name="connsiteX100" fmla="*/ 2260356 w 4711700"/>
              <a:gd name="connsiteY100" fmla="*/ 3365206 h 6858000"/>
              <a:gd name="connsiteX101" fmla="*/ 1417780 w 4711700"/>
              <a:gd name="connsiteY101" fmla="*/ 6715695 h 6858000"/>
              <a:gd name="connsiteX102" fmla="*/ 1341078 w 4711700"/>
              <a:gd name="connsiteY102" fmla="*/ 6858000 h 6858000"/>
              <a:gd name="connsiteX103" fmla="*/ 1303671 w 4711700"/>
              <a:gd name="connsiteY103" fmla="*/ 6858000 h 6858000"/>
              <a:gd name="connsiteX104" fmla="*/ 1380509 w 4711700"/>
              <a:gd name="connsiteY104" fmla="*/ 6714438 h 6858000"/>
              <a:gd name="connsiteX105" fmla="*/ 2224276 w 4711700"/>
              <a:gd name="connsiteY105" fmla="*/ 3365206 h 6858000"/>
              <a:gd name="connsiteX106" fmla="*/ 1419243 w 4711700"/>
              <a:gd name="connsiteY106" fmla="*/ 88531 h 6858000"/>
              <a:gd name="connsiteX107" fmla="*/ 723024 w 4711700"/>
              <a:gd name="connsiteY107" fmla="*/ 0 h 6858000"/>
              <a:gd name="connsiteX108" fmla="*/ 764516 w 4711700"/>
              <a:gd name="connsiteY108" fmla="*/ 0 h 6858000"/>
              <a:gd name="connsiteX109" fmla="*/ 830191 w 4711700"/>
              <a:gd name="connsiteY109" fmla="*/ 161235 h 6858000"/>
              <a:gd name="connsiteX110" fmla="*/ 1430516 w 4711700"/>
              <a:gd name="connsiteY110" fmla="*/ 3371700 h 6858000"/>
              <a:gd name="connsiteX111" fmla="*/ 724063 w 4711700"/>
              <a:gd name="connsiteY111" fmla="*/ 6835164 h 6858000"/>
              <a:gd name="connsiteX112" fmla="*/ 714043 w 4711700"/>
              <a:gd name="connsiteY112" fmla="*/ 6858000 h 6858000"/>
              <a:gd name="connsiteX113" fmla="*/ 672804 w 4711700"/>
              <a:gd name="connsiteY113" fmla="*/ 6858000 h 6858000"/>
              <a:gd name="connsiteX114" fmla="*/ 683248 w 4711700"/>
              <a:gd name="connsiteY114" fmla="*/ 6833990 h 6858000"/>
              <a:gd name="connsiteX115" fmla="*/ 1394436 w 4711700"/>
              <a:gd name="connsiteY115" fmla="*/ 3371700 h 6858000"/>
              <a:gd name="connsiteX116" fmla="*/ 789545 w 4711700"/>
              <a:gd name="connsiteY116" fmla="*/ 165091 h 6858000"/>
              <a:gd name="connsiteX117" fmla="*/ 34470 w 4711700"/>
              <a:gd name="connsiteY117" fmla="*/ 0 h 6858000"/>
              <a:gd name="connsiteX118" fmla="*/ 73778 w 4711700"/>
              <a:gd name="connsiteY118" fmla="*/ 0 h 6858000"/>
              <a:gd name="connsiteX119" fmla="*/ 79531 w 4711700"/>
              <a:gd name="connsiteY119" fmla="*/ 17015 h 6858000"/>
              <a:gd name="connsiteX120" fmla="*/ 600678 w 4711700"/>
              <a:gd name="connsiteY120" fmla="*/ 3378918 h 6858000"/>
              <a:gd name="connsiteX121" fmla="*/ 61608 w 4711700"/>
              <a:gd name="connsiteY121" fmla="*/ 6791700 h 6858000"/>
              <a:gd name="connsiteX122" fmla="*/ 38985 w 4711700"/>
              <a:gd name="connsiteY122" fmla="*/ 6858000 h 6858000"/>
              <a:gd name="connsiteX123" fmla="*/ 0 w 4711700"/>
              <a:gd name="connsiteY123" fmla="*/ 6858000 h 6858000"/>
              <a:gd name="connsiteX124" fmla="*/ 22908 w 4711700"/>
              <a:gd name="connsiteY124" fmla="*/ 6790607 h 6858000"/>
              <a:gd name="connsiteX125" fmla="*/ 564598 w 4711700"/>
              <a:gd name="connsiteY125" fmla="*/ 3378918 h 6858000"/>
              <a:gd name="connsiteX126" fmla="*/ 40563 w 4711700"/>
              <a:gd name="connsiteY126" fmla="*/ 181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711700" h="6858000">
                <a:moveTo>
                  <a:pt x="4711700" y="5325905"/>
                </a:moveTo>
                <a:lnTo>
                  <a:pt x="4711700" y="5391006"/>
                </a:lnTo>
                <a:lnTo>
                  <a:pt x="4704808" y="5399555"/>
                </a:lnTo>
                <a:cubicBezTo>
                  <a:pt x="4409979" y="5749140"/>
                  <a:pt x="4076582" y="6052929"/>
                  <a:pt x="3764472" y="6295965"/>
                </a:cubicBezTo>
                <a:lnTo>
                  <a:pt x="3603154" y="6417638"/>
                </a:lnTo>
                <a:lnTo>
                  <a:pt x="3600368" y="6419017"/>
                </a:lnTo>
                <a:lnTo>
                  <a:pt x="3600368" y="6419739"/>
                </a:lnTo>
                <a:lnTo>
                  <a:pt x="3603154" y="6417638"/>
                </a:lnTo>
                <a:lnTo>
                  <a:pt x="3668908" y="6385071"/>
                </a:lnTo>
                <a:cubicBezTo>
                  <a:pt x="3859827" y="6284463"/>
                  <a:pt x="4244666" y="6049739"/>
                  <a:pt x="4340008" y="6010591"/>
                </a:cubicBezTo>
                <a:cubicBezTo>
                  <a:pt x="4439228" y="5947452"/>
                  <a:pt x="4542236" y="5878539"/>
                  <a:pt x="4647319" y="5803944"/>
                </a:cubicBezTo>
                <a:lnTo>
                  <a:pt x="4711700" y="5756906"/>
                </a:lnTo>
                <a:lnTo>
                  <a:pt x="4711700" y="5800336"/>
                </a:lnTo>
                <a:lnTo>
                  <a:pt x="4528344" y="5929051"/>
                </a:lnTo>
                <a:lnTo>
                  <a:pt x="4528344" y="5929773"/>
                </a:lnTo>
                <a:cubicBezTo>
                  <a:pt x="4579984" y="5906321"/>
                  <a:pt x="4635620" y="5880411"/>
                  <a:pt x="4694552" y="5852144"/>
                </a:cubicBezTo>
                <a:lnTo>
                  <a:pt x="4711700" y="5843682"/>
                </a:lnTo>
                <a:lnTo>
                  <a:pt x="4711700" y="5882657"/>
                </a:lnTo>
                <a:lnTo>
                  <a:pt x="4619018" y="5927033"/>
                </a:lnTo>
                <a:cubicBezTo>
                  <a:pt x="4517610" y="5974196"/>
                  <a:pt x="4428042" y="6013117"/>
                  <a:pt x="4354438" y="6043063"/>
                </a:cubicBezTo>
                <a:cubicBezTo>
                  <a:pt x="3968384" y="6288408"/>
                  <a:pt x="3632117" y="6455097"/>
                  <a:pt x="3476974" y="6507053"/>
                </a:cubicBezTo>
                <a:cubicBezTo>
                  <a:pt x="3284668" y="6640549"/>
                  <a:pt x="3110040" y="6745542"/>
                  <a:pt x="2969779" y="6818062"/>
                </a:cubicBezTo>
                <a:lnTo>
                  <a:pt x="2888238" y="6858000"/>
                </a:lnTo>
                <a:lnTo>
                  <a:pt x="2794044" y="6858000"/>
                </a:lnTo>
                <a:lnTo>
                  <a:pt x="2799890" y="6855274"/>
                </a:lnTo>
                <a:cubicBezTo>
                  <a:pt x="2996039" y="6758778"/>
                  <a:pt x="3429889" y="6484592"/>
                  <a:pt x="3448830" y="6478909"/>
                </a:cubicBezTo>
                <a:cubicBezTo>
                  <a:pt x="3688402" y="6312221"/>
                  <a:pt x="3954672" y="6101513"/>
                  <a:pt x="4214448" y="5856891"/>
                </a:cubicBezTo>
                <a:cubicBezTo>
                  <a:pt x="4365984" y="5713834"/>
                  <a:pt x="4524826" y="5550256"/>
                  <a:pt x="4677851" y="5369022"/>
                </a:cubicBezTo>
                <a:close/>
                <a:moveTo>
                  <a:pt x="4711700" y="3484095"/>
                </a:moveTo>
                <a:lnTo>
                  <a:pt x="4711700" y="3816054"/>
                </a:lnTo>
                <a:lnTo>
                  <a:pt x="4704243" y="3873577"/>
                </a:lnTo>
                <a:cubicBezTo>
                  <a:pt x="4496842" y="5083742"/>
                  <a:pt x="3621834" y="6130845"/>
                  <a:pt x="2895380" y="6750399"/>
                </a:cubicBezTo>
                <a:lnTo>
                  <a:pt x="2764462" y="6858000"/>
                </a:lnTo>
                <a:lnTo>
                  <a:pt x="2706432" y="6858000"/>
                </a:lnTo>
                <a:lnTo>
                  <a:pt x="2799171" y="6785323"/>
                </a:lnTo>
                <a:cubicBezTo>
                  <a:pt x="3012455" y="6609779"/>
                  <a:pt x="3241822" y="6395295"/>
                  <a:pt x="3463984" y="6149860"/>
                </a:cubicBezTo>
                <a:cubicBezTo>
                  <a:pt x="4368781" y="5150986"/>
                  <a:pt x="4648175" y="4249899"/>
                  <a:pt x="4703886" y="3605161"/>
                </a:cubicBezTo>
                <a:close/>
                <a:moveTo>
                  <a:pt x="3143957" y="0"/>
                </a:moveTo>
                <a:lnTo>
                  <a:pt x="3216472" y="0"/>
                </a:lnTo>
                <a:lnTo>
                  <a:pt x="3302324" y="53380"/>
                </a:lnTo>
                <a:cubicBezTo>
                  <a:pt x="3346962" y="82040"/>
                  <a:pt x="3392997" y="112505"/>
                  <a:pt x="3440172" y="144706"/>
                </a:cubicBezTo>
                <a:cubicBezTo>
                  <a:pt x="3567174" y="177900"/>
                  <a:pt x="3901996" y="336652"/>
                  <a:pt x="4297432" y="584160"/>
                </a:cubicBezTo>
                <a:cubicBezTo>
                  <a:pt x="4366345" y="610859"/>
                  <a:pt x="4454831" y="648067"/>
                  <a:pt x="4557817" y="694858"/>
                </a:cubicBezTo>
                <a:lnTo>
                  <a:pt x="4711700" y="767035"/>
                </a:lnTo>
                <a:lnTo>
                  <a:pt x="4711700" y="809707"/>
                </a:lnTo>
                <a:lnTo>
                  <a:pt x="4632122" y="770846"/>
                </a:lnTo>
                <a:cubicBezTo>
                  <a:pt x="4574313" y="743488"/>
                  <a:pt x="4520227" y="718739"/>
                  <a:pt x="4470617" y="696730"/>
                </a:cubicBezTo>
                <a:lnTo>
                  <a:pt x="4711700" y="863065"/>
                </a:lnTo>
                <a:lnTo>
                  <a:pt x="4711700" y="914720"/>
                </a:lnTo>
                <a:lnTo>
                  <a:pt x="4603048" y="839922"/>
                </a:lnTo>
                <a:cubicBezTo>
                  <a:pt x="4372862" y="683516"/>
                  <a:pt x="4142288" y="535814"/>
                  <a:pt x="4142288" y="535814"/>
                </a:cubicBezTo>
                <a:cubicBezTo>
                  <a:pt x="4144454" y="535814"/>
                  <a:pt x="4148783" y="537257"/>
                  <a:pt x="4152390" y="537257"/>
                </a:cubicBezTo>
                <a:cubicBezTo>
                  <a:pt x="3900553" y="386442"/>
                  <a:pt x="3687681" y="280367"/>
                  <a:pt x="3551298" y="223360"/>
                </a:cubicBezTo>
                <a:cubicBezTo>
                  <a:pt x="3876560" y="456076"/>
                  <a:pt x="4243223" y="768146"/>
                  <a:pt x="4574496" y="1136433"/>
                </a:cubicBezTo>
                <a:lnTo>
                  <a:pt x="4711700" y="1295940"/>
                </a:lnTo>
                <a:lnTo>
                  <a:pt x="4711700" y="1350804"/>
                </a:lnTo>
                <a:lnTo>
                  <a:pt x="4677851" y="1307689"/>
                </a:lnTo>
                <a:cubicBezTo>
                  <a:pt x="4524826" y="1126488"/>
                  <a:pt x="4365984" y="963001"/>
                  <a:pt x="4214448" y="820124"/>
                </a:cubicBezTo>
                <a:cubicBezTo>
                  <a:pt x="3943128" y="564677"/>
                  <a:pt x="3664590" y="346754"/>
                  <a:pt x="3417081" y="176457"/>
                </a:cubicBezTo>
                <a:cubicBezTo>
                  <a:pt x="3411308" y="175014"/>
                  <a:pt x="3404814" y="173571"/>
                  <a:pt x="3400484" y="173571"/>
                </a:cubicBezTo>
                <a:lnTo>
                  <a:pt x="3400484" y="164911"/>
                </a:lnTo>
                <a:cubicBezTo>
                  <a:pt x="3322010" y="111333"/>
                  <a:pt x="3246919" y="62715"/>
                  <a:pt x="3176517" y="19441"/>
                </a:cubicBezTo>
                <a:close/>
                <a:moveTo>
                  <a:pt x="2910585" y="0"/>
                </a:moveTo>
                <a:lnTo>
                  <a:pt x="2962842" y="0"/>
                </a:lnTo>
                <a:lnTo>
                  <a:pt x="3038063" y="65828"/>
                </a:lnTo>
                <a:cubicBezTo>
                  <a:pt x="3738411" y="701597"/>
                  <a:pt x="4524309" y="1702882"/>
                  <a:pt x="4709840" y="2847195"/>
                </a:cubicBezTo>
                <a:lnTo>
                  <a:pt x="4711700" y="2862365"/>
                </a:lnTo>
                <a:lnTo>
                  <a:pt x="4711700" y="3205908"/>
                </a:lnTo>
                <a:lnTo>
                  <a:pt x="4703886" y="3084842"/>
                </a:lnTo>
                <a:cubicBezTo>
                  <a:pt x="4648175" y="2440105"/>
                  <a:pt x="4368781" y="1539018"/>
                  <a:pt x="3463984" y="540143"/>
                </a:cubicBezTo>
                <a:cubicBezTo>
                  <a:pt x="3299189" y="358300"/>
                  <a:pt x="3130436" y="193302"/>
                  <a:pt x="2967201" y="48497"/>
                </a:cubicBezTo>
                <a:close/>
                <a:moveTo>
                  <a:pt x="2496042" y="0"/>
                </a:moveTo>
                <a:lnTo>
                  <a:pt x="2544370" y="0"/>
                </a:lnTo>
                <a:lnTo>
                  <a:pt x="2573903" y="33389"/>
                </a:lnTo>
                <a:cubicBezTo>
                  <a:pt x="2629815" y="99246"/>
                  <a:pt x="2685378" y="167437"/>
                  <a:pt x="2740220" y="237793"/>
                </a:cubicBezTo>
                <a:cubicBezTo>
                  <a:pt x="3181118" y="803527"/>
                  <a:pt x="3920758" y="1958809"/>
                  <a:pt x="3920758" y="3351496"/>
                </a:cubicBezTo>
                <a:cubicBezTo>
                  <a:pt x="3920758" y="4744184"/>
                  <a:pt x="3181118" y="5900187"/>
                  <a:pt x="2740220" y="6465199"/>
                </a:cubicBezTo>
                <a:lnTo>
                  <a:pt x="2739498" y="6464478"/>
                </a:lnTo>
                <a:cubicBezTo>
                  <a:pt x="2674554" y="6547823"/>
                  <a:pt x="2608528" y="6628191"/>
                  <a:pt x="2542084" y="6705267"/>
                </a:cubicBezTo>
                <a:lnTo>
                  <a:pt x="2403944" y="6858000"/>
                </a:lnTo>
                <a:lnTo>
                  <a:pt x="2355645" y="6858000"/>
                </a:lnTo>
                <a:lnTo>
                  <a:pt x="2501021" y="6698569"/>
                </a:lnTo>
                <a:cubicBezTo>
                  <a:pt x="2571050" y="6617772"/>
                  <a:pt x="2641361" y="6532488"/>
                  <a:pt x="2711356" y="6442829"/>
                </a:cubicBezTo>
                <a:cubicBezTo>
                  <a:pt x="3149368" y="5881426"/>
                  <a:pt x="3883956" y="4733359"/>
                  <a:pt x="3883956" y="3351496"/>
                </a:cubicBezTo>
                <a:cubicBezTo>
                  <a:pt x="3883956" y="1969633"/>
                  <a:pt x="3149368" y="821567"/>
                  <a:pt x="2711356" y="260163"/>
                </a:cubicBezTo>
                <a:cubicBezTo>
                  <a:pt x="2652546" y="184756"/>
                  <a:pt x="2593510" y="112460"/>
                  <a:pt x="2534598" y="43333"/>
                </a:cubicBezTo>
                <a:close/>
                <a:moveTo>
                  <a:pt x="1972022" y="0"/>
                </a:moveTo>
                <a:lnTo>
                  <a:pt x="2015655" y="0"/>
                </a:lnTo>
                <a:lnTo>
                  <a:pt x="2069898" y="82322"/>
                </a:lnTo>
                <a:cubicBezTo>
                  <a:pt x="2484518" y="727171"/>
                  <a:pt x="3090198" y="1916415"/>
                  <a:pt x="3090198" y="3358712"/>
                </a:cubicBezTo>
                <a:lnTo>
                  <a:pt x="3088754" y="3358712"/>
                </a:lnTo>
                <a:cubicBezTo>
                  <a:pt x="3088754" y="4897885"/>
                  <a:pt x="2399626" y="6148417"/>
                  <a:pt x="1988314" y="6756726"/>
                </a:cubicBezTo>
                <a:lnTo>
                  <a:pt x="1915649" y="6858000"/>
                </a:lnTo>
                <a:lnTo>
                  <a:pt x="1874011" y="6858000"/>
                </a:lnTo>
                <a:lnTo>
                  <a:pt x="1958728" y="6736521"/>
                </a:lnTo>
                <a:cubicBezTo>
                  <a:pt x="2367875" y="6131099"/>
                  <a:pt x="3053395" y="4887782"/>
                  <a:pt x="3053395" y="3358712"/>
                </a:cubicBezTo>
                <a:cubicBezTo>
                  <a:pt x="3053395" y="1925209"/>
                  <a:pt x="2450887" y="742857"/>
                  <a:pt x="2039042" y="101809"/>
                </a:cubicBezTo>
                <a:close/>
                <a:moveTo>
                  <a:pt x="1372759" y="0"/>
                </a:moveTo>
                <a:lnTo>
                  <a:pt x="1411030" y="0"/>
                </a:lnTo>
                <a:lnTo>
                  <a:pt x="1457169" y="87274"/>
                </a:lnTo>
                <a:cubicBezTo>
                  <a:pt x="1910702" y="977243"/>
                  <a:pt x="2260356" y="2097626"/>
                  <a:pt x="2260356" y="3365206"/>
                </a:cubicBezTo>
                <a:cubicBezTo>
                  <a:pt x="2260356" y="4632787"/>
                  <a:pt x="1890218" y="5805093"/>
                  <a:pt x="1417780" y="6715695"/>
                </a:cubicBezTo>
                <a:lnTo>
                  <a:pt x="1341078" y="6858000"/>
                </a:lnTo>
                <a:lnTo>
                  <a:pt x="1303671" y="6858000"/>
                </a:lnTo>
                <a:lnTo>
                  <a:pt x="1380509" y="6714438"/>
                </a:lnTo>
                <a:cubicBezTo>
                  <a:pt x="1852709" y="5796813"/>
                  <a:pt x="2224276" y="4600541"/>
                  <a:pt x="2224276" y="3365206"/>
                </a:cubicBezTo>
                <a:cubicBezTo>
                  <a:pt x="2224276" y="2129873"/>
                  <a:pt x="1872717" y="985525"/>
                  <a:pt x="1419243" y="88531"/>
                </a:cubicBezTo>
                <a:close/>
                <a:moveTo>
                  <a:pt x="723024" y="0"/>
                </a:moveTo>
                <a:lnTo>
                  <a:pt x="764516" y="0"/>
                </a:lnTo>
                <a:lnTo>
                  <a:pt x="830191" y="161235"/>
                </a:lnTo>
                <a:cubicBezTo>
                  <a:pt x="1130151" y="922906"/>
                  <a:pt x="1430516" y="2007876"/>
                  <a:pt x="1430516" y="3371700"/>
                </a:cubicBezTo>
                <a:cubicBezTo>
                  <a:pt x="1430516" y="4849176"/>
                  <a:pt x="1054662" y="6057981"/>
                  <a:pt x="724063" y="6835164"/>
                </a:cubicBezTo>
                <a:lnTo>
                  <a:pt x="714043" y="6858000"/>
                </a:lnTo>
                <a:lnTo>
                  <a:pt x="672804" y="6858000"/>
                </a:lnTo>
                <a:lnTo>
                  <a:pt x="683248" y="6833990"/>
                </a:lnTo>
                <a:cubicBezTo>
                  <a:pt x="1014294" y="6048087"/>
                  <a:pt x="1394436" y="4807549"/>
                  <a:pt x="1394436" y="3371700"/>
                </a:cubicBezTo>
                <a:cubicBezTo>
                  <a:pt x="1394436" y="2046302"/>
                  <a:pt x="1090418" y="937654"/>
                  <a:pt x="789545" y="165091"/>
                </a:cubicBezTo>
                <a:close/>
                <a:moveTo>
                  <a:pt x="34470" y="0"/>
                </a:moveTo>
                <a:lnTo>
                  <a:pt x="73778" y="0"/>
                </a:lnTo>
                <a:lnTo>
                  <a:pt x="79531" y="17015"/>
                </a:lnTo>
                <a:cubicBezTo>
                  <a:pt x="344392" y="825727"/>
                  <a:pt x="600678" y="1956554"/>
                  <a:pt x="600678" y="3378918"/>
                </a:cubicBezTo>
                <a:cubicBezTo>
                  <a:pt x="600678" y="4801281"/>
                  <a:pt x="332483" y="5971645"/>
                  <a:pt x="61608" y="6791700"/>
                </a:cubicBezTo>
                <a:lnTo>
                  <a:pt x="38985" y="6858000"/>
                </a:lnTo>
                <a:lnTo>
                  <a:pt x="0" y="6858000"/>
                </a:lnTo>
                <a:lnTo>
                  <a:pt x="22908" y="6790607"/>
                </a:lnTo>
                <a:cubicBezTo>
                  <a:pt x="294497" y="5964426"/>
                  <a:pt x="564598" y="4773139"/>
                  <a:pt x="564598" y="3378918"/>
                </a:cubicBezTo>
                <a:cubicBezTo>
                  <a:pt x="564598" y="1984696"/>
                  <a:pt x="305930" y="832946"/>
                  <a:pt x="40563" y="18108"/>
                </a:cubicBezTo>
                <a:close/>
              </a:path>
            </a:pathLst>
          </a:custGeom>
          <a:gradFill flip="none" rotWithShape="1">
            <a:gsLst>
              <a:gs pos="0">
                <a:srgbClr val="EDECF6"/>
              </a:gs>
              <a:gs pos="82000">
                <a:srgbClr val="C1BFFF"/>
              </a:gs>
            </a:gsLst>
            <a:lin ang="0" scaled="1"/>
            <a:tileRect/>
          </a:gradFill>
          <a:ln w="20455" cap="flat">
            <a:noFill/>
            <a:prstDash val="solid"/>
            <a:miter/>
          </a:ln>
        </p:spPr>
        <p:txBody>
          <a:bodyPr wrap="square" rtlCol="0" anchor="ctr">
            <a:noAutofit/>
          </a:bodyPr>
          <a:lstStyle/>
          <a:p>
            <a:endParaRPr lang="en-US" sz="1350" noProof="0"/>
          </a:p>
        </p:txBody>
      </p:sp>
    </p:spTree>
    <p:extLst>
      <p:ext uri="{BB962C8B-B14F-4D97-AF65-F5344CB8AC3E}">
        <p14:creationId xmlns:p14="http://schemas.microsoft.com/office/powerpoint/2010/main" val="3733735961"/>
      </p:ext>
    </p:extLst>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con with Heading and Text x6">
    <p:bg bwMode="ltGray">
      <p:bgPr>
        <a:solidFill>
          <a:srgbClr val="C1BFFF"/>
        </a:solidFill>
        <a:effectLst/>
      </p:bgPr>
    </p:bg>
    <p:spTree>
      <p:nvGrpSpPr>
        <p:cNvPr id="1" name=""/>
        <p:cNvGrpSpPr/>
        <p:nvPr/>
      </p:nvGrpSpPr>
      <p:grpSpPr>
        <a:xfrm>
          <a:off x="0" y="0"/>
          <a:ext cx="0" cy="0"/>
          <a:chOff x="0" y="0"/>
          <a:chExt cx="0" cy="0"/>
        </a:xfrm>
      </p:grpSpPr>
      <p:sp>
        <p:nvSpPr>
          <p:cNvPr id="11" name="Section">
            <a:extLst>
              <a:ext uri="{FF2B5EF4-FFF2-40B4-BE49-F238E27FC236}">
                <a16:creationId xmlns:a16="http://schemas.microsoft.com/office/drawing/2014/main" id="{A1F3A24C-7CE6-DD7B-6FF6-73F034030F95}"/>
              </a:ext>
            </a:extLst>
          </p:cNvPr>
          <p:cNvSpPr>
            <a:spLocks noGrp="1"/>
          </p:cNvSpPr>
          <p:nvPr>
            <p:ph type="body" sz="quarter" idx="36"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10" name="Title">
            <a:extLst>
              <a:ext uri="{FF2B5EF4-FFF2-40B4-BE49-F238E27FC236}">
                <a16:creationId xmlns:a16="http://schemas.microsoft.com/office/drawing/2014/main" id="{6D097E3A-836D-C88E-C5FF-DA199AB3273F}"/>
              </a:ext>
            </a:extLst>
          </p:cNvPr>
          <p:cNvSpPr>
            <a:spLocks noGrp="1"/>
          </p:cNvSpPr>
          <p:nvPr>
            <p:ph type="title" hasCustomPrompt="1"/>
          </p:nvPr>
        </p:nvSpPr>
        <p:spPr>
          <a:xfrm>
            <a:off x="411480" y="1371600"/>
            <a:ext cx="2811780" cy="2514600"/>
          </a:xfrm>
        </p:spPr>
        <p:txBody>
          <a:bodyPr/>
          <a:lstStyle>
            <a:lvl1pPr>
              <a:defRPr sz="24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40" name="Icon 1">
            <a:extLst>
              <a:ext uri="{FF2B5EF4-FFF2-40B4-BE49-F238E27FC236}">
                <a16:creationId xmlns:a16="http://schemas.microsoft.com/office/drawing/2014/main" id="{9F484E05-7142-AC41-D2B5-4ECDC2341023}"/>
              </a:ext>
              <a:ext uri="{C183D7F6-B498-43B3-948B-1728B52AA6E4}">
                <adec:decorative xmlns:adec="http://schemas.microsoft.com/office/drawing/2017/decorative" val="1"/>
              </a:ext>
            </a:extLst>
          </p:cNvPr>
          <p:cNvSpPr>
            <a:spLocks noGrp="1"/>
          </p:cNvSpPr>
          <p:nvPr>
            <p:ph type="pic" sz="quarter" idx="46" hasCustomPrompt="1"/>
          </p:nvPr>
        </p:nvSpPr>
        <p:spPr>
          <a:xfrm>
            <a:off x="3922776" y="1271016"/>
            <a:ext cx="473202" cy="630936"/>
          </a:xfrm>
        </p:spPr>
        <p:txBody>
          <a:bodyPr anchor="ctr"/>
          <a:lstStyle>
            <a:lvl1pPr marL="0" indent="0" algn="ctr">
              <a:buNone/>
              <a:defRPr sz="750"/>
            </a:lvl1pPr>
          </a:lstStyle>
          <a:p>
            <a:r>
              <a:rPr lang="en-US" noProof="0"/>
              <a:t>Icon</a:t>
            </a:r>
          </a:p>
        </p:txBody>
      </p:sp>
      <p:sp>
        <p:nvSpPr>
          <p:cNvPr id="25" name="Subhead 1">
            <a:extLst>
              <a:ext uri="{FF2B5EF4-FFF2-40B4-BE49-F238E27FC236}">
                <a16:creationId xmlns:a16="http://schemas.microsoft.com/office/drawing/2014/main" id="{3897C4E4-5F43-1D77-5A9E-87E5CCBDBB0F}"/>
              </a:ext>
            </a:extLst>
          </p:cNvPr>
          <p:cNvSpPr>
            <a:spLocks noGrp="1"/>
          </p:cNvSpPr>
          <p:nvPr>
            <p:ph type="body" sz="quarter" idx="40" hasCustomPrompt="1"/>
          </p:nvPr>
        </p:nvSpPr>
        <p:spPr bwMode="blackGray">
          <a:xfrm>
            <a:off x="4546854" y="1371600"/>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48" name="Text 1">
            <a:extLst>
              <a:ext uri="{FF2B5EF4-FFF2-40B4-BE49-F238E27FC236}">
                <a16:creationId xmlns:a16="http://schemas.microsoft.com/office/drawing/2014/main" id="{5AF5B255-2A0E-BC81-98C7-A6D66793DC45}"/>
              </a:ext>
            </a:extLst>
          </p:cNvPr>
          <p:cNvSpPr>
            <a:spLocks noGrp="1"/>
          </p:cNvSpPr>
          <p:nvPr>
            <p:ph type="body" sz="half" idx="2" hasCustomPrompt="1"/>
          </p:nvPr>
        </p:nvSpPr>
        <p:spPr>
          <a:xfrm>
            <a:off x="4546854" y="1746504"/>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4" name="Straight Connector 1">
            <a:extLst>
              <a:ext uri="{FF2B5EF4-FFF2-40B4-BE49-F238E27FC236}">
                <a16:creationId xmlns:a16="http://schemas.microsoft.com/office/drawing/2014/main" id="{210C69BC-4739-987B-691F-D67A6C0BA9E6}"/>
              </a:ext>
              <a:ext uri="{C183D7F6-B498-43B3-948B-1728B52AA6E4}">
                <adec:decorative xmlns:adec="http://schemas.microsoft.com/office/drawing/2017/decorative" val="1"/>
              </a:ext>
            </a:extLst>
          </p:cNvPr>
          <p:cNvCxnSpPr>
            <a:cxnSpLocks/>
          </p:cNvCxnSpPr>
          <p:nvPr userDrawn="1"/>
        </p:nvCxnSpPr>
        <p:spPr bwMode="black">
          <a:xfrm>
            <a:off x="3921919" y="2515856"/>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1" name="Icon 2">
            <a:extLst>
              <a:ext uri="{FF2B5EF4-FFF2-40B4-BE49-F238E27FC236}">
                <a16:creationId xmlns:a16="http://schemas.microsoft.com/office/drawing/2014/main" id="{E1CA0FE1-C409-9620-3D88-FB801A459370}"/>
              </a:ext>
              <a:ext uri="{C183D7F6-B498-43B3-948B-1728B52AA6E4}">
                <adec:decorative xmlns:adec="http://schemas.microsoft.com/office/drawing/2017/decorative" val="1"/>
              </a:ext>
            </a:extLst>
          </p:cNvPr>
          <p:cNvSpPr>
            <a:spLocks noGrp="1"/>
          </p:cNvSpPr>
          <p:nvPr>
            <p:ph type="pic" sz="quarter" idx="47" hasCustomPrompt="1"/>
          </p:nvPr>
        </p:nvSpPr>
        <p:spPr>
          <a:xfrm>
            <a:off x="3922776" y="2944368"/>
            <a:ext cx="473202" cy="630936"/>
          </a:xfrm>
        </p:spPr>
        <p:txBody>
          <a:bodyPr anchor="ctr"/>
          <a:lstStyle>
            <a:lvl1pPr marL="0" indent="0" algn="ctr">
              <a:buNone/>
              <a:defRPr sz="750"/>
            </a:lvl1pPr>
          </a:lstStyle>
          <a:p>
            <a:r>
              <a:rPr lang="en-US" noProof="0"/>
              <a:t>Icon</a:t>
            </a:r>
          </a:p>
        </p:txBody>
      </p:sp>
      <p:sp>
        <p:nvSpPr>
          <p:cNvPr id="55" name="Subhead 2">
            <a:extLst>
              <a:ext uri="{FF2B5EF4-FFF2-40B4-BE49-F238E27FC236}">
                <a16:creationId xmlns:a16="http://schemas.microsoft.com/office/drawing/2014/main" id="{6D60E8D0-CE42-B7C1-B626-9949287F2CE2}"/>
              </a:ext>
            </a:extLst>
          </p:cNvPr>
          <p:cNvSpPr>
            <a:spLocks noGrp="1"/>
          </p:cNvSpPr>
          <p:nvPr>
            <p:ph type="body" sz="quarter" idx="58" hasCustomPrompt="1"/>
          </p:nvPr>
        </p:nvSpPr>
        <p:spPr bwMode="blackGray">
          <a:xfrm>
            <a:off x="4546044" y="2998900"/>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49" name="Text 2">
            <a:extLst>
              <a:ext uri="{FF2B5EF4-FFF2-40B4-BE49-F238E27FC236}">
                <a16:creationId xmlns:a16="http://schemas.microsoft.com/office/drawing/2014/main" id="{3EB4E0EA-6151-15F5-DDA8-9B5CCE3C631F}"/>
              </a:ext>
            </a:extLst>
          </p:cNvPr>
          <p:cNvSpPr>
            <a:spLocks noGrp="1"/>
          </p:cNvSpPr>
          <p:nvPr>
            <p:ph type="body" sz="half" idx="52" hasCustomPrompt="1"/>
          </p:nvPr>
        </p:nvSpPr>
        <p:spPr>
          <a:xfrm>
            <a:off x="4546854" y="3374136"/>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4" name="Straight Connector 2">
            <a:extLst>
              <a:ext uri="{FF2B5EF4-FFF2-40B4-BE49-F238E27FC236}">
                <a16:creationId xmlns:a16="http://schemas.microsoft.com/office/drawing/2014/main" id="{FB656B7F-0524-95F1-BEE9-BB421401B133}"/>
              </a:ext>
              <a:ext uri="{C183D7F6-B498-43B3-948B-1728B52AA6E4}">
                <adec:decorative xmlns:adec="http://schemas.microsoft.com/office/drawing/2017/decorative" val="1"/>
              </a:ext>
            </a:extLst>
          </p:cNvPr>
          <p:cNvCxnSpPr>
            <a:cxnSpLocks/>
          </p:cNvCxnSpPr>
          <p:nvPr userDrawn="1"/>
        </p:nvCxnSpPr>
        <p:spPr bwMode="black">
          <a:xfrm>
            <a:off x="3921919" y="4139240"/>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2" name="Icon 3">
            <a:extLst>
              <a:ext uri="{FF2B5EF4-FFF2-40B4-BE49-F238E27FC236}">
                <a16:creationId xmlns:a16="http://schemas.microsoft.com/office/drawing/2014/main" id="{EE8FF0AB-0EB5-166B-3DA1-C0B1EBC555D2}"/>
              </a:ext>
              <a:ext uri="{C183D7F6-B498-43B3-948B-1728B52AA6E4}">
                <adec:decorative xmlns:adec="http://schemas.microsoft.com/office/drawing/2017/decorative" val="1"/>
              </a:ext>
            </a:extLst>
          </p:cNvPr>
          <p:cNvSpPr>
            <a:spLocks noGrp="1"/>
          </p:cNvSpPr>
          <p:nvPr>
            <p:ph type="pic" sz="quarter" idx="48" hasCustomPrompt="1"/>
          </p:nvPr>
        </p:nvSpPr>
        <p:spPr>
          <a:xfrm>
            <a:off x="3922776" y="4535424"/>
            <a:ext cx="473202" cy="630936"/>
          </a:xfrm>
        </p:spPr>
        <p:txBody>
          <a:bodyPr anchor="ctr"/>
          <a:lstStyle>
            <a:lvl1pPr marL="0" indent="0" algn="ctr">
              <a:buNone/>
              <a:defRPr sz="750"/>
            </a:lvl1pPr>
          </a:lstStyle>
          <a:p>
            <a:r>
              <a:rPr lang="en-US" noProof="0"/>
              <a:t>Icon</a:t>
            </a:r>
          </a:p>
        </p:txBody>
      </p:sp>
      <p:sp>
        <p:nvSpPr>
          <p:cNvPr id="54" name="Subhead 3">
            <a:extLst>
              <a:ext uri="{FF2B5EF4-FFF2-40B4-BE49-F238E27FC236}">
                <a16:creationId xmlns:a16="http://schemas.microsoft.com/office/drawing/2014/main" id="{A0BF1E16-588E-C627-BF9B-7EA35638C4E4}"/>
              </a:ext>
            </a:extLst>
          </p:cNvPr>
          <p:cNvSpPr>
            <a:spLocks noGrp="1"/>
          </p:cNvSpPr>
          <p:nvPr>
            <p:ph type="body" sz="quarter" idx="57" hasCustomPrompt="1"/>
          </p:nvPr>
        </p:nvSpPr>
        <p:spPr bwMode="blackGray">
          <a:xfrm>
            <a:off x="4546854" y="4619956"/>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50" name="Text 3">
            <a:extLst>
              <a:ext uri="{FF2B5EF4-FFF2-40B4-BE49-F238E27FC236}">
                <a16:creationId xmlns:a16="http://schemas.microsoft.com/office/drawing/2014/main" id="{50A53214-5C34-8950-BF96-D03911AE4C0B}"/>
              </a:ext>
            </a:extLst>
          </p:cNvPr>
          <p:cNvSpPr>
            <a:spLocks noGrp="1"/>
          </p:cNvSpPr>
          <p:nvPr>
            <p:ph type="body" sz="half" idx="53" hasCustomPrompt="1"/>
          </p:nvPr>
        </p:nvSpPr>
        <p:spPr>
          <a:xfrm>
            <a:off x="4546854" y="4992624"/>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7" name="Straight Connector 3">
            <a:extLst>
              <a:ext uri="{FF2B5EF4-FFF2-40B4-BE49-F238E27FC236}">
                <a16:creationId xmlns:a16="http://schemas.microsoft.com/office/drawing/2014/main" id="{F7132438-85FC-1137-7B7B-9B9EA4C580C3}"/>
              </a:ext>
              <a:ext uri="{C183D7F6-B498-43B3-948B-1728B52AA6E4}">
                <adec:decorative xmlns:adec="http://schemas.microsoft.com/office/drawing/2017/decorative" val="1"/>
              </a:ext>
            </a:extLst>
          </p:cNvPr>
          <p:cNvCxnSpPr>
            <a:cxnSpLocks/>
          </p:cNvCxnSpPr>
          <p:nvPr userDrawn="1"/>
        </p:nvCxnSpPr>
        <p:spPr bwMode="black">
          <a:xfrm>
            <a:off x="3921919" y="5762624"/>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3" name="Icon 4">
            <a:extLst>
              <a:ext uri="{FF2B5EF4-FFF2-40B4-BE49-F238E27FC236}">
                <a16:creationId xmlns:a16="http://schemas.microsoft.com/office/drawing/2014/main" id="{70002A86-4C26-F38F-2EFD-8241FC29892D}"/>
              </a:ext>
              <a:ext uri="{C183D7F6-B498-43B3-948B-1728B52AA6E4}">
                <adec:decorative xmlns:adec="http://schemas.microsoft.com/office/drawing/2017/decorative" val="1"/>
              </a:ext>
            </a:extLst>
          </p:cNvPr>
          <p:cNvSpPr>
            <a:spLocks noGrp="1"/>
          </p:cNvSpPr>
          <p:nvPr>
            <p:ph type="pic" sz="quarter" idx="49" hasCustomPrompt="1"/>
          </p:nvPr>
        </p:nvSpPr>
        <p:spPr>
          <a:xfrm>
            <a:off x="6631686" y="1271016"/>
            <a:ext cx="473202" cy="630936"/>
          </a:xfrm>
        </p:spPr>
        <p:txBody>
          <a:bodyPr anchor="ctr"/>
          <a:lstStyle>
            <a:lvl1pPr marL="0" indent="0" algn="ctr">
              <a:buNone/>
              <a:defRPr sz="750"/>
            </a:lvl1pPr>
          </a:lstStyle>
          <a:p>
            <a:r>
              <a:rPr lang="en-US" noProof="0"/>
              <a:t>Icon</a:t>
            </a:r>
          </a:p>
        </p:txBody>
      </p:sp>
      <p:sp>
        <p:nvSpPr>
          <p:cNvPr id="56" name="Subhead 4">
            <a:extLst>
              <a:ext uri="{FF2B5EF4-FFF2-40B4-BE49-F238E27FC236}">
                <a16:creationId xmlns:a16="http://schemas.microsoft.com/office/drawing/2014/main" id="{0007BDAC-C173-D9EF-84E9-001A5DA358E3}"/>
              </a:ext>
            </a:extLst>
          </p:cNvPr>
          <p:cNvSpPr>
            <a:spLocks noGrp="1"/>
          </p:cNvSpPr>
          <p:nvPr>
            <p:ph type="body" sz="quarter" idx="59" hasCustomPrompt="1"/>
          </p:nvPr>
        </p:nvSpPr>
        <p:spPr bwMode="blackGray">
          <a:xfrm>
            <a:off x="7251192" y="1365773"/>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51" name="Text 4">
            <a:extLst>
              <a:ext uri="{FF2B5EF4-FFF2-40B4-BE49-F238E27FC236}">
                <a16:creationId xmlns:a16="http://schemas.microsoft.com/office/drawing/2014/main" id="{2C25A28F-2A9D-647B-104A-1CCC650A6B30}"/>
              </a:ext>
            </a:extLst>
          </p:cNvPr>
          <p:cNvSpPr>
            <a:spLocks noGrp="1"/>
          </p:cNvSpPr>
          <p:nvPr>
            <p:ph type="body" sz="half" idx="54" hasCustomPrompt="1"/>
          </p:nvPr>
        </p:nvSpPr>
        <p:spPr>
          <a:xfrm>
            <a:off x="7251192" y="1746504"/>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23" name="Straight Connector 4">
            <a:extLst>
              <a:ext uri="{FF2B5EF4-FFF2-40B4-BE49-F238E27FC236}">
                <a16:creationId xmlns:a16="http://schemas.microsoft.com/office/drawing/2014/main" id="{C721AAE0-F92F-D6A3-A2CE-4CEA270A12F1}"/>
              </a:ext>
              <a:ext uri="{C183D7F6-B498-43B3-948B-1728B52AA6E4}">
                <adec:decorative xmlns:adec="http://schemas.microsoft.com/office/drawing/2017/decorative" val="1"/>
              </a:ext>
            </a:extLst>
          </p:cNvPr>
          <p:cNvCxnSpPr>
            <a:cxnSpLocks/>
          </p:cNvCxnSpPr>
          <p:nvPr userDrawn="1"/>
        </p:nvCxnSpPr>
        <p:spPr bwMode="black">
          <a:xfrm>
            <a:off x="6633448" y="2515856"/>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5" name="Icon 5">
            <a:extLst>
              <a:ext uri="{FF2B5EF4-FFF2-40B4-BE49-F238E27FC236}">
                <a16:creationId xmlns:a16="http://schemas.microsoft.com/office/drawing/2014/main" id="{BE125D01-F642-6019-C815-EA6A59F677A2}"/>
              </a:ext>
              <a:ext uri="{C183D7F6-B498-43B3-948B-1728B52AA6E4}">
                <adec:decorative xmlns:adec="http://schemas.microsoft.com/office/drawing/2017/decorative" val="1"/>
              </a:ext>
            </a:extLst>
          </p:cNvPr>
          <p:cNvSpPr>
            <a:spLocks noGrp="1"/>
          </p:cNvSpPr>
          <p:nvPr>
            <p:ph type="pic" sz="quarter" idx="50" hasCustomPrompt="1"/>
          </p:nvPr>
        </p:nvSpPr>
        <p:spPr>
          <a:xfrm>
            <a:off x="6631686" y="2944368"/>
            <a:ext cx="473202" cy="630936"/>
          </a:xfrm>
        </p:spPr>
        <p:txBody>
          <a:bodyPr anchor="ctr"/>
          <a:lstStyle>
            <a:lvl1pPr marL="0" indent="0" algn="ctr">
              <a:buNone/>
              <a:defRPr sz="750"/>
            </a:lvl1pPr>
          </a:lstStyle>
          <a:p>
            <a:r>
              <a:rPr lang="en-US" noProof="0"/>
              <a:t>Icon</a:t>
            </a:r>
          </a:p>
        </p:txBody>
      </p:sp>
      <p:sp>
        <p:nvSpPr>
          <p:cNvPr id="57" name="Subhead 5">
            <a:extLst>
              <a:ext uri="{FF2B5EF4-FFF2-40B4-BE49-F238E27FC236}">
                <a16:creationId xmlns:a16="http://schemas.microsoft.com/office/drawing/2014/main" id="{7425A5E9-4B64-BE58-0A5B-D2523FBD2396}"/>
              </a:ext>
            </a:extLst>
          </p:cNvPr>
          <p:cNvSpPr>
            <a:spLocks noGrp="1"/>
          </p:cNvSpPr>
          <p:nvPr>
            <p:ph type="body" sz="quarter" idx="60" hasCustomPrompt="1"/>
          </p:nvPr>
        </p:nvSpPr>
        <p:spPr bwMode="blackGray">
          <a:xfrm>
            <a:off x="7251192" y="2997107"/>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52" name="Text 5">
            <a:extLst>
              <a:ext uri="{FF2B5EF4-FFF2-40B4-BE49-F238E27FC236}">
                <a16:creationId xmlns:a16="http://schemas.microsoft.com/office/drawing/2014/main" id="{2A9572EB-DAFA-71E0-F06C-3C5018097CEC}"/>
              </a:ext>
            </a:extLst>
          </p:cNvPr>
          <p:cNvSpPr>
            <a:spLocks noGrp="1"/>
          </p:cNvSpPr>
          <p:nvPr>
            <p:ph type="body" sz="half" idx="55" hasCustomPrompt="1"/>
          </p:nvPr>
        </p:nvSpPr>
        <p:spPr>
          <a:xfrm>
            <a:off x="7251192" y="3374136"/>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30" name="Straight Connector 5">
            <a:extLst>
              <a:ext uri="{FF2B5EF4-FFF2-40B4-BE49-F238E27FC236}">
                <a16:creationId xmlns:a16="http://schemas.microsoft.com/office/drawing/2014/main" id="{38025CEC-6A64-44F9-BC3B-1AC558272A47}"/>
              </a:ext>
              <a:ext uri="{C183D7F6-B498-43B3-948B-1728B52AA6E4}">
                <adec:decorative xmlns:adec="http://schemas.microsoft.com/office/drawing/2017/decorative" val="1"/>
              </a:ext>
            </a:extLst>
          </p:cNvPr>
          <p:cNvCxnSpPr>
            <a:cxnSpLocks/>
          </p:cNvCxnSpPr>
          <p:nvPr userDrawn="1"/>
        </p:nvCxnSpPr>
        <p:spPr bwMode="black">
          <a:xfrm>
            <a:off x="6633448" y="4139240"/>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47" name="Icon 6">
            <a:extLst>
              <a:ext uri="{FF2B5EF4-FFF2-40B4-BE49-F238E27FC236}">
                <a16:creationId xmlns:a16="http://schemas.microsoft.com/office/drawing/2014/main" id="{1B6A14F2-55DB-52D8-8B7E-E1BF230F4080}"/>
              </a:ext>
              <a:ext uri="{C183D7F6-B498-43B3-948B-1728B52AA6E4}">
                <adec:decorative xmlns:adec="http://schemas.microsoft.com/office/drawing/2017/decorative" val="1"/>
              </a:ext>
            </a:extLst>
          </p:cNvPr>
          <p:cNvSpPr>
            <a:spLocks noGrp="1"/>
          </p:cNvSpPr>
          <p:nvPr>
            <p:ph type="pic" sz="quarter" idx="51" hasCustomPrompt="1"/>
          </p:nvPr>
        </p:nvSpPr>
        <p:spPr>
          <a:xfrm>
            <a:off x="6631686" y="4535424"/>
            <a:ext cx="473202" cy="630936"/>
          </a:xfrm>
        </p:spPr>
        <p:txBody>
          <a:bodyPr anchor="ctr"/>
          <a:lstStyle>
            <a:lvl1pPr marL="0" indent="0" algn="ctr">
              <a:buNone/>
              <a:defRPr sz="750"/>
            </a:lvl1pPr>
          </a:lstStyle>
          <a:p>
            <a:r>
              <a:rPr lang="en-US" noProof="0"/>
              <a:t>Icon</a:t>
            </a:r>
          </a:p>
        </p:txBody>
      </p:sp>
      <p:sp>
        <p:nvSpPr>
          <p:cNvPr id="58" name="Subhead 6">
            <a:extLst>
              <a:ext uri="{FF2B5EF4-FFF2-40B4-BE49-F238E27FC236}">
                <a16:creationId xmlns:a16="http://schemas.microsoft.com/office/drawing/2014/main" id="{5D0A8C92-4195-7BC5-B4EA-B07FAB0422EE}"/>
              </a:ext>
            </a:extLst>
          </p:cNvPr>
          <p:cNvSpPr>
            <a:spLocks noGrp="1"/>
          </p:cNvSpPr>
          <p:nvPr>
            <p:ph type="body" sz="quarter" idx="61" hasCustomPrompt="1"/>
          </p:nvPr>
        </p:nvSpPr>
        <p:spPr bwMode="blackGray">
          <a:xfrm>
            <a:off x="7251192" y="4619956"/>
            <a:ext cx="1481328" cy="329184"/>
          </a:xfrm>
        </p:spPr>
        <p:txBody>
          <a:bodyPr anchor="ctr"/>
          <a:lstStyle>
            <a:lvl1pPr marL="0" indent="0" algn="l" defTabSz="685783" rtl="0" eaLnBrk="1" latinLnBrk="0" hangingPunct="1">
              <a:lnSpc>
                <a:spcPct val="100000"/>
              </a:lnSpc>
              <a:spcBef>
                <a:spcPts val="0"/>
              </a:spcBef>
              <a:spcAft>
                <a:spcPts val="0"/>
              </a:spcAft>
              <a:buFont typeface="Plus Jakarta Sans" panose="020B0604020202020204" pitchFamily="34" charset="0"/>
              <a:buNone/>
              <a:defRPr lang="en-US" sz="1200" kern="1200" noProof="0" dirty="0">
                <a:solidFill>
                  <a:schemeClr val="tx2"/>
                </a:solidFill>
                <a:latin typeface="Plus Jakarta Sans SemiBold" pitchFamily="2" charset="77"/>
                <a:ea typeface="+mn-ea"/>
                <a:cs typeface="Plus Jakarta Sans SemiBold" pitchFamily="2" charset="77"/>
              </a:defRPr>
            </a:lvl1pPr>
            <a:lvl2pPr>
              <a:defRPr sz="900">
                <a:latin typeface="Plus Jakarta Sans Medium" pitchFamily="2" charset="0"/>
                <a:cs typeface="Plus Jakarta Sans Medium" pitchFamily="2" charset="0"/>
              </a:defRPr>
            </a:lvl2pPr>
            <a:lvl3pPr>
              <a:defRPr sz="900">
                <a:latin typeface="Plus Jakarta Sans Medium" pitchFamily="2" charset="0"/>
                <a:cs typeface="Plus Jakarta Sans Medium" pitchFamily="2" charset="0"/>
              </a:defRPr>
            </a:lvl3pPr>
            <a:lvl4pPr>
              <a:defRPr sz="900">
                <a:latin typeface="Plus Jakarta Sans Medium" pitchFamily="2" charset="0"/>
                <a:cs typeface="Plus Jakarta Sans Medium" pitchFamily="2" charset="0"/>
              </a:defRPr>
            </a:lvl4pPr>
            <a:lvl5pPr>
              <a:defRPr sz="900">
                <a:latin typeface="Plus Jakarta Sans Medium" pitchFamily="2" charset="0"/>
                <a:cs typeface="Plus Jakarta Sans Medium" pitchFamily="2" charset="0"/>
              </a:defRPr>
            </a:lvl5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Subhead</a:t>
            </a:r>
          </a:p>
        </p:txBody>
      </p:sp>
      <p:sp>
        <p:nvSpPr>
          <p:cNvPr id="53" name="Text 6">
            <a:extLst>
              <a:ext uri="{FF2B5EF4-FFF2-40B4-BE49-F238E27FC236}">
                <a16:creationId xmlns:a16="http://schemas.microsoft.com/office/drawing/2014/main" id="{D36743E4-26DA-1476-4080-1F07C67FD59E}"/>
              </a:ext>
            </a:extLst>
          </p:cNvPr>
          <p:cNvSpPr>
            <a:spLocks noGrp="1"/>
          </p:cNvSpPr>
          <p:nvPr>
            <p:ph type="body" sz="half" idx="56" hasCustomPrompt="1"/>
          </p:nvPr>
        </p:nvSpPr>
        <p:spPr>
          <a:xfrm>
            <a:off x="7251192" y="4991492"/>
            <a:ext cx="1481328" cy="768096"/>
          </a:xfrm>
        </p:spPr>
        <p:txBody>
          <a:bodyPr/>
          <a:lstStyle>
            <a:lvl1pPr marL="0" indent="0">
              <a:buNone/>
              <a:defRPr kumimoji="0" lang="en-GB" sz="900" b="0" i="0" u="none" strike="noStrike" kern="1200" cap="none" spc="0" normalizeH="0" baseline="0" dirty="0">
                <a:ln>
                  <a:noFill/>
                </a:ln>
                <a:solidFill>
                  <a:schemeClr val="tx2"/>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34" name="Straight Connector 6">
            <a:extLst>
              <a:ext uri="{FF2B5EF4-FFF2-40B4-BE49-F238E27FC236}">
                <a16:creationId xmlns:a16="http://schemas.microsoft.com/office/drawing/2014/main" id="{3646890E-84A5-03EE-A7F0-73B4EDFEB732}"/>
              </a:ext>
              <a:ext uri="{C183D7F6-B498-43B3-948B-1728B52AA6E4}">
                <adec:decorative xmlns:adec="http://schemas.microsoft.com/office/drawing/2017/decorative" val="1"/>
              </a:ext>
            </a:extLst>
          </p:cNvPr>
          <p:cNvCxnSpPr>
            <a:cxnSpLocks/>
          </p:cNvCxnSpPr>
          <p:nvPr userDrawn="1"/>
        </p:nvCxnSpPr>
        <p:spPr bwMode="black">
          <a:xfrm>
            <a:off x="6633448" y="5762624"/>
            <a:ext cx="2099072"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8" name="Footer">
            <a:extLst>
              <a:ext uri="{FF2B5EF4-FFF2-40B4-BE49-F238E27FC236}">
                <a16:creationId xmlns:a16="http://schemas.microsoft.com/office/drawing/2014/main" id="{EA2A0F51-810C-59F0-7B81-0F50BB0EBD99}"/>
              </a:ext>
            </a:extLst>
          </p:cNvPr>
          <p:cNvSpPr>
            <a:spLocks noGrp="1" noRot="1" noMove="1" noResize="1" noEditPoints="1" noAdjustHandles="1" noChangeArrowheads="1" noChangeShapeType="1"/>
          </p:cNvSpPr>
          <p:nvPr>
            <p:ph type="ftr" sz="quarter" idx="11"/>
          </p:nvPr>
        </p:nvSpPr>
        <p:spPr/>
        <p:txBody>
          <a:bodyPr/>
          <a:lstStyle>
            <a:lvl1pPr>
              <a:defRPr>
                <a:solidFill>
                  <a:srgbClr val="512EAB"/>
                </a:solidFill>
              </a:defRPr>
            </a:lvl1pPr>
          </a:lstStyle>
          <a:p>
            <a:r>
              <a:rPr lang="en-US"/>
              <a:t>Copyright 2025 Pearson. All rights reserved.</a:t>
            </a:r>
          </a:p>
        </p:txBody>
      </p:sp>
      <p:sp>
        <p:nvSpPr>
          <p:cNvPr id="9" name="Slide Number">
            <a:extLst>
              <a:ext uri="{FF2B5EF4-FFF2-40B4-BE49-F238E27FC236}">
                <a16:creationId xmlns:a16="http://schemas.microsoft.com/office/drawing/2014/main" id="{8C39C324-6BB7-0039-5EE5-1288F15F0D1A}"/>
              </a:ext>
            </a:extLst>
          </p:cNvPr>
          <p:cNvSpPr>
            <a:spLocks noGrp="1" noRot="1" noMove="1" noResize="1" noEditPoints="1" noAdjustHandles="1" noChangeArrowheads="1" noChangeShapeType="1"/>
          </p:cNvSpPr>
          <p:nvPr>
            <p:ph type="sldNum" sz="quarter" idx="12"/>
          </p:nvPr>
        </p:nvSpPr>
        <p:spPr>
          <a:xfrm>
            <a:off x="7431406" y="6439710"/>
            <a:ext cx="1301115" cy="418290"/>
          </a:xfrm>
        </p:spPr>
        <p:txBody>
          <a:bodyPr/>
          <a:lstStyle>
            <a:lvl1pPr>
              <a:defRPr>
                <a:solidFill>
                  <a:srgbClr val="512EAB"/>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816140456"/>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con with Text and Data x2 A">
    <p:bg bwMode="ltGray">
      <p:bgRef idx="1001">
        <a:schemeClr val="bg1"/>
      </p:bgRef>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4CCDD28A-023B-F35D-B686-793D5175B47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BD66E5D9-89E4-452D-81E9-305BE3BC55CC}"/>
              </a:ext>
            </a:extLst>
          </p:cNvPr>
          <p:cNvSpPr>
            <a:spLocks noGrp="1"/>
          </p:cNvSpPr>
          <p:nvPr>
            <p:ph type="title" hasCustomPrompt="1"/>
          </p:nvPr>
        </p:nvSpPr>
        <p:spPr>
          <a:xfrm>
            <a:off x="412624" y="1058865"/>
            <a:ext cx="4211765" cy="1697037"/>
          </a:xfrm>
        </p:spPr>
        <p:txBody>
          <a:bodyPr/>
          <a:lstStyle>
            <a:lvl1pPr>
              <a:defRPr sz="30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9" name="Rounded Rectangle 1">
            <a:extLst>
              <a:ext uri="{FF2B5EF4-FFF2-40B4-BE49-F238E27FC236}">
                <a16:creationId xmlns:a16="http://schemas.microsoft.com/office/drawing/2014/main" id="{D8086842-FA1E-79F4-2549-081CBADC25D1}"/>
              </a:ext>
              <a:ext uri="{C183D7F6-B498-43B3-948B-1728B52AA6E4}">
                <adec:decorative xmlns:adec="http://schemas.microsoft.com/office/drawing/2017/decorative" val="1"/>
              </a:ext>
            </a:extLst>
          </p:cNvPr>
          <p:cNvSpPr/>
          <p:nvPr userDrawn="1"/>
        </p:nvSpPr>
        <p:spPr bwMode="ltGray">
          <a:xfrm>
            <a:off x="411481" y="3429000"/>
            <a:ext cx="2000726" cy="2333626"/>
          </a:xfrm>
          <a:prstGeom prst="roundRect">
            <a:avLst>
              <a:gd name="adj" fmla="val 8037"/>
            </a:avLst>
          </a:prstGeom>
          <a:solidFill>
            <a:srgbClr val="C1BFFF"/>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5" name="Icon 1">
            <a:extLst>
              <a:ext uri="{FF2B5EF4-FFF2-40B4-BE49-F238E27FC236}">
                <a16:creationId xmlns:a16="http://schemas.microsoft.com/office/drawing/2014/main" id="{99453C8C-2CC1-6F32-0EEF-0BD69EB95ADF}"/>
              </a:ext>
              <a:ext uri="{C183D7F6-B498-43B3-948B-1728B52AA6E4}">
                <adec:decorative xmlns:adec="http://schemas.microsoft.com/office/drawing/2017/decorative" val="1"/>
              </a:ext>
            </a:extLst>
          </p:cNvPr>
          <p:cNvSpPr>
            <a:spLocks noGrp="1"/>
          </p:cNvSpPr>
          <p:nvPr>
            <p:ph type="pic" sz="quarter" idx="46" hasCustomPrompt="1"/>
          </p:nvPr>
        </p:nvSpPr>
        <p:spPr>
          <a:xfrm>
            <a:off x="646136" y="3660204"/>
            <a:ext cx="270483" cy="358830"/>
          </a:xfrm>
        </p:spPr>
        <p:txBody>
          <a:bodyPr anchor="ctr"/>
          <a:lstStyle>
            <a:lvl1pPr marL="0" indent="0" algn="ctr">
              <a:buNone/>
              <a:defRPr sz="750"/>
            </a:lvl1pPr>
          </a:lstStyle>
          <a:p>
            <a:r>
              <a:rPr lang="en-US" noProof="0"/>
              <a:t>Icon</a:t>
            </a:r>
          </a:p>
        </p:txBody>
      </p:sp>
      <p:sp>
        <p:nvSpPr>
          <p:cNvPr id="4" name="Text 1">
            <a:extLst>
              <a:ext uri="{FF2B5EF4-FFF2-40B4-BE49-F238E27FC236}">
                <a16:creationId xmlns:a16="http://schemas.microsoft.com/office/drawing/2014/main" id="{9E7D6D48-F720-9A3E-055F-AF9BDA41E722}"/>
              </a:ext>
            </a:extLst>
          </p:cNvPr>
          <p:cNvSpPr>
            <a:spLocks noGrp="1"/>
          </p:cNvSpPr>
          <p:nvPr>
            <p:ph type="body" sz="half" idx="2" hasCustomPrompt="1"/>
          </p:nvPr>
        </p:nvSpPr>
        <p:spPr>
          <a:xfrm>
            <a:off x="646136" y="4151089"/>
            <a:ext cx="1574551" cy="798285"/>
          </a:xfrm>
        </p:spPr>
        <p:txBody>
          <a:bodyPr/>
          <a:lstStyle>
            <a:lvl1pPr marL="0" indent="0">
              <a:buNone/>
              <a:defRPr kumimoji="0" lang="en-GB" sz="1050" b="0" i="0" u="none" strike="noStrike" kern="1200" cap="none" spc="0" normalizeH="0" baseline="0" dirty="0">
                <a:ln>
                  <a:noFill/>
                </a:ln>
                <a:solidFill>
                  <a:srgbClr val="0D004D"/>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4" name="Straight Connector 1">
            <a:extLst>
              <a:ext uri="{FF2B5EF4-FFF2-40B4-BE49-F238E27FC236}">
                <a16:creationId xmlns:a16="http://schemas.microsoft.com/office/drawing/2014/main" id="{DEE76BFF-71B0-FA5F-A6DB-23B541DEA007}"/>
              </a:ext>
              <a:ext uri="{C183D7F6-B498-43B3-948B-1728B52AA6E4}">
                <adec:decorative xmlns:adec="http://schemas.microsoft.com/office/drawing/2017/decorative" val="1"/>
              </a:ext>
            </a:extLst>
          </p:cNvPr>
          <p:cNvCxnSpPr>
            <a:cxnSpLocks/>
          </p:cNvCxnSpPr>
          <p:nvPr userDrawn="1"/>
        </p:nvCxnSpPr>
        <p:spPr bwMode="black">
          <a:xfrm>
            <a:off x="646136" y="4945223"/>
            <a:ext cx="153141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6" name="Emphasis 1">
            <a:extLst>
              <a:ext uri="{FF2B5EF4-FFF2-40B4-BE49-F238E27FC236}">
                <a16:creationId xmlns:a16="http://schemas.microsoft.com/office/drawing/2014/main" id="{FEAACE1B-BEAD-3920-329D-328DD0C311A1}"/>
              </a:ext>
            </a:extLst>
          </p:cNvPr>
          <p:cNvSpPr>
            <a:spLocks noGrp="1"/>
          </p:cNvSpPr>
          <p:nvPr>
            <p:ph type="body" sz="half" idx="29" hasCustomPrompt="1"/>
          </p:nvPr>
        </p:nvSpPr>
        <p:spPr>
          <a:xfrm>
            <a:off x="646136" y="5020763"/>
            <a:ext cx="1574551" cy="598988"/>
          </a:xfrm>
        </p:spPr>
        <p:txBody>
          <a:bodyPr/>
          <a:lstStyle>
            <a:lvl1pPr marL="0" indent="0">
              <a:buNone/>
              <a:defRPr kumimoji="0" lang="en-GB" sz="3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10" name="Rounded Rectangle 2">
            <a:extLst>
              <a:ext uri="{FF2B5EF4-FFF2-40B4-BE49-F238E27FC236}">
                <a16:creationId xmlns:a16="http://schemas.microsoft.com/office/drawing/2014/main" id="{4B3871BA-7671-DB3E-43F7-9884E19BA8B2}"/>
              </a:ext>
              <a:ext uri="{C183D7F6-B498-43B3-948B-1728B52AA6E4}">
                <adec:decorative xmlns:adec="http://schemas.microsoft.com/office/drawing/2017/decorative" val="1"/>
              </a:ext>
            </a:extLst>
          </p:cNvPr>
          <p:cNvSpPr/>
          <p:nvPr userDrawn="1"/>
        </p:nvSpPr>
        <p:spPr bwMode="ltGray">
          <a:xfrm>
            <a:off x="2517697" y="3429000"/>
            <a:ext cx="2000726" cy="2333626"/>
          </a:xfrm>
          <a:prstGeom prst="roundRect">
            <a:avLst>
              <a:gd name="adj" fmla="val 8037"/>
            </a:avLst>
          </a:prstGeom>
          <a:solidFill>
            <a:srgbClr val="EDECF6"/>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2" name="Icon 2">
            <a:extLst>
              <a:ext uri="{FF2B5EF4-FFF2-40B4-BE49-F238E27FC236}">
                <a16:creationId xmlns:a16="http://schemas.microsoft.com/office/drawing/2014/main" id="{7D5D11B1-D31B-90D8-F009-1DF3353083BB}"/>
              </a:ext>
              <a:ext uri="{C183D7F6-B498-43B3-948B-1728B52AA6E4}">
                <adec:decorative xmlns:adec="http://schemas.microsoft.com/office/drawing/2017/decorative" val="1"/>
              </a:ext>
            </a:extLst>
          </p:cNvPr>
          <p:cNvSpPr>
            <a:spLocks noGrp="1"/>
          </p:cNvSpPr>
          <p:nvPr>
            <p:ph type="pic" sz="quarter" idx="47" hasCustomPrompt="1"/>
          </p:nvPr>
        </p:nvSpPr>
        <p:spPr>
          <a:xfrm>
            <a:off x="2752352" y="3660204"/>
            <a:ext cx="270483" cy="358830"/>
          </a:xfrm>
        </p:spPr>
        <p:txBody>
          <a:bodyPr anchor="ctr"/>
          <a:lstStyle>
            <a:lvl1pPr marL="0" indent="0" algn="ctr">
              <a:buNone/>
              <a:defRPr sz="750"/>
            </a:lvl1pPr>
          </a:lstStyle>
          <a:p>
            <a:r>
              <a:rPr lang="en-US" noProof="0"/>
              <a:t>Icon</a:t>
            </a:r>
          </a:p>
        </p:txBody>
      </p:sp>
      <p:sp>
        <p:nvSpPr>
          <p:cNvPr id="11" name="Text 2">
            <a:extLst>
              <a:ext uri="{FF2B5EF4-FFF2-40B4-BE49-F238E27FC236}">
                <a16:creationId xmlns:a16="http://schemas.microsoft.com/office/drawing/2014/main" id="{C7E6DEAE-07EC-BA82-0D28-AB61E76AA023}"/>
              </a:ext>
            </a:extLst>
          </p:cNvPr>
          <p:cNvSpPr>
            <a:spLocks noGrp="1"/>
          </p:cNvSpPr>
          <p:nvPr>
            <p:ph type="body" sz="half" idx="28" hasCustomPrompt="1"/>
          </p:nvPr>
        </p:nvSpPr>
        <p:spPr>
          <a:xfrm>
            <a:off x="2752352" y="4151089"/>
            <a:ext cx="1554922" cy="798285"/>
          </a:xfrm>
        </p:spPr>
        <p:txBody>
          <a:bodyPr/>
          <a:lstStyle>
            <a:lvl1pPr marL="0" indent="0">
              <a:buNone/>
              <a:defRPr kumimoji="0" lang="en-GB" sz="1050" b="0" i="0" u="none" strike="noStrike" kern="1200" cap="none" spc="0" normalizeH="0" baseline="0" dirty="0">
                <a:ln>
                  <a:noFill/>
                </a:ln>
                <a:solidFill>
                  <a:srgbClr val="0D004D"/>
                </a:solidFill>
                <a:effectLst/>
                <a:uLnTx/>
                <a:uFillTx/>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15" name="Straight Connector 2">
            <a:extLst>
              <a:ext uri="{FF2B5EF4-FFF2-40B4-BE49-F238E27FC236}">
                <a16:creationId xmlns:a16="http://schemas.microsoft.com/office/drawing/2014/main" id="{B92D2906-311B-A86E-3017-E83A4001259C}"/>
              </a:ext>
              <a:ext uri="{C183D7F6-B498-43B3-948B-1728B52AA6E4}">
                <adec:decorative xmlns:adec="http://schemas.microsoft.com/office/drawing/2017/decorative" val="1"/>
              </a:ext>
            </a:extLst>
          </p:cNvPr>
          <p:cNvCxnSpPr>
            <a:cxnSpLocks/>
          </p:cNvCxnSpPr>
          <p:nvPr userDrawn="1"/>
        </p:nvCxnSpPr>
        <p:spPr bwMode="black">
          <a:xfrm>
            <a:off x="2752352" y="4945223"/>
            <a:ext cx="1531417"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7" name="Emphasis 2">
            <a:extLst>
              <a:ext uri="{FF2B5EF4-FFF2-40B4-BE49-F238E27FC236}">
                <a16:creationId xmlns:a16="http://schemas.microsoft.com/office/drawing/2014/main" id="{F39E798C-B808-9EAC-D2A0-1E02EB6AB1BF}"/>
              </a:ext>
              <a:ext uri="{C183D7F6-B498-43B3-948B-1728B52AA6E4}">
                <adec:decorative xmlns:adec="http://schemas.microsoft.com/office/drawing/2017/decorative" val="0"/>
              </a:ext>
            </a:extLst>
          </p:cNvPr>
          <p:cNvSpPr>
            <a:spLocks noGrp="1"/>
          </p:cNvSpPr>
          <p:nvPr>
            <p:ph type="body" sz="half" idx="30" hasCustomPrompt="1"/>
          </p:nvPr>
        </p:nvSpPr>
        <p:spPr>
          <a:xfrm>
            <a:off x="2752352" y="5020763"/>
            <a:ext cx="1554922" cy="598988"/>
          </a:xfrm>
        </p:spPr>
        <p:txBody>
          <a:bodyPr/>
          <a:lstStyle>
            <a:lvl1pPr marL="0" indent="0">
              <a:buNone/>
              <a:defRPr kumimoji="0" lang="en-GB" sz="3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3" name="Picture">
            <a:extLst>
              <a:ext uri="{FF2B5EF4-FFF2-40B4-BE49-F238E27FC236}">
                <a16:creationId xmlns:a16="http://schemas.microsoft.com/office/drawing/2014/main" id="{CFE04DBC-D39A-6D3D-392C-E7AA745D0C75}"/>
              </a:ext>
              <a:ext uri="{C183D7F6-B498-43B3-948B-1728B52AA6E4}">
                <adec:decorative xmlns:adec="http://schemas.microsoft.com/office/drawing/2017/decorative" val="1"/>
              </a:ext>
            </a:extLst>
          </p:cNvPr>
          <p:cNvSpPr>
            <a:spLocks noGrp="1"/>
          </p:cNvSpPr>
          <p:nvPr>
            <p:ph type="pic" idx="1" hasCustomPrompt="1"/>
          </p:nvPr>
        </p:nvSpPr>
        <p:spPr bwMode="gray">
          <a:xfrm>
            <a:off x="6025978" y="3"/>
            <a:ext cx="3118022" cy="6857999"/>
          </a:xfrm>
          <a:solidFill>
            <a:srgbClr val="EDECF6"/>
          </a:solidFill>
        </p:spPr>
        <p:txBody>
          <a:bodyPr tIns="91440" bIns="0" anchor="t" anchorCtr="0"/>
          <a:lstStyle>
            <a:lvl1pPr marL="0" indent="0" algn="ctr">
              <a:spcAft>
                <a:spcPts val="0"/>
              </a:spcAft>
              <a:buNone/>
              <a:defRPr sz="105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noProof="0"/>
              <a:t>Add picture here, then ‘Send to Back’</a:t>
            </a:r>
          </a:p>
        </p:txBody>
      </p:sp>
      <p:sp>
        <p:nvSpPr>
          <p:cNvPr id="6" name="Footer">
            <a:extLst>
              <a:ext uri="{FF2B5EF4-FFF2-40B4-BE49-F238E27FC236}">
                <a16:creationId xmlns:a16="http://schemas.microsoft.com/office/drawing/2014/main" id="{51BEA71A-BE37-D5AA-64ED-EDB31A39AE40}"/>
              </a:ext>
            </a:extLst>
          </p:cNvPr>
          <p:cNvSpPr>
            <a:spLocks noGrp="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4CBBBA1B-5AA2-CB43-B59E-6C0DD9571941}"/>
              </a:ext>
            </a:extLst>
          </p:cNvPr>
          <p:cNvSpPr>
            <a:spLocks noGrp="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36566249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with Text and Data x2 B">
    <p:bg bwMode="gray">
      <p:bgPr>
        <a:solidFill>
          <a:srgbClr val="EDECF6"/>
        </a:solidFill>
        <a:effectLst/>
      </p:bgPr>
    </p:bg>
    <p:spTree>
      <p:nvGrpSpPr>
        <p:cNvPr id="1" name=""/>
        <p:cNvGrpSpPr/>
        <p:nvPr/>
      </p:nvGrpSpPr>
      <p:grpSpPr>
        <a:xfrm>
          <a:off x="0" y="0"/>
          <a:ext cx="0" cy="0"/>
          <a:chOff x="0" y="0"/>
          <a:chExt cx="0" cy="0"/>
        </a:xfrm>
      </p:grpSpPr>
      <p:sp>
        <p:nvSpPr>
          <p:cNvPr id="2" name="Section">
            <a:extLst>
              <a:ext uri="{FF2B5EF4-FFF2-40B4-BE49-F238E27FC236}">
                <a16:creationId xmlns:a16="http://schemas.microsoft.com/office/drawing/2014/main" id="{4CCDD28A-023B-F35D-B686-793D5175B47D}"/>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8" name="Title">
            <a:extLst>
              <a:ext uri="{FF2B5EF4-FFF2-40B4-BE49-F238E27FC236}">
                <a16:creationId xmlns:a16="http://schemas.microsoft.com/office/drawing/2014/main" id="{BD66E5D9-89E4-452D-81E9-305BE3BC55CC}"/>
              </a:ext>
            </a:extLst>
          </p:cNvPr>
          <p:cNvSpPr>
            <a:spLocks noGrp="1"/>
          </p:cNvSpPr>
          <p:nvPr>
            <p:ph type="title" hasCustomPrompt="1"/>
          </p:nvPr>
        </p:nvSpPr>
        <p:spPr>
          <a:xfrm>
            <a:off x="1112044" y="1731964"/>
            <a:ext cx="3195230" cy="1345066"/>
          </a:xfrm>
        </p:spPr>
        <p:txBody>
          <a:bodyPr/>
          <a:lstStyle>
            <a:lvl1pPr>
              <a:defRPr sz="2400"/>
            </a:lvl1pPr>
          </a:lstStyle>
          <a:p>
            <a:r>
              <a:rPr lang="en-US" noProof="0"/>
              <a:t>Place headline here, lorem ipsum dolor sit </a:t>
            </a:r>
            <a:r>
              <a:rPr lang="en-US" noProof="0" err="1"/>
              <a:t>amet</a:t>
            </a:r>
            <a:r>
              <a:rPr lang="en-US" noProof="0"/>
              <a:t> </a:t>
            </a:r>
            <a:r>
              <a:rPr lang="en-US" noProof="0" err="1"/>
              <a:t>adipiscing</a:t>
            </a:r>
            <a:r>
              <a:rPr lang="en-US" noProof="0"/>
              <a:t> </a:t>
            </a:r>
            <a:r>
              <a:rPr lang="en-US" noProof="0" err="1"/>
              <a:t>elit</a:t>
            </a:r>
            <a:endParaRPr lang="en-US" noProof="0"/>
          </a:p>
        </p:txBody>
      </p:sp>
      <p:sp>
        <p:nvSpPr>
          <p:cNvPr id="9" name="Icon 1">
            <a:extLst>
              <a:ext uri="{FF2B5EF4-FFF2-40B4-BE49-F238E27FC236}">
                <a16:creationId xmlns:a16="http://schemas.microsoft.com/office/drawing/2014/main" id="{994A4869-87A3-7BFE-8AAF-9B6832E7CB65}"/>
              </a:ext>
              <a:ext uri="{C183D7F6-B498-43B3-948B-1728B52AA6E4}">
                <adec:decorative xmlns:adec="http://schemas.microsoft.com/office/drawing/2017/decorative" val="1"/>
              </a:ext>
            </a:extLst>
          </p:cNvPr>
          <p:cNvSpPr>
            <a:spLocks noGrp="1"/>
          </p:cNvSpPr>
          <p:nvPr>
            <p:ph type="pic" sz="quarter" idx="46" hasCustomPrompt="1"/>
          </p:nvPr>
        </p:nvSpPr>
        <p:spPr>
          <a:xfrm>
            <a:off x="1116058" y="3684395"/>
            <a:ext cx="397764" cy="527684"/>
          </a:xfrm>
        </p:spPr>
        <p:txBody>
          <a:bodyPr anchor="ctr"/>
          <a:lstStyle>
            <a:lvl1pPr marL="0" indent="0" algn="ctr">
              <a:buNone/>
              <a:defRPr sz="750"/>
            </a:lvl1pPr>
          </a:lstStyle>
          <a:p>
            <a:r>
              <a:rPr lang="en-US" noProof="0"/>
              <a:t>Icon</a:t>
            </a:r>
          </a:p>
        </p:txBody>
      </p:sp>
      <p:sp>
        <p:nvSpPr>
          <p:cNvPr id="16" name="Subhead 1">
            <a:extLst>
              <a:ext uri="{FF2B5EF4-FFF2-40B4-BE49-F238E27FC236}">
                <a16:creationId xmlns:a16="http://schemas.microsoft.com/office/drawing/2014/main" id="{FEAACE1B-BEAD-3920-329D-328DD0C311A1}"/>
              </a:ext>
            </a:extLst>
          </p:cNvPr>
          <p:cNvSpPr>
            <a:spLocks noGrp="1"/>
          </p:cNvSpPr>
          <p:nvPr>
            <p:ph type="body" sz="half" idx="29" hasCustomPrompt="1"/>
          </p:nvPr>
        </p:nvSpPr>
        <p:spPr>
          <a:xfrm>
            <a:off x="1116059" y="4349617"/>
            <a:ext cx="1574551" cy="598988"/>
          </a:xfrm>
        </p:spPr>
        <p:txBody>
          <a:bodyPr/>
          <a:lstStyle>
            <a:lvl1pPr marL="0" indent="0">
              <a:buNone/>
              <a:defRPr kumimoji="0" lang="en-GB" sz="3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4" name="Text 1">
            <a:extLst>
              <a:ext uri="{FF2B5EF4-FFF2-40B4-BE49-F238E27FC236}">
                <a16:creationId xmlns:a16="http://schemas.microsoft.com/office/drawing/2014/main" id="{9E7D6D48-F720-9A3E-055F-AF9BDA41E722}"/>
              </a:ext>
            </a:extLst>
          </p:cNvPr>
          <p:cNvSpPr>
            <a:spLocks noGrp="1"/>
          </p:cNvSpPr>
          <p:nvPr>
            <p:ph type="body" sz="half" idx="2" hasCustomPrompt="1"/>
          </p:nvPr>
        </p:nvSpPr>
        <p:spPr>
          <a:xfrm>
            <a:off x="1116059" y="4993759"/>
            <a:ext cx="1574551" cy="598989"/>
          </a:xfrm>
        </p:spPr>
        <p:txBody>
          <a:bodyPr/>
          <a:lstStyle>
            <a:lvl1pPr marL="0" indent="0" algn="l" defTabSz="685783" rtl="0" eaLnBrk="1" latinLnBrk="0" hangingPunct="1">
              <a:lnSpc>
                <a:spcPct val="100000"/>
              </a:lnSpc>
              <a:spcBef>
                <a:spcPts val="0"/>
              </a:spcBef>
              <a:spcAft>
                <a:spcPts val="450"/>
              </a:spcAft>
              <a:buFont typeface="Plus Jakarta Sans" panose="020B0604020202020204" pitchFamily="34" charset="0"/>
              <a:buNone/>
              <a:defRPr lang="en-GB" sz="900" kern="1200" dirty="0">
                <a:solidFill>
                  <a:schemeClr val="tx2"/>
                </a:solidFill>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sp>
        <p:nvSpPr>
          <p:cNvPr id="10" name="Icon 2">
            <a:extLst>
              <a:ext uri="{FF2B5EF4-FFF2-40B4-BE49-F238E27FC236}">
                <a16:creationId xmlns:a16="http://schemas.microsoft.com/office/drawing/2014/main" id="{BED0C63F-D92F-A8AC-3577-7ECD10DF50F8}"/>
              </a:ext>
              <a:ext uri="{C183D7F6-B498-43B3-948B-1728B52AA6E4}">
                <adec:decorative xmlns:adec="http://schemas.microsoft.com/office/drawing/2017/decorative" val="1"/>
              </a:ext>
            </a:extLst>
          </p:cNvPr>
          <p:cNvSpPr>
            <a:spLocks noGrp="1"/>
          </p:cNvSpPr>
          <p:nvPr>
            <p:ph type="pic" sz="quarter" idx="47" hasCustomPrompt="1"/>
          </p:nvPr>
        </p:nvSpPr>
        <p:spPr>
          <a:xfrm>
            <a:off x="2828551" y="3684395"/>
            <a:ext cx="397764" cy="527684"/>
          </a:xfrm>
        </p:spPr>
        <p:txBody>
          <a:bodyPr anchor="ctr"/>
          <a:lstStyle>
            <a:lvl1pPr marL="0" indent="0" algn="ctr">
              <a:buNone/>
              <a:defRPr sz="750"/>
            </a:lvl1pPr>
          </a:lstStyle>
          <a:p>
            <a:r>
              <a:rPr lang="en-US" noProof="0"/>
              <a:t>Icon</a:t>
            </a:r>
          </a:p>
        </p:txBody>
      </p:sp>
      <p:sp>
        <p:nvSpPr>
          <p:cNvPr id="17" name="Subhead 2">
            <a:extLst>
              <a:ext uri="{FF2B5EF4-FFF2-40B4-BE49-F238E27FC236}">
                <a16:creationId xmlns:a16="http://schemas.microsoft.com/office/drawing/2014/main" id="{F39E798C-B808-9EAC-D2A0-1E02EB6AB1BF}"/>
              </a:ext>
            </a:extLst>
          </p:cNvPr>
          <p:cNvSpPr>
            <a:spLocks noGrp="1"/>
          </p:cNvSpPr>
          <p:nvPr>
            <p:ph type="body" sz="half" idx="30" hasCustomPrompt="1"/>
          </p:nvPr>
        </p:nvSpPr>
        <p:spPr>
          <a:xfrm>
            <a:off x="2828552" y="4349617"/>
            <a:ext cx="1554922" cy="598988"/>
          </a:xfrm>
        </p:spPr>
        <p:txBody>
          <a:bodyPr/>
          <a:lstStyle>
            <a:lvl1pPr marL="0" indent="0">
              <a:buNone/>
              <a:defRPr kumimoji="0" lang="en-GB" sz="3000" b="0" i="0" u="none" strike="noStrike" kern="1200" cap="none" spc="0" normalizeH="0" baseline="0" dirty="0">
                <a:ln>
                  <a:noFill/>
                </a:ln>
                <a:solidFill>
                  <a:srgbClr val="512EAB"/>
                </a:solidFill>
                <a:effectLst/>
                <a:uLnTx/>
                <a:uFillTx/>
                <a:latin typeface="Plus Jakarta Sans SemiBold" panose="020B0609020204030204"/>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XX%</a:t>
            </a:r>
          </a:p>
        </p:txBody>
      </p:sp>
      <p:sp>
        <p:nvSpPr>
          <p:cNvPr id="11" name="Text 2">
            <a:extLst>
              <a:ext uri="{FF2B5EF4-FFF2-40B4-BE49-F238E27FC236}">
                <a16:creationId xmlns:a16="http://schemas.microsoft.com/office/drawing/2014/main" id="{C7E6DEAE-07EC-BA82-0D28-AB61E76AA023}"/>
              </a:ext>
            </a:extLst>
          </p:cNvPr>
          <p:cNvSpPr>
            <a:spLocks noGrp="1"/>
          </p:cNvSpPr>
          <p:nvPr>
            <p:ph type="body" sz="half" idx="28" hasCustomPrompt="1"/>
          </p:nvPr>
        </p:nvSpPr>
        <p:spPr>
          <a:xfrm>
            <a:off x="2828552" y="4993759"/>
            <a:ext cx="1554922" cy="598989"/>
          </a:xfrm>
        </p:spPr>
        <p:txBody>
          <a:bodyPr/>
          <a:lstStyle>
            <a:lvl1pPr marL="0" indent="0" algn="l" defTabSz="685783" rtl="0" eaLnBrk="1" latinLnBrk="0" hangingPunct="1">
              <a:lnSpc>
                <a:spcPct val="100000"/>
              </a:lnSpc>
              <a:spcBef>
                <a:spcPts val="0"/>
              </a:spcBef>
              <a:spcAft>
                <a:spcPts val="450"/>
              </a:spcAft>
              <a:buFont typeface="Plus Jakarta Sans" panose="020B0604020202020204" pitchFamily="34" charset="0"/>
              <a:buNone/>
              <a:defRPr lang="en-GB" sz="900" kern="1200" dirty="0">
                <a:solidFill>
                  <a:schemeClr val="tx2"/>
                </a:solidFill>
                <a:latin typeface="+mn-lt"/>
                <a:ea typeface="+mn-ea"/>
                <a:cs typeface="+mn-cs"/>
              </a:defRPr>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US" noProof="0"/>
              <a:t>Place text here </a:t>
            </a:r>
          </a:p>
        </p:txBody>
      </p:sp>
      <p:cxnSp>
        <p:nvCxnSpPr>
          <p:cNvPr id="5" name="Straight Connector">
            <a:extLst>
              <a:ext uri="{FF2B5EF4-FFF2-40B4-BE49-F238E27FC236}">
                <a16:creationId xmlns:a16="http://schemas.microsoft.com/office/drawing/2014/main" id="{BD220C2B-AB8E-9F7A-0E6F-38DC50148B2D}"/>
              </a:ext>
              <a:ext uri="{C183D7F6-B498-43B3-948B-1728B52AA6E4}">
                <adec:decorative xmlns:adec="http://schemas.microsoft.com/office/drawing/2017/decorative" val="1"/>
              </a:ext>
            </a:extLst>
          </p:cNvPr>
          <p:cNvCxnSpPr>
            <a:cxnSpLocks/>
          </p:cNvCxnSpPr>
          <p:nvPr userDrawn="1"/>
        </p:nvCxnSpPr>
        <p:spPr bwMode="black">
          <a:xfrm>
            <a:off x="1113950" y="5769910"/>
            <a:ext cx="3113807"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3" name="Picture">
            <a:extLst>
              <a:ext uri="{FF2B5EF4-FFF2-40B4-BE49-F238E27FC236}">
                <a16:creationId xmlns:a16="http://schemas.microsoft.com/office/drawing/2014/main" id="{CFE04DBC-D39A-6D3D-392C-E7AA745D0C75}"/>
              </a:ext>
              <a:ext uri="{C183D7F6-B498-43B3-948B-1728B52AA6E4}">
                <adec:decorative xmlns:adec="http://schemas.microsoft.com/office/drawing/2017/decorative" val="1"/>
              </a:ext>
            </a:extLst>
          </p:cNvPr>
          <p:cNvSpPr>
            <a:spLocks noGrp="1"/>
          </p:cNvSpPr>
          <p:nvPr>
            <p:ph type="pic" idx="1" hasCustomPrompt="1"/>
          </p:nvPr>
        </p:nvSpPr>
        <p:spPr bwMode="gray">
          <a:xfrm>
            <a:off x="4624387" y="1096963"/>
            <a:ext cx="3405188" cy="4665662"/>
          </a:xfrm>
          <a:prstGeom prst="roundRect">
            <a:avLst>
              <a:gd name="adj" fmla="val 4080"/>
            </a:avLst>
          </a:prstGeom>
          <a:solidFill>
            <a:srgbClr val="C1BFFF"/>
          </a:solidFill>
        </p:spPr>
        <p:txBody>
          <a:bodyPr tIns="91440" bIns="0" anchor="t" anchorCtr="0"/>
          <a:lstStyle>
            <a:lvl1pPr marL="0" indent="0" algn="ctr">
              <a:spcAft>
                <a:spcPts val="0"/>
              </a:spcAft>
              <a:buNone/>
              <a:defRPr sz="105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r>
              <a:rPr lang="en-US" noProof="0"/>
              <a:t>Add picture here</a:t>
            </a:r>
          </a:p>
        </p:txBody>
      </p:sp>
      <p:sp>
        <p:nvSpPr>
          <p:cNvPr id="6" name="Footer">
            <a:extLst>
              <a:ext uri="{FF2B5EF4-FFF2-40B4-BE49-F238E27FC236}">
                <a16:creationId xmlns:a16="http://schemas.microsoft.com/office/drawing/2014/main" id="{51BEA71A-BE37-D5AA-64ED-EDB31A39AE40}"/>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7" name="Slide Number">
            <a:extLst>
              <a:ext uri="{FF2B5EF4-FFF2-40B4-BE49-F238E27FC236}">
                <a16:creationId xmlns:a16="http://schemas.microsoft.com/office/drawing/2014/main" id="{4CBBBA1B-5AA2-CB43-B59E-6C0DD9571941}"/>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9923215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am Profile x4 Dark">
    <p:bg bwMode="gray">
      <p:bgRef idx="1001">
        <a:schemeClr val="bg2"/>
      </p:bgRef>
    </p:bg>
    <p:spTree>
      <p:nvGrpSpPr>
        <p:cNvPr id="1" name=""/>
        <p:cNvGrpSpPr/>
        <p:nvPr/>
      </p:nvGrpSpPr>
      <p:grpSpPr>
        <a:xfrm>
          <a:off x="0" y="0"/>
          <a:ext cx="0" cy="0"/>
          <a:chOff x="0" y="0"/>
          <a:chExt cx="0" cy="0"/>
        </a:xfrm>
      </p:grpSpPr>
      <p:sp>
        <p:nvSpPr>
          <p:cNvPr id="3" name="Line Waves">
            <a:extLst>
              <a:ext uri="{FF2B5EF4-FFF2-40B4-BE49-F238E27FC236}">
                <a16:creationId xmlns:a16="http://schemas.microsoft.com/office/drawing/2014/main" id="{21EE0CFA-B51D-C635-D6A4-AB3B22C38E0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1765264"/>
            <a:ext cx="1743075" cy="4270115"/>
          </a:xfrm>
          <a:custGeom>
            <a:avLst/>
            <a:gdLst>
              <a:gd name="connsiteX0" fmla="*/ 0 w 2324100"/>
              <a:gd name="connsiteY0" fmla="*/ 692727 h 4270115"/>
              <a:gd name="connsiteX1" fmla="*/ 23841 w 2324100"/>
              <a:gd name="connsiteY1" fmla="*/ 731059 h 4270115"/>
              <a:gd name="connsiteX2" fmla="*/ 443757 w 2324100"/>
              <a:gd name="connsiteY2" fmla="*/ 2145682 h 4270115"/>
              <a:gd name="connsiteX3" fmla="*/ 443213 w 2324100"/>
              <a:gd name="connsiteY3" fmla="*/ 2145682 h 4270115"/>
              <a:gd name="connsiteX4" fmla="*/ 31412 w 2324100"/>
              <a:gd name="connsiteY4" fmla="*/ 3546472 h 4270115"/>
              <a:gd name="connsiteX5" fmla="*/ 0 w 2324100"/>
              <a:gd name="connsiteY5" fmla="*/ 3597467 h 4270115"/>
              <a:gd name="connsiteX6" fmla="*/ 0 w 2324100"/>
              <a:gd name="connsiteY6" fmla="*/ 3551763 h 4270115"/>
              <a:gd name="connsiteX7" fmla="*/ 37371 w 2324100"/>
              <a:gd name="connsiteY7" fmla="*/ 3488643 h 4270115"/>
              <a:gd name="connsiteX8" fmla="*/ 417059 w 2324100"/>
              <a:gd name="connsiteY8" fmla="*/ 2145137 h 4270115"/>
              <a:gd name="connsiteX9" fmla="*/ 37371 w 2324100"/>
              <a:gd name="connsiteY9" fmla="*/ 801632 h 4270115"/>
              <a:gd name="connsiteX10" fmla="*/ 0 w 2324100"/>
              <a:gd name="connsiteY10" fmla="*/ 738512 h 4270115"/>
              <a:gd name="connsiteX11" fmla="*/ 0 w 2324100"/>
              <a:gd name="connsiteY11" fmla="*/ 164941 h 4270115"/>
              <a:gd name="connsiteX12" fmla="*/ 53886 w 2324100"/>
              <a:gd name="connsiteY12" fmla="*/ 214190 h 4270115"/>
              <a:gd name="connsiteX13" fmla="*/ 1070357 w 2324100"/>
              <a:gd name="connsiteY13" fmla="*/ 2140779 h 4270115"/>
              <a:gd name="connsiteX14" fmla="*/ 178528 w 2324100"/>
              <a:gd name="connsiteY14" fmla="*/ 3948521 h 4270115"/>
              <a:gd name="connsiteX15" fmla="*/ 0 w 2324100"/>
              <a:gd name="connsiteY15" fmla="*/ 4116957 h 4270115"/>
              <a:gd name="connsiteX16" fmla="*/ 0 w 2324100"/>
              <a:gd name="connsiteY16" fmla="*/ 4077047 h 4270115"/>
              <a:gd name="connsiteX17" fmla="*/ 38919 w 2324100"/>
              <a:gd name="connsiteY17" fmla="*/ 4041827 h 4270115"/>
              <a:gd name="connsiteX18" fmla="*/ 1042569 w 2324100"/>
              <a:gd name="connsiteY18" fmla="*/ 2140234 h 4270115"/>
              <a:gd name="connsiteX19" fmla="*/ 38919 w 2324100"/>
              <a:gd name="connsiteY19" fmla="*/ 238641 h 4270115"/>
              <a:gd name="connsiteX20" fmla="*/ 0 w 2324100"/>
              <a:gd name="connsiteY20" fmla="*/ 203505 h 4270115"/>
              <a:gd name="connsiteX21" fmla="*/ 232349 w 2324100"/>
              <a:gd name="connsiteY21" fmla="*/ 145468 h 4270115"/>
              <a:gd name="connsiteX22" fmla="*/ 624110 w 2324100"/>
              <a:gd name="connsiteY22" fmla="*/ 429345 h 4270115"/>
              <a:gd name="connsiteX23" fmla="*/ 1696956 w 2324100"/>
              <a:gd name="connsiteY23" fmla="*/ 2135330 h 4270115"/>
              <a:gd name="connsiteX24" fmla="*/ 624110 w 2324100"/>
              <a:gd name="connsiteY24" fmla="*/ 3841315 h 4270115"/>
              <a:gd name="connsiteX25" fmla="*/ 275938 w 2324100"/>
              <a:gd name="connsiteY25" fmla="*/ 4096313 h 4270115"/>
              <a:gd name="connsiteX26" fmla="*/ 275938 w 2324100"/>
              <a:gd name="connsiteY26" fmla="*/ 4096859 h 4270115"/>
              <a:gd name="connsiteX27" fmla="*/ 2296312 w 2324100"/>
              <a:gd name="connsiteY27" fmla="*/ 2130971 h 4270115"/>
              <a:gd name="connsiteX28" fmla="*/ 232349 w 2324100"/>
              <a:gd name="connsiteY28" fmla="*/ 145468 h 4270115"/>
              <a:gd name="connsiteX29" fmla="*/ 0 w 2324100"/>
              <a:gd name="connsiteY29" fmla="*/ 0 h 4270115"/>
              <a:gd name="connsiteX30" fmla="*/ 101580 w 2324100"/>
              <a:gd name="connsiteY30" fmla="*/ 60469 h 4270115"/>
              <a:gd name="connsiteX31" fmla="*/ 1190228 w 2324100"/>
              <a:gd name="connsiteY31" fmla="*/ 638575 h 4270115"/>
              <a:gd name="connsiteX32" fmla="*/ 1190773 w 2324100"/>
              <a:gd name="connsiteY32" fmla="*/ 638575 h 4270115"/>
              <a:gd name="connsiteX33" fmla="*/ 2324100 w 2324100"/>
              <a:gd name="connsiteY33" fmla="*/ 2129882 h 4270115"/>
              <a:gd name="connsiteX34" fmla="*/ 1190773 w 2324100"/>
              <a:gd name="connsiteY34" fmla="*/ 3621188 h 4270115"/>
              <a:gd name="connsiteX35" fmla="*/ 144624 w 2324100"/>
              <a:gd name="connsiteY35" fmla="*/ 4182403 h 4270115"/>
              <a:gd name="connsiteX36" fmla="*/ 0 w 2324100"/>
              <a:gd name="connsiteY36" fmla="*/ 4270115 h 4270115"/>
              <a:gd name="connsiteX37" fmla="*/ 0 w 2324100"/>
              <a:gd name="connsiteY37" fmla="*/ 4228907 h 4270115"/>
              <a:gd name="connsiteX38" fmla="*/ 44450 w 2324100"/>
              <a:gd name="connsiteY38" fmla="*/ 4203853 h 4270115"/>
              <a:gd name="connsiteX39" fmla="*/ 133727 w 2324100"/>
              <a:gd name="connsiteY39" fmla="*/ 4157883 h 4270115"/>
              <a:gd name="connsiteX40" fmla="*/ 607218 w 2324100"/>
              <a:gd name="connsiteY40" fmla="*/ 3820065 h 4270115"/>
              <a:gd name="connsiteX41" fmla="*/ 1669713 w 2324100"/>
              <a:gd name="connsiteY41" fmla="*/ 2135330 h 4270115"/>
              <a:gd name="connsiteX42" fmla="*/ 607218 w 2324100"/>
              <a:gd name="connsiteY42" fmla="*/ 450595 h 4270115"/>
              <a:gd name="connsiteX43" fmla="*/ 3930 w 2324100"/>
              <a:gd name="connsiteY43" fmla="*/ 36507 h 4270115"/>
              <a:gd name="connsiteX44" fmla="*/ 0 w 2324100"/>
              <a:gd name="connsiteY44" fmla="*/ 33977 h 427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324100" h="4270115">
                <a:moveTo>
                  <a:pt x="0" y="692727"/>
                </a:moveTo>
                <a:lnTo>
                  <a:pt x="23841" y="731059"/>
                </a:lnTo>
                <a:cubicBezTo>
                  <a:pt x="271572" y="1154274"/>
                  <a:pt x="443757" y="1636264"/>
                  <a:pt x="443757" y="2145682"/>
                </a:cubicBezTo>
                <a:lnTo>
                  <a:pt x="443213" y="2145682"/>
                </a:lnTo>
                <a:cubicBezTo>
                  <a:pt x="443213" y="2649618"/>
                  <a:pt x="274782" y="3126647"/>
                  <a:pt x="31412" y="3546472"/>
                </a:cubicBezTo>
                <a:lnTo>
                  <a:pt x="0" y="3597467"/>
                </a:lnTo>
                <a:lnTo>
                  <a:pt x="0" y="3551763"/>
                </a:lnTo>
                <a:lnTo>
                  <a:pt x="37371" y="3488643"/>
                </a:lnTo>
                <a:cubicBezTo>
                  <a:pt x="339541" y="2949468"/>
                  <a:pt x="417059" y="2482275"/>
                  <a:pt x="417059" y="2145137"/>
                </a:cubicBezTo>
                <a:cubicBezTo>
                  <a:pt x="417059" y="1808000"/>
                  <a:pt x="339541" y="1340807"/>
                  <a:pt x="37371" y="801632"/>
                </a:cubicBezTo>
                <a:lnTo>
                  <a:pt x="0" y="738512"/>
                </a:lnTo>
                <a:close/>
                <a:moveTo>
                  <a:pt x="0" y="164941"/>
                </a:moveTo>
                <a:lnTo>
                  <a:pt x="53886" y="214190"/>
                </a:lnTo>
                <a:cubicBezTo>
                  <a:pt x="576910" y="709885"/>
                  <a:pt x="1070357" y="1398668"/>
                  <a:pt x="1070357" y="2140779"/>
                </a:cubicBezTo>
                <a:cubicBezTo>
                  <a:pt x="1070357" y="2836509"/>
                  <a:pt x="652556" y="3469204"/>
                  <a:pt x="178528" y="3948521"/>
                </a:cubicBezTo>
                <a:lnTo>
                  <a:pt x="0" y="4116957"/>
                </a:lnTo>
                <a:lnTo>
                  <a:pt x="0" y="4077047"/>
                </a:lnTo>
                <a:lnTo>
                  <a:pt x="38919" y="4041827"/>
                </a:lnTo>
                <a:cubicBezTo>
                  <a:pt x="496609" y="3609746"/>
                  <a:pt x="1042569" y="2929748"/>
                  <a:pt x="1042569" y="2140234"/>
                </a:cubicBezTo>
                <a:cubicBezTo>
                  <a:pt x="1042569" y="1350719"/>
                  <a:pt x="496609" y="670177"/>
                  <a:pt x="38919" y="238641"/>
                </a:cubicBezTo>
                <a:lnTo>
                  <a:pt x="0" y="203505"/>
                </a:lnTo>
                <a:close/>
                <a:moveTo>
                  <a:pt x="232349" y="145468"/>
                </a:moveTo>
                <a:cubicBezTo>
                  <a:pt x="360392" y="229923"/>
                  <a:pt x="493885" y="325275"/>
                  <a:pt x="624110" y="429345"/>
                </a:cubicBezTo>
                <a:cubicBezTo>
                  <a:pt x="1113401" y="819472"/>
                  <a:pt x="1696956" y="1432449"/>
                  <a:pt x="1696956" y="2135330"/>
                </a:cubicBezTo>
                <a:cubicBezTo>
                  <a:pt x="1696956" y="2838211"/>
                  <a:pt x="1113401" y="3451189"/>
                  <a:pt x="624110" y="3841315"/>
                </a:cubicBezTo>
                <a:cubicBezTo>
                  <a:pt x="508051" y="3933943"/>
                  <a:pt x="390361" y="4018943"/>
                  <a:pt x="275938" y="4096313"/>
                </a:cubicBezTo>
                <a:lnTo>
                  <a:pt x="275938" y="4096859"/>
                </a:lnTo>
                <a:cubicBezTo>
                  <a:pt x="899813" y="3813527"/>
                  <a:pt x="2296312" y="3055068"/>
                  <a:pt x="2296312" y="2130971"/>
                </a:cubicBezTo>
                <a:cubicBezTo>
                  <a:pt x="2296312" y="1206873"/>
                  <a:pt x="831704" y="411365"/>
                  <a:pt x="232349" y="145468"/>
                </a:cubicBezTo>
                <a:close/>
                <a:moveTo>
                  <a:pt x="0" y="0"/>
                </a:moveTo>
                <a:lnTo>
                  <a:pt x="101580" y="60469"/>
                </a:lnTo>
                <a:cubicBezTo>
                  <a:pt x="309719" y="141109"/>
                  <a:pt x="754333" y="348705"/>
                  <a:pt x="1190228" y="638575"/>
                </a:cubicBezTo>
                <a:lnTo>
                  <a:pt x="1190773" y="638575"/>
                </a:lnTo>
                <a:cubicBezTo>
                  <a:pt x="1707854" y="982387"/>
                  <a:pt x="2324100" y="1520173"/>
                  <a:pt x="2324100" y="2129882"/>
                </a:cubicBezTo>
                <a:cubicBezTo>
                  <a:pt x="2324100" y="2739590"/>
                  <a:pt x="1707854" y="3277375"/>
                  <a:pt x="1190773" y="3621188"/>
                </a:cubicBezTo>
                <a:cubicBezTo>
                  <a:pt x="782121" y="3893077"/>
                  <a:pt x="366931" y="4091955"/>
                  <a:pt x="144624" y="4182403"/>
                </a:cubicBezTo>
                <a:lnTo>
                  <a:pt x="0" y="4270115"/>
                </a:lnTo>
                <a:lnTo>
                  <a:pt x="0" y="4228907"/>
                </a:lnTo>
                <a:lnTo>
                  <a:pt x="44450" y="4203853"/>
                </a:lnTo>
                <a:cubicBezTo>
                  <a:pt x="84069" y="4181893"/>
                  <a:pt x="115729" y="4165273"/>
                  <a:pt x="133727" y="4157883"/>
                </a:cubicBezTo>
                <a:cubicBezTo>
                  <a:pt x="283566" y="4062532"/>
                  <a:pt x="444848" y="3949744"/>
                  <a:pt x="607218" y="3820065"/>
                </a:cubicBezTo>
                <a:cubicBezTo>
                  <a:pt x="1092152" y="3433752"/>
                  <a:pt x="1669713" y="2827313"/>
                  <a:pt x="1669713" y="2135330"/>
                </a:cubicBezTo>
                <a:cubicBezTo>
                  <a:pt x="1669713" y="1443347"/>
                  <a:pt x="1092152" y="836907"/>
                  <a:pt x="607218" y="450595"/>
                </a:cubicBezTo>
                <a:cubicBezTo>
                  <a:pt x="452270" y="327114"/>
                  <a:pt x="91661" y="93085"/>
                  <a:pt x="3930" y="36507"/>
                </a:cubicBezTo>
                <a:lnTo>
                  <a:pt x="0" y="33977"/>
                </a:lnTo>
                <a:close/>
              </a:path>
            </a:pathLst>
          </a:custGeom>
          <a:gradFill flip="none" rotWithShape="1">
            <a:gsLst>
              <a:gs pos="0">
                <a:srgbClr val="0D004D"/>
              </a:gs>
              <a:gs pos="100000">
                <a:srgbClr val="512EAB"/>
              </a:gs>
            </a:gsLst>
            <a:lin ang="0" scaled="1"/>
            <a:tileRect/>
          </a:gradFill>
          <a:ln w="20455" cap="flat">
            <a:noFill/>
            <a:prstDash val="solid"/>
            <a:miter/>
          </a:ln>
        </p:spPr>
        <p:txBody>
          <a:bodyPr wrap="square" rtlCol="0" anchor="ctr">
            <a:noAutofit/>
          </a:bodyPr>
          <a:lstStyle/>
          <a:p>
            <a:endParaRPr lang="en-US" sz="1350" noProof="0"/>
          </a:p>
        </p:txBody>
      </p:sp>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bwMode="white">
          <a:xfrm>
            <a:off x="412623" y="0"/>
            <a:ext cx="2705400" cy="547200"/>
          </a:xfrm>
        </p:spPr>
        <p:txBody>
          <a:bodyPr anchor="ctr" anchorCtr="0"/>
          <a:lstStyle>
            <a:lvl1pPr marL="0" indent="0">
              <a:spcAft>
                <a:spcPts val="0"/>
              </a:spcAft>
              <a:buNone/>
              <a:defRPr lang="en-US" sz="750" kern="1200" cap="all" baseline="0" dirty="0">
                <a:solidFill>
                  <a:srgbClr val="C1BFFF"/>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bwMode="white">
          <a:xfrm>
            <a:off x="412624" y="1063620"/>
            <a:ext cx="1399508" cy="1603381"/>
          </a:xfrm>
        </p:spPr>
        <p:txBody>
          <a:bodyPr/>
          <a:lstStyle/>
          <a:p>
            <a:r>
              <a:rPr lang="en-US" noProof="0"/>
              <a:t>Place headline here</a:t>
            </a:r>
          </a:p>
        </p:txBody>
      </p:sp>
      <p:sp>
        <p:nvSpPr>
          <p:cNvPr id="29" name="Picture 1">
            <a:extLst>
              <a:ext uri="{FF2B5EF4-FFF2-40B4-BE49-F238E27FC236}">
                <a16:creationId xmlns:a16="http://schemas.microsoft.com/office/drawing/2014/main" id="{D8581F6C-6922-071F-CA80-4A7DEBE5C40D}"/>
              </a:ext>
              <a:ext uri="{C183D7F6-B498-43B3-948B-1728B52AA6E4}">
                <adec:decorative xmlns:adec="http://schemas.microsoft.com/office/drawing/2017/decorative" val="1"/>
              </a:ext>
            </a:extLst>
          </p:cNvPr>
          <p:cNvSpPr>
            <a:spLocks noGrp="1"/>
          </p:cNvSpPr>
          <p:nvPr>
            <p:ph type="pic" sz="quarter" idx="28" hasCustomPrompt="1"/>
          </p:nvPr>
        </p:nvSpPr>
        <p:spPr bwMode="invGray">
          <a:xfrm>
            <a:off x="2103701"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solidFill>
                  <a:schemeClr val="bg2"/>
                </a:solidFill>
              </a:defRPr>
            </a:lvl1pPr>
          </a:lstStyle>
          <a:p>
            <a:r>
              <a:rPr lang="en-US" noProof="0"/>
              <a:t>Profile picture</a:t>
            </a:r>
          </a:p>
        </p:txBody>
      </p:sp>
      <p:sp>
        <p:nvSpPr>
          <p:cNvPr id="34" name="Subhead 1">
            <a:extLst>
              <a:ext uri="{FF2B5EF4-FFF2-40B4-BE49-F238E27FC236}">
                <a16:creationId xmlns:a16="http://schemas.microsoft.com/office/drawing/2014/main" id="{BCC06B0D-5D4C-DCF5-57E9-7618AF2949ED}"/>
              </a:ext>
            </a:extLst>
          </p:cNvPr>
          <p:cNvSpPr>
            <a:spLocks noGrp="1"/>
          </p:cNvSpPr>
          <p:nvPr>
            <p:ph type="body" idx="1" hasCustomPrompt="1"/>
          </p:nvPr>
        </p:nvSpPr>
        <p:spPr bwMode="white">
          <a:xfrm>
            <a:off x="2094296"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35" name="Overview 1">
            <a:extLst>
              <a:ext uri="{FF2B5EF4-FFF2-40B4-BE49-F238E27FC236}">
                <a16:creationId xmlns:a16="http://schemas.microsoft.com/office/drawing/2014/main" id="{C7FD8158-E7E5-5628-6617-9E0287C2ACB6}"/>
              </a:ext>
            </a:extLst>
          </p:cNvPr>
          <p:cNvSpPr>
            <a:spLocks noGrp="1"/>
          </p:cNvSpPr>
          <p:nvPr>
            <p:ph type="body" sz="quarter" idx="14" hasCustomPrompt="1"/>
          </p:nvPr>
        </p:nvSpPr>
        <p:spPr bwMode="white">
          <a:xfrm>
            <a:off x="2094296"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36" name="Text 1">
            <a:extLst>
              <a:ext uri="{FF2B5EF4-FFF2-40B4-BE49-F238E27FC236}">
                <a16:creationId xmlns:a16="http://schemas.microsoft.com/office/drawing/2014/main" id="{8029DF93-39A4-DCC9-B520-0C8C8DA19EF8}"/>
              </a:ext>
            </a:extLst>
          </p:cNvPr>
          <p:cNvSpPr>
            <a:spLocks noGrp="1"/>
          </p:cNvSpPr>
          <p:nvPr>
            <p:ph type="body" sz="quarter" idx="33" hasCustomPrompt="1"/>
          </p:nvPr>
        </p:nvSpPr>
        <p:spPr bwMode="white">
          <a:xfrm>
            <a:off x="2094296"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0" name="Picture 2">
            <a:extLst>
              <a:ext uri="{FF2B5EF4-FFF2-40B4-BE49-F238E27FC236}">
                <a16:creationId xmlns:a16="http://schemas.microsoft.com/office/drawing/2014/main" id="{7F1232CD-8F02-2A62-26C1-B866F446AC0A}"/>
              </a:ext>
              <a:ext uri="{C183D7F6-B498-43B3-948B-1728B52AA6E4}">
                <adec:decorative xmlns:adec="http://schemas.microsoft.com/office/drawing/2017/decorative" val="1"/>
              </a:ext>
            </a:extLst>
          </p:cNvPr>
          <p:cNvSpPr>
            <a:spLocks noGrp="1"/>
          </p:cNvSpPr>
          <p:nvPr>
            <p:ph type="pic" sz="quarter" idx="29" hasCustomPrompt="1"/>
          </p:nvPr>
        </p:nvSpPr>
        <p:spPr bwMode="invGray">
          <a:xfrm>
            <a:off x="3790539"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solidFill>
                  <a:schemeClr val="bg2"/>
                </a:solidFill>
              </a:defRPr>
            </a:lvl1pPr>
          </a:lstStyle>
          <a:p>
            <a:r>
              <a:rPr lang="en-US" noProof="0"/>
              <a:t>Profile picture</a:t>
            </a:r>
          </a:p>
        </p:txBody>
      </p:sp>
      <p:sp>
        <p:nvSpPr>
          <p:cNvPr id="37" name="Subhead 2">
            <a:extLst>
              <a:ext uri="{FF2B5EF4-FFF2-40B4-BE49-F238E27FC236}">
                <a16:creationId xmlns:a16="http://schemas.microsoft.com/office/drawing/2014/main" id="{AA29FE22-EC43-8F1F-0422-5140B5E16765}"/>
              </a:ext>
            </a:extLst>
          </p:cNvPr>
          <p:cNvSpPr>
            <a:spLocks noGrp="1"/>
          </p:cNvSpPr>
          <p:nvPr>
            <p:ph type="body" idx="34" hasCustomPrompt="1"/>
          </p:nvPr>
        </p:nvSpPr>
        <p:spPr bwMode="white">
          <a:xfrm>
            <a:off x="3781135"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38" name="Overview 2">
            <a:extLst>
              <a:ext uri="{FF2B5EF4-FFF2-40B4-BE49-F238E27FC236}">
                <a16:creationId xmlns:a16="http://schemas.microsoft.com/office/drawing/2014/main" id="{8762CF4D-2976-7A60-0108-65E18C77EF27}"/>
              </a:ext>
            </a:extLst>
          </p:cNvPr>
          <p:cNvSpPr>
            <a:spLocks noGrp="1"/>
          </p:cNvSpPr>
          <p:nvPr>
            <p:ph type="body" sz="quarter" idx="35" hasCustomPrompt="1"/>
          </p:nvPr>
        </p:nvSpPr>
        <p:spPr bwMode="white">
          <a:xfrm>
            <a:off x="3781135"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39" name="Text 2">
            <a:extLst>
              <a:ext uri="{FF2B5EF4-FFF2-40B4-BE49-F238E27FC236}">
                <a16:creationId xmlns:a16="http://schemas.microsoft.com/office/drawing/2014/main" id="{A4322B94-2975-3571-26B9-CCE8A541E555}"/>
              </a:ext>
            </a:extLst>
          </p:cNvPr>
          <p:cNvSpPr>
            <a:spLocks noGrp="1"/>
          </p:cNvSpPr>
          <p:nvPr>
            <p:ph type="body" sz="quarter" idx="36" hasCustomPrompt="1"/>
          </p:nvPr>
        </p:nvSpPr>
        <p:spPr bwMode="white">
          <a:xfrm>
            <a:off x="3781135"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1" name="Picture 3">
            <a:extLst>
              <a:ext uri="{FF2B5EF4-FFF2-40B4-BE49-F238E27FC236}">
                <a16:creationId xmlns:a16="http://schemas.microsoft.com/office/drawing/2014/main" id="{1A0D2F8A-AF54-62BF-0C4C-4D15A09C40D4}"/>
              </a:ext>
              <a:ext uri="{C183D7F6-B498-43B3-948B-1728B52AA6E4}">
                <adec:decorative xmlns:adec="http://schemas.microsoft.com/office/drawing/2017/decorative" val="1"/>
              </a:ext>
            </a:extLst>
          </p:cNvPr>
          <p:cNvSpPr>
            <a:spLocks noGrp="1"/>
          </p:cNvSpPr>
          <p:nvPr>
            <p:ph type="pic" sz="quarter" idx="30" hasCustomPrompt="1"/>
          </p:nvPr>
        </p:nvSpPr>
        <p:spPr bwMode="invGray">
          <a:xfrm>
            <a:off x="5477378" y="1106244"/>
            <a:ext cx="1571400" cy="2876400"/>
          </a:xfrm>
          <a:prstGeom prst="roundRect">
            <a:avLst>
              <a:gd name="adj" fmla="val 7575"/>
            </a:avLst>
          </a:prstGeom>
          <a:solidFill>
            <a:srgbClr val="C1BFFF"/>
          </a:solidFill>
        </p:spPr>
        <p:txBody>
          <a:bodyPr tIns="91440" anchor="t" anchorCtr="0"/>
          <a:lstStyle>
            <a:lvl1pPr marL="0" indent="0" algn="ctr">
              <a:spcAft>
                <a:spcPts val="0"/>
              </a:spcAft>
              <a:buNone/>
              <a:defRPr sz="1050">
                <a:solidFill>
                  <a:schemeClr val="bg2"/>
                </a:solidFill>
              </a:defRPr>
            </a:lvl1pPr>
          </a:lstStyle>
          <a:p>
            <a:r>
              <a:rPr lang="en-US" noProof="0"/>
              <a:t>Profile picture</a:t>
            </a:r>
          </a:p>
        </p:txBody>
      </p:sp>
      <p:sp>
        <p:nvSpPr>
          <p:cNvPr id="40" name="Subhead 3">
            <a:extLst>
              <a:ext uri="{FF2B5EF4-FFF2-40B4-BE49-F238E27FC236}">
                <a16:creationId xmlns:a16="http://schemas.microsoft.com/office/drawing/2014/main" id="{19CCED15-E16C-52B8-D959-6CDFBAB2BC36}"/>
              </a:ext>
            </a:extLst>
          </p:cNvPr>
          <p:cNvSpPr>
            <a:spLocks noGrp="1"/>
          </p:cNvSpPr>
          <p:nvPr>
            <p:ph type="body" idx="37" hasCustomPrompt="1"/>
          </p:nvPr>
        </p:nvSpPr>
        <p:spPr bwMode="white">
          <a:xfrm>
            <a:off x="5467973"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41" name="Overview 3">
            <a:extLst>
              <a:ext uri="{FF2B5EF4-FFF2-40B4-BE49-F238E27FC236}">
                <a16:creationId xmlns:a16="http://schemas.microsoft.com/office/drawing/2014/main" id="{3679B495-B9DF-A4FB-6A13-A2C3377AB7F2}"/>
              </a:ext>
            </a:extLst>
          </p:cNvPr>
          <p:cNvSpPr>
            <a:spLocks noGrp="1"/>
          </p:cNvSpPr>
          <p:nvPr>
            <p:ph type="body" sz="quarter" idx="38" hasCustomPrompt="1"/>
          </p:nvPr>
        </p:nvSpPr>
        <p:spPr bwMode="white">
          <a:xfrm>
            <a:off x="5467973"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42" name="Text 3">
            <a:extLst>
              <a:ext uri="{FF2B5EF4-FFF2-40B4-BE49-F238E27FC236}">
                <a16:creationId xmlns:a16="http://schemas.microsoft.com/office/drawing/2014/main" id="{4C6407FB-88B8-767C-474A-9FA4AF59B9B9}"/>
              </a:ext>
            </a:extLst>
          </p:cNvPr>
          <p:cNvSpPr>
            <a:spLocks noGrp="1"/>
          </p:cNvSpPr>
          <p:nvPr>
            <p:ph type="body" sz="quarter" idx="39" hasCustomPrompt="1"/>
          </p:nvPr>
        </p:nvSpPr>
        <p:spPr bwMode="white">
          <a:xfrm>
            <a:off x="5467973"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2" name="Picture 4">
            <a:extLst>
              <a:ext uri="{FF2B5EF4-FFF2-40B4-BE49-F238E27FC236}">
                <a16:creationId xmlns:a16="http://schemas.microsoft.com/office/drawing/2014/main" id="{8208AA10-657F-1B30-B765-B4F980FADCFA}"/>
              </a:ext>
              <a:ext uri="{C183D7F6-B498-43B3-948B-1728B52AA6E4}">
                <adec:decorative xmlns:adec="http://schemas.microsoft.com/office/drawing/2017/decorative" val="1"/>
              </a:ext>
            </a:extLst>
          </p:cNvPr>
          <p:cNvSpPr>
            <a:spLocks noGrp="1"/>
          </p:cNvSpPr>
          <p:nvPr>
            <p:ph type="pic" sz="quarter" idx="31" hasCustomPrompt="1"/>
          </p:nvPr>
        </p:nvSpPr>
        <p:spPr bwMode="invGray">
          <a:xfrm>
            <a:off x="7164216"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solidFill>
                  <a:schemeClr val="bg2"/>
                </a:solidFill>
              </a:defRPr>
            </a:lvl1pPr>
          </a:lstStyle>
          <a:p>
            <a:r>
              <a:rPr lang="en-US" noProof="0"/>
              <a:t>Profile picture</a:t>
            </a:r>
          </a:p>
        </p:txBody>
      </p:sp>
      <p:sp>
        <p:nvSpPr>
          <p:cNvPr id="43" name="Subhead 4">
            <a:extLst>
              <a:ext uri="{FF2B5EF4-FFF2-40B4-BE49-F238E27FC236}">
                <a16:creationId xmlns:a16="http://schemas.microsoft.com/office/drawing/2014/main" id="{629CBC16-DFEC-9D43-DD1E-ED8F09DE87B0}"/>
              </a:ext>
            </a:extLst>
          </p:cNvPr>
          <p:cNvSpPr>
            <a:spLocks noGrp="1"/>
          </p:cNvSpPr>
          <p:nvPr>
            <p:ph type="body" idx="40" hasCustomPrompt="1"/>
          </p:nvPr>
        </p:nvSpPr>
        <p:spPr bwMode="white">
          <a:xfrm>
            <a:off x="7154812"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44" name="Overview 4">
            <a:extLst>
              <a:ext uri="{FF2B5EF4-FFF2-40B4-BE49-F238E27FC236}">
                <a16:creationId xmlns:a16="http://schemas.microsoft.com/office/drawing/2014/main" id="{B1D9EFEF-914A-19D1-0B76-7C3D99E74919}"/>
              </a:ext>
            </a:extLst>
          </p:cNvPr>
          <p:cNvSpPr>
            <a:spLocks noGrp="1"/>
          </p:cNvSpPr>
          <p:nvPr>
            <p:ph type="body" sz="quarter" idx="41" hasCustomPrompt="1"/>
          </p:nvPr>
        </p:nvSpPr>
        <p:spPr bwMode="white">
          <a:xfrm>
            <a:off x="7154812"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45" name="Text 4">
            <a:extLst>
              <a:ext uri="{FF2B5EF4-FFF2-40B4-BE49-F238E27FC236}">
                <a16:creationId xmlns:a16="http://schemas.microsoft.com/office/drawing/2014/main" id="{24F6D455-7576-59A9-DB1B-93667C91A436}"/>
              </a:ext>
            </a:extLst>
          </p:cNvPr>
          <p:cNvSpPr>
            <a:spLocks noGrp="1"/>
          </p:cNvSpPr>
          <p:nvPr>
            <p:ph type="body" sz="quarter" idx="42" hasCustomPrompt="1"/>
          </p:nvPr>
        </p:nvSpPr>
        <p:spPr bwMode="white">
          <a:xfrm>
            <a:off x="7154812"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763067021"/>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am Profile x4">
    <p:bg bwMode="ltGray">
      <p:bgPr>
        <a:solidFill>
          <a:srgbClr val="EDECF6"/>
        </a:solidFill>
        <a:effectLst/>
      </p:bgPr>
    </p:bg>
    <p:spTree>
      <p:nvGrpSpPr>
        <p:cNvPr id="1" name=""/>
        <p:cNvGrpSpPr/>
        <p:nvPr/>
      </p:nvGrpSpPr>
      <p:grpSpPr>
        <a:xfrm>
          <a:off x="0" y="0"/>
          <a:ext cx="0" cy="0"/>
          <a:chOff x="0" y="0"/>
          <a:chExt cx="0" cy="0"/>
        </a:xfrm>
      </p:grpSpPr>
      <p:sp>
        <p:nvSpPr>
          <p:cNvPr id="3" name="Line Waves">
            <a:extLst>
              <a:ext uri="{FF2B5EF4-FFF2-40B4-BE49-F238E27FC236}">
                <a16:creationId xmlns:a16="http://schemas.microsoft.com/office/drawing/2014/main" id="{D186FDAB-7949-432D-448A-914280C408B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ltGray">
          <a:xfrm>
            <a:off x="1" y="1765264"/>
            <a:ext cx="1743075" cy="4270115"/>
          </a:xfrm>
          <a:custGeom>
            <a:avLst/>
            <a:gdLst>
              <a:gd name="connsiteX0" fmla="*/ 0 w 2324100"/>
              <a:gd name="connsiteY0" fmla="*/ 692727 h 4270115"/>
              <a:gd name="connsiteX1" fmla="*/ 23841 w 2324100"/>
              <a:gd name="connsiteY1" fmla="*/ 731059 h 4270115"/>
              <a:gd name="connsiteX2" fmla="*/ 443757 w 2324100"/>
              <a:gd name="connsiteY2" fmla="*/ 2145682 h 4270115"/>
              <a:gd name="connsiteX3" fmla="*/ 443213 w 2324100"/>
              <a:gd name="connsiteY3" fmla="*/ 2145682 h 4270115"/>
              <a:gd name="connsiteX4" fmla="*/ 31412 w 2324100"/>
              <a:gd name="connsiteY4" fmla="*/ 3546472 h 4270115"/>
              <a:gd name="connsiteX5" fmla="*/ 0 w 2324100"/>
              <a:gd name="connsiteY5" fmla="*/ 3597467 h 4270115"/>
              <a:gd name="connsiteX6" fmla="*/ 0 w 2324100"/>
              <a:gd name="connsiteY6" fmla="*/ 3551763 h 4270115"/>
              <a:gd name="connsiteX7" fmla="*/ 37371 w 2324100"/>
              <a:gd name="connsiteY7" fmla="*/ 3488643 h 4270115"/>
              <a:gd name="connsiteX8" fmla="*/ 417059 w 2324100"/>
              <a:gd name="connsiteY8" fmla="*/ 2145137 h 4270115"/>
              <a:gd name="connsiteX9" fmla="*/ 37371 w 2324100"/>
              <a:gd name="connsiteY9" fmla="*/ 801632 h 4270115"/>
              <a:gd name="connsiteX10" fmla="*/ 0 w 2324100"/>
              <a:gd name="connsiteY10" fmla="*/ 738512 h 4270115"/>
              <a:gd name="connsiteX11" fmla="*/ 0 w 2324100"/>
              <a:gd name="connsiteY11" fmla="*/ 164941 h 4270115"/>
              <a:gd name="connsiteX12" fmla="*/ 53886 w 2324100"/>
              <a:gd name="connsiteY12" fmla="*/ 214190 h 4270115"/>
              <a:gd name="connsiteX13" fmla="*/ 1070357 w 2324100"/>
              <a:gd name="connsiteY13" fmla="*/ 2140779 h 4270115"/>
              <a:gd name="connsiteX14" fmla="*/ 178528 w 2324100"/>
              <a:gd name="connsiteY14" fmla="*/ 3948521 h 4270115"/>
              <a:gd name="connsiteX15" fmla="*/ 0 w 2324100"/>
              <a:gd name="connsiteY15" fmla="*/ 4116957 h 4270115"/>
              <a:gd name="connsiteX16" fmla="*/ 0 w 2324100"/>
              <a:gd name="connsiteY16" fmla="*/ 4077047 h 4270115"/>
              <a:gd name="connsiteX17" fmla="*/ 38919 w 2324100"/>
              <a:gd name="connsiteY17" fmla="*/ 4041827 h 4270115"/>
              <a:gd name="connsiteX18" fmla="*/ 1042569 w 2324100"/>
              <a:gd name="connsiteY18" fmla="*/ 2140234 h 4270115"/>
              <a:gd name="connsiteX19" fmla="*/ 38919 w 2324100"/>
              <a:gd name="connsiteY19" fmla="*/ 238641 h 4270115"/>
              <a:gd name="connsiteX20" fmla="*/ 0 w 2324100"/>
              <a:gd name="connsiteY20" fmla="*/ 203505 h 4270115"/>
              <a:gd name="connsiteX21" fmla="*/ 232349 w 2324100"/>
              <a:gd name="connsiteY21" fmla="*/ 145468 h 4270115"/>
              <a:gd name="connsiteX22" fmla="*/ 624110 w 2324100"/>
              <a:gd name="connsiteY22" fmla="*/ 429345 h 4270115"/>
              <a:gd name="connsiteX23" fmla="*/ 1696956 w 2324100"/>
              <a:gd name="connsiteY23" fmla="*/ 2135330 h 4270115"/>
              <a:gd name="connsiteX24" fmla="*/ 624110 w 2324100"/>
              <a:gd name="connsiteY24" fmla="*/ 3841315 h 4270115"/>
              <a:gd name="connsiteX25" fmla="*/ 275938 w 2324100"/>
              <a:gd name="connsiteY25" fmla="*/ 4096313 h 4270115"/>
              <a:gd name="connsiteX26" fmla="*/ 275938 w 2324100"/>
              <a:gd name="connsiteY26" fmla="*/ 4096859 h 4270115"/>
              <a:gd name="connsiteX27" fmla="*/ 2296312 w 2324100"/>
              <a:gd name="connsiteY27" fmla="*/ 2130971 h 4270115"/>
              <a:gd name="connsiteX28" fmla="*/ 232349 w 2324100"/>
              <a:gd name="connsiteY28" fmla="*/ 145468 h 4270115"/>
              <a:gd name="connsiteX29" fmla="*/ 0 w 2324100"/>
              <a:gd name="connsiteY29" fmla="*/ 0 h 4270115"/>
              <a:gd name="connsiteX30" fmla="*/ 101580 w 2324100"/>
              <a:gd name="connsiteY30" fmla="*/ 60469 h 4270115"/>
              <a:gd name="connsiteX31" fmla="*/ 1190228 w 2324100"/>
              <a:gd name="connsiteY31" fmla="*/ 638575 h 4270115"/>
              <a:gd name="connsiteX32" fmla="*/ 1190773 w 2324100"/>
              <a:gd name="connsiteY32" fmla="*/ 638575 h 4270115"/>
              <a:gd name="connsiteX33" fmla="*/ 2324100 w 2324100"/>
              <a:gd name="connsiteY33" fmla="*/ 2129882 h 4270115"/>
              <a:gd name="connsiteX34" fmla="*/ 1190773 w 2324100"/>
              <a:gd name="connsiteY34" fmla="*/ 3621188 h 4270115"/>
              <a:gd name="connsiteX35" fmla="*/ 144624 w 2324100"/>
              <a:gd name="connsiteY35" fmla="*/ 4182403 h 4270115"/>
              <a:gd name="connsiteX36" fmla="*/ 0 w 2324100"/>
              <a:gd name="connsiteY36" fmla="*/ 4270115 h 4270115"/>
              <a:gd name="connsiteX37" fmla="*/ 0 w 2324100"/>
              <a:gd name="connsiteY37" fmla="*/ 4228907 h 4270115"/>
              <a:gd name="connsiteX38" fmla="*/ 44450 w 2324100"/>
              <a:gd name="connsiteY38" fmla="*/ 4203853 h 4270115"/>
              <a:gd name="connsiteX39" fmla="*/ 133727 w 2324100"/>
              <a:gd name="connsiteY39" fmla="*/ 4157883 h 4270115"/>
              <a:gd name="connsiteX40" fmla="*/ 607218 w 2324100"/>
              <a:gd name="connsiteY40" fmla="*/ 3820065 h 4270115"/>
              <a:gd name="connsiteX41" fmla="*/ 1669713 w 2324100"/>
              <a:gd name="connsiteY41" fmla="*/ 2135330 h 4270115"/>
              <a:gd name="connsiteX42" fmla="*/ 607218 w 2324100"/>
              <a:gd name="connsiteY42" fmla="*/ 450595 h 4270115"/>
              <a:gd name="connsiteX43" fmla="*/ 3930 w 2324100"/>
              <a:gd name="connsiteY43" fmla="*/ 36507 h 4270115"/>
              <a:gd name="connsiteX44" fmla="*/ 0 w 2324100"/>
              <a:gd name="connsiteY44" fmla="*/ 33977 h 427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324100" h="4270115">
                <a:moveTo>
                  <a:pt x="0" y="692727"/>
                </a:moveTo>
                <a:lnTo>
                  <a:pt x="23841" y="731059"/>
                </a:lnTo>
                <a:cubicBezTo>
                  <a:pt x="271572" y="1154274"/>
                  <a:pt x="443757" y="1636264"/>
                  <a:pt x="443757" y="2145682"/>
                </a:cubicBezTo>
                <a:lnTo>
                  <a:pt x="443213" y="2145682"/>
                </a:lnTo>
                <a:cubicBezTo>
                  <a:pt x="443213" y="2649618"/>
                  <a:pt x="274782" y="3126647"/>
                  <a:pt x="31412" y="3546472"/>
                </a:cubicBezTo>
                <a:lnTo>
                  <a:pt x="0" y="3597467"/>
                </a:lnTo>
                <a:lnTo>
                  <a:pt x="0" y="3551763"/>
                </a:lnTo>
                <a:lnTo>
                  <a:pt x="37371" y="3488643"/>
                </a:lnTo>
                <a:cubicBezTo>
                  <a:pt x="339541" y="2949468"/>
                  <a:pt x="417059" y="2482275"/>
                  <a:pt x="417059" y="2145137"/>
                </a:cubicBezTo>
                <a:cubicBezTo>
                  <a:pt x="417059" y="1808000"/>
                  <a:pt x="339541" y="1340807"/>
                  <a:pt x="37371" y="801632"/>
                </a:cubicBezTo>
                <a:lnTo>
                  <a:pt x="0" y="738512"/>
                </a:lnTo>
                <a:close/>
                <a:moveTo>
                  <a:pt x="0" y="164941"/>
                </a:moveTo>
                <a:lnTo>
                  <a:pt x="53886" y="214190"/>
                </a:lnTo>
                <a:cubicBezTo>
                  <a:pt x="576910" y="709885"/>
                  <a:pt x="1070357" y="1398668"/>
                  <a:pt x="1070357" y="2140779"/>
                </a:cubicBezTo>
                <a:cubicBezTo>
                  <a:pt x="1070357" y="2836509"/>
                  <a:pt x="652556" y="3469204"/>
                  <a:pt x="178528" y="3948521"/>
                </a:cubicBezTo>
                <a:lnTo>
                  <a:pt x="0" y="4116957"/>
                </a:lnTo>
                <a:lnTo>
                  <a:pt x="0" y="4077047"/>
                </a:lnTo>
                <a:lnTo>
                  <a:pt x="38919" y="4041827"/>
                </a:lnTo>
                <a:cubicBezTo>
                  <a:pt x="496609" y="3609746"/>
                  <a:pt x="1042569" y="2929748"/>
                  <a:pt x="1042569" y="2140234"/>
                </a:cubicBezTo>
                <a:cubicBezTo>
                  <a:pt x="1042569" y="1350719"/>
                  <a:pt x="496609" y="670177"/>
                  <a:pt x="38919" y="238641"/>
                </a:cubicBezTo>
                <a:lnTo>
                  <a:pt x="0" y="203505"/>
                </a:lnTo>
                <a:close/>
                <a:moveTo>
                  <a:pt x="232349" y="145468"/>
                </a:moveTo>
                <a:cubicBezTo>
                  <a:pt x="360392" y="229923"/>
                  <a:pt x="493885" y="325275"/>
                  <a:pt x="624110" y="429345"/>
                </a:cubicBezTo>
                <a:cubicBezTo>
                  <a:pt x="1113401" y="819472"/>
                  <a:pt x="1696956" y="1432449"/>
                  <a:pt x="1696956" y="2135330"/>
                </a:cubicBezTo>
                <a:cubicBezTo>
                  <a:pt x="1696956" y="2838211"/>
                  <a:pt x="1113401" y="3451189"/>
                  <a:pt x="624110" y="3841315"/>
                </a:cubicBezTo>
                <a:cubicBezTo>
                  <a:pt x="508051" y="3933943"/>
                  <a:pt x="390361" y="4018943"/>
                  <a:pt x="275938" y="4096313"/>
                </a:cubicBezTo>
                <a:lnTo>
                  <a:pt x="275938" y="4096859"/>
                </a:lnTo>
                <a:cubicBezTo>
                  <a:pt x="899813" y="3813527"/>
                  <a:pt x="2296312" y="3055068"/>
                  <a:pt x="2296312" y="2130971"/>
                </a:cubicBezTo>
                <a:cubicBezTo>
                  <a:pt x="2296312" y="1206873"/>
                  <a:pt x="831704" y="411365"/>
                  <a:pt x="232349" y="145468"/>
                </a:cubicBezTo>
                <a:close/>
                <a:moveTo>
                  <a:pt x="0" y="0"/>
                </a:moveTo>
                <a:lnTo>
                  <a:pt x="101580" y="60469"/>
                </a:lnTo>
                <a:cubicBezTo>
                  <a:pt x="309719" y="141109"/>
                  <a:pt x="754333" y="348705"/>
                  <a:pt x="1190228" y="638575"/>
                </a:cubicBezTo>
                <a:lnTo>
                  <a:pt x="1190773" y="638575"/>
                </a:lnTo>
                <a:cubicBezTo>
                  <a:pt x="1707854" y="982387"/>
                  <a:pt x="2324100" y="1520173"/>
                  <a:pt x="2324100" y="2129882"/>
                </a:cubicBezTo>
                <a:cubicBezTo>
                  <a:pt x="2324100" y="2739590"/>
                  <a:pt x="1707854" y="3277375"/>
                  <a:pt x="1190773" y="3621188"/>
                </a:cubicBezTo>
                <a:cubicBezTo>
                  <a:pt x="782121" y="3893077"/>
                  <a:pt x="366931" y="4091955"/>
                  <a:pt x="144624" y="4182403"/>
                </a:cubicBezTo>
                <a:lnTo>
                  <a:pt x="0" y="4270115"/>
                </a:lnTo>
                <a:lnTo>
                  <a:pt x="0" y="4228907"/>
                </a:lnTo>
                <a:lnTo>
                  <a:pt x="44450" y="4203853"/>
                </a:lnTo>
                <a:cubicBezTo>
                  <a:pt x="84069" y="4181893"/>
                  <a:pt x="115729" y="4165273"/>
                  <a:pt x="133727" y="4157883"/>
                </a:cubicBezTo>
                <a:cubicBezTo>
                  <a:pt x="283566" y="4062532"/>
                  <a:pt x="444848" y="3949744"/>
                  <a:pt x="607218" y="3820065"/>
                </a:cubicBezTo>
                <a:cubicBezTo>
                  <a:pt x="1092152" y="3433752"/>
                  <a:pt x="1669713" y="2827313"/>
                  <a:pt x="1669713" y="2135330"/>
                </a:cubicBezTo>
                <a:cubicBezTo>
                  <a:pt x="1669713" y="1443347"/>
                  <a:pt x="1092152" y="836907"/>
                  <a:pt x="607218" y="450595"/>
                </a:cubicBezTo>
                <a:cubicBezTo>
                  <a:pt x="452270" y="327114"/>
                  <a:pt x="91661" y="93085"/>
                  <a:pt x="3930" y="36507"/>
                </a:cubicBezTo>
                <a:lnTo>
                  <a:pt x="0" y="33977"/>
                </a:lnTo>
                <a:close/>
              </a:path>
            </a:pathLst>
          </a:custGeom>
          <a:gradFill flip="none" rotWithShape="1">
            <a:gsLst>
              <a:gs pos="0">
                <a:srgbClr val="EDECF6"/>
              </a:gs>
              <a:gs pos="82000">
                <a:srgbClr val="C1BFFF"/>
              </a:gs>
            </a:gsLst>
            <a:lin ang="0" scaled="1"/>
            <a:tileRect/>
          </a:gradFill>
          <a:ln w="20455" cap="flat">
            <a:noFill/>
            <a:prstDash val="solid"/>
            <a:miter/>
          </a:ln>
        </p:spPr>
        <p:txBody>
          <a:bodyPr wrap="square" rtlCol="0" anchor="ctr">
            <a:noAutofit/>
          </a:bodyPr>
          <a:lstStyle/>
          <a:p>
            <a:pPr lvl="0"/>
            <a:endParaRPr lang="en-US" sz="1350" noProof="0"/>
          </a:p>
        </p:txBody>
      </p:sp>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412624" y="1063620"/>
            <a:ext cx="1399508" cy="1603381"/>
          </a:xfrm>
        </p:spPr>
        <p:txBody>
          <a:bodyPr/>
          <a:lstStyle/>
          <a:p>
            <a:r>
              <a:rPr lang="en-US" noProof="0"/>
              <a:t>Place headline here</a:t>
            </a:r>
          </a:p>
        </p:txBody>
      </p:sp>
      <p:sp>
        <p:nvSpPr>
          <p:cNvPr id="29" name="Picture 1">
            <a:extLst>
              <a:ext uri="{FF2B5EF4-FFF2-40B4-BE49-F238E27FC236}">
                <a16:creationId xmlns:a16="http://schemas.microsoft.com/office/drawing/2014/main" id="{D8581F6C-6922-071F-CA80-4A7DEBE5C40D}"/>
              </a:ext>
              <a:ext uri="{C183D7F6-B498-43B3-948B-1728B52AA6E4}">
                <adec:decorative xmlns:adec="http://schemas.microsoft.com/office/drawing/2017/decorative" val="1"/>
              </a:ext>
            </a:extLst>
          </p:cNvPr>
          <p:cNvSpPr>
            <a:spLocks noGrp="1"/>
          </p:cNvSpPr>
          <p:nvPr>
            <p:ph type="pic" sz="quarter" idx="28" hasCustomPrompt="1"/>
          </p:nvPr>
        </p:nvSpPr>
        <p:spPr bwMode="gray">
          <a:xfrm>
            <a:off x="2103701"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34" name="Subhead 1">
            <a:extLst>
              <a:ext uri="{FF2B5EF4-FFF2-40B4-BE49-F238E27FC236}">
                <a16:creationId xmlns:a16="http://schemas.microsoft.com/office/drawing/2014/main" id="{BCC06B0D-5D4C-DCF5-57E9-7618AF2949ED}"/>
              </a:ext>
            </a:extLst>
          </p:cNvPr>
          <p:cNvSpPr>
            <a:spLocks noGrp="1"/>
          </p:cNvSpPr>
          <p:nvPr>
            <p:ph type="body" idx="1" hasCustomPrompt="1"/>
          </p:nvPr>
        </p:nvSpPr>
        <p:spPr>
          <a:xfrm>
            <a:off x="2094296"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35" name="Overview 1">
            <a:extLst>
              <a:ext uri="{FF2B5EF4-FFF2-40B4-BE49-F238E27FC236}">
                <a16:creationId xmlns:a16="http://schemas.microsoft.com/office/drawing/2014/main" id="{C7FD8158-E7E5-5628-6617-9E0287C2ACB6}"/>
              </a:ext>
            </a:extLst>
          </p:cNvPr>
          <p:cNvSpPr>
            <a:spLocks noGrp="1"/>
          </p:cNvSpPr>
          <p:nvPr>
            <p:ph type="body" sz="quarter" idx="14" hasCustomPrompt="1"/>
          </p:nvPr>
        </p:nvSpPr>
        <p:spPr>
          <a:xfrm>
            <a:off x="2094296"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36" name="Text 1">
            <a:extLst>
              <a:ext uri="{FF2B5EF4-FFF2-40B4-BE49-F238E27FC236}">
                <a16:creationId xmlns:a16="http://schemas.microsoft.com/office/drawing/2014/main" id="{8029DF93-39A4-DCC9-B520-0C8C8DA19EF8}"/>
              </a:ext>
            </a:extLst>
          </p:cNvPr>
          <p:cNvSpPr>
            <a:spLocks noGrp="1"/>
          </p:cNvSpPr>
          <p:nvPr>
            <p:ph type="body" sz="quarter" idx="33" hasCustomPrompt="1"/>
          </p:nvPr>
        </p:nvSpPr>
        <p:spPr>
          <a:xfrm>
            <a:off x="2094296"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0" name="Picture 2">
            <a:extLst>
              <a:ext uri="{FF2B5EF4-FFF2-40B4-BE49-F238E27FC236}">
                <a16:creationId xmlns:a16="http://schemas.microsoft.com/office/drawing/2014/main" id="{7F1232CD-8F02-2A62-26C1-B866F446AC0A}"/>
              </a:ext>
              <a:ext uri="{C183D7F6-B498-43B3-948B-1728B52AA6E4}">
                <adec:decorative xmlns:adec="http://schemas.microsoft.com/office/drawing/2017/decorative" val="1"/>
              </a:ext>
            </a:extLst>
          </p:cNvPr>
          <p:cNvSpPr>
            <a:spLocks noGrp="1"/>
          </p:cNvSpPr>
          <p:nvPr>
            <p:ph type="pic" sz="quarter" idx="29" hasCustomPrompt="1"/>
          </p:nvPr>
        </p:nvSpPr>
        <p:spPr bwMode="gray">
          <a:xfrm>
            <a:off x="3790539"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37" name="Subhead 2">
            <a:extLst>
              <a:ext uri="{FF2B5EF4-FFF2-40B4-BE49-F238E27FC236}">
                <a16:creationId xmlns:a16="http://schemas.microsoft.com/office/drawing/2014/main" id="{AA29FE22-EC43-8F1F-0422-5140B5E16765}"/>
              </a:ext>
            </a:extLst>
          </p:cNvPr>
          <p:cNvSpPr>
            <a:spLocks noGrp="1"/>
          </p:cNvSpPr>
          <p:nvPr>
            <p:ph type="body" idx="34" hasCustomPrompt="1"/>
          </p:nvPr>
        </p:nvSpPr>
        <p:spPr>
          <a:xfrm>
            <a:off x="3781135"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38" name="Overview 2">
            <a:extLst>
              <a:ext uri="{FF2B5EF4-FFF2-40B4-BE49-F238E27FC236}">
                <a16:creationId xmlns:a16="http://schemas.microsoft.com/office/drawing/2014/main" id="{8762CF4D-2976-7A60-0108-65E18C77EF27}"/>
              </a:ext>
            </a:extLst>
          </p:cNvPr>
          <p:cNvSpPr>
            <a:spLocks noGrp="1"/>
          </p:cNvSpPr>
          <p:nvPr>
            <p:ph type="body" sz="quarter" idx="35" hasCustomPrompt="1"/>
          </p:nvPr>
        </p:nvSpPr>
        <p:spPr>
          <a:xfrm>
            <a:off x="3781135"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39" name="Text 2">
            <a:extLst>
              <a:ext uri="{FF2B5EF4-FFF2-40B4-BE49-F238E27FC236}">
                <a16:creationId xmlns:a16="http://schemas.microsoft.com/office/drawing/2014/main" id="{A4322B94-2975-3571-26B9-CCE8A541E555}"/>
              </a:ext>
            </a:extLst>
          </p:cNvPr>
          <p:cNvSpPr>
            <a:spLocks noGrp="1"/>
          </p:cNvSpPr>
          <p:nvPr>
            <p:ph type="body" sz="quarter" idx="36" hasCustomPrompt="1"/>
          </p:nvPr>
        </p:nvSpPr>
        <p:spPr>
          <a:xfrm>
            <a:off x="3781135"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1" name="Picture 3">
            <a:extLst>
              <a:ext uri="{FF2B5EF4-FFF2-40B4-BE49-F238E27FC236}">
                <a16:creationId xmlns:a16="http://schemas.microsoft.com/office/drawing/2014/main" id="{1A0D2F8A-AF54-62BF-0C4C-4D15A09C40D4}"/>
              </a:ext>
              <a:ext uri="{C183D7F6-B498-43B3-948B-1728B52AA6E4}">
                <adec:decorative xmlns:adec="http://schemas.microsoft.com/office/drawing/2017/decorative" val="1"/>
              </a:ext>
            </a:extLst>
          </p:cNvPr>
          <p:cNvSpPr>
            <a:spLocks noGrp="1"/>
          </p:cNvSpPr>
          <p:nvPr>
            <p:ph type="pic" sz="quarter" idx="30" hasCustomPrompt="1"/>
          </p:nvPr>
        </p:nvSpPr>
        <p:spPr bwMode="gray">
          <a:xfrm>
            <a:off x="5477378" y="1106244"/>
            <a:ext cx="1571400" cy="2876400"/>
          </a:xfrm>
          <a:prstGeom prst="roundRect">
            <a:avLst>
              <a:gd name="adj" fmla="val 7575"/>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40" name="Subhead 3">
            <a:extLst>
              <a:ext uri="{FF2B5EF4-FFF2-40B4-BE49-F238E27FC236}">
                <a16:creationId xmlns:a16="http://schemas.microsoft.com/office/drawing/2014/main" id="{19CCED15-E16C-52B8-D959-6CDFBAB2BC36}"/>
              </a:ext>
            </a:extLst>
          </p:cNvPr>
          <p:cNvSpPr>
            <a:spLocks noGrp="1"/>
          </p:cNvSpPr>
          <p:nvPr>
            <p:ph type="body" idx="37" hasCustomPrompt="1"/>
          </p:nvPr>
        </p:nvSpPr>
        <p:spPr>
          <a:xfrm>
            <a:off x="5467973"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41" name="Overview 3">
            <a:extLst>
              <a:ext uri="{FF2B5EF4-FFF2-40B4-BE49-F238E27FC236}">
                <a16:creationId xmlns:a16="http://schemas.microsoft.com/office/drawing/2014/main" id="{3679B495-B9DF-A4FB-6A13-A2C3377AB7F2}"/>
              </a:ext>
            </a:extLst>
          </p:cNvPr>
          <p:cNvSpPr>
            <a:spLocks noGrp="1"/>
          </p:cNvSpPr>
          <p:nvPr>
            <p:ph type="body" sz="quarter" idx="38" hasCustomPrompt="1"/>
          </p:nvPr>
        </p:nvSpPr>
        <p:spPr>
          <a:xfrm>
            <a:off x="5467973"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42" name="Text 3">
            <a:extLst>
              <a:ext uri="{FF2B5EF4-FFF2-40B4-BE49-F238E27FC236}">
                <a16:creationId xmlns:a16="http://schemas.microsoft.com/office/drawing/2014/main" id="{4C6407FB-88B8-767C-474A-9FA4AF59B9B9}"/>
              </a:ext>
            </a:extLst>
          </p:cNvPr>
          <p:cNvSpPr>
            <a:spLocks noGrp="1"/>
          </p:cNvSpPr>
          <p:nvPr>
            <p:ph type="body" sz="quarter" idx="39" hasCustomPrompt="1"/>
          </p:nvPr>
        </p:nvSpPr>
        <p:spPr>
          <a:xfrm>
            <a:off x="5467973"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32" name="Picture 4">
            <a:extLst>
              <a:ext uri="{FF2B5EF4-FFF2-40B4-BE49-F238E27FC236}">
                <a16:creationId xmlns:a16="http://schemas.microsoft.com/office/drawing/2014/main" id="{8208AA10-657F-1B30-B765-B4F980FADCFA}"/>
              </a:ext>
              <a:ext uri="{C183D7F6-B498-43B3-948B-1728B52AA6E4}">
                <adec:decorative xmlns:adec="http://schemas.microsoft.com/office/drawing/2017/decorative" val="1"/>
              </a:ext>
            </a:extLst>
          </p:cNvPr>
          <p:cNvSpPr>
            <a:spLocks noGrp="1"/>
          </p:cNvSpPr>
          <p:nvPr>
            <p:ph type="pic" sz="quarter" idx="31" hasCustomPrompt="1"/>
          </p:nvPr>
        </p:nvSpPr>
        <p:spPr bwMode="gray">
          <a:xfrm>
            <a:off x="7164216" y="1106244"/>
            <a:ext cx="1571400" cy="2876400"/>
          </a:xfrm>
          <a:prstGeom prst="roundRect">
            <a:avLst>
              <a:gd name="adj" fmla="val 8029"/>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43" name="Subhead 4">
            <a:extLst>
              <a:ext uri="{FF2B5EF4-FFF2-40B4-BE49-F238E27FC236}">
                <a16:creationId xmlns:a16="http://schemas.microsoft.com/office/drawing/2014/main" id="{629CBC16-DFEC-9D43-DD1E-ED8F09DE87B0}"/>
              </a:ext>
            </a:extLst>
          </p:cNvPr>
          <p:cNvSpPr>
            <a:spLocks noGrp="1"/>
          </p:cNvSpPr>
          <p:nvPr>
            <p:ph type="body" idx="40" hasCustomPrompt="1"/>
          </p:nvPr>
        </p:nvSpPr>
        <p:spPr>
          <a:xfrm>
            <a:off x="7154812" y="4175434"/>
            <a:ext cx="1571400" cy="493200"/>
          </a:xfrm>
        </p:spPr>
        <p:txBody>
          <a:bodyPr wrap="none" anchor="t" anchorCtr="0"/>
          <a:lstStyle>
            <a:lvl1pPr marL="0" indent="0">
              <a:spcAft>
                <a:spcPts val="0"/>
              </a:spcAft>
              <a:buNone/>
              <a:defRPr sz="1200" b="0">
                <a:latin typeface="+mj-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noProof="0" err="1"/>
              <a:t>Firstname</a:t>
            </a:r>
            <a:r>
              <a:rPr lang="en-US" noProof="0"/>
              <a:t> </a:t>
            </a:r>
            <a:br>
              <a:rPr lang="en-US" noProof="0"/>
            </a:br>
            <a:r>
              <a:rPr lang="en-US" noProof="0" err="1"/>
              <a:t>Lastname</a:t>
            </a:r>
            <a:endParaRPr lang="en-US" noProof="0"/>
          </a:p>
        </p:txBody>
      </p:sp>
      <p:sp>
        <p:nvSpPr>
          <p:cNvPr id="44" name="Overview 4">
            <a:extLst>
              <a:ext uri="{FF2B5EF4-FFF2-40B4-BE49-F238E27FC236}">
                <a16:creationId xmlns:a16="http://schemas.microsoft.com/office/drawing/2014/main" id="{B1D9EFEF-914A-19D1-0B76-7C3D99E74919}"/>
              </a:ext>
            </a:extLst>
          </p:cNvPr>
          <p:cNvSpPr>
            <a:spLocks noGrp="1"/>
          </p:cNvSpPr>
          <p:nvPr>
            <p:ph type="body" sz="quarter" idx="41" hasCustomPrompt="1"/>
          </p:nvPr>
        </p:nvSpPr>
        <p:spPr>
          <a:xfrm>
            <a:off x="7154812" y="4732768"/>
            <a:ext cx="1571400" cy="4932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Role, Department </a:t>
            </a:r>
            <a:br>
              <a:rPr lang="en-US" noProof="0"/>
            </a:br>
            <a:r>
              <a:rPr lang="en-US" noProof="0"/>
              <a:t>Location</a:t>
            </a:r>
          </a:p>
        </p:txBody>
      </p:sp>
      <p:sp>
        <p:nvSpPr>
          <p:cNvPr id="45" name="Text 4">
            <a:extLst>
              <a:ext uri="{FF2B5EF4-FFF2-40B4-BE49-F238E27FC236}">
                <a16:creationId xmlns:a16="http://schemas.microsoft.com/office/drawing/2014/main" id="{24F6D455-7576-59A9-DB1B-93667C91A436}"/>
              </a:ext>
            </a:extLst>
          </p:cNvPr>
          <p:cNvSpPr>
            <a:spLocks noGrp="1"/>
          </p:cNvSpPr>
          <p:nvPr>
            <p:ph type="body" sz="quarter" idx="42" hasCustomPrompt="1"/>
          </p:nvPr>
        </p:nvSpPr>
        <p:spPr>
          <a:xfrm>
            <a:off x="7154812" y="5214576"/>
            <a:ext cx="1571400" cy="820800"/>
          </a:xfrm>
        </p:spPr>
        <p:txBody>
          <a:bodyPr>
            <a:noAutofit/>
          </a:bodyPr>
          <a:lstStyle>
            <a:lvl1pPr marL="0" indent="0">
              <a:spcBef>
                <a:spcPts val="0"/>
              </a:spcBef>
              <a:spcAft>
                <a:spcPts val="0"/>
              </a:spcAft>
              <a:buNone/>
              <a:defRPr sz="900"/>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lvl="0"/>
            <a:r>
              <a:rPr lang="en-US" noProof="0"/>
              <a:t>Place short bio here, </a:t>
            </a:r>
            <a:br>
              <a:rPr lang="en-US" noProof="0"/>
            </a:br>
            <a:r>
              <a:rPr lang="en-US" noProof="0"/>
              <a:t>lorem ipsum dolor sit </a:t>
            </a:r>
            <a:r>
              <a:rPr lang="en-US" noProof="0" err="1"/>
              <a:t>amet</a:t>
            </a:r>
            <a:r>
              <a:rPr lang="en-US" noProof="0"/>
              <a:t> </a:t>
            </a:r>
            <a:r>
              <a:rPr lang="en-US" noProof="0" err="1"/>
              <a:t>adipiscing</a:t>
            </a:r>
            <a:r>
              <a:rPr lang="en-US" noProof="0"/>
              <a:t> </a:t>
            </a:r>
            <a:r>
              <a:rPr lang="en-US" noProof="0" err="1"/>
              <a:t>elit</a:t>
            </a:r>
            <a:r>
              <a:rPr lang="en-US" noProof="0"/>
              <a: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5450595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am Profile x8">
    <p:bg bwMode="gray">
      <p:bgPr>
        <a:solidFill>
          <a:srgbClr val="EDECF6"/>
        </a:solidFill>
        <a:effectLst/>
      </p:bgPr>
    </p:bg>
    <p:spTree>
      <p:nvGrpSpPr>
        <p:cNvPr id="1" name=""/>
        <p:cNvGrpSpPr/>
        <p:nvPr/>
      </p:nvGrpSpPr>
      <p:grpSpPr>
        <a:xfrm>
          <a:off x="0" y="0"/>
          <a:ext cx="0" cy="0"/>
          <a:chOff x="0" y="0"/>
          <a:chExt cx="0" cy="0"/>
        </a:xfrm>
      </p:grpSpPr>
      <p:sp>
        <p:nvSpPr>
          <p:cNvPr id="7" name="Section">
            <a:extLst>
              <a:ext uri="{FF2B5EF4-FFF2-40B4-BE49-F238E27FC236}">
                <a16:creationId xmlns:a16="http://schemas.microsoft.com/office/drawing/2014/main" id="{51008C76-10DB-547B-4449-87B5BDB90F4F}"/>
              </a:ext>
            </a:extLst>
          </p:cNvPr>
          <p:cNvSpPr>
            <a:spLocks noGrp="1"/>
          </p:cNvSpPr>
          <p:nvPr>
            <p:ph type="body" sz="quarter" idx="27" hasCustomPrompt="1"/>
          </p:nvPr>
        </p:nvSpPr>
        <p:spPr>
          <a:xfrm>
            <a:off x="412623" y="0"/>
            <a:ext cx="2705400" cy="547200"/>
          </a:xfrm>
        </p:spPr>
        <p:txBody>
          <a:bodyPr anchor="ctr" anchorCtr="0"/>
          <a:lstStyle>
            <a:lvl1pPr marL="0" indent="0">
              <a:spcAft>
                <a:spcPts val="0"/>
              </a:spcAft>
              <a:buNone/>
              <a:defRPr sz="750" cap="all" baseline="0">
                <a:solidFill>
                  <a:srgbClr val="512EAB"/>
                </a:solidFill>
              </a:defRPr>
            </a:lvl1pPr>
          </a:lstStyle>
          <a:p>
            <a:pPr lvl="0"/>
            <a:r>
              <a:rPr lang="en-US" noProof="0"/>
              <a:t>Section title</a:t>
            </a:r>
          </a:p>
        </p:txBody>
      </p:sp>
      <p:sp>
        <p:nvSpPr>
          <p:cNvPr id="2" name="Title">
            <a:extLst>
              <a:ext uri="{FF2B5EF4-FFF2-40B4-BE49-F238E27FC236}">
                <a16:creationId xmlns:a16="http://schemas.microsoft.com/office/drawing/2014/main" id="{B77DC554-B106-D84B-B0E2-4BB654FA8963}"/>
              </a:ext>
            </a:extLst>
          </p:cNvPr>
          <p:cNvSpPr>
            <a:spLocks noGrp="1"/>
          </p:cNvSpPr>
          <p:nvPr>
            <p:ph type="title" hasCustomPrompt="1"/>
          </p:nvPr>
        </p:nvSpPr>
        <p:spPr>
          <a:xfrm>
            <a:off x="412624" y="1063620"/>
            <a:ext cx="1399508" cy="1833227"/>
          </a:xfrm>
        </p:spPr>
        <p:txBody>
          <a:bodyPr/>
          <a:lstStyle/>
          <a:p>
            <a:r>
              <a:rPr lang="en-US" noProof="0"/>
              <a:t>Place headline here</a:t>
            </a:r>
          </a:p>
        </p:txBody>
      </p:sp>
      <p:sp>
        <p:nvSpPr>
          <p:cNvPr id="38" name="Picture 1">
            <a:extLst>
              <a:ext uri="{FF2B5EF4-FFF2-40B4-BE49-F238E27FC236}">
                <a16:creationId xmlns:a16="http://schemas.microsoft.com/office/drawing/2014/main" id="{FCF693CB-E459-9B7A-F91D-503E1C9FD99E}"/>
              </a:ext>
              <a:ext uri="{C183D7F6-B498-43B3-948B-1728B52AA6E4}">
                <adec:decorative xmlns:adec="http://schemas.microsoft.com/office/drawing/2017/decorative" val="1"/>
              </a:ext>
            </a:extLst>
          </p:cNvPr>
          <p:cNvSpPr>
            <a:spLocks noGrp="1"/>
          </p:cNvSpPr>
          <p:nvPr>
            <p:ph type="pic" sz="quarter" idx="28" hasCustomPrompt="1"/>
          </p:nvPr>
        </p:nvSpPr>
        <p:spPr bwMode="gray">
          <a:xfrm>
            <a:off x="2098549" y="1099650"/>
            <a:ext cx="843777" cy="1220400"/>
          </a:xfrm>
          <a:prstGeom prst="roundRect">
            <a:avLst>
              <a:gd name="adj" fmla="val 17090"/>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48" name="Subhead 1">
            <a:extLst>
              <a:ext uri="{FF2B5EF4-FFF2-40B4-BE49-F238E27FC236}">
                <a16:creationId xmlns:a16="http://schemas.microsoft.com/office/drawing/2014/main" id="{8782D13E-BBE8-7D50-5CAB-42A4CC72ED7A}"/>
              </a:ext>
            </a:extLst>
          </p:cNvPr>
          <p:cNvSpPr>
            <a:spLocks noGrp="1"/>
          </p:cNvSpPr>
          <p:nvPr>
            <p:ph type="body" idx="1" hasCustomPrompt="1"/>
          </p:nvPr>
        </p:nvSpPr>
        <p:spPr>
          <a:xfrm>
            <a:off x="2098548" y="252139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49" name="Text 1">
            <a:extLst>
              <a:ext uri="{FF2B5EF4-FFF2-40B4-BE49-F238E27FC236}">
                <a16:creationId xmlns:a16="http://schemas.microsoft.com/office/drawing/2014/main" id="{1DB3E539-A488-DFA0-3234-6B510937093E}"/>
              </a:ext>
            </a:extLst>
          </p:cNvPr>
          <p:cNvSpPr>
            <a:spLocks noGrp="1"/>
          </p:cNvSpPr>
          <p:nvPr>
            <p:ph type="body" sz="quarter" idx="38" hasCustomPrompt="1"/>
          </p:nvPr>
        </p:nvSpPr>
        <p:spPr>
          <a:xfrm>
            <a:off x="2098548" y="307702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39" name="Picture 2">
            <a:extLst>
              <a:ext uri="{FF2B5EF4-FFF2-40B4-BE49-F238E27FC236}">
                <a16:creationId xmlns:a16="http://schemas.microsoft.com/office/drawing/2014/main" id="{796EF7E4-4E29-6544-7C51-8C7C7C47D2DC}"/>
              </a:ext>
              <a:ext uri="{C183D7F6-B498-43B3-948B-1728B52AA6E4}">
                <adec:decorative xmlns:adec="http://schemas.microsoft.com/office/drawing/2017/decorative" val="1"/>
              </a:ext>
            </a:extLst>
          </p:cNvPr>
          <p:cNvSpPr>
            <a:spLocks noGrp="1"/>
          </p:cNvSpPr>
          <p:nvPr>
            <p:ph type="pic" sz="quarter" idx="29" hasCustomPrompt="1"/>
          </p:nvPr>
        </p:nvSpPr>
        <p:spPr bwMode="gray">
          <a:xfrm>
            <a:off x="3785374" y="109965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50" name="Subhead 2">
            <a:extLst>
              <a:ext uri="{FF2B5EF4-FFF2-40B4-BE49-F238E27FC236}">
                <a16:creationId xmlns:a16="http://schemas.microsoft.com/office/drawing/2014/main" id="{2374176A-4506-A083-9E73-6413559969C8}"/>
              </a:ext>
            </a:extLst>
          </p:cNvPr>
          <p:cNvSpPr>
            <a:spLocks noGrp="1"/>
          </p:cNvSpPr>
          <p:nvPr>
            <p:ph type="body" idx="39" hasCustomPrompt="1"/>
          </p:nvPr>
        </p:nvSpPr>
        <p:spPr>
          <a:xfrm>
            <a:off x="3785373" y="252139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1" name="Text 2">
            <a:extLst>
              <a:ext uri="{FF2B5EF4-FFF2-40B4-BE49-F238E27FC236}">
                <a16:creationId xmlns:a16="http://schemas.microsoft.com/office/drawing/2014/main" id="{44101478-50BE-FE23-7259-B937FEF837DE}"/>
              </a:ext>
            </a:extLst>
          </p:cNvPr>
          <p:cNvSpPr>
            <a:spLocks noGrp="1"/>
          </p:cNvSpPr>
          <p:nvPr>
            <p:ph type="body" sz="quarter" idx="40" hasCustomPrompt="1"/>
          </p:nvPr>
        </p:nvSpPr>
        <p:spPr>
          <a:xfrm>
            <a:off x="3785373" y="307702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0" name="Picture 3">
            <a:extLst>
              <a:ext uri="{FF2B5EF4-FFF2-40B4-BE49-F238E27FC236}">
                <a16:creationId xmlns:a16="http://schemas.microsoft.com/office/drawing/2014/main" id="{EEBE60E6-201D-1814-0335-D04BBCE8DB0F}"/>
              </a:ext>
              <a:ext uri="{C183D7F6-B498-43B3-948B-1728B52AA6E4}">
                <adec:decorative xmlns:adec="http://schemas.microsoft.com/office/drawing/2017/decorative" val="1"/>
              </a:ext>
            </a:extLst>
          </p:cNvPr>
          <p:cNvSpPr>
            <a:spLocks noGrp="1"/>
          </p:cNvSpPr>
          <p:nvPr>
            <p:ph type="pic" sz="quarter" idx="30" hasCustomPrompt="1"/>
          </p:nvPr>
        </p:nvSpPr>
        <p:spPr bwMode="gray">
          <a:xfrm>
            <a:off x="5472199" y="109965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52" name="Subhead 3">
            <a:extLst>
              <a:ext uri="{FF2B5EF4-FFF2-40B4-BE49-F238E27FC236}">
                <a16:creationId xmlns:a16="http://schemas.microsoft.com/office/drawing/2014/main" id="{E33E2AA9-7545-EB38-FDBF-C788B588FF1C}"/>
              </a:ext>
            </a:extLst>
          </p:cNvPr>
          <p:cNvSpPr>
            <a:spLocks noGrp="1"/>
          </p:cNvSpPr>
          <p:nvPr>
            <p:ph type="body" idx="41" hasCustomPrompt="1"/>
          </p:nvPr>
        </p:nvSpPr>
        <p:spPr>
          <a:xfrm>
            <a:off x="5472198" y="252139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3" name="Text 3">
            <a:extLst>
              <a:ext uri="{FF2B5EF4-FFF2-40B4-BE49-F238E27FC236}">
                <a16:creationId xmlns:a16="http://schemas.microsoft.com/office/drawing/2014/main" id="{0B365463-B278-57EE-FF03-197D34036D2C}"/>
              </a:ext>
            </a:extLst>
          </p:cNvPr>
          <p:cNvSpPr>
            <a:spLocks noGrp="1"/>
          </p:cNvSpPr>
          <p:nvPr>
            <p:ph type="body" sz="quarter" idx="42" hasCustomPrompt="1"/>
          </p:nvPr>
        </p:nvSpPr>
        <p:spPr>
          <a:xfrm>
            <a:off x="5472198" y="307702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1" name="Picture 4">
            <a:extLst>
              <a:ext uri="{FF2B5EF4-FFF2-40B4-BE49-F238E27FC236}">
                <a16:creationId xmlns:a16="http://schemas.microsoft.com/office/drawing/2014/main" id="{7FDBC0CE-62C2-F3A5-CDE0-2E459C85FFEB}"/>
              </a:ext>
              <a:ext uri="{C183D7F6-B498-43B3-948B-1728B52AA6E4}">
                <adec:decorative xmlns:adec="http://schemas.microsoft.com/office/drawing/2017/decorative" val="1"/>
              </a:ext>
            </a:extLst>
          </p:cNvPr>
          <p:cNvSpPr>
            <a:spLocks noGrp="1"/>
          </p:cNvSpPr>
          <p:nvPr>
            <p:ph type="pic" sz="quarter" idx="31" hasCustomPrompt="1"/>
          </p:nvPr>
        </p:nvSpPr>
        <p:spPr bwMode="gray">
          <a:xfrm>
            <a:off x="7159024" y="109965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54" name="Subhead 4">
            <a:extLst>
              <a:ext uri="{FF2B5EF4-FFF2-40B4-BE49-F238E27FC236}">
                <a16:creationId xmlns:a16="http://schemas.microsoft.com/office/drawing/2014/main" id="{28840558-A4A2-38C6-A290-FA8533AAA7B1}"/>
              </a:ext>
            </a:extLst>
          </p:cNvPr>
          <p:cNvSpPr>
            <a:spLocks noGrp="1"/>
          </p:cNvSpPr>
          <p:nvPr>
            <p:ph type="body" idx="43" hasCustomPrompt="1"/>
          </p:nvPr>
        </p:nvSpPr>
        <p:spPr>
          <a:xfrm>
            <a:off x="7159023" y="252139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55" name="Text 4">
            <a:extLst>
              <a:ext uri="{FF2B5EF4-FFF2-40B4-BE49-F238E27FC236}">
                <a16:creationId xmlns:a16="http://schemas.microsoft.com/office/drawing/2014/main" id="{ED0EACE9-8691-278F-25D8-2C1CB9196B9D}"/>
              </a:ext>
            </a:extLst>
          </p:cNvPr>
          <p:cNvSpPr>
            <a:spLocks noGrp="1"/>
          </p:cNvSpPr>
          <p:nvPr>
            <p:ph type="body" sz="quarter" idx="44" hasCustomPrompt="1"/>
          </p:nvPr>
        </p:nvSpPr>
        <p:spPr>
          <a:xfrm>
            <a:off x="7159023" y="307702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8" name="Picture 5">
            <a:extLst>
              <a:ext uri="{FF2B5EF4-FFF2-40B4-BE49-F238E27FC236}">
                <a16:creationId xmlns:a16="http://schemas.microsoft.com/office/drawing/2014/main" id="{E7272750-4C62-CD7F-A178-1D99840D9D71}"/>
              </a:ext>
              <a:ext uri="{C183D7F6-B498-43B3-948B-1728B52AA6E4}">
                <adec:decorative xmlns:adec="http://schemas.microsoft.com/office/drawing/2017/decorative" val="1"/>
              </a:ext>
            </a:extLst>
          </p:cNvPr>
          <p:cNvSpPr>
            <a:spLocks noGrp="1"/>
          </p:cNvSpPr>
          <p:nvPr>
            <p:ph type="pic" sz="quarter" idx="45" hasCustomPrompt="1"/>
          </p:nvPr>
        </p:nvSpPr>
        <p:spPr bwMode="gray">
          <a:xfrm>
            <a:off x="2098549" y="384882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12" name="Subhead 5">
            <a:extLst>
              <a:ext uri="{FF2B5EF4-FFF2-40B4-BE49-F238E27FC236}">
                <a16:creationId xmlns:a16="http://schemas.microsoft.com/office/drawing/2014/main" id="{29EC33A1-05CF-B665-6FBE-68B95609B91E}"/>
              </a:ext>
            </a:extLst>
          </p:cNvPr>
          <p:cNvSpPr>
            <a:spLocks noGrp="1"/>
          </p:cNvSpPr>
          <p:nvPr>
            <p:ph type="body" idx="49" hasCustomPrompt="1"/>
          </p:nvPr>
        </p:nvSpPr>
        <p:spPr>
          <a:xfrm>
            <a:off x="2098548" y="527056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3" name="Text 5">
            <a:extLst>
              <a:ext uri="{FF2B5EF4-FFF2-40B4-BE49-F238E27FC236}">
                <a16:creationId xmlns:a16="http://schemas.microsoft.com/office/drawing/2014/main" id="{480EA46A-54BB-1347-AD5A-3B170302743F}"/>
              </a:ext>
            </a:extLst>
          </p:cNvPr>
          <p:cNvSpPr>
            <a:spLocks noGrp="1"/>
          </p:cNvSpPr>
          <p:nvPr>
            <p:ph type="body" sz="quarter" idx="50" hasCustomPrompt="1"/>
          </p:nvPr>
        </p:nvSpPr>
        <p:spPr>
          <a:xfrm>
            <a:off x="2098548" y="582619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9" name="Picture 6">
            <a:extLst>
              <a:ext uri="{FF2B5EF4-FFF2-40B4-BE49-F238E27FC236}">
                <a16:creationId xmlns:a16="http://schemas.microsoft.com/office/drawing/2014/main" id="{6D5D84B0-90A5-2BFD-DA38-584737E597B6}"/>
              </a:ext>
              <a:ext uri="{C183D7F6-B498-43B3-948B-1728B52AA6E4}">
                <adec:decorative xmlns:adec="http://schemas.microsoft.com/office/drawing/2017/decorative" val="1"/>
              </a:ext>
            </a:extLst>
          </p:cNvPr>
          <p:cNvSpPr>
            <a:spLocks noGrp="1"/>
          </p:cNvSpPr>
          <p:nvPr>
            <p:ph type="pic" sz="quarter" idx="46" hasCustomPrompt="1"/>
          </p:nvPr>
        </p:nvSpPr>
        <p:spPr bwMode="gray">
          <a:xfrm>
            <a:off x="3785374" y="384882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14" name="Subhead 6">
            <a:extLst>
              <a:ext uri="{FF2B5EF4-FFF2-40B4-BE49-F238E27FC236}">
                <a16:creationId xmlns:a16="http://schemas.microsoft.com/office/drawing/2014/main" id="{A63AEA07-115C-CE79-CD19-48208249B682}"/>
              </a:ext>
            </a:extLst>
          </p:cNvPr>
          <p:cNvSpPr>
            <a:spLocks noGrp="1"/>
          </p:cNvSpPr>
          <p:nvPr>
            <p:ph type="body" idx="51" hasCustomPrompt="1"/>
          </p:nvPr>
        </p:nvSpPr>
        <p:spPr>
          <a:xfrm>
            <a:off x="3785373" y="527056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5" name="Text 6">
            <a:extLst>
              <a:ext uri="{FF2B5EF4-FFF2-40B4-BE49-F238E27FC236}">
                <a16:creationId xmlns:a16="http://schemas.microsoft.com/office/drawing/2014/main" id="{AF9FC4EE-65D2-3EA7-D40F-0513BAF3925D}"/>
              </a:ext>
            </a:extLst>
          </p:cNvPr>
          <p:cNvSpPr>
            <a:spLocks noGrp="1"/>
          </p:cNvSpPr>
          <p:nvPr>
            <p:ph type="body" sz="quarter" idx="52" hasCustomPrompt="1"/>
          </p:nvPr>
        </p:nvSpPr>
        <p:spPr>
          <a:xfrm>
            <a:off x="3785373" y="582619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10" name="Picture 7">
            <a:extLst>
              <a:ext uri="{FF2B5EF4-FFF2-40B4-BE49-F238E27FC236}">
                <a16:creationId xmlns:a16="http://schemas.microsoft.com/office/drawing/2014/main" id="{72D392DF-75DE-4A7B-7C0B-0E3E8FCB9070}"/>
              </a:ext>
              <a:ext uri="{C183D7F6-B498-43B3-948B-1728B52AA6E4}">
                <adec:decorative xmlns:adec="http://schemas.microsoft.com/office/drawing/2017/decorative" val="1"/>
              </a:ext>
            </a:extLst>
          </p:cNvPr>
          <p:cNvSpPr>
            <a:spLocks noGrp="1"/>
          </p:cNvSpPr>
          <p:nvPr>
            <p:ph type="pic" sz="quarter" idx="47" hasCustomPrompt="1"/>
          </p:nvPr>
        </p:nvSpPr>
        <p:spPr bwMode="gray">
          <a:xfrm>
            <a:off x="5472199" y="384882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16" name="Subhead 7">
            <a:extLst>
              <a:ext uri="{FF2B5EF4-FFF2-40B4-BE49-F238E27FC236}">
                <a16:creationId xmlns:a16="http://schemas.microsoft.com/office/drawing/2014/main" id="{D77DD3F2-A8EB-3314-6C6D-8F0C1C527063}"/>
              </a:ext>
            </a:extLst>
          </p:cNvPr>
          <p:cNvSpPr>
            <a:spLocks noGrp="1"/>
          </p:cNvSpPr>
          <p:nvPr>
            <p:ph type="body" idx="53" hasCustomPrompt="1"/>
          </p:nvPr>
        </p:nvSpPr>
        <p:spPr>
          <a:xfrm>
            <a:off x="5472198" y="527056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7" name="Text 7">
            <a:extLst>
              <a:ext uri="{FF2B5EF4-FFF2-40B4-BE49-F238E27FC236}">
                <a16:creationId xmlns:a16="http://schemas.microsoft.com/office/drawing/2014/main" id="{3A2879BE-C987-AABA-79A6-2A96C2F43A25}"/>
              </a:ext>
            </a:extLst>
          </p:cNvPr>
          <p:cNvSpPr>
            <a:spLocks noGrp="1"/>
          </p:cNvSpPr>
          <p:nvPr>
            <p:ph type="body" sz="quarter" idx="54" hasCustomPrompt="1"/>
          </p:nvPr>
        </p:nvSpPr>
        <p:spPr>
          <a:xfrm>
            <a:off x="5472198" y="582619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11" name="Picture 8">
            <a:extLst>
              <a:ext uri="{FF2B5EF4-FFF2-40B4-BE49-F238E27FC236}">
                <a16:creationId xmlns:a16="http://schemas.microsoft.com/office/drawing/2014/main" id="{8CCF67AF-DE7D-56DD-0861-DD37407262BF}"/>
              </a:ext>
              <a:ext uri="{C183D7F6-B498-43B3-948B-1728B52AA6E4}">
                <adec:decorative xmlns:adec="http://schemas.microsoft.com/office/drawing/2017/decorative" val="1"/>
              </a:ext>
            </a:extLst>
          </p:cNvPr>
          <p:cNvSpPr>
            <a:spLocks noGrp="1"/>
          </p:cNvSpPr>
          <p:nvPr>
            <p:ph type="pic" sz="quarter" idx="48" hasCustomPrompt="1"/>
          </p:nvPr>
        </p:nvSpPr>
        <p:spPr bwMode="gray">
          <a:xfrm>
            <a:off x="7159024" y="3848820"/>
            <a:ext cx="843777" cy="1220400"/>
          </a:xfrm>
          <a:prstGeom prst="roundRect">
            <a:avLst/>
          </a:prstGeom>
          <a:solidFill>
            <a:srgbClr val="C1BFFF"/>
          </a:solidFill>
        </p:spPr>
        <p:txBody>
          <a:bodyPr tIns="91440" anchor="t" anchorCtr="0"/>
          <a:lstStyle>
            <a:lvl1pPr marL="0" indent="0" algn="ctr">
              <a:spcAft>
                <a:spcPts val="0"/>
              </a:spcAft>
              <a:buNone/>
              <a:defRPr sz="1050"/>
            </a:lvl1pPr>
          </a:lstStyle>
          <a:p>
            <a:r>
              <a:rPr lang="en-US" noProof="0"/>
              <a:t>Profile picture</a:t>
            </a:r>
          </a:p>
        </p:txBody>
      </p:sp>
      <p:sp>
        <p:nvSpPr>
          <p:cNvPr id="18" name="Subhead 8">
            <a:extLst>
              <a:ext uri="{FF2B5EF4-FFF2-40B4-BE49-F238E27FC236}">
                <a16:creationId xmlns:a16="http://schemas.microsoft.com/office/drawing/2014/main" id="{9A66DEC6-788C-28B7-2C7A-B76C173BCF1F}"/>
              </a:ext>
            </a:extLst>
          </p:cNvPr>
          <p:cNvSpPr>
            <a:spLocks noGrp="1"/>
          </p:cNvSpPr>
          <p:nvPr>
            <p:ph type="body" idx="55" hasCustomPrompt="1"/>
          </p:nvPr>
        </p:nvSpPr>
        <p:spPr>
          <a:xfrm>
            <a:off x="7159023" y="5270569"/>
            <a:ext cx="1571400" cy="435600"/>
          </a:xfrm>
        </p:spPr>
        <p:txBody>
          <a:bodyPr wrap="none" anchor="t" anchorCtr="0"/>
          <a:lstStyle>
            <a:lvl1pPr marL="0" indent="0">
              <a:spcAft>
                <a:spcPts val="0"/>
              </a:spcAft>
              <a:buNone/>
              <a:defRPr kumimoji="0" lang="en-US" sz="1200" b="0" i="0" u="none" strike="noStrike" kern="1200" cap="none" spc="0" normalizeH="0" baseline="0" dirty="0">
                <a:ln>
                  <a:noFill/>
                </a:ln>
                <a:solidFill>
                  <a:srgbClr val="0D004D"/>
                </a:solidFill>
                <a:effectLst/>
                <a:uLnTx/>
                <a:uFillTx/>
                <a:latin typeface="Plus Jakarta Sans SemiBold" panose="020B0609020204030204"/>
                <a:ea typeface="+mn-ea"/>
                <a:cs typeface="+mn-cs"/>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err="1"/>
              <a:t>Firstname</a:t>
            </a:r>
            <a:r>
              <a:rPr lang="en-US" noProof="0"/>
              <a:t> </a:t>
            </a:r>
            <a:br>
              <a:rPr lang="en-US" noProof="0"/>
            </a:br>
            <a:r>
              <a:rPr lang="en-US" noProof="0" err="1"/>
              <a:t>Lastname</a:t>
            </a:r>
            <a:endParaRPr lang="en-US" noProof="0"/>
          </a:p>
        </p:txBody>
      </p:sp>
      <p:sp>
        <p:nvSpPr>
          <p:cNvPr id="19" name="Text 8">
            <a:extLst>
              <a:ext uri="{FF2B5EF4-FFF2-40B4-BE49-F238E27FC236}">
                <a16:creationId xmlns:a16="http://schemas.microsoft.com/office/drawing/2014/main" id="{0D38B02E-DC1C-4ACD-EC17-B1CF5BF689F4}"/>
              </a:ext>
            </a:extLst>
          </p:cNvPr>
          <p:cNvSpPr>
            <a:spLocks noGrp="1"/>
          </p:cNvSpPr>
          <p:nvPr>
            <p:ph type="body" sz="quarter" idx="56" hasCustomPrompt="1"/>
          </p:nvPr>
        </p:nvSpPr>
        <p:spPr>
          <a:xfrm>
            <a:off x="7159023" y="5826199"/>
            <a:ext cx="1571400" cy="529200"/>
          </a:xfrm>
        </p:spPr>
        <p:txBody>
          <a:bodyPr>
            <a:noAutofit/>
          </a:bodyPr>
          <a:lstStyle>
            <a:lvl1pPr marL="0" indent="0">
              <a:spcBef>
                <a:spcPts val="0"/>
              </a:spcBef>
              <a:spcAft>
                <a:spcPts val="0"/>
              </a:spcAft>
              <a:buNone/>
              <a:defRPr kumimoji="0" lang="en-US" sz="900" b="0" i="0" u="none" strike="noStrike" kern="1200" cap="none" spc="0" normalizeH="0" baseline="0" dirty="0">
                <a:ln>
                  <a:noFill/>
                </a:ln>
                <a:solidFill>
                  <a:srgbClr val="0D004D"/>
                </a:solidFill>
                <a:effectLst/>
                <a:uLnTx/>
                <a:uFillTx/>
                <a:latin typeface="+mn-lt"/>
                <a:ea typeface="+mn-ea"/>
                <a:cs typeface="+mn-cs"/>
              </a:defRPr>
            </a:lvl1pPr>
            <a:lvl2pPr marL="0" indent="0">
              <a:spcBef>
                <a:spcPts val="0"/>
              </a:spcBef>
              <a:buNone/>
              <a:defRPr sz="900"/>
            </a:lvl2pPr>
            <a:lvl3pPr marL="0" indent="0">
              <a:spcBef>
                <a:spcPts val="0"/>
              </a:spcBef>
              <a:buNone/>
              <a:defRPr sz="900"/>
            </a:lvl3pPr>
            <a:lvl4pPr marL="0" indent="0">
              <a:spcBef>
                <a:spcPts val="0"/>
              </a:spcBef>
              <a:buNone/>
              <a:defRPr sz="900"/>
            </a:lvl4pPr>
            <a:lvl5pPr marL="0" indent="0">
              <a:spcBef>
                <a:spcPts val="0"/>
              </a:spcBef>
              <a:buNone/>
              <a:defRPr sz="900"/>
            </a:lvl5pPr>
          </a:lstStyle>
          <a:p>
            <a:pPr marL="0" marR="0" lvl="0" indent="0" algn="l" defTabSz="685783" rtl="0" eaLnBrk="1" fontAlgn="auto" latinLnBrk="0" hangingPunct="1">
              <a:lnSpc>
                <a:spcPct val="100000"/>
              </a:lnSpc>
              <a:spcBef>
                <a:spcPts val="0"/>
              </a:spcBef>
              <a:spcAft>
                <a:spcPts val="0"/>
              </a:spcAft>
              <a:buClrTx/>
              <a:buSzTx/>
              <a:buFont typeface="Plus Jakarta Sans" panose="020B0604020202020204" pitchFamily="34" charset="0"/>
              <a:buNone/>
              <a:tabLst/>
              <a:defRPr/>
            </a:pPr>
            <a:r>
              <a:rPr lang="en-US" noProof="0"/>
              <a:t>Place role, location, or </a:t>
            </a:r>
            <a:br>
              <a:rPr lang="en-US" noProof="0"/>
            </a:br>
            <a:r>
              <a:rPr lang="en-US" noProof="0"/>
              <a:t>short bio here</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noProof="0" smtClean="0"/>
              <a:t>‹#›</a:t>
            </a:fld>
            <a:endParaRPr lang="en-US" noProof="0"/>
          </a:p>
        </p:txBody>
      </p:sp>
    </p:spTree>
    <p:extLst>
      <p:ext uri="{BB962C8B-B14F-4D97-AF65-F5344CB8AC3E}">
        <p14:creationId xmlns:p14="http://schemas.microsoft.com/office/powerpoint/2010/main" val="15636797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osing Slide with Graphic Waves Dark">
    <p:bg>
      <p:bgRef idx="1001">
        <a:schemeClr val="bg2"/>
      </p:bgRef>
    </p:bg>
    <p:spTree>
      <p:nvGrpSpPr>
        <p:cNvPr id="1" name=""/>
        <p:cNvGrpSpPr/>
        <p:nvPr/>
      </p:nvGrpSpPr>
      <p:grpSpPr>
        <a:xfrm>
          <a:off x="0" y="0"/>
          <a:ext cx="0" cy="0"/>
          <a:chOff x="0" y="0"/>
          <a:chExt cx="0" cy="0"/>
        </a:xfrm>
      </p:grpSpPr>
      <p:pic>
        <p:nvPicPr>
          <p:cNvPr id="4" name="Graphic Waves">
            <a:extLst>
              <a:ext uri="{FF2B5EF4-FFF2-40B4-BE49-F238E27FC236}">
                <a16:creationId xmlns:a16="http://schemas.microsoft.com/office/drawing/2014/main" id="{4F4C3458-CE78-0C65-583A-03C31B62B22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a:srcRect/>
          <a:stretch/>
        </p:blipFill>
        <p:spPr>
          <a:xfrm>
            <a:off x="0" y="414"/>
            <a:ext cx="9144000" cy="6857172"/>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black">
          <a:xfrm>
            <a:off x="0" y="-457200"/>
            <a:ext cx="9141714" cy="457200"/>
          </a:xfrm>
        </p:spPr>
        <p:txBody>
          <a:bodyPr anchor="t" anchorCtr="0"/>
          <a:lstStyle>
            <a:lvl1pPr algn="l">
              <a:defRPr sz="2400" b="0">
                <a:solidFill>
                  <a:schemeClr val="accent6"/>
                </a:solidFill>
                <a:latin typeface="+mj-lt"/>
              </a:defRPr>
            </a:lvl1pPr>
          </a:lstStyle>
          <a:p>
            <a:r>
              <a:rPr lang="en-US" noProof="0"/>
              <a:t>Insert offscreen slide title here</a:t>
            </a:r>
          </a:p>
        </p:txBody>
      </p:sp>
      <p:pic>
        <p:nvPicPr>
          <p:cNvPr id="6" name="Pearson Logo" descr="Pearson Logo">
            <a:extLst>
              <a:ext uri="{FF2B5EF4-FFF2-40B4-BE49-F238E27FC236}">
                <a16:creationId xmlns:a16="http://schemas.microsoft.com/office/drawing/2014/main" id="{30ED34BB-7EE4-98D6-5DEC-E5D6D9C32FB5}"/>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8384" y="552453"/>
            <a:ext cx="1707642" cy="455371"/>
          </a:xfrm>
          <a:prstGeom prst="rect">
            <a:avLst/>
          </a:prstGeom>
        </p:spPr>
      </p:pic>
      <p:sp>
        <p:nvSpPr>
          <p:cNvPr id="11" name="Statement">
            <a:extLst>
              <a:ext uri="{FF2B5EF4-FFF2-40B4-BE49-F238E27FC236}">
                <a16:creationId xmlns:a16="http://schemas.microsoft.com/office/drawing/2014/main" id="{D0CDAE2A-83DD-2AD2-8ABE-22F52C8C9CA3}"/>
              </a:ext>
              <a:ext uri="{C183D7F6-B498-43B3-948B-1728B52AA6E4}">
                <adec:decorative xmlns:adec="http://schemas.microsoft.com/office/drawing/2017/decorative" val="0"/>
              </a:ext>
            </a:extLst>
          </p:cNvPr>
          <p:cNvSpPr>
            <a:spLocks noGrp="1"/>
          </p:cNvSpPr>
          <p:nvPr>
            <p:ph type="body" sz="quarter" idx="11" hasCustomPrompt="1"/>
          </p:nvPr>
        </p:nvSpPr>
        <p:spPr bwMode="white">
          <a:xfrm>
            <a:off x="408385" y="1985173"/>
            <a:ext cx="4814888" cy="2882899"/>
          </a:xfrm>
        </p:spPr>
        <p:txBody>
          <a:bodyPr anchor="ctr"/>
          <a:lstStyle>
            <a:lvl1pPr marL="0" indent="0">
              <a:lnSpc>
                <a:spcPct val="90000"/>
              </a:lnSpc>
              <a:buNone/>
              <a:defRPr sz="4500" b="1"/>
            </a:lvl1pPr>
          </a:lstStyle>
          <a:p>
            <a:pPr lvl="0"/>
            <a:r>
              <a:rPr lang="en-US"/>
              <a:t>Place closing statement here.</a:t>
            </a:r>
          </a:p>
        </p:txBody>
      </p:sp>
      <p:sp>
        <p:nvSpPr>
          <p:cNvPr id="3" name="Contact">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408386" y="4869658"/>
            <a:ext cx="3407569" cy="1440657"/>
          </a:xfrm>
        </p:spPr>
        <p:txBody>
          <a:bodyPr anchor="b">
            <a:normAutofit/>
          </a:bodyPr>
          <a:lstStyle>
            <a:lvl1pPr marL="0" indent="0" algn="l">
              <a:buNone/>
              <a:defRPr sz="9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contact info here</a:t>
            </a:r>
          </a:p>
        </p:txBody>
      </p:sp>
    </p:spTree>
    <p:extLst>
      <p:ext uri="{BB962C8B-B14F-4D97-AF65-F5344CB8AC3E}">
        <p14:creationId xmlns:p14="http://schemas.microsoft.com/office/powerpoint/2010/main" val="2376961330"/>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 Slide with Image Placeholder Dark">
    <p:bg bwMode="gray">
      <p:bgRef idx="1001">
        <a:schemeClr val="bg2"/>
      </p:bgRef>
    </p:bg>
    <p:spTree>
      <p:nvGrpSpPr>
        <p:cNvPr id="1" name=""/>
        <p:cNvGrpSpPr/>
        <p:nvPr/>
      </p:nvGrpSpPr>
      <p:grpSpPr>
        <a:xfrm>
          <a:off x="0" y="0"/>
          <a:ext cx="0" cy="0"/>
          <a:chOff x="0" y="0"/>
          <a:chExt cx="0" cy="0"/>
        </a:xfrm>
      </p:grpSpPr>
      <p:sp>
        <p:nvSpPr>
          <p:cNvPr id="11" name="Title">
            <a:extLst>
              <a:ext uri="{FF2B5EF4-FFF2-40B4-BE49-F238E27FC236}">
                <a16:creationId xmlns:a16="http://schemas.microsoft.com/office/drawing/2014/main" id="{8384F486-3B04-1389-DE66-3371A30E6DE6}"/>
              </a:ext>
            </a:extLst>
          </p:cNvPr>
          <p:cNvSpPr>
            <a:spLocks noGrp="1"/>
          </p:cNvSpPr>
          <p:nvPr>
            <p:ph type="ctrTitle" hasCustomPrompt="1"/>
          </p:nvPr>
        </p:nvSpPr>
        <p:spPr bwMode="black">
          <a:xfrm>
            <a:off x="0" y="-457200"/>
            <a:ext cx="9141714" cy="457200"/>
          </a:xfrm>
        </p:spPr>
        <p:txBody>
          <a:bodyPr anchor="t" anchorCtr="0"/>
          <a:lstStyle>
            <a:lvl1pPr algn="l">
              <a:defRPr sz="2400" b="0">
                <a:solidFill>
                  <a:schemeClr val="accent6"/>
                </a:solidFill>
                <a:latin typeface="+mj-lt"/>
              </a:defRPr>
            </a:lvl1pPr>
          </a:lstStyle>
          <a:p>
            <a:r>
              <a:rPr lang="en-US" noProof="0"/>
              <a:t>Insert offscreen slide title here</a:t>
            </a:r>
          </a:p>
        </p:txBody>
      </p:sp>
      <p:pic>
        <p:nvPicPr>
          <p:cNvPr id="12" name="Pearson Logo" descr="Pearson Logo">
            <a:extLst>
              <a:ext uri="{FF2B5EF4-FFF2-40B4-BE49-F238E27FC236}">
                <a16:creationId xmlns:a16="http://schemas.microsoft.com/office/drawing/2014/main" id="{E5F82EA5-8ACA-3575-748B-08F781F42766}"/>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1007269" y="1096967"/>
            <a:ext cx="1707642" cy="455371"/>
          </a:xfrm>
          <a:prstGeom prst="rect">
            <a:avLst/>
          </a:prstGeom>
        </p:spPr>
      </p:pic>
      <p:sp>
        <p:nvSpPr>
          <p:cNvPr id="2" name="Statement">
            <a:extLst>
              <a:ext uri="{FF2B5EF4-FFF2-40B4-BE49-F238E27FC236}">
                <a16:creationId xmlns:a16="http://schemas.microsoft.com/office/drawing/2014/main" id="{5043BFA6-5CE1-2FDE-0027-3B9EE605CF65}"/>
              </a:ext>
              <a:ext uri="{C183D7F6-B498-43B3-948B-1728B52AA6E4}">
                <adec:decorative xmlns:adec="http://schemas.microsoft.com/office/drawing/2017/decorative" val="0"/>
              </a:ext>
            </a:extLst>
          </p:cNvPr>
          <p:cNvSpPr>
            <a:spLocks noGrp="1"/>
          </p:cNvSpPr>
          <p:nvPr>
            <p:ph type="body" sz="quarter" idx="11" hasCustomPrompt="1"/>
          </p:nvPr>
        </p:nvSpPr>
        <p:spPr bwMode="white">
          <a:xfrm>
            <a:off x="1007270" y="1796779"/>
            <a:ext cx="3511153" cy="2724913"/>
          </a:xfrm>
        </p:spPr>
        <p:txBody>
          <a:bodyPr anchor="ctr"/>
          <a:lstStyle>
            <a:lvl1pPr marL="0" indent="0">
              <a:lnSpc>
                <a:spcPct val="90000"/>
              </a:lnSpc>
              <a:buNone/>
              <a:defRPr sz="4500" b="1"/>
            </a:lvl1pPr>
          </a:lstStyle>
          <a:p>
            <a:pPr lvl="0"/>
            <a:r>
              <a:rPr lang="en-US"/>
              <a:t>Closing statement.</a:t>
            </a:r>
          </a:p>
        </p:txBody>
      </p:sp>
      <p:sp>
        <p:nvSpPr>
          <p:cNvPr id="17" name="Contact">
            <a:extLst>
              <a:ext uri="{FF2B5EF4-FFF2-40B4-BE49-F238E27FC236}">
                <a16:creationId xmlns:a16="http://schemas.microsoft.com/office/drawing/2014/main" id="{411DD343-B04A-AC7E-4B87-39CC7AE94666}"/>
              </a:ext>
            </a:extLst>
          </p:cNvPr>
          <p:cNvSpPr>
            <a:spLocks noGrp="1"/>
          </p:cNvSpPr>
          <p:nvPr>
            <p:ph type="subTitle" idx="1" hasCustomPrompt="1"/>
          </p:nvPr>
        </p:nvSpPr>
        <p:spPr bwMode="white">
          <a:xfrm>
            <a:off x="1007270" y="4676778"/>
            <a:ext cx="2914650" cy="836782"/>
          </a:xfrm>
        </p:spPr>
        <p:txBody>
          <a:bodyPr anchor="b">
            <a:normAutofit/>
          </a:bodyPr>
          <a:lstStyle>
            <a:lvl1pPr marL="0" indent="0" algn="l">
              <a:buNone/>
              <a:defRPr sz="9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contact info here</a:t>
            </a:r>
          </a:p>
        </p:txBody>
      </p:sp>
      <p:cxnSp>
        <p:nvCxnSpPr>
          <p:cNvPr id="7" name="Straight Connector">
            <a:extLst>
              <a:ext uri="{FF2B5EF4-FFF2-40B4-BE49-F238E27FC236}">
                <a16:creationId xmlns:a16="http://schemas.microsoft.com/office/drawing/2014/main" id="{72F25D72-AF6B-A7AA-3326-A2EF6AD5D2A4}"/>
              </a:ext>
              <a:ext uri="{C183D7F6-B498-43B3-948B-1728B52AA6E4}">
                <adec:decorative xmlns:adec="http://schemas.microsoft.com/office/drawing/2017/decorative" val="1"/>
              </a:ext>
            </a:extLst>
          </p:cNvPr>
          <p:cNvCxnSpPr>
            <a:cxnSpLocks/>
          </p:cNvCxnSpPr>
          <p:nvPr userDrawn="1"/>
        </p:nvCxnSpPr>
        <p:spPr bwMode="white">
          <a:xfrm>
            <a:off x="1007269" y="5758001"/>
            <a:ext cx="2914650" cy="0"/>
          </a:xfrm>
          <a:prstGeom prst="line">
            <a:avLst/>
          </a:prstGeom>
          <a:ln w="12700">
            <a:solidFill>
              <a:srgbClr val="512EAB"/>
            </a:solidFill>
          </a:ln>
        </p:spPr>
        <p:style>
          <a:lnRef idx="2">
            <a:schemeClr val="accent1"/>
          </a:lnRef>
          <a:fillRef idx="0">
            <a:schemeClr val="accent1"/>
          </a:fillRef>
          <a:effectRef idx="1">
            <a:schemeClr val="accent1"/>
          </a:effectRef>
          <a:fontRef idx="minor">
            <a:schemeClr val="tx1"/>
          </a:fontRef>
        </p:style>
      </p:cxnSp>
      <p:sp>
        <p:nvSpPr>
          <p:cNvPr id="20" name="Picture">
            <a:extLst>
              <a:ext uri="{FF2B5EF4-FFF2-40B4-BE49-F238E27FC236}">
                <a16:creationId xmlns:a16="http://schemas.microsoft.com/office/drawing/2014/main" id="{4BADEAC3-C0F2-B1F7-76FD-AC496098E828}"/>
              </a:ext>
              <a:ext uri="{C183D7F6-B498-43B3-948B-1728B52AA6E4}">
                <adec:decorative xmlns:adec="http://schemas.microsoft.com/office/drawing/2017/decorative" val="1"/>
              </a:ext>
            </a:extLst>
          </p:cNvPr>
          <p:cNvSpPr>
            <a:spLocks noGrp="1"/>
          </p:cNvSpPr>
          <p:nvPr>
            <p:ph type="pic" sz="quarter" idx="10" hasCustomPrompt="1"/>
          </p:nvPr>
        </p:nvSpPr>
        <p:spPr bwMode="gray">
          <a:xfrm>
            <a:off x="4729831" y="1096968"/>
            <a:ext cx="3405188" cy="4665661"/>
          </a:xfrm>
          <a:custGeom>
            <a:avLst/>
            <a:gdLst>
              <a:gd name="connsiteX0" fmla="*/ 203222 w 4540250"/>
              <a:gd name="connsiteY0" fmla="*/ 0 h 4665661"/>
              <a:gd name="connsiteX1" fmla="*/ 4337028 w 4540250"/>
              <a:gd name="connsiteY1" fmla="*/ 0 h 4665661"/>
              <a:gd name="connsiteX2" fmla="*/ 4540250 w 4540250"/>
              <a:gd name="connsiteY2" fmla="*/ 203222 h 4665661"/>
              <a:gd name="connsiteX3" fmla="*/ 4540250 w 4540250"/>
              <a:gd name="connsiteY3" fmla="*/ 4462439 h 4665661"/>
              <a:gd name="connsiteX4" fmla="*/ 4337028 w 4540250"/>
              <a:gd name="connsiteY4" fmla="*/ 4665661 h 4665661"/>
              <a:gd name="connsiteX5" fmla="*/ 203222 w 4540250"/>
              <a:gd name="connsiteY5" fmla="*/ 4665661 h 4665661"/>
              <a:gd name="connsiteX6" fmla="*/ 0 w 4540250"/>
              <a:gd name="connsiteY6" fmla="*/ 4462439 h 4665661"/>
              <a:gd name="connsiteX7" fmla="*/ 0 w 4540250"/>
              <a:gd name="connsiteY7" fmla="*/ 203222 h 4665661"/>
              <a:gd name="connsiteX8" fmla="*/ 203222 w 4540250"/>
              <a:gd name="connsiteY8" fmla="*/ 0 h 4665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0250" h="4665661">
                <a:moveTo>
                  <a:pt x="203222" y="0"/>
                </a:moveTo>
                <a:lnTo>
                  <a:pt x="4337028" y="0"/>
                </a:lnTo>
                <a:cubicBezTo>
                  <a:pt x="4449264" y="0"/>
                  <a:pt x="4540250" y="90986"/>
                  <a:pt x="4540250" y="203222"/>
                </a:cubicBezTo>
                <a:lnTo>
                  <a:pt x="4540250" y="4462439"/>
                </a:lnTo>
                <a:cubicBezTo>
                  <a:pt x="4540250" y="4574675"/>
                  <a:pt x="4449264" y="4665661"/>
                  <a:pt x="4337028" y="4665661"/>
                </a:cubicBezTo>
                <a:lnTo>
                  <a:pt x="203222" y="4665661"/>
                </a:lnTo>
                <a:cubicBezTo>
                  <a:pt x="90986" y="4665661"/>
                  <a:pt x="0" y="4574675"/>
                  <a:pt x="0" y="4462439"/>
                </a:cubicBezTo>
                <a:lnTo>
                  <a:pt x="0" y="203222"/>
                </a:lnTo>
                <a:cubicBezTo>
                  <a:pt x="0" y="90986"/>
                  <a:pt x="90986" y="0"/>
                  <a:pt x="203222" y="0"/>
                </a:cubicBezTo>
                <a:close/>
              </a:path>
            </a:pathLst>
          </a:custGeom>
          <a:solidFill>
            <a:srgbClr val="EDECF6"/>
          </a:solidFill>
        </p:spPr>
        <p:txBody>
          <a:bodyPr wrap="square" tIns="91440" bIns="0">
            <a:noAutofit/>
          </a:bodyPr>
          <a:lstStyle>
            <a:lvl1pPr marL="0" indent="0" algn="ctr">
              <a:buNone/>
              <a:defRPr sz="1050">
                <a:solidFill>
                  <a:srgbClr val="0D004D"/>
                </a:solidFill>
              </a:defRPr>
            </a:lvl1pPr>
          </a:lstStyle>
          <a:p>
            <a:r>
              <a:rPr lang="en-US" noProof="0"/>
              <a:t>Add picture here</a:t>
            </a:r>
          </a:p>
        </p:txBody>
      </p:sp>
    </p:spTree>
    <p:extLst>
      <p:ext uri="{BB962C8B-B14F-4D97-AF65-F5344CB8AC3E}">
        <p14:creationId xmlns:p14="http://schemas.microsoft.com/office/powerpoint/2010/main" val="1843804223"/>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Grid">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7CC7DB3-DE38-02F2-976E-AA18EA7C7FA6}"/>
              </a:ext>
            </a:extLst>
          </p:cNvPr>
          <p:cNvSpPr>
            <a:spLocks noGrp="1"/>
          </p:cNvSpPr>
          <p:nvPr>
            <p:ph type="title" hasCustomPrompt="1"/>
          </p:nvPr>
        </p:nvSpPr>
        <p:spPr>
          <a:xfrm>
            <a:off x="0" y="-457200"/>
            <a:ext cx="9141714" cy="457200"/>
          </a:xfrm>
        </p:spPr>
        <p:txBody>
          <a:bodyPr/>
          <a:lstStyle>
            <a:lvl1pPr>
              <a:defRPr>
                <a:solidFill>
                  <a:schemeClr val="accent6"/>
                </a:solidFill>
              </a:defRPr>
            </a:lvl1pPr>
          </a:lstStyle>
          <a:p>
            <a:r>
              <a:rPr lang="en-US" noProof="0"/>
              <a:t>Insert offscreen slide title here</a:t>
            </a:r>
            <a:endParaRPr lang="en-US"/>
          </a:p>
        </p:txBody>
      </p:sp>
      <p:sp>
        <p:nvSpPr>
          <p:cNvPr id="74" name="Rectangle 73">
            <a:extLst>
              <a:ext uri="{FF2B5EF4-FFF2-40B4-BE49-F238E27FC236}">
                <a16:creationId xmlns:a16="http://schemas.microsoft.com/office/drawing/2014/main" id="{30D912AF-5366-A462-ECFC-6DC64435391B}"/>
              </a:ext>
              <a:ext uri="{C183D7F6-B498-43B3-948B-1728B52AA6E4}">
                <adec:decorative xmlns:adec="http://schemas.microsoft.com/office/drawing/2017/decorative" val="1"/>
              </a:ext>
            </a:extLst>
          </p:cNvPr>
          <p:cNvSpPr/>
          <p:nvPr userDrawn="1"/>
        </p:nvSpPr>
        <p:spPr bwMode="gray">
          <a:xfrm>
            <a:off x="0" y="548640"/>
            <a:ext cx="9144000" cy="576072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32" name="Group 31">
            <a:extLst>
              <a:ext uri="{FF2B5EF4-FFF2-40B4-BE49-F238E27FC236}">
                <a16:creationId xmlns:a16="http://schemas.microsoft.com/office/drawing/2014/main" id="{6CD59436-7F91-04C4-7AFF-25CEDA7BE2D7}"/>
              </a:ext>
              <a:ext uri="{C183D7F6-B498-43B3-948B-1728B52AA6E4}">
                <adec:decorative xmlns:adec="http://schemas.microsoft.com/office/drawing/2017/decorative" val="1"/>
              </a:ext>
            </a:extLst>
          </p:cNvPr>
          <p:cNvGrpSpPr/>
          <p:nvPr userDrawn="1"/>
        </p:nvGrpSpPr>
        <p:grpSpPr bwMode="gray">
          <a:xfrm>
            <a:off x="0" y="0"/>
            <a:ext cx="9144000" cy="548640"/>
            <a:chOff x="0" y="1846252"/>
            <a:chExt cx="12192000" cy="548640"/>
          </a:xfrm>
          <a:solidFill>
            <a:schemeClr val="accent2"/>
          </a:solidFill>
        </p:grpSpPr>
        <p:sp>
          <p:nvSpPr>
            <p:cNvPr id="33" name="Rectangle 32">
              <a:extLst>
                <a:ext uri="{FF2B5EF4-FFF2-40B4-BE49-F238E27FC236}">
                  <a16:creationId xmlns:a16="http://schemas.microsoft.com/office/drawing/2014/main" id="{10FA117E-A746-630C-CCAE-F1211190EEF2}"/>
                </a:ext>
              </a:extLst>
            </p:cNvPr>
            <p:cNvSpPr>
              <a:spLocks/>
            </p:cNvSpPr>
            <p:nvPr userDrawn="1"/>
          </p:nvSpPr>
          <p:spPr bwMode="gray">
            <a:xfrm>
              <a:off x="13474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Rectangle 33">
              <a:extLst>
                <a:ext uri="{FF2B5EF4-FFF2-40B4-BE49-F238E27FC236}">
                  <a16:creationId xmlns:a16="http://schemas.microsoft.com/office/drawing/2014/main" id="{353F83ED-5DF9-C4CC-E76A-162337A6832C}"/>
                </a:ext>
              </a:extLst>
            </p:cNvPr>
            <p:cNvSpPr>
              <a:spLocks/>
            </p:cNvSpPr>
            <p:nvPr userDrawn="1"/>
          </p:nvSpPr>
          <p:spPr bwMode="gray">
            <a:xfrm>
              <a:off x="228346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Rectangle 34">
              <a:extLst>
                <a:ext uri="{FF2B5EF4-FFF2-40B4-BE49-F238E27FC236}">
                  <a16:creationId xmlns:a16="http://schemas.microsoft.com/office/drawing/2014/main" id="{F1461141-4CD1-D4B5-CBB6-F88B569096E9}"/>
                </a:ext>
              </a:extLst>
            </p:cNvPr>
            <p:cNvSpPr>
              <a:spLocks/>
            </p:cNvSpPr>
            <p:nvPr userDrawn="1"/>
          </p:nvSpPr>
          <p:spPr bwMode="gray">
            <a:xfrm>
              <a:off x="321945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6" name="Rectangle 35">
              <a:extLst>
                <a:ext uri="{FF2B5EF4-FFF2-40B4-BE49-F238E27FC236}">
                  <a16:creationId xmlns:a16="http://schemas.microsoft.com/office/drawing/2014/main" id="{1A454BF8-34D4-05E4-0DD0-DD204F707D24}"/>
                </a:ext>
              </a:extLst>
            </p:cNvPr>
            <p:cNvSpPr>
              <a:spLocks/>
            </p:cNvSpPr>
            <p:nvPr userDrawn="1"/>
          </p:nvSpPr>
          <p:spPr bwMode="gray">
            <a:xfrm>
              <a:off x="415544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7" name="Rectangle 36">
              <a:extLst>
                <a:ext uri="{FF2B5EF4-FFF2-40B4-BE49-F238E27FC236}">
                  <a16:creationId xmlns:a16="http://schemas.microsoft.com/office/drawing/2014/main" id="{85FFA258-0896-58C1-ED06-E667B253C438}"/>
                </a:ext>
              </a:extLst>
            </p:cNvPr>
            <p:cNvSpPr>
              <a:spLocks/>
            </p:cNvSpPr>
            <p:nvPr userDrawn="1"/>
          </p:nvSpPr>
          <p:spPr bwMode="gray">
            <a:xfrm>
              <a:off x="509143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Rectangle 37">
              <a:extLst>
                <a:ext uri="{FF2B5EF4-FFF2-40B4-BE49-F238E27FC236}">
                  <a16:creationId xmlns:a16="http://schemas.microsoft.com/office/drawing/2014/main" id="{2DFA76A2-C2C8-6347-07BD-A546CF3FDFB4}"/>
                </a:ext>
              </a:extLst>
            </p:cNvPr>
            <p:cNvSpPr>
              <a:spLocks/>
            </p:cNvSpPr>
            <p:nvPr userDrawn="1"/>
          </p:nvSpPr>
          <p:spPr bwMode="gray">
            <a:xfrm>
              <a:off x="602742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9" name="Rectangle 38">
              <a:extLst>
                <a:ext uri="{FF2B5EF4-FFF2-40B4-BE49-F238E27FC236}">
                  <a16:creationId xmlns:a16="http://schemas.microsoft.com/office/drawing/2014/main" id="{C96C1FCC-5CB3-1E08-B0A5-96931818111B}"/>
                </a:ext>
              </a:extLst>
            </p:cNvPr>
            <p:cNvSpPr>
              <a:spLocks/>
            </p:cNvSpPr>
            <p:nvPr userDrawn="1"/>
          </p:nvSpPr>
          <p:spPr bwMode="gray">
            <a:xfrm>
              <a:off x="696341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 name="Rectangle 39">
              <a:extLst>
                <a:ext uri="{FF2B5EF4-FFF2-40B4-BE49-F238E27FC236}">
                  <a16:creationId xmlns:a16="http://schemas.microsoft.com/office/drawing/2014/main" id="{0EBBF802-C21C-5DB4-6BFE-F2971CCBFCE4}"/>
                </a:ext>
              </a:extLst>
            </p:cNvPr>
            <p:cNvSpPr>
              <a:spLocks/>
            </p:cNvSpPr>
            <p:nvPr userDrawn="1"/>
          </p:nvSpPr>
          <p:spPr bwMode="gray">
            <a:xfrm>
              <a:off x="789940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1" name="Rectangle 40">
              <a:extLst>
                <a:ext uri="{FF2B5EF4-FFF2-40B4-BE49-F238E27FC236}">
                  <a16:creationId xmlns:a16="http://schemas.microsoft.com/office/drawing/2014/main" id="{36C58DFA-AC95-9DA7-4E2A-072F107650E6}"/>
                </a:ext>
              </a:extLst>
            </p:cNvPr>
            <p:cNvSpPr>
              <a:spLocks/>
            </p:cNvSpPr>
            <p:nvPr userDrawn="1"/>
          </p:nvSpPr>
          <p:spPr bwMode="gray">
            <a:xfrm>
              <a:off x="883539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Rectangle 41">
              <a:extLst>
                <a:ext uri="{FF2B5EF4-FFF2-40B4-BE49-F238E27FC236}">
                  <a16:creationId xmlns:a16="http://schemas.microsoft.com/office/drawing/2014/main" id="{F0ECD9A0-F1B5-5A76-F7DC-BA0385225577}"/>
                </a:ext>
              </a:extLst>
            </p:cNvPr>
            <p:cNvSpPr>
              <a:spLocks/>
            </p:cNvSpPr>
            <p:nvPr userDrawn="1"/>
          </p:nvSpPr>
          <p:spPr bwMode="gray">
            <a:xfrm>
              <a:off x="977138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Rectangle 42">
              <a:extLst>
                <a:ext uri="{FF2B5EF4-FFF2-40B4-BE49-F238E27FC236}">
                  <a16:creationId xmlns:a16="http://schemas.microsoft.com/office/drawing/2014/main" id="{8721BFB8-D5C7-FBD3-CE5A-5F4E19992193}"/>
                </a:ext>
              </a:extLst>
            </p:cNvPr>
            <p:cNvSpPr>
              <a:spLocks/>
            </p:cNvSpPr>
            <p:nvPr userDrawn="1"/>
          </p:nvSpPr>
          <p:spPr bwMode="gray">
            <a:xfrm>
              <a:off x="107073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4" name="Rectangle 43">
              <a:extLst>
                <a:ext uri="{FF2B5EF4-FFF2-40B4-BE49-F238E27FC236}">
                  <a16:creationId xmlns:a16="http://schemas.microsoft.com/office/drawing/2014/main" id="{A9CF49F4-F7BB-5DD6-4704-8D9E918613F7}"/>
                </a:ext>
              </a:extLst>
            </p:cNvPr>
            <p:cNvSpPr>
              <a:spLocks/>
            </p:cNvSpPr>
            <p:nvPr userDrawn="1"/>
          </p:nvSpPr>
          <p:spPr bwMode="gray">
            <a:xfrm>
              <a:off x="1164336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a:extLst>
                <a:ext uri="{FF2B5EF4-FFF2-40B4-BE49-F238E27FC236}">
                  <a16:creationId xmlns:a16="http://schemas.microsoft.com/office/drawing/2014/main" id="{0B3D5AE9-DFCF-5CBA-740A-0F6B84D020ED}"/>
                </a:ext>
              </a:extLst>
            </p:cNvPr>
            <p:cNvSpPr>
              <a:spLocks/>
            </p:cNvSpPr>
            <p:nvPr userDrawn="1"/>
          </p:nvSpPr>
          <p:spPr bwMode="gray">
            <a:xfrm>
              <a:off x="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46" name="Group 45">
            <a:extLst>
              <a:ext uri="{FF2B5EF4-FFF2-40B4-BE49-F238E27FC236}">
                <a16:creationId xmlns:a16="http://schemas.microsoft.com/office/drawing/2014/main" id="{1BDF94B1-9716-AEE1-81F9-7290AB8E94C7}"/>
              </a:ext>
              <a:ext uri="{C183D7F6-B498-43B3-948B-1728B52AA6E4}">
                <adec:decorative xmlns:adec="http://schemas.microsoft.com/office/drawing/2017/decorative" val="1"/>
              </a:ext>
            </a:extLst>
          </p:cNvPr>
          <p:cNvGrpSpPr/>
          <p:nvPr userDrawn="1"/>
        </p:nvGrpSpPr>
        <p:grpSpPr bwMode="gray">
          <a:xfrm>
            <a:off x="0" y="6309360"/>
            <a:ext cx="9144000" cy="548640"/>
            <a:chOff x="0" y="1846252"/>
            <a:chExt cx="12192000" cy="548640"/>
          </a:xfrm>
          <a:solidFill>
            <a:schemeClr val="accent2"/>
          </a:solidFill>
        </p:grpSpPr>
        <p:sp>
          <p:nvSpPr>
            <p:cNvPr id="47" name="Rectangle 46">
              <a:extLst>
                <a:ext uri="{FF2B5EF4-FFF2-40B4-BE49-F238E27FC236}">
                  <a16:creationId xmlns:a16="http://schemas.microsoft.com/office/drawing/2014/main" id="{4E291224-AABD-E7C7-0CFC-77EC74647957}"/>
                </a:ext>
              </a:extLst>
            </p:cNvPr>
            <p:cNvSpPr>
              <a:spLocks/>
            </p:cNvSpPr>
            <p:nvPr userDrawn="1"/>
          </p:nvSpPr>
          <p:spPr bwMode="gray">
            <a:xfrm>
              <a:off x="13474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8" name="Rectangle 47">
              <a:extLst>
                <a:ext uri="{FF2B5EF4-FFF2-40B4-BE49-F238E27FC236}">
                  <a16:creationId xmlns:a16="http://schemas.microsoft.com/office/drawing/2014/main" id="{B303E448-6CC1-205D-97AF-A74DB263EA4B}"/>
                </a:ext>
              </a:extLst>
            </p:cNvPr>
            <p:cNvSpPr>
              <a:spLocks/>
            </p:cNvSpPr>
            <p:nvPr userDrawn="1"/>
          </p:nvSpPr>
          <p:spPr bwMode="gray">
            <a:xfrm>
              <a:off x="228346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Rectangle 48">
              <a:extLst>
                <a:ext uri="{FF2B5EF4-FFF2-40B4-BE49-F238E27FC236}">
                  <a16:creationId xmlns:a16="http://schemas.microsoft.com/office/drawing/2014/main" id="{627F2DED-FED5-8FB7-E13D-33B7875EC0B4}"/>
                </a:ext>
              </a:extLst>
            </p:cNvPr>
            <p:cNvSpPr>
              <a:spLocks/>
            </p:cNvSpPr>
            <p:nvPr userDrawn="1"/>
          </p:nvSpPr>
          <p:spPr bwMode="gray">
            <a:xfrm>
              <a:off x="321945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0" name="Rectangle 49">
              <a:extLst>
                <a:ext uri="{FF2B5EF4-FFF2-40B4-BE49-F238E27FC236}">
                  <a16:creationId xmlns:a16="http://schemas.microsoft.com/office/drawing/2014/main" id="{9DFED2E6-5416-0149-38DD-E71BAB019CED}"/>
                </a:ext>
              </a:extLst>
            </p:cNvPr>
            <p:cNvSpPr>
              <a:spLocks/>
            </p:cNvSpPr>
            <p:nvPr userDrawn="1"/>
          </p:nvSpPr>
          <p:spPr bwMode="gray">
            <a:xfrm>
              <a:off x="415544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Rectangle 50">
              <a:extLst>
                <a:ext uri="{FF2B5EF4-FFF2-40B4-BE49-F238E27FC236}">
                  <a16:creationId xmlns:a16="http://schemas.microsoft.com/office/drawing/2014/main" id="{3C7023D3-0260-376C-5EB1-3CB8FAAB8189}"/>
                </a:ext>
              </a:extLst>
            </p:cNvPr>
            <p:cNvSpPr>
              <a:spLocks/>
            </p:cNvSpPr>
            <p:nvPr userDrawn="1"/>
          </p:nvSpPr>
          <p:spPr bwMode="gray">
            <a:xfrm>
              <a:off x="509143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Rectangle 51">
              <a:extLst>
                <a:ext uri="{FF2B5EF4-FFF2-40B4-BE49-F238E27FC236}">
                  <a16:creationId xmlns:a16="http://schemas.microsoft.com/office/drawing/2014/main" id="{86D4CA3B-E131-5932-34F9-358B7BC3A834}"/>
                </a:ext>
              </a:extLst>
            </p:cNvPr>
            <p:cNvSpPr>
              <a:spLocks/>
            </p:cNvSpPr>
            <p:nvPr userDrawn="1"/>
          </p:nvSpPr>
          <p:spPr bwMode="gray">
            <a:xfrm>
              <a:off x="602742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Rectangle 52">
              <a:extLst>
                <a:ext uri="{FF2B5EF4-FFF2-40B4-BE49-F238E27FC236}">
                  <a16:creationId xmlns:a16="http://schemas.microsoft.com/office/drawing/2014/main" id="{C3DC774B-ABB1-2831-FA06-DB547F04D4B9}"/>
                </a:ext>
              </a:extLst>
            </p:cNvPr>
            <p:cNvSpPr>
              <a:spLocks/>
            </p:cNvSpPr>
            <p:nvPr userDrawn="1"/>
          </p:nvSpPr>
          <p:spPr bwMode="gray">
            <a:xfrm>
              <a:off x="696341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Rectangle 53">
              <a:extLst>
                <a:ext uri="{FF2B5EF4-FFF2-40B4-BE49-F238E27FC236}">
                  <a16:creationId xmlns:a16="http://schemas.microsoft.com/office/drawing/2014/main" id="{CE02F18D-00A7-7037-F005-957673388D5C}"/>
                </a:ext>
              </a:extLst>
            </p:cNvPr>
            <p:cNvSpPr>
              <a:spLocks/>
            </p:cNvSpPr>
            <p:nvPr userDrawn="1"/>
          </p:nvSpPr>
          <p:spPr bwMode="gray">
            <a:xfrm>
              <a:off x="789940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Rectangle 54">
              <a:extLst>
                <a:ext uri="{FF2B5EF4-FFF2-40B4-BE49-F238E27FC236}">
                  <a16:creationId xmlns:a16="http://schemas.microsoft.com/office/drawing/2014/main" id="{E013D587-1716-EF9C-7D35-1B4419B90AEE}"/>
                </a:ext>
              </a:extLst>
            </p:cNvPr>
            <p:cNvSpPr>
              <a:spLocks/>
            </p:cNvSpPr>
            <p:nvPr userDrawn="1"/>
          </p:nvSpPr>
          <p:spPr bwMode="gray">
            <a:xfrm>
              <a:off x="883539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Rectangle 55">
              <a:extLst>
                <a:ext uri="{FF2B5EF4-FFF2-40B4-BE49-F238E27FC236}">
                  <a16:creationId xmlns:a16="http://schemas.microsoft.com/office/drawing/2014/main" id="{5B5911BD-497D-DAF9-C6B5-A9CAE88B9D26}"/>
                </a:ext>
              </a:extLst>
            </p:cNvPr>
            <p:cNvSpPr>
              <a:spLocks/>
            </p:cNvSpPr>
            <p:nvPr userDrawn="1"/>
          </p:nvSpPr>
          <p:spPr bwMode="gray">
            <a:xfrm>
              <a:off x="977138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Rectangle 56">
              <a:extLst>
                <a:ext uri="{FF2B5EF4-FFF2-40B4-BE49-F238E27FC236}">
                  <a16:creationId xmlns:a16="http://schemas.microsoft.com/office/drawing/2014/main" id="{A1BB356C-D736-A080-0A56-EF09B5F3FFAF}"/>
                </a:ext>
              </a:extLst>
            </p:cNvPr>
            <p:cNvSpPr>
              <a:spLocks/>
            </p:cNvSpPr>
            <p:nvPr userDrawn="1"/>
          </p:nvSpPr>
          <p:spPr bwMode="gray">
            <a:xfrm>
              <a:off x="10707370" y="1846252"/>
              <a:ext cx="13716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8" name="Rectangle 57">
              <a:extLst>
                <a:ext uri="{FF2B5EF4-FFF2-40B4-BE49-F238E27FC236}">
                  <a16:creationId xmlns:a16="http://schemas.microsoft.com/office/drawing/2014/main" id="{1335AB4D-ACF7-1701-88A1-B0E8BA498CB6}"/>
                </a:ext>
              </a:extLst>
            </p:cNvPr>
            <p:cNvSpPr>
              <a:spLocks/>
            </p:cNvSpPr>
            <p:nvPr userDrawn="1"/>
          </p:nvSpPr>
          <p:spPr bwMode="gray">
            <a:xfrm>
              <a:off x="1164336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9" name="Rectangle 58">
              <a:extLst>
                <a:ext uri="{FF2B5EF4-FFF2-40B4-BE49-F238E27FC236}">
                  <a16:creationId xmlns:a16="http://schemas.microsoft.com/office/drawing/2014/main" id="{982126D0-3AFB-EA71-51FD-E886A25FB82D}"/>
                </a:ext>
              </a:extLst>
            </p:cNvPr>
            <p:cNvSpPr>
              <a:spLocks/>
            </p:cNvSpPr>
            <p:nvPr userDrawn="1"/>
          </p:nvSpPr>
          <p:spPr bwMode="gray">
            <a:xfrm>
              <a:off x="0" y="1846252"/>
              <a:ext cx="548640" cy="54864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0" name="Group 59">
            <a:extLst>
              <a:ext uri="{FF2B5EF4-FFF2-40B4-BE49-F238E27FC236}">
                <a16:creationId xmlns:a16="http://schemas.microsoft.com/office/drawing/2014/main" id="{ED241E20-BDE2-59BA-EB42-FAF8649CB765}"/>
              </a:ext>
              <a:ext uri="{C183D7F6-B498-43B3-948B-1728B52AA6E4}">
                <adec:decorative xmlns:adec="http://schemas.microsoft.com/office/drawing/2017/decorative" val="1"/>
              </a:ext>
            </a:extLst>
          </p:cNvPr>
          <p:cNvGrpSpPr/>
          <p:nvPr userDrawn="1"/>
        </p:nvGrpSpPr>
        <p:grpSpPr bwMode="gray">
          <a:xfrm>
            <a:off x="0" y="548643"/>
            <a:ext cx="9144000" cy="5760719"/>
            <a:chOff x="0" y="1846252"/>
            <a:chExt cx="12192000" cy="548640"/>
          </a:xfrm>
        </p:grpSpPr>
        <p:sp>
          <p:nvSpPr>
            <p:cNvPr id="61" name="Rectangle 60">
              <a:extLst>
                <a:ext uri="{FF2B5EF4-FFF2-40B4-BE49-F238E27FC236}">
                  <a16:creationId xmlns:a16="http://schemas.microsoft.com/office/drawing/2014/main" id="{6FB71C7F-B89F-D074-76A5-D71417E4CBAD}"/>
                </a:ext>
              </a:extLst>
            </p:cNvPr>
            <p:cNvSpPr>
              <a:spLocks/>
            </p:cNvSpPr>
            <p:nvPr userDrawn="1"/>
          </p:nvSpPr>
          <p:spPr bwMode="gray">
            <a:xfrm>
              <a:off x="134747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Rectangle 61">
              <a:extLst>
                <a:ext uri="{FF2B5EF4-FFF2-40B4-BE49-F238E27FC236}">
                  <a16:creationId xmlns:a16="http://schemas.microsoft.com/office/drawing/2014/main" id="{3ED1752A-0034-05A0-6ACE-ED91BC10F021}"/>
                </a:ext>
              </a:extLst>
            </p:cNvPr>
            <p:cNvSpPr>
              <a:spLocks/>
            </p:cNvSpPr>
            <p:nvPr userDrawn="1"/>
          </p:nvSpPr>
          <p:spPr bwMode="gray">
            <a:xfrm>
              <a:off x="228346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3" name="Rectangle 62">
              <a:extLst>
                <a:ext uri="{FF2B5EF4-FFF2-40B4-BE49-F238E27FC236}">
                  <a16:creationId xmlns:a16="http://schemas.microsoft.com/office/drawing/2014/main" id="{E8690A0A-2C69-CFF7-E623-40624A0396D5}"/>
                </a:ext>
              </a:extLst>
            </p:cNvPr>
            <p:cNvSpPr>
              <a:spLocks/>
            </p:cNvSpPr>
            <p:nvPr userDrawn="1"/>
          </p:nvSpPr>
          <p:spPr bwMode="gray">
            <a:xfrm>
              <a:off x="321945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4" name="Rectangle 63">
              <a:extLst>
                <a:ext uri="{FF2B5EF4-FFF2-40B4-BE49-F238E27FC236}">
                  <a16:creationId xmlns:a16="http://schemas.microsoft.com/office/drawing/2014/main" id="{ABE3F1C4-BCBB-F0EE-DA2C-B5EE668A45F6}"/>
                </a:ext>
              </a:extLst>
            </p:cNvPr>
            <p:cNvSpPr>
              <a:spLocks/>
            </p:cNvSpPr>
            <p:nvPr userDrawn="1"/>
          </p:nvSpPr>
          <p:spPr bwMode="gray">
            <a:xfrm>
              <a:off x="415544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5" name="Rectangle 64">
              <a:extLst>
                <a:ext uri="{FF2B5EF4-FFF2-40B4-BE49-F238E27FC236}">
                  <a16:creationId xmlns:a16="http://schemas.microsoft.com/office/drawing/2014/main" id="{5EE1CA04-7C37-46E1-D286-F702DCEA4D7A}"/>
                </a:ext>
              </a:extLst>
            </p:cNvPr>
            <p:cNvSpPr>
              <a:spLocks/>
            </p:cNvSpPr>
            <p:nvPr userDrawn="1"/>
          </p:nvSpPr>
          <p:spPr bwMode="gray">
            <a:xfrm>
              <a:off x="509143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6" name="Rectangle 65">
              <a:extLst>
                <a:ext uri="{FF2B5EF4-FFF2-40B4-BE49-F238E27FC236}">
                  <a16:creationId xmlns:a16="http://schemas.microsoft.com/office/drawing/2014/main" id="{EFC4F2D5-9D22-9C86-1F52-636CC603EB0B}"/>
                </a:ext>
              </a:extLst>
            </p:cNvPr>
            <p:cNvSpPr>
              <a:spLocks/>
            </p:cNvSpPr>
            <p:nvPr userDrawn="1"/>
          </p:nvSpPr>
          <p:spPr bwMode="gray">
            <a:xfrm>
              <a:off x="602742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7" name="Rectangle 66">
              <a:extLst>
                <a:ext uri="{FF2B5EF4-FFF2-40B4-BE49-F238E27FC236}">
                  <a16:creationId xmlns:a16="http://schemas.microsoft.com/office/drawing/2014/main" id="{816472A4-9D00-F9AC-6963-A274C23D66F5}"/>
                </a:ext>
              </a:extLst>
            </p:cNvPr>
            <p:cNvSpPr>
              <a:spLocks/>
            </p:cNvSpPr>
            <p:nvPr userDrawn="1"/>
          </p:nvSpPr>
          <p:spPr bwMode="gray">
            <a:xfrm>
              <a:off x="696341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Rectangle 67">
              <a:extLst>
                <a:ext uri="{FF2B5EF4-FFF2-40B4-BE49-F238E27FC236}">
                  <a16:creationId xmlns:a16="http://schemas.microsoft.com/office/drawing/2014/main" id="{78992062-E3C2-817A-A1DB-AF482EBA199A}"/>
                </a:ext>
              </a:extLst>
            </p:cNvPr>
            <p:cNvSpPr>
              <a:spLocks/>
            </p:cNvSpPr>
            <p:nvPr userDrawn="1"/>
          </p:nvSpPr>
          <p:spPr bwMode="gray">
            <a:xfrm>
              <a:off x="789940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9" name="Rectangle 68">
              <a:extLst>
                <a:ext uri="{FF2B5EF4-FFF2-40B4-BE49-F238E27FC236}">
                  <a16:creationId xmlns:a16="http://schemas.microsoft.com/office/drawing/2014/main" id="{18D86FCF-A28D-E6FC-B3E2-65C782DCEE0C}"/>
                </a:ext>
              </a:extLst>
            </p:cNvPr>
            <p:cNvSpPr>
              <a:spLocks/>
            </p:cNvSpPr>
            <p:nvPr userDrawn="1"/>
          </p:nvSpPr>
          <p:spPr bwMode="gray">
            <a:xfrm>
              <a:off x="883539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a:extLst>
                <a:ext uri="{FF2B5EF4-FFF2-40B4-BE49-F238E27FC236}">
                  <a16:creationId xmlns:a16="http://schemas.microsoft.com/office/drawing/2014/main" id="{DF513FF7-1209-63F8-6204-A6786BEC4552}"/>
                </a:ext>
              </a:extLst>
            </p:cNvPr>
            <p:cNvSpPr>
              <a:spLocks/>
            </p:cNvSpPr>
            <p:nvPr userDrawn="1"/>
          </p:nvSpPr>
          <p:spPr bwMode="gray">
            <a:xfrm>
              <a:off x="977138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1" name="Rectangle 70">
              <a:extLst>
                <a:ext uri="{FF2B5EF4-FFF2-40B4-BE49-F238E27FC236}">
                  <a16:creationId xmlns:a16="http://schemas.microsoft.com/office/drawing/2014/main" id="{20C6A44D-A5D2-5E0C-ABAB-6ACF45E57599}"/>
                </a:ext>
              </a:extLst>
            </p:cNvPr>
            <p:cNvSpPr>
              <a:spLocks/>
            </p:cNvSpPr>
            <p:nvPr userDrawn="1"/>
          </p:nvSpPr>
          <p:spPr bwMode="gray">
            <a:xfrm>
              <a:off x="10707370" y="1846252"/>
              <a:ext cx="13716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2" name="Rectangle 71">
              <a:extLst>
                <a:ext uri="{FF2B5EF4-FFF2-40B4-BE49-F238E27FC236}">
                  <a16:creationId xmlns:a16="http://schemas.microsoft.com/office/drawing/2014/main" id="{D9B907EA-FF0F-55D1-09C1-411058FA6448}"/>
                </a:ext>
              </a:extLst>
            </p:cNvPr>
            <p:cNvSpPr>
              <a:spLocks/>
            </p:cNvSpPr>
            <p:nvPr userDrawn="1"/>
          </p:nvSpPr>
          <p:spPr bwMode="gray">
            <a:xfrm>
              <a:off x="11643360" y="1846252"/>
              <a:ext cx="54864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3" name="Rectangle 72">
              <a:extLst>
                <a:ext uri="{FF2B5EF4-FFF2-40B4-BE49-F238E27FC236}">
                  <a16:creationId xmlns:a16="http://schemas.microsoft.com/office/drawing/2014/main" id="{56988445-AEF4-5F11-89C9-DDE02C975576}"/>
                </a:ext>
              </a:extLst>
            </p:cNvPr>
            <p:cNvSpPr>
              <a:spLocks/>
            </p:cNvSpPr>
            <p:nvPr userDrawn="1"/>
          </p:nvSpPr>
          <p:spPr bwMode="gray">
            <a:xfrm>
              <a:off x="0" y="1846252"/>
              <a:ext cx="54864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924278222"/>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Dark">
    <p:bg bwMode="gray">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9C5FEFA-AC9C-03CD-6C86-CD2471AA12A5}"/>
              </a:ext>
            </a:extLst>
          </p:cNvPr>
          <p:cNvSpPr>
            <a:spLocks noGrp="1"/>
          </p:cNvSpPr>
          <p:nvPr>
            <p:ph type="title" hasCustomPrompt="1"/>
          </p:nvPr>
        </p:nvSpPr>
        <p:spPr>
          <a:xfrm>
            <a:off x="0" y="-457200"/>
            <a:ext cx="9141714" cy="457200"/>
          </a:xfrm>
        </p:spPr>
        <p:txBody>
          <a:bodyPr/>
          <a:lstStyle>
            <a:lvl1pPr>
              <a:defRPr>
                <a:solidFill>
                  <a:schemeClr val="accent6"/>
                </a:solidFill>
              </a:defRPr>
            </a:lvl1pPr>
          </a:lstStyle>
          <a:p>
            <a:r>
              <a:rPr lang="en-US" noProof="0"/>
              <a:t>Insert offscreen slide title here</a:t>
            </a:r>
            <a:endParaRPr lang="en-US"/>
          </a:p>
        </p:txBody>
      </p:sp>
      <p:sp>
        <p:nvSpPr>
          <p:cNvPr id="4" name="Footer">
            <a:extLst>
              <a:ext uri="{FF2B5EF4-FFF2-40B4-BE49-F238E27FC236}">
                <a16:creationId xmlns:a16="http://schemas.microsoft.com/office/drawing/2014/main" id="{960FE43D-27C0-0FF1-C195-E6522374B751}"/>
              </a:ext>
            </a:extLst>
          </p:cNvPr>
          <p:cNvSpPr>
            <a:spLocks noGrp="1" noRot="1" noMove="1" noResize="1" noEditPoints="1" noAdjustHandles="1" noChangeArrowheads="1" noChangeShapeType="1"/>
          </p:cNvSpPr>
          <p:nvPr>
            <p:ph type="ftr" sz="quarter" idx="11"/>
          </p:nvPr>
        </p:nvSpPr>
        <p:spPr bwMode="white"/>
        <p:txBody>
          <a:bodyPr/>
          <a:lstStyle>
            <a:lvl1pPr>
              <a:defRPr>
                <a:solidFill>
                  <a:srgbClr val="C1BFFF"/>
                </a:solidFill>
              </a:defRPr>
            </a:lvl1pPr>
          </a:lstStyle>
          <a:p>
            <a:r>
              <a:rPr lang="en-US"/>
              <a:t>Copyright 2025 Pearson. All rights reserved.</a:t>
            </a:r>
          </a:p>
        </p:txBody>
      </p:sp>
      <p:sp>
        <p:nvSpPr>
          <p:cNvPr id="5" name="Slide Number">
            <a:extLst>
              <a:ext uri="{FF2B5EF4-FFF2-40B4-BE49-F238E27FC236}">
                <a16:creationId xmlns:a16="http://schemas.microsoft.com/office/drawing/2014/main" id="{4973D24F-EE9A-3749-3D8E-0F8929ED0AFB}"/>
              </a:ext>
            </a:extLst>
          </p:cNvPr>
          <p:cNvSpPr>
            <a:spLocks noGrp="1" noRot="1" noMove="1" noResize="1" noEditPoints="1" noAdjustHandles="1" noChangeArrowheads="1" noChangeShapeType="1"/>
          </p:cNvSpPr>
          <p:nvPr>
            <p:ph type="sldNum" sz="quarter" idx="12"/>
          </p:nvPr>
        </p:nvSpPr>
        <p:spPr bwMode="white"/>
        <p:txBody>
          <a:bodyPr/>
          <a:lstStyle>
            <a:lvl1pPr>
              <a:defRPr>
                <a:solidFill>
                  <a:srgbClr val="C1BFFF"/>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268322484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with Image A">
    <p:bg>
      <p:bgPr>
        <a:solidFill>
          <a:srgbClr val="EDECF6"/>
        </a:solidFill>
        <a:effectLst/>
      </p:bgPr>
    </p:bg>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0F41BD87-7798-1BC0-8451-2ACB65EC322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1" y="0"/>
            <a:ext cx="9145191" cy="6858000"/>
          </a:xfrm>
          <a:prstGeom prst="rect">
            <a:avLst/>
          </a:prstGeom>
        </p:spPr>
      </p:pic>
      <p:pic>
        <p:nvPicPr>
          <p:cNvPr id="5" name="Pearson Logo" descr="Pearson Logo">
            <a:extLst>
              <a:ext uri="{FF2B5EF4-FFF2-40B4-BE49-F238E27FC236}">
                <a16:creationId xmlns:a16="http://schemas.microsoft.com/office/drawing/2014/main" id="{8B795FF2-1867-A555-7D62-AA53AA6E4846}"/>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bwMode="white">
          <a:xfrm>
            <a:off x="407193" y="1646237"/>
            <a:ext cx="4814316" cy="3187020"/>
          </a:xfrm>
        </p:spPr>
        <p:txBody>
          <a:bodyPr anchor="b"/>
          <a:lstStyle>
            <a:lvl1pPr algn="l">
              <a:defRPr sz="4500" b="1">
                <a:solidFill>
                  <a:schemeClr val="bg1"/>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bwMode="white">
          <a:xfrm>
            <a:off x="407195" y="5212673"/>
            <a:ext cx="4113609" cy="1097643"/>
          </a:xfrm>
        </p:spPr>
        <p:txBody>
          <a:bodyPr anchor="b">
            <a:normAutofit/>
          </a:bodyPr>
          <a:lstStyle>
            <a:lvl1pPr marL="0" indent="0" algn="l">
              <a:spcBef>
                <a:spcPts val="0"/>
              </a:spcBef>
              <a:buNone/>
              <a:defRPr sz="120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2059690094"/>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CF66B262-3E7E-F110-14A1-234C31CB4700}"/>
              </a:ext>
            </a:extLst>
          </p:cNvPr>
          <p:cNvSpPr>
            <a:spLocks noGrp="1"/>
          </p:cNvSpPr>
          <p:nvPr>
            <p:ph type="title" hasCustomPrompt="1"/>
          </p:nvPr>
        </p:nvSpPr>
        <p:spPr>
          <a:xfrm>
            <a:off x="0" y="-457200"/>
            <a:ext cx="9141714" cy="457200"/>
          </a:xfrm>
        </p:spPr>
        <p:txBody>
          <a:bodyPr/>
          <a:lstStyle>
            <a:lvl1pPr>
              <a:defRPr>
                <a:solidFill>
                  <a:schemeClr val="accent6"/>
                </a:solidFill>
              </a:defRPr>
            </a:lvl1pPr>
          </a:lstStyle>
          <a:p>
            <a:r>
              <a:rPr lang="en-US" noProof="0"/>
              <a:t>Insert offscreen slide title here</a:t>
            </a:r>
            <a:endParaRPr lang="en-US"/>
          </a:p>
        </p:txBody>
      </p:sp>
      <p:sp>
        <p:nvSpPr>
          <p:cNvPr id="4" name="Footer">
            <a:extLst>
              <a:ext uri="{FF2B5EF4-FFF2-40B4-BE49-F238E27FC236}">
                <a16:creationId xmlns:a16="http://schemas.microsoft.com/office/drawing/2014/main" id="{960FE43D-27C0-0FF1-C195-E6522374B751}"/>
              </a:ext>
            </a:extLst>
          </p:cNvPr>
          <p:cNvSpPr>
            <a:spLocks noGrp="1" noRot="1" noMove="1" noResize="1" noEditPoints="1" noAdjustHandles="1" noChangeArrowheads="1" noChangeShapeType="1"/>
          </p:cNvSpPr>
          <p:nvPr>
            <p:ph type="ftr" sz="quarter" idx="11"/>
          </p:nvPr>
        </p:nvSpPr>
        <p:spPr/>
        <p:txBody>
          <a:bodyPr/>
          <a:lstStyle/>
          <a:p>
            <a:r>
              <a:rPr lang="en-US"/>
              <a:t>Copyright 2025 Pearson. All rights reserved.</a:t>
            </a:r>
          </a:p>
        </p:txBody>
      </p:sp>
      <p:sp>
        <p:nvSpPr>
          <p:cNvPr id="5" name="Slide Number">
            <a:extLst>
              <a:ext uri="{FF2B5EF4-FFF2-40B4-BE49-F238E27FC236}">
                <a16:creationId xmlns:a16="http://schemas.microsoft.com/office/drawing/2014/main" id="{4973D24F-EE9A-3749-3D8E-0F8929ED0AFB}"/>
              </a:ext>
            </a:extLst>
          </p:cNvPr>
          <p:cNvSpPr>
            <a:spLocks noGrp="1" noRot="1" noMove="1" noResize="1" noEditPoints="1" noAdjustHandles="1" noChangeArrowheads="1" noChangeShapeType="1"/>
          </p:cNvSpPr>
          <p:nvPr>
            <p:ph type="sldNum" sz="quarter" idx="12"/>
          </p:nvPr>
        </p:nvSpPr>
        <p:spPr/>
        <p:txBody>
          <a:bodyPr/>
          <a:lstStyle/>
          <a:p>
            <a:fld id="{27BB625B-AB5A-C845-B50B-ED205C3DDF7A}" type="slidenum">
              <a:rPr lang="en-US" smtClean="0"/>
              <a:pPr/>
              <a:t>‹#›</a:t>
            </a:fld>
            <a:endParaRPr lang="en-US"/>
          </a:p>
        </p:txBody>
      </p:sp>
    </p:spTree>
    <p:extLst>
      <p:ext uri="{BB962C8B-B14F-4D97-AF65-F5344CB8AC3E}">
        <p14:creationId xmlns:p14="http://schemas.microsoft.com/office/powerpoint/2010/main" val="1780278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User Guide: Visual Identity Overview">
    <p:bg>
      <p:bgPr>
        <a:solidFill>
          <a:srgbClr val="FFFFFF"/>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B4CAF6E-EF57-881D-B808-1008F7021F6A}"/>
              </a:ext>
              <a:ext uri="{C183D7F6-B498-43B3-948B-1728B52AA6E4}">
                <adec:decorative xmlns:adec="http://schemas.microsoft.com/office/drawing/2017/decorative" val="1"/>
              </a:ext>
            </a:extLst>
          </p:cNvPr>
          <p:cNvSpPr/>
          <p:nvPr userDrawn="1"/>
        </p:nvSpPr>
        <p:spPr bwMode="gray">
          <a:xfrm>
            <a:off x="6900070" y="3424006"/>
            <a:ext cx="2243931" cy="3433997"/>
          </a:xfrm>
          <a:prstGeom prst="rect">
            <a:avLst/>
          </a:prstGeom>
          <a:blipFill>
            <a:blip r:embed="rId2"/>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 name="Section">
            <a:extLst>
              <a:ext uri="{FF2B5EF4-FFF2-40B4-BE49-F238E27FC236}">
                <a16:creationId xmlns:a16="http://schemas.microsoft.com/office/drawing/2014/main" id="{F5DEE79E-ACD7-E44F-A566-85F5BB2BBCDB}"/>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Visual identity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overview</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744790" cy="15261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a:t>This User Guide </a:t>
            </a:r>
            <a:r>
              <a:rPr lang="en-US" sz="825" noProof="1"/>
              <a:t>section is a concise guide through visual expressions that make up the Pearson brand and apply to PowerPoint presentations. From logo usage to typography, color palettes, and imagery, these guidelines will ensure consistency, clarity and impact in every interaction.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412624" y="6439713"/>
            <a:ext cx="1999580"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rgbClr val="C1BFFF"/>
                </a:solidFill>
              </a:defRPr>
            </a:lvl1pPr>
          </a:lstStyle>
          <a:p>
            <a:fld id="{27BB625B-AB5A-C845-B50B-ED205C3DDF7A}" type="slidenum">
              <a:rPr lang="en-US" smtClean="0"/>
              <a:pPr/>
              <a:t>‹#›</a:t>
            </a:fld>
            <a:endParaRPr lang="en-US"/>
          </a:p>
        </p:txBody>
      </p:sp>
      <p:grpSp>
        <p:nvGrpSpPr>
          <p:cNvPr id="23" name="Group 22">
            <a:extLst>
              <a:ext uri="{FF2B5EF4-FFF2-40B4-BE49-F238E27FC236}">
                <a16:creationId xmlns:a16="http://schemas.microsoft.com/office/drawing/2014/main" id="{5F4DA418-0812-19B5-AED0-730FD1E04333}"/>
              </a:ext>
            </a:extLst>
          </p:cNvPr>
          <p:cNvGrpSpPr/>
          <p:nvPr userDrawn="1"/>
        </p:nvGrpSpPr>
        <p:grpSpPr>
          <a:xfrm>
            <a:off x="4891631" y="3664383"/>
            <a:ext cx="1786877" cy="2958239"/>
            <a:chOff x="6522173" y="3752068"/>
            <a:chExt cx="2382503" cy="2958239"/>
          </a:xfrm>
        </p:grpSpPr>
        <p:grpSp>
          <p:nvGrpSpPr>
            <p:cNvPr id="24" name="Group 23" descr="Pictograms">
              <a:extLst>
                <a:ext uri="{FF2B5EF4-FFF2-40B4-BE49-F238E27FC236}">
                  <a16:creationId xmlns:a16="http://schemas.microsoft.com/office/drawing/2014/main" id="{12EE70C3-B2A5-3C4F-2520-2C7C5E743815}"/>
                </a:ext>
              </a:extLst>
            </p:cNvPr>
            <p:cNvGrpSpPr/>
            <p:nvPr/>
          </p:nvGrpSpPr>
          <p:grpSpPr bwMode="gray">
            <a:xfrm>
              <a:off x="6537356" y="3752068"/>
              <a:ext cx="2352137" cy="2325648"/>
              <a:chOff x="6523974" y="3755934"/>
              <a:chExt cx="2352137" cy="2325648"/>
            </a:xfrm>
          </p:grpSpPr>
          <p:pic>
            <p:nvPicPr>
              <p:cNvPr id="35" name="Picture 34" descr="A circular object with arrows pointing to the center&#10;&#10;Description automatically generated">
                <a:extLst>
                  <a:ext uri="{FF2B5EF4-FFF2-40B4-BE49-F238E27FC236}">
                    <a16:creationId xmlns:a16="http://schemas.microsoft.com/office/drawing/2014/main" id="{A917109F-25A2-E3E2-59EA-48A30635FF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6523974" y="4594740"/>
                <a:ext cx="649224" cy="649224"/>
              </a:xfrm>
              <a:prstGeom prst="rect">
                <a:avLst/>
              </a:prstGeom>
            </p:spPr>
          </p:pic>
          <p:pic>
            <p:nvPicPr>
              <p:cNvPr id="36" name="Picture 35" descr="A circular arrows and circles with a purple circle around them&#10;&#10;Description automatically generated with medium confidence">
                <a:extLst>
                  <a:ext uri="{FF2B5EF4-FFF2-40B4-BE49-F238E27FC236}">
                    <a16:creationId xmlns:a16="http://schemas.microsoft.com/office/drawing/2014/main" id="{7EF81594-425D-859B-7CF0-C849B40B8F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8226887" y="3757122"/>
                <a:ext cx="649224" cy="649224"/>
              </a:xfrm>
              <a:prstGeom prst="rect">
                <a:avLst/>
              </a:prstGeom>
            </p:spPr>
          </p:pic>
          <p:pic>
            <p:nvPicPr>
              <p:cNvPr id="37" name="Picture 36" descr="A blue and white squares with a person silhouette&#10;&#10;Description automatically generated">
                <a:extLst>
                  <a:ext uri="{FF2B5EF4-FFF2-40B4-BE49-F238E27FC236}">
                    <a16:creationId xmlns:a16="http://schemas.microsoft.com/office/drawing/2014/main" id="{A173BFA9-918B-A863-C3C7-A5ACDAC731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6523974" y="5432358"/>
                <a:ext cx="649224" cy="649224"/>
              </a:xfrm>
              <a:prstGeom prst="rect">
                <a:avLst/>
              </a:prstGeom>
            </p:spPr>
          </p:pic>
          <p:pic>
            <p:nvPicPr>
              <p:cNvPr id="38" name="Picture 37" descr="A magnifying glass with a graph&#10;&#10;Description automatically generated">
                <a:extLst>
                  <a:ext uri="{FF2B5EF4-FFF2-40B4-BE49-F238E27FC236}">
                    <a16:creationId xmlns:a16="http://schemas.microsoft.com/office/drawing/2014/main" id="{498BB379-BB56-4881-2DA1-CB67529733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8226887" y="5432358"/>
                <a:ext cx="649224" cy="649224"/>
              </a:xfrm>
              <a:prstGeom prst="rect">
                <a:avLst/>
              </a:prstGeom>
            </p:spPr>
          </p:pic>
          <p:pic>
            <p:nvPicPr>
              <p:cNvPr id="39" name="Picture 38" descr="A purple briefcase with a arrow pointing to the top&#10;&#10;Description automatically generated">
                <a:extLst>
                  <a:ext uri="{FF2B5EF4-FFF2-40B4-BE49-F238E27FC236}">
                    <a16:creationId xmlns:a16="http://schemas.microsoft.com/office/drawing/2014/main" id="{549DE231-CBA8-B514-BD42-03F5B6FDDA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7375431" y="4594740"/>
                <a:ext cx="649224" cy="649224"/>
              </a:xfrm>
              <a:prstGeom prst="rect">
                <a:avLst/>
              </a:prstGeom>
            </p:spPr>
          </p:pic>
          <p:pic>
            <p:nvPicPr>
              <p:cNvPr id="40" name="Picture 39" descr="A purple head with a chip in the middle&#10;&#10;Description automatically generated">
                <a:extLst>
                  <a:ext uri="{FF2B5EF4-FFF2-40B4-BE49-F238E27FC236}">
                    <a16:creationId xmlns:a16="http://schemas.microsoft.com/office/drawing/2014/main" id="{9BCF2FE1-38ED-A6BA-BE42-0276AA7B5BB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bwMode="gray">
              <a:xfrm>
                <a:off x="8226887" y="4594740"/>
                <a:ext cx="649224" cy="649224"/>
              </a:xfrm>
              <a:prstGeom prst="rect">
                <a:avLst/>
              </a:prstGeom>
            </p:spPr>
          </p:pic>
          <p:pic>
            <p:nvPicPr>
              <p:cNvPr id="41" name="Picture 40" descr="A purple and white cube with white squares&#10;&#10;Description automatically generated">
                <a:extLst>
                  <a:ext uri="{FF2B5EF4-FFF2-40B4-BE49-F238E27FC236}">
                    <a16:creationId xmlns:a16="http://schemas.microsoft.com/office/drawing/2014/main" id="{098F7173-956E-3A7D-A978-C39BDD90BFD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gray">
              <a:xfrm>
                <a:off x="7376620" y="5432358"/>
                <a:ext cx="649224" cy="649224"/>
              </a:xfrm>
              <a:prstGeom prst="rect">
                <a:avLst/>
              </a:prstGeom>
            </p:spPr>
          </p:pic>
          <p:pic>
            <p:nvPicPr>
              <p:cNvPr id="58" name="Picture 57" descr="A purple triangle with a flag on top&#10;&#10;Description automatically generated">
                <a:extLst>
                  <a:ext uri="{FF2B5EF4-FFF2-40B4-BE49-F238E27FC236}">
                    <a16:creationId xmlns:a16="http://schemas.microsoft.com/office/drawing/2014/main" id="{2DA985A5-5D1F-A711-0D42-652FCEFE032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6523974" y="3755934"/>
                <a:ext cx="649224" cy="649224"/>
              </a:xfrm>
              <a:prstGeom prst="rect">
                <a:avLst/>
              </a:prstGeom>
            </p:spPr>
          </p:pic>
          <p:pic>
            <p:nvPicPr>
              <p:cNvPr id="62" name="Picture 61" descr="A purple and white building&#10;&#10;Description automatically generated">
                <a:extLst>
                  <a:ext uri="{FF2B5EF4-FFF2-40B4-BE49-F238E27FC236}">
                    <a16:creationId xmlns:a16="http://schemas.microsoft.com/office/drawing/2014/main" id="{8C090666-25F1-54AC-B885-A85E6BBE2C6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bwMode="gray">
              <a:xfrm>
                <a:off x="7375431" y="3757122"/>
                <a:ext cx="649224" cy="649224"/>
              </a:xfrm>
              <a:prstGeom prst="rect">
                <a:avLst/>
              </a:prstGeom>
            </p:spPr>
          </p:pic>
        </p:grpSp>
        <p:grpSp>
          <p:nvGrpSpPr>
            <p:cNvPr id="25" name="Group 24">
              <a:extLst>
                <a:ext uri="{FF2B5EF4-FFF2-40B4-BE49-F238E27FC236}">
                  <a16:creationId xmlns:a16="http://schemas.microsoft.com/office/drawing/2014/main" id="{E0BC9DFB-BD5F-0FB1-9CC8-2B02E781D7A5}"/>
                </a:ext>
              </a:extLst>
            </p:cNvPr>
            <p:cNvGrpSpPr/>
            <p:nvPr userDrawn="1"/>
          </p:nvGrpSpPr>
          <p:grpSpPr>
            <a:xfrm>
              <a:off x="6522173" y="6298827"/>
              <a:ext cx="2382503" cy="411480"/>
              <a:chOff x="6490929" y="6298827"/>
              <a:chExt cx="2382503" cy="411480"/>
            </a:xfrm>
          </p:grpSpPr>
          <p:pic>
            <p:nvPicPr>
              <p:cNvPr id="26" name="Graphic 25">
                <a:extLst>
                  <a:ext uri="{FF2B5EF4-FFF2-40B4-BE49-F238E27FC236}">
                    <a16:creationId xmlns:a16="http://schemas.microsoft.com/office/drawing/2014/main" id="{8786DFA5-7835-5B1C-F850-7CDBC57F7051}"/>
                  </a:ext>
                </a:extLst>
              </p:cNvPr>
              <p:cNvPicPr>
                <a:picLocks noChangeAspect="1"/>
              </p:cNvPicPr>
              <p:nvPr userDrawn="1"/>
            </p:nvPicPr>
            <p:blipFill>
              <a:blip r:embed="rId12">
                <a:extLst>
                  <a:ext uri="{96DAC541-7B7A-43D3-8B79-37D633B846F1}">
                    <asvg:svgBlip xmlns:asvg="http://schemas.microsoft.com/office/drawing/2016/SVG/main" r:embed="rId13"/>
                  </a:ext>
                </a:extLst>
              </a:blip>
              <a:srcRect/>
              <a:stretch/>
            </p:blipFill>
            <p:spPr>
              <a:xfrm>
                <a:off x="6983685" y="6298827"/>
                <a:ext cx="411480" cy="411480"/>
              </a:xfrm>
              <a:prstGeom prst="rect">
                <a:avLst/>
              </a:prstGeom>
            </p:spPr>
          </p:pic>
          <p:pic>
            <p:nvPicPr>
              <p:cNvPr id="31" name="Graphic 30">
                <a:extLst>
                  <a:ext uri="{FF2B5EF4-FFF2-40B4-BE49-F238E27FC236}">
                    <a16:creationId xmlns:a16="http://schemas.microsoft.com/office/drawing/2014/main" id="{91626D5D-BB31-E2AE-81FD-89B33E82F7EA}"/>
                  </a:ext>
                </a:extLst>
              </p:cNvPr>
              <p:cNvPicPr>
                <a:picLocks noChangeAspect="1"/>
              </p:cNvPicPr>
              <p:nvPr userDrawn="1"/>
            </p:nvPicPr>
            <p:blipFill>
              <a:blip r:embed="rId14">
                <a:extLst>
                  <a:ext uri="{96DAC541-7B7A-43D3-8B79-37D633B846F1}">
                    <asvg:svgBlip xmlns:asvg="http://schemas.microsoft.com/office/drawing/2016/SVG/main" r:embed="rId15"/>
                  </a:ext>
                </a:extLst>
              </a:blip>
              <a:srcRect/>
              <a:stretch/>
            </p:blipFill>
            <p:spPr>
              <a:xfrm>
                <a:off x="7476441" y="6298827"/>
                <a:ext cx="411480" cy="411480"/>
              </a:xfrm>
              <a:prstGeom prst="rect">
                <a:avLst/>
              </a:prstGeom>
            </p:spPr>
          </p:pic>
          <p:pic>
            <p:nvPicPr>
              <p:cNvPr id="32" name="Graphic 31">
                <a:extLst>
                  <a:ext uri="{FF2B5EF4-FFF2-40B4-BE49-F238E27FC236}">
                    <a16:creationId xmlns:a16="http://schemas.microsoft.com/office/drawing/2014/main" id="{6F88F4AD-5371-21A8-9D21-4DFF290E6BAF}"/>
                  </a:ext>
                </a:extLst>
              </p:cNvPr>
              <p:cNvPicPr>
                <a:picLocks noChangeAspect="1"/>
              </p:cNvPicPr>
              <p:nvPr userDrawn="1"/>
            </p:nvPicPr>
            <p:blipFill>
              <a:blip r:embed="rId16">
                <a:extLst>
                  <a:ext uri="{96DAC541-7B7A-43D3-8B79-37D633B846F1}">
                    <asvg:svgBlip xmlns:asvg="http://schemas.microsoft.com/office/drawing/2016/SVG/main" r:embed="rId17"/>
                  </a:ext>
                </a:extLst>
              </a:blip>
              <a:srcRect/>
              <a:stretch/>
            </p:blipFill>
            <p:spPr>
              <a:xfrm>
                <a:off x="6490929" y="6298827"/>
                <a:ext cx="411480" cy="411480"/>
              </a:xfrm>
              <a:prstGeom prst="rect">
                <a:avLst/>
              </a:prstGeom>
            </p:spPr>
          </p:pic>
          <p:pic>
            <p:nvPicPr>
              <p:cNvPr id="33" name="Graphic 32">
                <a:extLst>
                  <a:ext uri="{FF2B5EF4-FFF2-40B4-BE49-F238E27FC236}">
                    <a16:creationId xmlns:a16="http://schemas.microsoft.com/office/drawing/2014/main" id="{8EBD9DF6-9496-75B0-BAB6-2F9CD35B4AF0}"/>
                  </a:ext>
                </a:extLst>
              </p:cNvPr>
              <p:cNvPicPr>
                <a:picLocks noChangeAspect="1"/>
              </p:cNvPicPr>
              <p:nvPr userDrawn="1"/>
            </p:nvPicPr>
            <p:blipFill>
              <a:blip r:embed="rId18">
                <a:extLst>
                  <a:ext uri="{96DAC541-7B7A-43D3-8B79-37D633B846F1}">
                    <asvg:svgBlip xmlns:asvg="http://schemas.microsoft.com/office/drawing/2016/SVG/main" r:embed="rId19"/>
                  </a:ext>
                </a:extLst>
              </a:blip>
              <a:srcRect/>
              <a:stretch/>
            </p:blipFill>
            <p:spPr>
              <a:xfrm>
                <a:off x="8461952" y="6298827"/>
                <a:ext cx="411480" cy="411480"/>
              </a:xfrm>
              <a:prstGeom prst="rect">
                <a:avLst/>
              </a:prstGeom>
            </p:spPr>
          </p:pic>
          <p:pic>
            <p:nvPicPr>
              <p:cNvPr id="34" name="Graphic 33">
                <a:extLst>
                  <a:ext uri="{FF2B5EF4-FFF2-40B4-BE49-F238E27FC236}">
                    <a16:creationId xmlns:a16="http://schemas.microsoft.com/office/drawing/2014/main" id="{D37428F6-6809-3EB9-7BF2-7C1D56939273}"/>
                  </a:ext>
                </a:extLst>
              </p:cNvPr>
              <p:cNvPicPr>
                <a:picLocks noChangeAspect="1"/>
              </p:cNvPicPr>
              <p:nvPr userDrawn="1"/>
            </p:nvPicPr>
            <p:blipFill>
              <a:blip r:embed="rId20">
                <a:extLst>
                  <a:ext uri="{96DAC541-7B7A-43D3-8B79-37D633B846F1}">
                    <asvg:svgBlip xmlns:asvg="http://schemas.microsoft.com/office/drawing/2016/SVG/main" r:embed="rId21"/>
                  </a:ext>
                </a:extLst>
              </a:blip>
              <a:srcRect/>
              <a:stretch/>
            </p:blipFill>
            <p:spPr>
              <a:xfrm>
                <a:off x="7969197" y="6298827"/>
                <a:ext cx="411480" cy="411480"/>
              </a:xfrm>
              <a:prstGeom prst="rect">
                <a:avLst/>
              </a:prstGeom>
            </p:spPr>
          </p:pic>
        </p:grpSp>
      </p:grpSp>
      <p:pic>
        <p:nvPicPr>
          <p:cNvPr id="63" name="Picture 62">
            <a:extLst>
              <a:ext uri="{FF2B5EF4-FFF2-40B4-BE49-F238E27FC236}">
                <a16:creationId xmlns:a16="http://schemas.microsoft.com/office/drawing/2014/main" id="{9FFD688C-49E6-2C30-91DB-32225BB97234}"/>
              </a:ext>
            </a:extLst>
          </p:cNvPr>
          <p:cNvPicPr>
            <a:picLocks noChangeAspect="1"/>
          </p:cNvPicPr>
          <p:nvPr userDrawn="1"/>
        </p:nvPicPr>
        <p:blipFill>
          <a:blip r:embed="rId22"/>
          <a:stretch>
            <a:fillRect/>
          </a:stretch>
        </p:blipFill>
        <p:spPr>
          <a:xfrm>
            <a:off x="2412205" y="5143503"/>
            <a:ext cx="2242567" cy="1716405"/>
          </a:xfrm>
          <a:prstGeom prst="rect">
            <a:avLst/>
          </a:prstGeom>
        </p:spPr>
      </p:pic>
      <p:grpSp>
        <p:nvGrpSpPr>
          <p:cNvPr id="64" name="Group 63" descr="Font and primary color">
            <a:extLst>
              <a:ext uri="{FF2B5EF4-FFF2-40B4-BE49-F238E27FC236}">
                <a16:creationId xmlns:a16="http://schemas.microsoft.com/office/drawing/2014/main" id="{A6DFA56E-A2FC-BCD1-A5CA-FD4E00B78973}"/>
              </a:ext>
            </a:extLst>
          </p:cNvPr>
          <p:cNvGrpSpPr/>
          <p:nvPr userDrawn="1"/>
        </p:nvGrpSpPr>
        <p:grpSpPr bwMode="gray">
          <a:xfrm>
            <a:off x="2412205" y="3429000"/>
            <a:ext cx="2242566" cy="1714500"/>
            <a:chOff x="3216273" y="3429000"/>
            <a:chExt cx="2990088" cy="1714500"/>
          </a:xfrm>
        </p:grpSpPr>
        <p:sp>
          <p:nvSpPr>
            <p:cNvPr id="65" name="Rectangle 64" descr="Font and Primary Color">
              <a:extLst>
                <a:ext uri="{FF2B5EF4-FFF2-40B4-BE49-F238E27FC236}">
                  <a16:creationId xmlns:a16="http://schemas.microsoft.com/office/drawing/2014/main" id="{749BCF6B-91E0-768E-D580-994569D65F25}"/>
                </a:ext>
                <a:ext uri="{C183D7F6-B498-43B3-948B-1728B52AA6E4}">
                  <adec:decorative xmlns:adec="http://schemas.microsoft.com/office/drawing/2017/decorative" val="0"/>
                </a:ext>
              </a:extLst>
            </p:cNvPr>
            <p:cNvSpPr/>
            <p:nvPr/>
          </p:nvSpPr>
          <p:spPr bwMode="gray">
            <a:xfrm>
              <a:off x="3216273" y="3429000"/>
              <a:ext cx="2990088" cy="1714500"/>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66" name="Title 1">
              <a:extLst>
                <a:ext uri="{FF2B5EF4-FFF2-40B4-BE49-F238E27FC236}">
                  <a16:creationId xmlns:a16="http://schemas.microsoft.com/office/drawing/2014/main" id="{A43B1642-633C-9AE6-F717-D1B3687F2DF1}"/>
                </a:ext>
              </a:extLst>
            </p:cNvPr>
            <p:cNvSpPr txBox="1">
              <a:spLocks/>
            </p:cNvSpPr>
            <p:nvPr/>
          </p:nvSpPr>
          <p:spPr bwMode="gray">
            <a:xfrm>
              <a:off x="3461194" y="4031625"/>
              <a:ext cx="2500247" cy="560923"/>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350" b="0" i="0" u="none" strike="noStrike" kern="1200" cap="none" spc="0" normalizeH="0" baseline="0" noProof="0">
                  <a:ln>
                    <a:noFill/>
                  </a:ln>
                  <a:solidFill>
                    <a:srgbClr val="FFFFFF"/>
                  </a:solidFill>
                  <a:effectLst/>
                  <a:uLnTx/>
                  <a:uFillTx/>
                  <a:latin typeface="Plus Jakarta Sans SemiBold" panose="020B0609020204030204"/>
                  <a:ea typeface="+mj-ea"/>
                  <a:cs typeface="+mj-cs"/>
                </a:rPr>
                <a:t>Helping people realize the life they imagine</a:t>
              </a:r>
            </a:p>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350" b="0" i="0" u="none" strike="noStrike" kern="1200" cap="none" spc="0" normalizeH="0" baseline="0" noProof="0">
                  <a:ln>
                    <a:noFill/>
                  </a:ln>
                  <a:solidFill>
                    <a:srgbClr val="FFFFFF"/>
                  </a:solidFill>
                  <a:effectLst/>
                  <a:uLnTx/>
                  <a:uFillTx/>
                  <a:latin typeface="Plus Jakarta Sans SemiBold" panose="020B0609020204030204"/>
                  <a:ea typeface="+mj-ea"/>
                  <a:cs typeface="+mj-cs"/>
                </a:rPr>
                <a:t>through learning</a:t>
              </a:r>
            </a:p>
          </p:txBody>
        </p:sp>
        <p:sp>
          <p:nvSpPr>
            <p:cNvPr id="67" name="Title 1">
              <a:extLst>
                <a:ext uri="{FF2B5EF4-FFF2-40B4-BE49-F238E27FC236}">
                  <a16:creationId xmlns:a16="http://schemas.microsoft.com/office/drawing/2014/main" id="{9FBB5520-08F3-E6D6-E04F-A0C6A32BDB1D}"/>
                </a:ext>
              </a:extLst>
            </p:cNvPr>
            <p:cNvSpPr txBox="1">
              <a:spLocks/>
            </p:cNvSpPr>
            <p:nvPr/>
          </p:nvSpPr>
          <p:spPr bwMode="gray">
            <a:xfrm>
              <a:off x="3461194" y="3792978"/>
              <a:ext cx="2263428" cy="10387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750" b="0" i="0" u="none" strike="noStrike" kern="1200" cap="none" spc="0" normalizeH="0" baseline="0" noProof="1">
                  <a:ln>
                    <a:noFill/>
                  </a:ln>
                  <a:solidFill>
                    <a:srgbClr val="FFFFFF"/>
                  </a:solidFill>
                  <a:effectLst/>
                  <a:uLnTx/>
                  <a:uFillTx/>
                  <a:latin typeface="Plus Jakarta Sans Medium" panose="020B0604030504040204"/>
                  <a:ea typeface="+mj-ea"/>
                  <a:cs typeface="+mj-cs"/>
                </a:rPr>
                <a:t>PLUS JAKARTA SANS</a:t>
              </a:r>
            </a:p>
          </p:txBody>
        </p:sp>
      </p:grpSp>
      <p:pic>
        <p:nvPicPr>
          <p:cNvPr id="68" name="Picture 67" descr="Imagery">
            <a:extLst>
              <a:ext uri="{FF2B5EF4-FFF2-40B4-BE49-F238E27FC236}">
                <a16:creationId xmlns:a16="http://schemas.microsoft.com/office/drawing/2014/main" id="{FEB86737-7087-0CDE-FD20-C190D69F924A}"/>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bwMode="gray">
          <a:xfrm>
            <a:off x="6900069" y="0"/>
            <a:ext cx="2242566" cy="3429000"/>
          </a:xfrm>
          <a:custGeom>
            <a:avLst/>
            <a:gdLst>
              <a:gd name="connsiteX0" fmla="*/ 0 w 2990088"/>
              <a:gd name="connsiteY0" fmla="*/ 0 h 3429000"/>
              <a:gd name="connsiteX1" fmla="*/ 2990088 w 2990088"/>
              <a:gd name="connsiteY1" fmla="*/ 0 h 3429000"/>
              <a:gd name="connsiteX2" fmla="*/ 2990088 w 2990088"/>
              <a:gd name="connsiteY2" fmla="*/ 3429000 h 3429000"/>
              <a:gd name="connsiteX3" fmla="*/ 0 w 299008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90088" h="3429000">
                <a:moveTo>
                  <a:pt x="0" y="0"/>
                </a:moveTo>
                <a:lnTo>
                  <a:pt x="2990088" y="0"/>
                </a:lnTo>
                <a:lnTo>
                  <a:pt x="2990088" y="3429000"/>
                </a:lnTo>
                <a:lnTo>
                  <a:pt x="0" y="3429000"/>
                </a:lnTo>
                <a:close/>
              </a:path>
            </a:pathLst>
          </a:custGeom>
        </p:spPr>
      </p:pic>
      <p:grpSp>
        <p:nvGrpSpPr>
          <p:cNvPr id="69" name="Group 68" descr="Line Waves accent image">
            <a:extLst>
              <a:ext uri="{FF2B5EF4-FFF2-40B4-BE49-F238E27FC236}">
                <a16:creationId xmlns:a16="http://schemas.microsoft.com/office/drawing/2014/main" id="{297B05D1-98CF-A20B-9558-2304CCAF3B29}"/>
              </a:ext>
            </a:extLst>
          </p:cNvPr>
          <p:cNvGrpSpPr/>
          <p:nvPr userDrawn="1"/>
        </p:nvGrpSpPr>
        <p:grpSpPr bwMode="gray">
          <a:xfrm>
            <a:off x="3942527" y="-319"/>
            <a:ext cx="2957541" cy="3429319"/>
            <a:chOff x="5256703" y="-319"/>
            <a:chExt cx="3943388" cy="3429319"/>
          </a:xfrm>
        </p:grpSpPr>
        <p:sp>
          <p:nvSpPr>
            <p:cNvPr id="70" name="Rectangle 69" descr="Line Waves accent image">
              <a:extLst>
                <a:ext uri="{FF2B5EF4-FFF2-40B4-BE49-F238E27FC236}">
                  <a16:creationId xmlns:a16="http://schemas.microsoft.com/office/drawing/2014/main" id="{6F040833-E700-B738-7047-5FDF148C053E}"/>
                </a:ext>
                <a:ext uri="{C183D7F6-B498-43B3-948B-1728B52AA6E4}">
                  <adec:decorative xmlns:adec="http://schemas.microsoft.com/office/drawing/2017/decorative" val="0"/>
                </a:ext>
              </a:extLst>
            </p:cNvPr>
            <p:cNvSpPr/>
            <p:nvPr/>
          </p:nvSpPr>
          <p:spPr bwMode="gray">
            <a:xfrm>
              <a:off x="6208183" y="0"/>
              <a:ext cx="2991908" cy="3429000"/>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1" name="Freeform 54" descr="Line Waves accent design">
              <a:extLst>
                <a:ext uri="{FF2B5EF4-FFF2-40B4-BE49-F238E27FC236}">
                  <a16:creationId xmlns:a16="http://schemas.microsoft.com/office/drawing/2014/main" id="{EA945C34-CE91-602E-E4BA-535DC3FC6CA4}"/>
                </a:ext>
                <a:ext uri="{C183D7F6-B498-43B3-948B-1728B52AA6E4}">
                  <adec:decorative xmlns:adec="http://schemas.microsoft.com/office/drawing/2017/decorative" val="0"/>
                </a:ext>
              </a:extLst>
            </p:cNvPr>
            <p:cNvSpPr/>
            <p:nvPr/>
          </p:nvSpPr>
          <p:spPr bwMode="gray">
            <a:xfrm>
              <a:off x="5256703" y="-319"/>
              <a:ext cx="3835368" cy="3424322"/>
            </a:xfrm>
            <a:custGeom>
              <a:avLst/>
              <a:gdLst>
                <a:gd name="connsiteX0" fmla="*/ 2624913 w 3835368"/>
                <a:gd name="connsiteY0" fmla="*/ 522161 h 3424322"/>
                <a:gd name="connsiteX1" fmla="*/ 2851617 w 3835368"/>
                <a:gd name="connsiteY1" fmla="*/ 687337 h 3424322"/>
                <a:gd name="connsiteX2" fmla="*/ 3472452 w 3835368"/>
                <a:gd name="connsiteY2" fmla="*/ 1679982 h 3424322"/>
                <a:gd name="connsiteX3" fmla="*/ 2851617 w 3835368"/>
                <a:gd name="connsiteY3" fmla="*/ 2672626 h 3424322"/>
                <a:gd name="connsiteX4" fmla="*/ 2650137 w 3835368"/>
                <a:gd name="connsiteY4" fmla="*/ 2821000 h 3424322"/>
                <a:gd name="connsiteX5" fmla="*/ 2650137 w 3835368"/>
                <a:gd name="connsiteY5" fmla="*/ 2821317 h 3424322"/>
                <a:gd name="connsiteX6" fmla="*/ 3819288 w 3835368"/>
                <a:gd name="connsiteY6" fmla="*/ 1677446 h 3424322"/>
                <a:gd name="connsiteX7" fmla="*/ 2624913 w 3835368"/>
                <a:gd name="connsiteY7" fmla="*/ 522161 h 3424322"/>
                <a:gd name="connsiteX8" fmla="*/ 2223214 w 3835368"/>
                <a:gd name="connsiteY8" fmla="*/ 314184 h 3424322"/>
                <a:gd name="connsiteX9" fmla="*/ 3109851 w 3835368"/>
                <a:gd name="connsiteY9" fmla="*/ 1683152 h 3424322"/>
                <a:gd name="connsiteX10" fmla="*/ 2244655 w 3835368"/>
                <a:gd name="connsiteY10" fmla="*/ 3036585 h 3424322"/>
                <a:gd name="connsiteX11" fmla="*/ 2244970 w 3835368"/>
                <a:gd name="connsiteY11" fmla="*/ 3036902 h 3424322"/>
                <a:gd name="connsiteX12" fmla="*/ 2502574 w 3835368"/>
                <a:gd name="connsiteY12" fmla="*/ 2898357 h 3424322"/>
                <a:gd name="connsiteX13" fmla="*/ 2481764 w 3835368"/>
                <a:gd name="connsiteY13" fmla="*/ 2903112 h 3424322"/>
                <a:gd name="connsiteX14" fmla="*/ 2481764 w 3835368"/>
                <a:gd name="connsiteY14" fmla="*/ 2887261 h 3424322"/>
                <a:gd name="connsiteX15" fmla="*/ 2568158 w 3835368"/>
                <a:gd name="connsiteY15" fmla="*/ 2857142 h 3424322"/>
                <a:gd name="connsiteX16" fmla="*/ 2842158 w 3835368"/>
                <a:gd name="connsiteY16" fmla="*/ 2660579 h 3424322"/>
                <a:gd name="connsiteX17" fmla="*/ 3457002 w 3835368"/>
                <a:gd name="connsiteY17" fmla="*/ 1680299 h 3424322"/>
                <a:gd name="connsiteX18" fmla="*/ 2842158 w 3835368"/>
                <a:gd name="connsiteY18" fmla="*/ 700019 h 3424322"/>
                <a:gd name="connsiteX19" fmla="*/ 2543879 w 3835368"/>
                <a:gd name="connsiteY19" fmla="*/ 487921 h 3424322"/>
                <a:gd name="connsiteX20" fmla="*/ 2481449 w 3835368"/>
                <a:gd name="connsiteY20" fmla="*/ 467313 h 3424322"/>
                <a:gd name="connsiteX21" fmla="*/ 2481449 w 3835368"/>
                <a:gd name="connsiteY21" fmla="*/ 451461 h 3424322"/>
                <a:gd name="connsiteX22" fmla="*/ 2485863 w 3835368"/>
                <a:gd name="connsiteY22" fmla="*/ 452095 h 3424322"/>
                <a:gd name="connsiteX23" fmla="*/ 2223214 w 3835368"/>
                <a:gd name="connsiteY23" fmla="*/ 314184 h 3424322"/>
                <a:gd name="connsiteX24" fmla="*/ 1853362 w 3835368"/>
                <a:gd name="connsiteY24" fmla="*/ 121425 h 3424322"/>
                <a:gd name="connsiteX25" fmla="*/ 2747251 w 3835368"/>
                <a:gd name="connsiteY25" fmla="*/ 1686005 h 3424322"/>
                <a:gd name="connsiteX26" fmla="*/ 2746936 w 3835368"/>
                <a:gd name="connsiteY26" fmla="*/ 1686323 h 3424322"/>
                <a:gd name="connsiteX27" fmla="*/ 1865343 w 3835368"/>
                <a:gd name="connsiteY27" fmla="*/ 3241075 h 3424322"/>
                <a:gd name="connsiteX28" fmla="*/ 2157000 w 3835368"/>
                <a:gd name="connsiteY28" fmla="*/ 3077483 h 3424322"/>
                <a:gd name="connsiteX29" fmla="*/ 2157000 w 3835368"/>
                <a:gd name="connsiteY29" fmla="*/ 3067338 h 3424322"/>
                <a:gd name="connsiteX30" fmla="*/ 2178441 w 3835368"/>
                <a:gd name="connsiteY30" fmla="*/ 3062582 h 3424322"/>
                <a:gd name="connsiteX31" fmla="*/ 2512979 w 3835368"/>
                <a:gd name="connsiteY31" fmla="*/ 2789296 h 3424322"/>
                <a:gd name="connsiteX32" fmla="*/ 3093771 w 3835368"/>
                <a:gd name="connsiteY32" fmla="*/ 1682835 h 3424322"/>
                <a:gd name="connsiteX33" fmla="*/ 2512979 w 3835368"/>
                <a:gd name="connsiteY33" fmla="*/ 576374 h 3424322"/>
                <a:gd name="connsiteX34" fmla="*/ 2164568 w 3835368"/>
                <a:gd name="connsiteY34" fmla="*/ 293577 h 3424322"/>
                <a:gd name="connsiteX35" fmla="*/ 2157315 w 3835368"/>
                <a:gd name="connsiteY35" fmla="*/ 292309 h 3424322"/>
                <a:gd name="connsiteX36" fmla="*/ 2157315 w 3835368"/>
                <a:gd name="connsiteY36" fmla="*/ 288504 h 3424322"/>
                <a:gd name="connsiteX37" fmla="*/ 1853362 w 3835368"/>
                <a:gd name="connsiteY37" fmla="*/ 121425 h 3424322"/>
                <a:gd name="connsiteX38" fmla="*/ 609799 w 3835368"/>
                <a:gd name="connsiteY38" fmla="*/ 317 h 3424322"/>
                <a:gd name="connsiteX39" fmla="*/ 626825 w 3835368"/>
                <a:gd name="connsiteY39" fmla="*/ 317 h 3424322"/>
                <a:gd name="connsiteX40" fmla="*/ 933932 w 3835368"/>
                <a:gd name="connsiteY40" fmla="*/ 1700589 h 3424322"/>
                <a:gd name="connsiteX41" fmla="*/ 617681 w 3835368"/>
                <a:gd name="connsiteY41" fmla="*/ 3424322 h 3424322"/>
                <a:gd name="connsiteX42" fmla="*/ 600655 w 3835368"/>
                <a:gd name="connsiteY42" fmla="*/ 3424322 h 3424322"/>
                <a:gd name="connsiteX43" fmla="*/ 918167 w 3835368"/>
                <a:gd name="connsiteY43" fmla="*/ 1700589 h 3424322"/>
                <a:gd name="connsiteX44" fmla="*/ 609799 w 3835368"/>
                <a:gd name="connsiteY44" fmla="*/ 317 h 3424322"/>
                <a:gd name="connsiteX45" fmla="*/ 312782 w 3835368"/>
                <a:gd name="connsiteY45" fmla="*/ 317 h 3424322"/>
                <a:gd name="connsiteX46" fmla="*/ 329178 w 3835368"/>
                <a:gd name="connsiteY46" fmla="*/ 317 h 3424322"/>
                <a:gd name="connsiteX47" fmla="*/ 571332 w 3835368"/>
                <a:gd name="connsiteY47" fmla="*/ 1703443 h 3424322"/>
                <a:gd name="connsiteX48" fmla="*/ 323818 w 3835368"/>
                <a:gd name="connsiteY48" fmla="*/ 3424322 h 3424322"/>
                <a:gd name="connsiteX49" fmla="*/ 307422 w 3835368"/>
                <a:gd name="connsiteY49" fmla="*/ 3424322 h 3424322"/>
                <a:gd name="connsiteX50" fmla="*/ 555567 w 3835368"/>
                <a:gd name="connsiteY50" fmla="*/ 1703443 h 3424322"/>
                <a:gd name="connsiteX51" fmla="*/ 312782 w 3835368"/>
                <a:gd name="connsiteY51" fmla="*/ 317 h 3424322"/>
                <a:gd name="connsiteX52" fmla="*/ 2838 w 3835368"/>
                <a:gd name="connsiteY52" fmla="*/ 317 h 3424322"/>
                <a:gd name="connsiteX53" fmla="*/ 19234 w 3835368"/>
                <a:gd name="connsiteY53" fmla="*/ 317 h 3424322"/>
                <a:gd name="connsiteX54" fmla="*/ 208732 w 3835368"/>
                <a:gd name="connsiteY54" fmla="*/ 1706296 h 3424322"/>
                <a:gd name="connsiteX55" fmla="*/ 16396 w 3835368"/>
                <a:gd name="connsiteY55" fmla="*/ 3424322 h 3424322"/>
                <a:gd name="connsiteX56" fmla="*/ 0 w 3835368"/>
                <a:gd name="connsiteY56" fmla="*/ 3424322 h 3424322"/>
                <a:gd name="connsiteX57" fmla="*/ 192967 w 3835368"/>
                <a:gd name="connsiteY57" fmla="*/ 1706296 h 3424322"/>
                <a:gd name="connsiteX58" fmla="*/ 2838 w 3835368"/>
                <a:gd name="connsiteY58" fmla="*/ 317 h 3424322"/>
                <a:gd name="connsiteX59" fmla="*/ 890420 w 3835368"/>
                <a:gd name="connsiteY59" fmla="*/ 317 h 3424322"/>
                <a:gd name="connsiteX60" fmla="*/ 908077 w 3835368"/>
                <a:gd name="connsiteY60" fmla="*/ 317 h 3424322"/>
                <a:gd name="connsiteX61" fmla="*/ 1296533 w 3835368"/>
                <a:gd name="connsiteY61" fmla="*/ 1697419 h 3424322"/>
                <a:gd name="connsiteX62" fmla="*/ 893258 w 3835368"/>
                <a:gd name="connsiteY62" fmla="*/ 3424322 h 3424322"/>
                <a:gd name="connsiteX63" fmla="*/ 875601 w 3835368"/>
                <a:gd name="connsiteY63" fmla="*/ 3424322 h 3424322"/>
                <a:gd name="connsiteX64" fmla="*/ 1280768 w 3835368"/>
                <a:gd name="connsiteY64" fmla="*/ 1697419 h 3424322"/>
                <a:gd name="connsiteX65" fmla="*/ 890420 w 3835368"/>
                <a:gd name="connsiteY65" fmla="*/ 317 h 3424322"/>
                <a:gd name="connsiteX66" fmla="*/ 1374414 w 3835368"/>
                <a:gd name="connsiteY66" fmla="*/ 317 h 3424322"/>
                <a:gd name="connsiteX67" fmla="*/ 1394593 w 3835368"/>
                <a:gd name="connsiteY67" fmla="*/ 317 h 3424322"/>
                <a:gd name="connsiteX68" fmla="*/ 1540895 w 3835368"/>
                <a:gd name="connsiteY68" fmla="*/ 198782 h 3424322"/>
                <a:gd name="connsiteX69" fmla="*/ 2021735 w 3835368"/>
                <a:gd name="connsiteY69" fmla="*/ 1691712 h 3424322"/>
                <a:gd name="connsiteX70" fmla="*/ 2021104 w 3835368"/>
                <a:gd name="connsiteY70" fmla="*/ 1691712 h 3424322"/>
                <a:gd name="connsiteX71" fmla="*/ 1540264 w 3835368"/>
                <a:gd name="connsiteY71" fmla="*/ 3184642 h 3424322"/>
                <a:gd name="connsiteX72" fmla="*/ 1359594 w 3835368"/>
                <a:gd name="connsiteY72" fmla="*/ 3424322 h 3424322"/>
                <a:gd name="connsiteX73" fmla="*/ 1339415 w 3835368"/>
                <a:gd name="connsiteY73" fmla="*/ 3424322 h 3424322"/>
                <a:gd name="connsiteX74" fmla="*/ 1527337 w 3835368"/>
                <a:gd name="connsiteY74" fmla="*/ 3175765 h 3424322"/>
                <a:gd name="connsiteX75" fmla="*/ 2005654 w 3835368"/>
                <a:gd name="connsiteY75" fmla="*/ 1691712 h 3424322"/>
                <a:gd name="connsiteX76" fmla="*/ 1527652 w 3835368"/>
                <a:gd name="connsiteY76" fmla="*/ 207660 h 3424322"/>
                <a:gd name="connsiteX77" fmla="*/ 1374414 w 3835368"/>
                <a:gd name="connsiteY77" fmla="*/ 317 h 3424322"/>
                <a:gd name="connsiteX78" fmla="*/ 1148656 w 3835368"/>
                <a:gd name="connsiteY78" fmla="*/ 317 h 3424322"/>
                <a:gd name="connsiteX79" fmla="*/ 1165051 w 3835368"/>
                <a:gd name="connsiteY79" fmla="*/ 317 h 3424322"/>
                <a:gd name="connsiteX80" fmla="*/ 1659134 w 3835368"/>
                <a:gd name="connsiteY80" fmla="*/ 1694565 h 3424322"/>
                <a:gd name="connsiteX81" fmla="*/ 1142349 w 3835368"/>
                <a:gd name="connsiteY81" fmla="*/ 3424322 h 3424322"/>
                <a:gd name="connsiteX82" fmla="*/ 1126269 w 3835368"/>
                <a:gd name="connsiteY82" fmla="*/ 3424322 h 3424322"/>
                <a:gd name="connsiteX83" fmla="*/ 1643369 w 3835368"/>
                <a:gd name="connsiteY83" fmla="*/ 1694565 h 3424322"/>
                <a:gd name="connsiteX84" fmla="*/ 1148656 w 3835368"/>
                <a:gd name="connsiteY84" fmla="*/ 317 h 3424322"/>
                <a:gd name="connsiteX85" fmla="*/ 1650620 w 3835368"/>
                <a:gd name="connsiteY85" fmla="*/ 0 h 3424322"/>
                <a:gd name="connsiteX86" fmla="*/ 1680890 w 3835368"/>
                <a:gd name="connsiteY86" fmla="*/ 0 h 3424322"/>
                <a:gd name="connsiteX87" fmla="*/ 1833497 w 3835368"/>
                <a:gd name="connsiteY87" fmla="*/ 105573 h 3424322"/>
                <a:gd name="connsiteX88" fmla="*/ 1833497 w 3835368"/>
                <a:gd name="connsiteY88" fmla="*/ 102086 h 3424322"/>
                <a:gd name="connsiteX89" fmla="*/ 2174657 w 3835368"/>
                <a:gd name="connsiteY89" fmla="*/ 279627 h 3424322"/>
                <a:gd name="connsiteX90" fmla="*/ 2549239 w 3835368"/>
                <a:gd name="connsiteY90" fmla="*/ 472703 h 3424322"/>
                <a:gd name="connsiteX91" fmla="*/ 3179219 w 3835368"/>
                <a:gd name="connsiteY91" fmla="*/ 809080 h 3424322"/>
                <a:gd name="connsiteX92" fmla="*/ 3179534 w 3835368"/>
                <a:gd name="connsiteY92" fmla="*/ 809080 h 3424322"/>
                <a:gd name="connsiteX93" fmla="*/ 3835368 w 3835368"/>
                <a:gd name="connsiteY93" fmla="*/ 1676811 h 3424322"/>
                <a:gd name="connsiteX94" fmla="*/ 3179534 w 3835368"/>
                <a:gd name="connsiteY94" fmla="*/ 2544543 h 3424322"/>
                <a:gd name="connsiteX95" fmla="*/ 2574149 w 3835368"/>
                <a:gd name="connsiteY95" fmla="*/ 2871092 h 3424322"/>
                <a:gd name="connsiteX96" fmla="*/ 2190738 w 3835368"/>
                <a:gd name="connsiteY96" fmla="*/ 3074947 h 3424322"/>
                <a:gd name="connsiteX97" fmla="*/ 1837596 w 3835368"/>
                <a:gd name="connsiteY97" fmla="*/ 3262633 h 3424322"/>
                <a:gd name="connsiteX98" fmla="*/ 1581569 w 3835368"/>
                <a:gd name="connsiteY98" fmla="*/ 3424005 h 3424322"/>
                <a:gd name="connsiteX99" fmla="*/ 1534273 w 3835368"/>
                <a:gd name="connsiteY99" fmla="*/ 3424005 h 3424322"/>
                <a:gd name="connsiteX100" fmla="*/ 2185062 w 3835368"/>
                <a:gd name="connsiteY100" fmla="*/ 2918013 h 3424322"/>
                <a:gd name="connsiteX101" fmla="*/ 2731801 w 3835368"/>
                <a:gd name="connsiteY101" fmla="*/ 1685688 h 3424322"/>
                <a:gd name="connsiteX102" fmla="*/ 2185062 w 3835368"/>
                <a:gd name="connsiteY102" fmla="*/ 453364 h 3424322"/>
                <a:gd name="connsiteX103" fmla="*/ 1650620 w 3835368"/>
                <a:gd name="connsiteY103" fmla="*/ 0 h 3424322"/>
                <a:gd name="connsiteX104" fmla="*/ 1552876 w 3835368"/>
                <a:gd name="connsiteY104" fmla="*/ 0 h 3424322"/>
                <a:gd name="connsiteX105" fmla="*/ 1576524 w 3835368"/>
                <a:gd name="connsiteY105" fmla="*/ 0 h 3424322"/>
                <a:gd name="connsiteX106" fmla="*/ 1868811 w 3835368"/>
                <a:gd name="connsiteY106" fmla="*/ 320525 h 3424322"/>
                <a:gd name="connsiteX107" fmla="*/ 2384650 w 3835368"/>
                <a:gd name="connsiteY107" fmla="*/ 1688542 h 3424322"/>
                <a:gd name="connsiteX108" fmla="*/ 1868811 w 3835368"/>
                <a:gd name="connsiteY108" fmla="*/ 3056559 h 3424322"/>
                <a:gd name="connsiteX109" fmla="*/ 1868496 w 3835368"/>
                <a:gd name="connsiteY109" fmla="*/ 3056242 h 3424322"/>
                <a:gd name="connsiteX110" fmla="*/ 1523868 w 3835368"/>
                <a:gd name="connsiteY110" fmla="*/ 3424005 h 3424322"/>
                <a:gd name="connsiteX111" fmla="*/ 1499274 w 3835368"/>
                <a:gd name="connsiteY111" fmla="*/ 3424005 h 3424322"/>
                <a:gd name="connsiteX112" fmla="*/ 1856199 w 3835368"/>
                <a:gd name="connsiteY112" fmla="*/ 3046730 h 3424322"/>
                <a:gd name="connsiteX113" fmla="*/ 2368570 w 3835368"/>
                <a:gd name="connsiteY113" fmla="*/ 1688542 h 3424322"/>
                <a:gd name="connsiteX114" fmla="*/ 1856199 w 3835368"/>
                <a:gd name="connsiteY114" fmla="*/ 330353 h 3424322"/>
                <a:gd name="connsiteX115" fmla="*/ 1552876 w 3835368"/>
                <a:gd name="connsiteY115" fmla="*/ 0 h 342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3835368" h="3424322">
                  <a:moveTo>
                    <a:pt x="2624913" y="522161"/>
                  </a:moveTo>
                  <a:cubicBezTo>
                    <a:pt x="2699009" y="571302"/>
                    <a:pt x="2776259" y="626783"/>
                    <a:pt x="2851617" y="687337"/>
                  </a:cubicBezTo>
                  <a:cubicBezTo>
                    <a:pt x="3134761" y="914336"/>
                    <a:pt x="3472452" y="1271003"/>
                    <a:pt x="3472452" y="1679982"/>
                  </a:cubicBezTo>
                  <a:cubicBezTo>
                    <a:pt x="3472452" y="2088960"/>
                    <a:pt x="3134761" y="2445627"/>
                    <a:pt x="2851617" y="2672626"/>
                  </a:cubicBezTo>
                  <a:cubicBezTo>
                    <a:pt x="2784457" y="2726523"/>
                    <a:pt x="2716351" y="2775981"/>
                    <a:pt x="2650137" y="2821000"/>
                  </a:cubicBezTo>
                  <a:lnTo>
                    <a:pt x="2650137" y="2821317"/>
                  </a:lnTo>
                  <a:cubicBezTo>
                    <a:pt x="3011161" y="2656457"/>
                    <a:pt x="3819288" y="2215141"/>
                    <a:pt x="3819288" y="1677446"/>
                  </a:cubicBezTo>
                  <a:cubicBezTo>
                    <a:pt x="3819288" y="1139750"/>
                    <a:pt x="2971748" y="676875"/>
                    <a:pt x="2624913" y="522161"/>
                  </a:cubicBezTo>
                  <a:close/>
                  <a:moveTo>
                    <a:pt x="2223214" y="314184"/>
                  </a:moveTo>
                  <a:cubicBezTo>
                    <a:pt x="2602211" y="586836"/>
                    <a:pt x="3109851" y="1107412"/>
                    <a:pt x="3109851" y="1683152"/>
                  </a:cubicBezTo>
                  <a:cubicBezTo>
                    <a:pt x="3109851" y="2258892"/>
                    <a:pt x="2620814" y="2760446"/>
                    <a:pt x="2244655" y="3036585"/>
                  </a:cubicBezTo>
                  <a:lnTo>
                    <a:pt x="2244970" y="3036902"/>
                  </a:lnTo>
                  <a:cubicBezTo>
                    <a:pt x="2307716" y="3008686"/>
                    <a:pt x="2397893" y="2962081"/>
                    <a:pt x="2502574" y="2898357"/>
                  </a:cubicBezTo>
                  <a:cubicBezTo>
                    <a:pt x="2492800" y="2901210"/>
                    <a:pt x="2485233" y="2903112"/>
                    <a:pt x="2481764" y="2903112"/>
                  </a:cubicBezTo>
                  <a:lnTo>
                    <a:pt x="2481764" y="2887261"/>
                  </a:lnTo>
                  <a:cubicBezTo>
                    <a:pt x="2489331" y="2887261"/>
                    <a:pt x="2520547" y="2876799"/>
                    <a:pt x="2568158" y="2857142"/>
                  </a:cubicBezTo>
                  <a:cubicBezTo>
                    <a:pt x="2654867" y="2801661"/>
                    <a:pt x="2748197" y="2736034"/>
                    <a:pt x="2842158" y="2660579"/>
                  </a:cubicBezTo>
                  <a:cubicBezTo>
                    <a:pt x="3122779" y="2435799"/>
                    <a:pt x="3457002" y="2082937"/>
                    <a:pt x="3457002" y="1680299"/>
                  </a:cubicBezTo>
                  <a:cubicBezTo>
                    <a:pt x="3457002" y="1277661"/>
                    <a:pt x="3122779" y="924798"/>
                    <a:pt x="2842158" y="700019"/>
                  </a:cubicBezTo>
                  <a:cubicBezTo>
                    <a:pt x="2739368" y="617589"/>
                    <a:pt x="2637210" y="546573"/>
                    <a:pt x="2543879" y="487921"/>
                  </a:cubicBezTo>
                  <a:cubicBezTo>
                    <a:pt x="2509826" y="474288"/>
                    <a:pt x="2487755" y="467313"/>
                    <a:pt x="2481449" y="467313"/>
                  </a:cubicBezTo>
                  <a:lnTo>
                    <a:pt x="2481449" y="451461"/>
                  </a:lnTo>
                  <a:cubicBezTo>
                    <a:pt x="2482395" y="451461"/>
                    <a:pt x="2484287" y="452095"/>
                    <a:pt x="2485863" y="452095"/>
                  </a:cubicBezTo>
                  <a:cubicBezTo>
                    <a:pt x="2375822" y="385835"/>
                    <a:pt x="2282807" y="339230"/>
                    <a:pt x="2223214" y="314184"/>
                  </a:cubicBezTo>
                  <a:close/>
                  <a:moveTo>
                    <a:pt x="1853362" y="121425"/>
                  </a:moveTo>
                  <a:cubicBezTo>
                    <a:pt x="2226683" y="414368"/>
                    <a:pt x="2747251" y="1008496"/>
                    <a:pt x="2747251" y="1686005"/>
                  </a:cubicBezTo>
                  <a:lnTo>
                    <a:pt x="2746936" y="1686323"/>
                  </a:lnTo>
                  <a:cubicBezTo>
                    <a:pt x="2746936" y="2356540"/>
                    <a:pt x="2237718" y="2944961"/>
                    <a:pt x="1865343" y="3241075"/>
                  </a:cubicBezTo>
                  <a:cubicBezTo>
                    <a:pt x="1922729" y="3222369"/>
                    <a:pt x="2029617" y="3164985"/>
                    <a:pt x="2157000" y="3077483"/>
                  </a:cubicBezTo>
                  <a:lnTo>
                    <a:pt x="2157000" y="3067338"/>
                  </a:lnTo>
                  <a:cubicBezTo>
                    <a:pt x="2161099" y="3067338"/>
                    <a:pt x="2168982" y="3065436"/>
                    <a:pt x="2178441" y="3062582"/>
                  </a:cubicBezTo>
                  <a:cubicBezTo>
                    <a:pt x="2283122" y="2989347"/>
                    <a:pt x="2399470" y="2896772"/>
                    <a:pt x="2512979" y="2789296"/>
                  </a:cubicBezTo>
                  <a:cubicBezTo>
                    <a:pt x="2777835" y="2537885"/>
                    <a:pt x="3093771" y="2142222"/>
                    <a:pt x="3093771" y="1682835"/>
                  </a:cubicBezTo>
                  <a:cubicBezTo>
                    <a:pt x="3093771" y="1223448"/>
                    <a:pt x="2777835" y="827468"/>
                    <a:pt x="2512979" y="576374"/>
                  </a:cubicBezTo>
                  <a:cubicBezTo>
                    <a:pt x="2394425" y="464143"/>
                    <a:pt x="2272717" y="368398"/>
                    <a:pt x="2164568" y="293577"/>
                  </a:cubicBezTo>
                  <a:cubicBezTo>
                    <a:pt x="2162045" y="292943"/>
                    <a:pt x="2159207" y="292309"/>
                    <a:pt x="2157315" y="292309"/>
                  </a:cubicBezTo>
                  <a:lnTo>
                    <a:pt x="2157315" y="288504"/>
                  </a:lnTo>
                  <a:cubicBezTo>
                    <a:pt x="2020158" y="194344"/>
                    <a:pt x="1906648" y="135058"/>
                    <a:pt x="1853362" y="121425"/>
                  </a:cubicBezTo>
                  <a:close/>
                  <a:moveTo>
                    <a:pt x="609799" y="317"/>
                  </a:moveTo>
                  <a:lnTo>
                    <a:pt x="626825" y="317"/>
                  </a:lnTo>
                  <a:cubicBezTo>
                    <a:pt x="764298" y="356350"/>
                    <a:pt x="933932" y="931456"/>
                    <a:pt x="933932" y="1700589"/>
                  </a:cubicBezTo>
                  <a:cubicBezTo>
                    <a:pt x="933932" y="2469722"/>
                    <a:pt x="756416" y="3071142"/>
                    <a:pt x="617681" y="3424322"/>
                  </a:cubicBezTo>
                  <a:lnTo>
                    <a:pt x="600655" y="3424322"/>
                  </a:lnTo>
                  <a:cubicBezTo>
                    <a:pt x="739389" y="3073362"/>
                    <a:pt x="918167" y="2454505"/>
                    <a:pt x="918167" y="1700589"/>
                  </a:cubicBezTo>
                  <a:cubicBezTo>
                    <a:pt x="918167" y="946674"/>
                    <a:pt x="746957" y="354131"/>
                    <a:pt x="609799" y="317"/>
                  </a:cubicBezTo>
                  <a:close/>
                  <a:moveTo>
                    <a:pt x="312782" y="317"/>
                  </a:moveTo>
                  <a:lnTo>
                    <a:pt x="329178" y="317"/>
                  </a:lnTo>
                  <a:cubicBezTo>
                    <a:pt x="486200" y="512016"/>
                    <a:pt x="571332" y="1097901"/>
                    <a:pt x="571332" y="1703443"/>
                  </a:cubicBezTo>
                  <a:cubicBezTo>
                    <a:pt x="571332" y="2308984"/>
                    <a:pt x="483993" y="2908502"/>
                    <a:pt x="323818" y="3424322"/>
                  </a:cubicBezTo>
                  <a:lnTo>
                    <a:pt x="307422" y="3424322"/>
                  </a:lnTo>
                  <a:cubicBezTo>
                    <a:pt x="467912" y="2908819"/>
                    <a:pt x="555567" y="2302009"/>
                    <a:pt x="555567" y="1703443"/>
                  </a:cubicBezTo>
                  <a:cubicBezTo>
                    <a:pt x="555567" y="1104876"/>
                    <a:pt x="470119" y="511698"/>
                    <a:pt x="312782" y="317"/>
                  </a:cubicBezTo>
                  <a:close/>
                  <a:moveTo>
                    <a:pt x="2838" y="317"/>
                  </a:moveTo>
                  <a:lnTo>
                    <a:pt x="19234" y="317"/>
                  </a:lnTo>
                  <a:cubicBezTo>
                    <a:pt x="142203" y="510113"/>
                    <a:pt x="208732" y="1095682"/>
                    <a:pt x="208732" y="1706296"/>
                  </a:cubicBezTo>
                  <a:cubicBezTo>
                    <a:pt x="208732" y="2316910"/>
                    <a:pt x="141257" y="2911673"/>
                    <a:pt x="16396" y="3424322"/>
                  </a:cubicBezTo>
                  <a:lnTo>
                    <a:pt x="0" y="3424322"/>
                  </a:lnTo>
                  <a:cubicBezTo>
                    <a:pt x="125176" y="2912307"/>
                    <a:pt x="192967" y="2312472"/>
                    <a:pt x="192967" y="1706296"/>
                  </a:cubicBezTo>
                  <a:cubicBezTo>
                    <a:pt x="192967" y="1100120"/>
                    <a:pt x="126122" y="509796"/>
                    <a:pt x="2838" y="317"/>
                  </a:cubicBezTo>
                  <a:close/>
                  <a:moveTo>
                    <a:pt x="890420" y="317"/>
                  </a:moveTo>
                  <a:lnTo>
                    <a:pt x="908077" y="317"/>
                  </a:lnTo>
                  <a:cubicBezTo>
                    <a:pt x="1063207" y="317355"/>
                    <a:pt x="1296533" y="898484"/>
                    <a:pt x="1296533" y="1697419"/>
                  </a:cubicBezTo>
                  <a:cubicBezTo>
                    <a:pt x="1296533" y="2496353"/>
                    <a:pt x="1047757" y="3116479"/>
                    <a:pt x="893258" y="3424322"/>
                  </a:cubicBezTo>
                  <a:lnTo>
                    <a:pt x="875601" y="3424322"/>
                  </a:lnTo>
                  <a:cubicBezTo>
                    <a:pt x="1029154" y="3120283"/>
                    <a:pt x="1280768" y="2473844"/>
                    <a:pt x="1280768" y="1697419"/>
                  </a:cubicBezTo>
                  <a:cubicBezTo>
                    <a:pt x="1280768" y="920994"/>
                    <a:pt x="1044604" y="313867"/>
                    <a:pt x="890420" y="317"/>
                  </a:cubicBezTo>
                  <a:close/>
                  <a:moveTo>
                    <a:pt x="1374414" y="317"/>
                  </a:moveTo>
                  <a:lnTo>
                    <a:pt x="1394593" y="317"/>
                  </a:lnTo>
                  <a:cubicBezTo>
                    <a:pt x="1443466" y="60871"/>
                    <a:pt x="1492653" y="127132"/>
                    <a:pt x="1540895" y="198782"/>
                  </a:cubicBezTo>
                  <a:cubicBezTo>
                    <a:pt x="1720619" y="466362"/>
                    <a:pt x="2021735" y="1015788"/>
                    <a:pt x="2021735" y="1691712"/>
                  </a:cubicBezTo>
                  <a:lnTo>
                    <a:pt x="2021104" y="1691712"/>
                  </a:lnTo>
                  <a:cubicBezTo>
                    <a:pt x="2021104" y="2367953"/>
                    <a:pt x="1719988" y="2917379"/>
                    <a:pt x="1540264" y="3184642"/>
                  </a:cubicBezTo>
                  <a:cubicBezTo>
                    <a:pt x="1480672" y="3273095"/>
                    <a:pt x="1419818" y="3352989"/>
                    <a:pt x="1359594" y="3424322"/>
                  </a:cubicBezTo>
                  <a:lnTo>
                    <a:pt x="1339415" y="3424322"/>
                  </a:lnTo>
                  <a:cubicBezTo>
                    <a:pt x="1401845" y="3351087"/>
                    <a:pt x="1465222" y="3268023"/>
                    <a:pt x="1527337" y="3175765"/>
                  </a:cubicBezTo>
                  <a:cubicBezTo>
                    <a:pt x="1706115" y="2909770"/>
                    <a:pt x="2005654" y="2363515"/>
                    <a:pt x="2005654" y="1691712"/>
                  </a:cubicBezTo>
                  <a:cubicBezTo>
                    <a:pt x="2005654" y="1019910"/>
                    <a:pt x="1706115" y="473654"/>
                    <a:pt x="1527652" y="207660"/>
                  </a:cubicBezTo>
                  <a:cubicBezTo>
                    <a:pt x="1477203" y="132205"/>
                    <a:pt x="1425493" y="63090"/>
                    <a:pt x="1374414" y="317"/>
                  </a:cubicBezTo>
                  <a:close/>
                  <a:moveTo>
                    <a:pt x="1148656" y="317"/>
                  </a:moveTo>
                  <a:lnTo>
                    <a:pt x="1165051" y="317"/>
                  </a:lnTo>
                  <a:cubicBezTo>
                    <a:pt x="1427700" y="421660"/>
                    <a:pt x="1659134" y="1009130"/>
                    <a:pt x="1659134" y="1694565"/>
                  </a:cubicBezTo>
                  <a:cubicBezTo>
                    <a:pt x="1659134" y="2380001"/>
                    <a:pt x="1414142" y="3002028"/>
                    <a:pt x="1142349" y="3424322"/>
                  </a:cubicBezTo>
                  <a:lnTo>
                    <a:pt x="1126269" y="3424322"/>
                  </a:lnTo>
                  <a:cubicBezTo>
                    <a:pt x="1397431" y="3004565"/>
                    <a:pt x="1643369" y="2362564"/>
                    <a:pt x="1643369" y="1694565"/>
                  </a:cubicBezTo>
                  <a:cubicBezTo>
                    <a:pt x="1643369" y="1026567"/>
                    <a:pt x="1410674" y="419124"/>
                    <a:pt x="1148656" y="317"/>
                  </a:cubicBezTo>
                  <a:close/>
                  <a:moveTo>
                    <a:pt x="1650620" y="0"/>
                  </a:moveTo>
                  <a:lnTo>
                    <a:pt x="1680890" y="0"/>
                  </a:lnTo>
                  <a:cubicBezTo>
                    <a:pt x="1726609" y="27899"/>
                    <a:pt x="1778004" y="63090"/>
                    <a:pt x="1833497" y="105573"/>
                  </a:cubicBezTo>
                  <a:lnTo>
                    <a:pt x="1833497" y="102086"/>
                  </a:lnTo>
                  <a:cubicBezTo>
                    <a:pt x="1876694" y="102086"/>
                    <a:pt x="2009753" y="166445"/>
                    <a:pt x="2174657" y="279627"/>
                  </a:cubicBezTo>
                  <a:cubicBezTo>
                    <a:pt x="2230151" y="294211"/>
                    <a:pt x="2376452" y="363959"/>
                    <a:pt x="2549239" y="472703"/>
                  </a:cubicBezTo>
                  <a:cubicBezTo>
                    <a:pt x="2669686" y="519624"/>
                    <a:pt x="2926975" y="640416"/>
                    <a:pt x="3179219" y="809080"/>
                  </a:cubicBezTo>
                  <a:lnTo>
                    <a:pt x="3179534" y="809080"/>
                  </a:lnTo>
                  <a:cubicBezTo>
                    <a:pt x="3478758" y="1009130"/>
                    <a:pt x="3835368" y="1322046"/>
                    <a:pt x="3835368" y="1676811"/>
                  </a:cubicBezTo>
                  <a:cubicBezTo>
                    <a:pt x="3835368" y="2031576"/>
                    <a:pt x="3478758" y="2344493"/>
                    <a:pt x="3179534" y="2544543"/>
                  </a:cubicBezTo>
                  <a:cubicBezTo>
                    <a:pt x="2943055" y="2702745"/>
                    <a:pt x="2702793" y="2818463"/>
                    <a:pt x="2574149" y="2871092"/>
                  </a:cubicBezTo>
                  <a:cubicBezTo>
                    <a:pt x="2405460" y="2978884"/>
                    <a:pt x="2258528" y="3052120"/>
                    <a:pt x="2190738" y="3074947"/>
                  </a:cubicBezTo>
                  <a:cubicBezTo>
                    <a:pt x="2022680" y="3192251"/>
                    <a:pt x="1885523" y="3259463"/>
                    <a:pt x="1837596" y="3262633"/>
                  </a:cubicBezTo>
                  <a:cubicBezTo>
                    <a:pt x="1735438" y="3341258"/>
                    <a:pt x="1645576" y="3396740"/>
                    <a:pt x="1581569" y="3424005"/>
                  </a:cubicBezTo>
                  <a:lnTo>
                    <a:pt x="1534273" y="3424005"/>
                  </a:lnTo>
                  <a:cubicBezTo>
                    <a:pt x="1644945" y="3396423"/>
                    <a:pt x="1926197" y="3205566"/>
                    <a:pt x="2185062" y="2918013"/>
                  </a:cubicBezTo>
                  <a:cubicBezTo>
                    <a:pt x="2636894" y="2416460"/>
                    <a:pt x="2731801" y="1971022"/>
                    <a:pt x="2731801" y="1685688"/>
                  </a:cubicBezTo>
                  <a:cubicBezTo>
                    <a:pt x="2731801" y="1400355"/>
                    <a:pt x="2636894" y="954917"/>
                    <a:pt x="2185062" y="453364"/>
                  </a:cubicBezTo>
                  <a:cubicBezTo>
                    <a:pt x="1993042" y="240314"/>
                    <a:pt x="1788724" y="79893"/>
                    <a:pt x="1650620" y="0"/>
                  </a:cubicBezTo>
                  <a:close/>
                  <a:moveTo>
                    <a:pt x="1552876" y="0"/>
                  </a:moveTo>
                  <a:lnTo>
                    <a:pt x="1576524" y="0"/>
                  </a:lnTo>
                  <a:cubicBezTo>
                    <a:pt x="1672061" y="88453"/>
                    <a:pt x="1772959" y="196880"/>
                    <a:pt x="1868811" y="320525"/>
                  </a:cubicBezTo>
                  <a:cubicBezTo>
                    <a:pt x="2061463" y="569082"/>
                    <a:pt x="2384650" y="1076659"/>
                    <a:pt x="2384650" y="1688542"/>
                  </a:cubicBezTo>
                  <a:cubicBezTo>
                    <a:pt x="2384650" y="2300424"/>
                    <a:pt x="2061463" y="2808318"/>
                    <a:pt x="1868811" y="3056559"/>
                  </a:cubicBezTo>
                  <a:lnTo>
                    <a:pt x="1868496" y="3056242"/>
                  </a:lnTo>
                  <a:cubicBezTo>
                    <a:pt x="1754986" y="3202713"/>
                    <a:pt x="1633909" y="3328260"/>
                    <a:pt x="1523868" y="3424005"/>
                  </a:cubicBezTo>
                  <a:lnTo>
                    <a:pt x="1499274" y="3424005"/>
                  </a:lnTo>
                  <a:cubicBezTo>
                    <a:pt x="1609315" y="3331113"/>
                    <a:pt x="1733861" y="3204298"/>
                    <a:pt x="1856199" y="3046730"/>
                  </a:cubicBezTo>
                  <a:cubicBezTo>
                    <a:pt x="2047589" y="2800075"/>
                    <a:pt x="2368570" y="2295669"/>
                    <a:pt x="2368570" y="1688542"/>
                  </a:cubicBezTo>
                  <a:cubicBezTo>
                    <a:pt x="2368570" y="1081415"/>
                    <a:pt x="2047589" y="577008"/>
                    <a:pt x="1856199" y="330353"/>
                  </a:cubicBezTo>
                  <a:cubicBezTo>
                    <a:pt x="1753410" y="197831"/>
                    <a:pt x="1649044" y="87185"/>
                    <a:pt x="1552876" y="0"/>
                  </a:cubicBezTo>
                  <a:close/>
                </a:path>
              </a:pathLst>
            </a:custGeom>
            <a:solidFill>
              <a:srgbClr val="0D004D"/>
            </a:solidFill>
            <a:ln w="20455" cap="flat">
              <a:noFill/>
              <a:prstDash val="solid"/>
              <a:miter/>
            </a:ln>
          </p:spPr>
          <p:txBody>
            <a:bodyPr rtlCol="0" anchor="ctr"/>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Plus Jakarta Sans Medium" panose="020B0604030504040204"/>
                <a:ea typeface="+mn-ea"/>
                <a:cs typeface="+mn-cs"/>
              </a:endParaRPr>
            </a:p>
          </p:txBody>
        </p:sp>
      </p:grpSp>
      <p:grpSp>
        <p:nvGrpSpPr>
          <p:cNvPr id="72" name="Group 71" descr="Pearson logo, Graphic Waves accent image">
            <a:extLst>
              <a:ext uri="{FF2B5EF4-FFF2-40B4-BE49-F238E27FC236}">
                <a16:creationId xmlns:a16="http://schemas.microsoft.com/office/drawing/2014/main" id="{26F73939-7B28-5AB5-A84E-E923B3E0561C}"/>
              </a:ext>
            </a:extLst>
          </p:cNvPr>
          <p:cNvGrpSpPr/>
          <p:nvPr userDrawn="1"/>
        </p:nvGrpSpPr>
        <p:grpSpPr bwMode="gray">
          <a:xfrm>
            <a:off x="2412205" y="-2"/>
            <a:ext cx="2242567" cy="3429002"/>
            <a:chOff x="3216271" y="-2"/>
            <a:chExt cx="2990089" cy="3429002"/>
          </a:xfrm>
        </p:grpSpPr>
        <p:pic>
          <p:nvPicPr>
            <p:cNvPr id="73" name="Graphic Waves" descr="Graphic Waves accent image">
              <a:extLst>
                <a:ext uri="{FF2B5EF4-FFF2-40B4-BE49-F238E27FC236}">
                  <a16:creationId xmlns:a16="http://schemas.microsoft.com/office/drawing/2014/main" id="{8B3889FA-B81F-DA53-036A-0F8C91695850}"/>
                </a:ext>
                <a:ext uri="{C183D7F6-B498-43B3-948B-1728B52AA6E4}">
                  <adec:decorative xmlns:adec="http://schemas.microsoft.com/office/drawing/2017/decorative" val="0"/>
                </a:ext>
              </a:extLst>
            </p:cNvPr>
            <p:cNvPicPr/>
            <p:nvPr/>
          </p:nvPicPr>
          <p:blipFill>
            <a:blip r:embed="rId24" cstate="screen">
              <a:extLst>
                <a:ext uri="{28A0092B-C50C-407E-A947-70E740481C1C}">
                  <a14:useLocalDpi xmlns:a14="http://schemas.microsoft.com/office/drawing/2010/main"/>
                </a:ext>
              </a:extLst>
            </a:blip>
            <a:srcRect/>
            <a:stretch/>
          </p:blipFill>
          <p:spPr bwMode="gray">
            <a:xfrm rot="16200000">
              <a:off x="2996815" y="219454"/>
              <a:ext cx="3429002" cy="2990089"/>
            </a:xfrm>
            <a:prstGeom prst="rect">
              <a:avLst/>
            </a:prstGeom>
          </p:spPr>
        </p:pic>
        <p:pic>
          <p:nvPicPr>
            <p:cNvPr id="74" name="Pearson Logo" descr="Pearson Logo">
              <a:extLst>
                <a:ext uri="{FF2B5EF4-FFF2-40B4-BE49-F238E27FC236}">
                  <a16:creationId xmlns:a16="http://schemas.microsoft.com/office/drawing/2014/main" id="{61EE9138-C0BD-1933-F011-16F8029DABE6}"/>
                </a:ext>
                <a:ext uri="{C183D7F6-B498-43B3-948B-1728B52AA6E4}">
                  <adec:decorative xmlns:adec="http://schemas.microsoft.com/office/drawing/2017/decorative" val="0"/>
                </a:ext>
              </a:extLst>
            </p:cNvPr>
            <p:cNvPicPr/>
            <p:nvPr/>
          </p:nvPicPr>
          <p:blipFill>
            <a:blip r:embed="rId25">
              <a:extLst>
                <a:ext uri="{96DAC541-7B7A-43D3-8B79-37D633B846F1}">
                  <asvg:svgBlip xmlns:asvg="http://schemas.microsoft.com/office/drawing/2016/SVG/main" r:embed="rId26"/>
                </a:ext>
              </a:extLst>
            </a:blip>
            <a:stretch>
              <a:fillRect/>
            </a:stretch>
          </p:blipFill>
          <p:spPr bwMode="gray">
            <a:xfrm>
              <a:off x="3782677" y="1528770"/>
              <a:ext cx="1857278" cy="371456"/>
            </a:xfrm>
            <a:prstGeom prst="rect">
              <a:avLst/>
            </a:prstGeom>
          </p:spPr>
        </p:pic>
      </p:grpSp>
      <p:sp>
        <p:nvSpPr>
          <p:cNvPr id="2" name="Text 2">
            <a:extLst>
              <a:ext uri="{FF2B5EF4-FFF2-40B4-BE49-F238E27FC236}">
                <a16:creationId xmlns:a16="http://schemas.microsoft.com/office/drawing/2014/main" id="{EA85B707-D97D-A86D-9FA8-6FB12A503730}"/>
              </a:ext>
            </a:extLst>
          </p:cNvPr>
          <p:cNvSpPr>
            <a:spLocks/>
          </p:cNvSpPr>
          <p:nvPr userDrawn="1"/>
        </p:nvSpPr>
        <p:spPr>
          <a:xfrm>
            <a:off x="330507" y="3280684"/>
            <a:ext cx="1807576" cy="906664"/>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825" noProof="1">
                <a:solidFill>
                  <a:schemeClr val="tx2"/>
                </a:solidFill>
              </a:rPr>
              <a:t>For more information about the brand and to access downloadable brand assets, go to </a:t>
            </a:r>
            <a:r>
              <a:rPr lang="en-US" sz="825" b="1" noProof="1">
                <a:solidFill>
                  <a:schemeClr val="tx2"/>
                </a:solidFill>
                <a:hlinkClick r:id="rId27">
                  <a:extLst>
                    <a:ext uri="{A12FA001-AC4F-418D-AE19-62706E023703}">
                      <ahyp:hlinkClr xmlns:ahyp="http://schemas.microsoft.com/office/drawing/2018/hyperlinkcolor" val="tx"/>
                    </a:ext>
                  </a:extLst>
                </a:hlinkClick>
              </a:rPr>
              <a:t>Pearson Brand Hub</a:t>
            </a:r>
            <a:r>
              <a:rPr lang="en-US" sz="825" b="1" i="0" noProof="1">
                <a:solidFill>
                  <a:schemeClr val="tx2"/>
                </a:solidFill>
                <a:effectLst/>
              </a:rPr>
              <a:t>.</a:t>
            </a:r>
            <a:endParaRPr lang="en-US" sz="825">
              <a:solidFill>
                <a:schemeClr val="tx2"/>
              </a:solidFill>
            </a:endParaRPr>
          </a:p>
        </p:txBody>
      </p:sp>
    </p:spTree>
    <p:extLst>
      <p:ext uri="{BB962C8B-B14F-4D97-AF65-F5344CB8AC3E}">
        <p14:creationId xmlns:p14="http://schemas.microsoft.com/office/powerpoint/2010/main" val="199565315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User Guide: PowerPoint Template Overview">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9" name="Section">
            <a:extLst>
              <a:ext uri="{FF2B5EF4-FFF2-40B4-BE49-F238E27FC236}">
                <a16:creationId xmlns:a16="http://schemas.microsoft.com/office/drawing/2014/main" id="{BFCB3A81-1EE5-0199-ACC2-9BC7391F76DA}"/>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PowerPoint template overview</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9719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noProof="0"/>
              <a:t>This PowerPoint template includes a variety of slide layouts to help you craft your presentation or document.</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grpSp>
        <p:nvGrpSpPr>
          <p:cNvPr id="23" name="Group 22" descr="Slide Preview">
            <a:extLst>
              <a:ext uri="{FF2B5EF4-FFF2-40B4-BE49-F238E27FC236}">
                <a16:creationId xmlns:a16="http://schemas.microsoft.com/office/drawing/2014/main" id="{795660F2-A973-1C54-CBC9-B909B929814D}"/>
              </a:ext>
            </a:extLst>
          </p:cNvPr>
          <p:cNvGrpSpPr/>
          <p:nvPr userDrawn="1"/>
        </p:nvGrpSpPr>
        <p:grpSpPr>
          <a:xfrm>
            <a:off x="3120322" y="552450"/>
            <a:ext cx="5349782" cy="5795299"/>
            <a:chOff x="4160429" y="552450"/>
            <a:chExt cx="7133042" cy="5795299"/>
          </a:xfrm>
        </p:grpSpPr>
        <p:pic>
          <p:nvPicPr>
            <p:cNvPr id="24" name="Picture 23">
              <a:extLst>
                <a:ext uri="{FF2B5EF4-FFF2-40B4-BE49-F238E27FC236}">
                  <a16:creationId xmlns:a16="http://schemas.microsoft.com/office/drawing/2014/main" id="{CD27239C-4E9E-3E27-5306-FEDB30F23F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160439" y="552450"/>
              <a:ext cx="1105408" cy="621792"/>
            </a:xfrm>
            <a:prstGeom prst="rect">
              <a:avLst/>
            </a:prstGeom>
          </p:spPr>
        </p:pic>
        <p:pic>
          <p:nvPicPr>
            <p:cNvPr id="26" name="Picture 25">
              <a:extLst>
                <a:ext uri="{FF2B5EF4-FFF2-40B4-BE49-F238E27FC236}">
                  <a16:creationId xmlns:a16="http://schemas.microsoft.com/office/drawing/2014/main" id="{4CC4A9C9-E13C-8559-4999-219BE94B6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5365962" y="552450"/>
              <a:ext cx="1105408" cy="621792"/>
            </a:xfrm>
            <a:prstGeom prst="rect">
              <a:avLst/>
            </a:prstGeom>
          </p:spPr>
        </p:pic>
        <p:pic>
          <p:nvPicPr>
            <p:cNvPr id="28" name="Picture 27">
              <a:extLst>
                <a:ext uri="{FF2B5EF4-FFF2-40B4-BE49-F238E27FC236}">
                  <a16:creationId xmlns:a16="http://schemas.microsoft.com/office/drawing/2014/main" id="{D5350EC3-71E7-126B-3F50-4CBAAE79366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6571486" y="552450"/>
              <a:ext cx="1105408" cy="621792"/>
            </a:xfrm>
            <a:prstGeom prst="rect">
              <a:avLst/>
            </a:prstGeom>
          </p:spPr>
        </p:pic>
        <p:pic>
          <p:nvPicPr>
            <p:cNvPr id="29" name="Picture 28">
              <a:extLst>
                <a:ext uri="{FF2B5EF4-FFF2-40B4-BE49-F238E27FC236}">
                  <a16:creationId xmlns:a16="http://schemas.microsoft.com/office/drawing/2014/main" id="{59EA7322-BBC6-C4CC-9D13-EF15BA4FF673}"/>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bwMode="gray">
            <a:xfrm>
              <a:off x="7777009" y="552450"/>
              <a:ext cx="1105408" cy="621792"/>
            </a:xfrm>
            <a:prstGeom prst="rect">
              <a:avLst/>
            </a:prstGeom>
          </p:spPr>
        </p:pic>
        <p:pic>
          <p:nvPicPr>
            <p:cNvPr id="30" name="Picture 29">
              <a:extLst>
                <a:ext uri="{FF2B5EF4-FFF2-40B4-BE49-F238E27FC236}">
                  <a16:creationId xmlns:a16="http://schemas.microsoft.com/office/drawing/2014/main" id="{BE02216C-4600-2DBD-CD4B-A47EF0B8860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bwMode="gray">
            <a:xfrm>
              <a:off x="8982532" y="552450"/>
              <a:ext cx="1105408" cy="621792"/>
            </a:xfrm>
            <a:prstGeom prst="rect">
              <a:avLst/>
            </a:prstGeom>
          </p:spPr>
        </p:pic>
        <p:pic>
          <p:nvPicPr>
            <p:cNvPr id="31" name="Picture 30">
              <a:extLst>
                <a:ext uri="{FF2B5EF4-FFF2-40B4-BE49-F238E27FC236}">
                  <a16:creationId xmlns:a16="http://schemas.microsoft.com/office/drawing/2014/main" id="{F5620CB6-639A-BBDC-3B3E-D93AB3B3438B}"/>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bwMode="gray">
            <a:xfrm>
              <a:off x="10188056" y="552450"/>
              <a:ext cx="1105408" cy="621792"/>
            </a:xfrm>
            <a:prstGeom prst="rect">
              <a:avLst/>
            </a:prstGeom>
          </p:spPr>
        </p:pic>
        <p:pic>
          <p:nvPicPr>
            <p:cNvPr id="32" name="Picture 31">
              <a:extLst>
                <a:ext uri="{FF2B5EF4-FFF2-40B4-BE49-F238E27FC236}">
                  <a16:creationId xmlns:a16="http://schemas.microsoft.com/office/drawing/2014/main" id="{1A8F8122-215E-468A-7731-7E8D58E6B74E}"/>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bwMode="gray">
            <a:xfrm>
              <a:off x="4160429" y="1684957"/>
              <a:ext cx="1105408" cy="621792"/>
            </a:xfrm>
            <a:prstGeom prst="rect">
              <a:avLst/>
            </a:prstGeom>
          </p:spPr>
        </p:pic>
        <p:pic>
          <p:nvPicPr>
            <p:cNvPr id="33" name="Picture 32">
              <a:extLst>
                <a:ext uri="{FF2B5EF4-FFF2-40B4-BE49-F238E27FC236}">
                  <a16:creationId xmlns:a16="http://schemas.microsoft.com/office/drawing/2014/main" id="{D937E81F-4325-10BE-08B1-EFCD3296DA1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bwMode="gray">
            <a:xfrm>
              <a:off x="5363876" y="1684957"/>
              <a:ext cx="1105408" cy="621792"/>
            </a:xfrm>
            <a:prstGeom prst="rect">
              <a:avLst/>
            </a:prstGeom>
          </p:spPr>
        </p:pic>
        <p:pic>
          <p:nvPicPr>
            <p:cNvPr id="34" name="Picture 33">
              <a:extLst>
                <a:ext uri="{FF2B5EF4-FFF2-40B4-BE49-F238E27FC236}">
                  <a16:creationId xmlns:a16="http://schemas.microsoft.com/office/drawing/2014/main" id="{A6FBFA6D-ACC5-B082-3B66-83E825C5B37B}"/>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bwMode="gray">
            <a:xfrm>
              <a:off x="6569402" y="1684957"/>
              <a:ext cx="1105408" cy="621792"/>
            </a:xfrm>
            <a:prstGeom prst="rect">
              <a:avLst/>
            </a:prstGeom>
          </p:spPr>
        </p:pic>
        <p:pic>
          <p:nvPicPr>
            <p:cNvPr id="35" name="Picture 34">
              <a:extLst>
                <a:ext uri="{FF2B5EF4-FFF2-40B4-BE49-F238E27FC236}">
                  <a16:creationId xmlns:a16="http://schemas.microsoft.com/office/drawing/2014/main" id="{132D5C6A-4CE0-AF8C-73A9-A5D69EBE7ECE}"/>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bwMode="gray">
            <a:xfrm>
              <a:off x="7774929" y="1684957"/>
              <a:ext cx="1105408" cy="621792"/>
            </a:xfrm>
            <a:prstGeom prst="rect">
              <a:avLst/>
            </a:prstGeom>
          </p:spPr>
        </p:pic>
        <p:pic>
          <p:nvPicPr>
            <p:cNvPr id="36" name="Picture 35">
              <a:extLst>
                <a:ext uri="{FF2B5EF4-FFF2-40B4-BE49-F238E27FC236}">
                  <a16:creationId xmlns:a16="http://schemas.microsoft.com/office/drawing/2014/main" id="{79DB6AAE-22D8-8DA2-5590-6320220467CA}"/>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bwMode="gray">
            <a:xfrm>
              <a:off x="8980456" y="1684957"/>
              <a:ext cx="1105408" cy="621792"/>
            </a:xfrm>
            <a:prstGeom prst="rect">
              <a:avLst/>
            </a:prstGeom>
          </p:spPr>
        </p:pic>
        <p:pic>
          <p:nvPicPr>
            <p:cNvPr id="37" name="Picture 36">
              <a:extLst>
                <a:ext uri="{FF2B5EF4-FFF2-40B4-BE49-F238E27FC236}">
                  <a16:creationId xmlns:a16="http://schemas.microsoft.com/office/drawing/2014/main" id="{DB9EDC68-1F62-24E3-E19B-83750D152454}"/>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bwMode="gray">
            <a:xfrm>
              <a:off x="10188063" y="1684957"/>
              <a:ext cx="1105408" cy="621792"/>
            </a:xfrm>
            <a:prstGeom prst="rect">
              <a:avLst/>
            </a:prstGeom>
          </p:spPr>
        </p:pic>
        <p:pic>
          <p:nvPicPr>
            <p:cNvPr id="38" name="Picture 37">
              <a:extLst>
                <a:ext uri="{FF2B5EF4-FFF2-40B4-BE49-F238E27FC236}">
                  <a16:creationId xmlns:a16="http://schemas.microsoft.com/office/drawing/2014/main" id="{73315036-C812-5B3C-1622-88FFCD9FF8C2}"/>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bwMode="gray">
            <a:xfrm>
              <a:off x="4160429" y="2410619"/>
              <a:ext cx="1105408" cy="621792"/>
            </a:xfrm>
            <a:prstGeom prst="rect">
              <a:avLst/>
            </a:prstGeom>
          </p:spPr>
        </p:pic>
        <p:pic>
          <p:nvPicPr>
            <p:cNvPr id="39" name="Picture 38">
              <a:extLst>
                <a:ext uri="{FF2B5EF4-FFF2-40B4-BE49-F238E27FC236}">
                  <a16:creationId xmlns:a16="http://schemas.microsoft.com/office/drawing/2014/main" id="{BAC0BFCC-E0D1-B13B-70CC-A2551F0EE6BB}"/>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bwMode="gray">
            <a:xfrm>
              <a:off x="5365956" y="2411788"/>
              <a:ext cx="1105408" cy="621792"/>
            </a:xfrm>
            <a:prstGeom prst="rect">
              <a:avLst/>
            </a:prstGeom>
          </p:spPr>
        </p:pic>
        <p:pic>
          <p:nvPicPr>
            <p:cNvPr id="40" name="Picture 39">
              <a:extLst>
                <a:ext uri="{FF2B5EF4-FFF2-40B4-BE49-F238E27FC236}">
                  <a16:creationId xmlns:a16="http://schemas.microsoft.com/office/drawing/2014/main" id="{D8474758-8CEE-D95E-7797-439049A804EA}"/>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bwMode="gray">
            <a:xfrm>
              <a:off x="6571482" y="2411788"/>
              <a:ext cx="1105408" cy="621792"/>
            </a:xfrm>
            <a:prstGeom prst="rect">
              <a:avLst/>
            </a:prstGeom>
          </p:spPr>
        </p:pic>
        <p:pic>
          <p:nvPicPr>
            <p:cNvPr id="41" name="Picture 40">
              <a:extLst>
                <a:ext uri="{FF2B5EF4-FFF2-40B4-BE49-F238E27FC236}">
                  <a16:creationId xmlns:a16="http://schemas.microsoft.com/office/drawing/2014/main" id="{E89A5837-04CB-099D-6F1C-A79BF60A4455}"/>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bwMode="gray">
            <a:xfrm>
              <a:off x="7774929" y="2411788"/>
              <a:ext cx="1105408" cy="621792"/>
            </a:xfrm>
            <a:prstGeom prst="rect">
              <a:avLst/>
            </a:prstGeom>
          </p:spPr>
        </p:pic>
        <p:pic>
          <p:nvPicPr>
            <p:cNvPr id="42" name="Picture 41">
              <a:extLst>
                <a:ext uri="{FF2B5EF4-FFF2-40B4-BE49-F238E27FC236}">
                  <a16:creationId xmlns:a16="http://schemas.microsoft.com/office/drawing/2014/main" id="{EE39A879-50DD-C1A4-C2C2-0268750184B9}"/>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bwMode="gray">
            <a:xfrm>
              <a:off x="8980456" y="2411788"/>
              <a:ext cx="1105408" cy="621792"/>
            </a:xfrm>
            <a:prstGeom prst="rect">
              <a:avLst/>
            </a:prstGeom>
          </p:spPr>
        </p:pic>
        <p:pic>
          <p:nvPicPr>
            <p:cNvPr id="43" name="Picture 42">
              <a:extLst>
                <a:ext uri="{FF2B5EF4-FFF2-40B4-BE49-F238E27FC236}">
                  <a16:creationId xmlns:a16="http://schemas.microsoft.com/office/drawing/2014/main" id="{755866FD-87B7-1AD9-D5BB-4CBB64ADD92F}"/>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bwMode="gray">
            <a:xfrm>
              <a:off x="10185983" y="2411788"/>
              <a:ext cx="1105408" cy="621792"/>
            </a:xfrm>
            <a:prstGeom prst="rect">
              <a:avLst/>
            </a:prstGeom>
          </p:spPr>
        </p:pic>
        <p:pic>
          <p:nvPicPr>
            <p:cNvPr id="44" name="Picture 43">
              <a:extLst>
                <a:ext uri="{FF2B5EF4-FFF2-40B4-BE49-F238E27FC236}">
                  <a16:creationId xmlns:a16="http://schemas.microsoft.com/office/drawing/2014/main" id="{883347F1-6567-29E6-D2BC-7CBC6D3E41F0}"/>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bwMode="gray">
            <a:xfrm>
              <a:off x="5365956" y="3543128"/>
              <a:ext cx="1105408" cy="621792"/>
            </a:xfrm>
            <a:prstGeom prst="rect">
              <a:avLst/>
            </a:prstGeom>
          </p:spPr>
        </p:pic>
        <p:pic>
          <p:nvPicPr>
            <p:cNvPr id="45" name="Picture 44">
              <a:extLst>
                <a:ext uri="{FF2B5EF4-FFF2-40B4-BE49-F238E27FC236}">
                  <a16:creationId xmlns:a16="http://schemas.microsoft.com/office/drawing/2014/main" id="{34FEE059-1C79-76C5-81AF-B1E7F8BF0432}"/>
                </a:ext>
              </a:extLst>
            </p:cNvPr>
            <p:cNvPicPr>
              <a:picLocks noChangeAspect="1"/>
            </p:cNvPicPr>
            <p:nvPr userDrawn="1"/>
          </p:nvPicPr>
          <p:blipFill>
            <a:blip r:embed="rId21" cstate="screen">
              <a:extLst>
                <a:ext uri="{28A0092B-C50C-407E-A947-70E740481C1C}">
                  <a14:useLocalDpi xmlns:a14="http://schemas.microsoft.com/office/drawing/2010/main"/>
                </a:ext>
              </a:extLst>
            </a:blip>
            <a:stretch>
              <a:fillRect/>
            </a:stretch>
          </p:blipFill>
          <p:spPr bwMode="gray">
            <a:xfrm>
              <a:off x="6571482" y="3543128"/>
              <a:ext cx="1105408" cy="621792"/>
            </a:xfrm>
            <a:prstGeom prst="rect">
              <a:avLst/>
            </a:prstGeom>
          </p:spPr>
        </p:pic>
        <p:pic>
          <p:nvPicPr>
            <p:cNvPr id="46" name="Picture 45">
              <a:extLst>
                <a:ext uri="{FF2B5EF4-FFF2-40B4-BE49-F238E27FC236}">
                  <a16:creationId xmlns:a16="http://schemas.microsoft.com/office/drawing/2014/main" id="{7FAFDD96-C393-BC56-B04F-2942113F02C6}"/>
                </a:ext>
              </a:extLst>
            </p:cNvPr>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bwMode="gray">
            <a:xfrm>
              <a:off x="7777009" y="3543128"/>
              <a:ext cx="1105408" cy="621792"/>
            </a:xfrm>
            <a:prstGeom prst="rect">
              <a:avLst/>
            </a:prstGeom>
          </p:spPr>
        </p:pic>
        <p:pic>
          <p:nvPicPr>
            <p:cNvPr id="47" name="Picture 46">
              <a:extLst>
                <a:ext uri="{FF2B5EF4-FFF2-40B4-BE49-F238E27FC236}">
                  <a16:creationId xmlns:a16="http://schemas.microsoft.com/office/drawing/2014/main" id="{BB17D0E1-06C7-25F0-6C8D-24A2ACD15702}"/>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bwMode="gray">
            <a:xfrm>
              <a:off x="8982536" y="3543128"/>
              <a:ext cx="1105408" cy="621792"/>
            </a:xfrm>
            <a:prstGeom prst="rect">
              <a:avLst/>
            </a:prstGeom>
          </p:spPr>
        </p:pic>
        <p:pic>
          <p:nvPicPr>
            <p:cNvPr id="48" name="Picture 47">
              <a:extLst>
                <a:ext uri="{FF2B5EF4-FFF2-40B4-BE49-F238E27FC236}">
                  <a16:creationId xmlns:a16="http://schemas.microsoft.com/office/drawing/2014/main" id="{3D2E0097-C257-B820-226A-29921D001B69}"/>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bwMode="gray">
            <a:xfrm>
              <a:off x="10188063" y="3543128"/>
              <a:ext cx="1105408" cy="621792"/>
            </a:xfrm>
            <a:prstGeom prst="rect">
              <a:avLst/>
            </a:prstGeom>
          </p:spPr>
        </p:pic>
        <p:pic>
          <p:nvPicPr>
            <p:cNvPr id="49" name="Picture 48">
              <a:extLst>
                <a:ext uri="{FF2B5EF4-FFF2-40B4-BE49-F238E27FC236}">
                  <a16:creationId xmlns:a16="http://schemas.microsoft.com/office/drawing/2014/main" id="{FAC38B37-EF64-F832-6BDE-ED73BBDC78F1}"/>
                </a:ext>
              </a:extLst>
            </p:cNvPr>
            <p:cNvPicPr>
              <a:picLocks noChangeAspect="1"/>
            </p:cNvPicPr>
            <p:nvPr userDrawn="1"/>
          </p:nvPicPr>
          <p:blipFill>
            <a:blip r:embed="rId25" cstate="screen">
              <a:extLst>
                <a:ext uri="{28A0092B-C50C-407E-A947-70E740481C1C}">
                  <a14:useLocalDpi xmlns:a14="http://schemas.microsoft.com/office/drawing/2010/main"/>
                </a:ext>
              </a:extLst>
            </a:blip>
            <a:stretch>
              <a:fillRect/>
            </a:stretch>
          </p:blipFill>
          <p:spPr bwMode="gray">
            <a:xfrm>
              <a:off x="5365956" y="4269958"/>
              <a:ext cx="1105408" cy="621792"/>
            </a:xfrm>
            <a:prstGeom prst="rect">
              <a:avLst/>
            </a:prstGeom>
          </p:spPr>
        </p:pic>
        <p:pic>
          <p:nvPicPr>
            <p:cNvPr id="50" name="Picture 49">
              <a:extLst>
                <a:ext uri="{FF2B5EF4-FFF2-40B4-BE49-F238E27FC236}">
                  <a16:creationId xmlns:a16="http://schemas.microsoft.com/office/drawing/2014/main" id="{E76B5754-5231-6A1C-C527-F834C94802BB}"/>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bwMode="gray">
            <a:xfrm>
              <a:off x="6571482" y="4269958"/>
              <a:ext cx="1105408" cy="621792"/>
            </a:xfrm>
            <a:prstGeom prst="rect">
              <a:avLst/>
            </a:prstGeom>
          </p:spPr>
        </p:pic>
        <p:pic>
          <p:nvPicPr>
            <p:cNvPr id="51" name="Picture 50">
              <a:extLst>
                <a:ext uri="{FF2B5EF4-FFF2-40B4-BE49-F238E27FC236}">
                  <a16:creationId xmlns:a16="http://schemas.microsoft.com/office/drawing/2014/main" id="{7AFBDA76-895B-04B7-4220-CC815CA11C51}"/>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bwMode="gray">
            <a:xfrm>
              <a:off x="7778031" y="4269958"/>
              <a:ext cx="1103364" cy="621792"/>
            </a:xfrm>
            <a:prstGeom prst="rect">
              <a:avLst/>
            </a:prstGeom>
          </p:spPr>
        </p:pic>
        <p:pic>
          <p:nvPicPr>
            <p:cNvPr id="52" name="Picture 51">
              <a:extLst>
                <a:ext uri="{FF2B5EF4-FFF2-40B4-BE49-F238E27FC236}">
                  <a16:creationId xmlns:a16="http://schemas.microsoft.com/office/drawing/2014/main" id="{8E9B7535-A1BC-7F46-B776-78109639127F}"/>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bwMode="gray">
            <a:xfrm>
              <a:off x="8983558" y="4269958"/>
              <a:ext cx="1103364" cy="621792"/>
            </a:xfrm>
            <a:prstGeom prst="rect">
              <a:avLst/>
            </a:prstGeom>
          </p:spPr>
        </p:pic>
        <p:pic>
          <p:nvPicPr>
            <p:cNvPr id="53" name="Picture 52">
              <a:extLst>
                <a:ext uri="{FF2B5EF4-FFF2-40B4-BE49-F238E27FC236}">
                  <a16:creationId xmlns:a16="http://schemas.microsoft.com/office/drawing/2014/main" id="{614132B1-D215-E968-3899-A2AC8862045D}"/>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bwMode="gray">
            <a:xfrm>
              <a:off x="10188063" y="4269958"/>
              <a:ext cx="1105408" cy="621792"/>
            </a:xfrm>
            <a:prstGeom prst="rect">
              <a:avLst/>
            </a:prstGeom>
          </p:spPr>
        </p:pic>
        <p:pic>
          <p:nvPicPr>
            <p:cNvPr id="54" name="Picture 53">
              <a:extLst>
                <a:ext uri="{FF2B5EF4-FFF2-40B4-BE49-F238E27FC236}">
                  <a16:creationId xmlns:a16="http://schemas.microsoft.com/office/drawing/2014/main" id="{D3A70C93-0ACC-204D-A432-8B93A28DB948}"/>
                </a:ext>
              </a:extLst>
            </p:cNvPr>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bwMode="gray">
            <a:xfrm>
              <a:off x="4160429" y="4996787"/>
              <a:ext cx="1105408" cy="621792"/>
            </a:xfrm>
            <a:prstGeom prst="rect">
              <a:avLst/>
            </a:prstGeom>
          </p:spPr>
        </p:pic>
        <p:pic>
          <p:nvPicPr>
            <p:cNvPr id="60" name="Picture 59">
              <a:extLst>
                <a:ext uri="{FF2B5EF4-FFF2-40B4-BE49-F238E27FC236}">
                  <a16:creationId xmlns:a16="http://schemas.microsoft.com/office/drawing/2014/main" id="{FED3F026-748A-2023-1CF9-FD80F52DB3A6}"/>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bwMode="gray">
            <a:xfrm>
              <a:off x="5365956" y="4996787"/>
              <a:ext cx="1105408" cy="621792"/>
            </a:xfrm>
            <a:prstGeom prst="rect">
              <a:avLst/>
            </a:prstGeom>
          </p:spPr>
        </p:pic>
        <p:pic>
          <p:nvPicPr>
            <p:cNvPr id="66" name="Picture 65">
              <a:extLst>
                <a:ext uri="{FF2B5EF4-FFF2-40B4-BE49-F238E27FC236}">
                  <a16:creationId xmlns:a16="http://schemas.microsoft.com/office/drawing/2014/main" id="{DD7CE829-C8EC-6192-1F31-08A2D200BC52}"/>
                </a:ext>
              </a:extLst>
            </p:cNvPr>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bwMode="gray">
            <a:xfrm>
              <a:off x="6571482" y="4996787"/>
              <a:ext cx="1105408" cy="621792"/>
            </a:xfrm>
            <a:prstGeom prst="rect">
              <a:avLst/>
            </a:prstGeom>
          </p:spPr>
        </p:pic>
        <p:pic>
          <p:nvPicPr>
            <p:cNvPr id="76" name="Picture 75">
              <a:extLst>
                <a:ext uri="{FF2B5EF4-FFF2-40B4-BE49-F238E27FC236}">
                  <a16:creationId xmlns:a16="http://schemas.microsoft.com/office/drawing/2014/main" id="{4EC736C4-87C8-E3A5-4649-272ABBBC4533}"/>
                </a:ext>
              </a:extLst>
            </p:cNvPr>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bwMode="gray">
            <a:xfrm>
              <a:off x="4160429" y="5724787"/>
              <a:ext cx="1105408" cy="621792"/>
            </a:xfrm>
            <a:prstGeom prst="rect">
              <a:avLst/>
            </a:prstGeom>
            <a:ln w="3175">
              <a:solidFill>
                <a:srgbClr val="C1BFFF"/>
              </a:solidFill>
            </a:ln>
          </p:spPr>
        </p:pic>
        <p:pic>
          <p:nvPicPr>
            <p:cNvPr id="79" name="Picture 78">
              <a:extLst>
                <a:ext uri="{FF2B5EF4-FFF2-40B4-BE49-F238E27FC236}">
                  <a16:creationId xmlns:a16="http://schemas.microsoft.com/office/drawing/2014/main" id="{2139647E-7084-C988-BBAA-315FF0DF1F55}"/>
                </a:ext>
              </a:extLst>
            </p:cNvPr>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bwMode="gray">
            <a:xfrm>
              <a:off x="5365956" y="5725957"/>
              <a:ext cx="1105408" cy="621792"/>
            </a:xfrm>
            <a:prstGeom prst="rect">
              <a:avLst/>
            </a:prstGeom>
          </p:spPr>
        </p:pic>
        <p:pic>
          <p:nvPicPr>
            <p:cNvPr id="81" name="Picture 80">
              <a:extLst>
                <a:ext uri="{FF2B5EF4-FFF2-40B4-BE49-F238E27FC236}">
                  <a16:creationId xmlns:a16="http://schemas.microsoft.com/office/drawing/2014/main" id="{5BD7527B-CE87-869D-30A3-817A82440DB1}"/>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bwMode="gray">
            <a:xfrm>
              <a:off x="8982536" y="4996787"/>
              <a:ext cx="1105408" cy="621792"/>
            </a:xfrm>
            <a:prstGeom prst="rect">
              <a:avLst/>
            </a:prstGeom>
          </p:spPr>
        </p:pic>
        <p:pic>
          <p:nvPicPr>
            <p:cNvPr id="82" name="Picture 81">
              <a:extLst>
                <a:ext uri="{FF2B5EF4-FFF2-40B4-BE49-F238E27FC236}">
                  <a16:creationId xmlns:a16="http://schemas.microsoft.com/office/drawing/2014/main" id="{81ED6A5E-0371-C373-F18D-CFA5785CD9B0}"/>
                </a:ext>
              </a:extLst>
            </p:cNvPr>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bwMode="gray">
            <a:xfrm>
              <a:off x="6571482" y="5724787"/>
              <a:ext cx="1105408" cy="621792"/>
            </a:xfrm>
            <a:prstGeom prst="rect">
              <a:avLst/>
            </a:prstGeom>
          </p:spPr>
        </p:pic>
        <p:pic>
          <p:nvPicPr>
            <p:cNvPr id="83" name="Picture 82">
              <a:extLst>
                <a:ext uri="{FF2B5EF4-FFF2-40B4-BE49-F238E27FC236}">
                  <a16:creationId xmlns:a16="http://schemas.microsoft.com/office/drawing/2014/main" id="{8984C9CC-368A-4029-D1BC-939E46F40CC6}"/>
                </a:ext>
              </a:extLst>
            </p:cNvPr>
            <p:cNvPicPr>
              <a:picLocks noChangeAspect="1"/>
            </p:cNvPicPr>
            <p:nvPr userDrawn="1"/>
          </p:nvPicPr>
          <p:blipFill>
            <a:blip r:embed="rId37" cstate="screen">
              <a:extLst>
                <a:ext uri="{28A0092B-C50C-407E-A947-70E740481C1C}">
                  <a14:useLocalDpi xmlns:a14="http://schemas.microsoft.com/office/drawing/2010/main"/>
                </a:ext>
              </a:extLst>
            </a:blip>
            <a:stretch>
              <a:fillRect/>
            </a:stretch>
          </p:blipFill>
          <p:spPr bwMode="gray">
            <a:xfrm>
              <a:off x="8984616" y="5724787"/>
              <a:ext cx="1105408" cy="621792"/>
            </a:xfrm>
            <a:prstGeom prst="rect">
              <a:avLst/>
            </a:prstGeom>
          </p:spPr>
        </p:pic>
        <p:pic>
          <p:nvPicPr>
            <p:cNvPr id="84" name="Picture 83">
              <a:extLst>
                <a:ext uri="{FF2B5EF4-FFF2-40B4-BE49-F238E27FC236}">
                  <a16:creationId xmlns:a16="http://schemas.microsoft.com/office/drawing/2014/main" id="{3C92276C-5CDC-F685-D3F9-E2486F943483}"/>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bwMode="gray">
            <a:xfrm>
              <a:off x="7774929" y="5724787"/>
              <a:ext cx="1105408" cy="621792"/>
            </a:xfrm>
            <a:prstGeom prst="rect">
              <a:avLst/>
            </a:prstGeom>
          </p:spPr>
        </p:pic>
        <p:pic>
          <p:nvPicPr>
            <p:cNvPr id="87" name="Picture 86">
              <a:extLst>
                <a:ext uri="{FF2B5EF4-FFF2-40B4-BE49-F238E27FC236}">
                  <a16:creationId xmlns:a16="http://schemas.microsoft.com/office/drawing/2014/main" id="{059E836F-2B00-A81C-5FBD-99195CCEC133}"/>
                </a:ext>
              </a:extLst>
            </p:cNvPr>
            <p:cNvPicPr>
              <a:picLocks noChangeAspect="1"/>
            </p:cNvPicPr>
            <p:nvPr userDrawn="1"/>
          </p:nvPicPr>
          <p:blipFill>
            <a:blip r:embed="rId39" cstate="screen">
              <a:extLst>
                <a:ext uri="{28A0092B-C50C-407E-A947-70E740481C1C}">
                  <a14:useLocalDpi xmlns:a14="http://schemas.microsoft.com/office/drawing/2010/main"/>
                </a:ext>
              </a:extLst>
            </a:blip>
            <a:stretch>
              <a:fillRect/>
            </a:stretch>
          </p:blipFill>
          <p:spPr bwMode="gray">
            <a:xfrm>
              <a:off x="10188063" y="5724787"/>
              <a:ext cx="1105408" cy="621792"/>
            </a:xfrm>
            <a:prstGeom prst="rect">
              <a:avLst/>
            </a:prstGeom>
          </p:spPr>
        </p:pic>
        <p:pic>
          <p:nvPicPr>
            <p:cNvPr id="88" name="Picture 87">
              <a:extLst>
                <a:ext uri="{FF2B5EF4-FFF2-40B4-BE49-F238E27FC236}">
                  <a16:creationId xmlns:a16="http://schemas.microsoft.com/office/drawing/2014/main" id="{250E2C0C-640E-1EC9-8254-B45ED181423C}"/>
                </a:ext>
              </a:extLst>
            </p:cNvPr>
            <p:cNvPicPr>
              <a:picLocks noChangeAspect="1"/>
            </p:cNvPicPr>
            <p:nvPr userDrawn="1"/>
          </p:nvPicPr>
          <p:blipFill>
            <a:blip r:embed="rId40" cstate="screen">
              <a:extLst>
                <a:ext uri="{28A0092B-C50C-407E-A947-70E740481C1C}">
                  <a14:useLocalDpi xmlns:a14="http://schemas.microsoft.com/office/drawing/2010/main"/>
                </a:ext>
              </a:extLst>
            </a:blip>
            <a:stretch>
              <a:fillRect/>
            </a:stretch>
          </p:blipFill>
          <p:spPr bwMode="gray">
            <a:xfrm>
              <a:off x="7777009" y="4996787"/>
              <a:ext cx="1105408" cy="621792"/>
            </a:xfrm>
            <a:prstGeom prst="rect">
              <a:avLst/>
            </a:prstGeom>
            <a:ln w="3175">
              <a:solidFill>
                <a:srgbClr val="C1BFFF"/>
              </a:solidFill>
            </a:ln>
          </p:spPr>
        </p:pic>
        <p:pic>
          <p:nvPicPr>
            <p:cNvPr id="89" name="Picture 88">
              <a:extLst>
                <a:ext uri="{FF2B5EF4-FFF2-40B4-BE49-F238E27FC236}">
                  <a16:creationId xmlns:a16="http://schemas.microsoft.com/office/drawing/2014/main" id="{73D3599F-D3C7-F989-203A-EE043AB2EF91}"/>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10188063" y="4996787"/>
              <a:ext cx="1105408" cy="621792"/>
            </a:xfrm>
            <a:prstGeom prst="rect">
              <a:avLst/>
            </a:prstGeom>
          </p:spPr>
        </p:pic>
        <p:pic>
          <p:nvPicPr>
            <p:cNvPr id="90" name="Picture 89">
              <a:extLst>
                <a:ext uri="{FF2B5EF4-FFF2-40B4-BE49-F238E27FC236}">
                  <a16:creationId xmlns:a16="http://schemas.microsoft.com/office/drawing/2014/main" id="{E495B4B1-8B6E-44F0-8837-BA0D467DEC9B}"/>
                </a:ext>
              </a:extLst>
            </p:cNvPr>
            <p:cNvPicPr>
              <a:picLocks noChangeAspect="1"/>
            </p:cNvPicPr>
            <p:nvPr userDrawn="1"/>
          </p:nvPicPr>
          <p:blipFill>
            <a:blip r:embed="rId42" cstate="screen">
              <a:extLst>
                <a:ext uri="{28A0092B-C50C-407E-A947-70E740481C1C}">
                  <a14:useLocalDpi xmlns:a14="http://schemas.microsoft.com/office/drawing/2010/main"/>
                </a:ext>
              </a:extLst>
            </a:blip>
            <a:stretch>
              <a:fillRect/>
            </a:stretch>
          </p:blipFill>
          <p:spPr>
            <a:xfrm>
              <a:off x="4160429" y="3544298"/>
              <a:ext cx="1105408" cy="621792"/>
            </a:xfrm>
            <a:prstGeom prst="rect">
              <a:avLst/>
            </a:prstGeom>
          </p:spPr>
        </p:pic>
        <p:pic>
          <p:nvPicPr>
            <p:cNvPr id="91" name="Picture 90">
              <a:extLst>
                <a:ext uri="{FF2B5EF4-FFF2-40B4-BE49-F238E27FC236}">
                  <a16:creationId xmlns:a16="http://schemas.microsoft.com/office/drawing/2014/main" id="{A694B096-DFD3-ACC0-EF48-D34C836372BD}"/>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4160429" y="4269958"/>
              <a:ext cx="1105408" cy="621792"/>
            </a:xfrm>
            <a:prstGeom prst="rect">
              <a:avLst/>
            </a:prstGeom>
          </p:spPr>
        </p:pic>
      </p:grpSp>
    </p:spTree>
    <p:extLst>
      <p:ext uri="{BB962C8B-B14F-4D97-AF65-F5344CB8AC3E}">
        <p14:creationId xmlns:p14="http://schemas.microsoft.com/office/powerpoint/2010/main" val="376486818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User Guide: Color Palette">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 name="Section">
            <a:extLst>
              <a:ext uri="{FF2B5EF4-FFF2-40B4-BE49-F238E27FC236}">
                <a16:creationId xmlns:a16="http://schemas.microsoft.com/office/drawing/2014/main" id="{267FD5A7-2F40-29A2-DD34-E71622772FED}"/>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Color palette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773365"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1" noProof="0"/>
              <a:t>Pearson Purple is the cornerstone of our brand identity. This lead color is the foundation for all design and branding touchpoints, supported by the primary purples.</a:t>
            </a:r>
          </a:p>
          <a:p>
            <a:r>
              <a:rPr lang="en-US" sz="825" b="1" noProof="0"/>
              <a:t>Primary colors: </a:t>
            </a:r>
            <a:r>
              <a:rPr lang="en-US" sz="825" noProof="0"/>
              <a:t>The key supporting colors, reinforcing Pearson Purple as the backbone of this brand system. Use these in backgrounds, gradients, and as primary colors within graphic elements.</a:t>
            </a:r>
          </a:p>
          <a:p>
            <a:r>
              <a:rPr lang="en-US" sz="825" b="1" noProof="0"/>
              <a:t>Secondary color: </a:t>
            </a:r>
            <a:r>
              <a:rPr lang="en-US" sz="825" noProof="0"/>
              <a:t>Use Amethyst to complement the primary palette and to emphasize shifts in content or highlight key messaging. </a:t>
            </a:r>
          </a:p>
          <a:p>
            <a:r>
              <a:rPr lang="en-US" sz="825" b="1" noProof="0"/>
              <a:t>Accent colors: </a:t>
            </a:r>
            <a:r>
              <a:rPr lang="en-US" sz="825" noProof="0"/>
              <a:t>Whenever possible, use the full-strength version of each accent color. When differentiation is needed, tints of these colors can be applied thoughtfully to maintain visual clarity and consistency.</a:t>
            </a:r>
          </a:p>
          <a:p>
            <a:endParaRPr lang="en-US" sz="825" noProof="0"/>
          </a:p>
        </p:txBody>
      </p:sp>
      <p:grpSp>
        <p:nvGrpSpPr>
          <p:cNvPr id="20" name="Group 19">
            <a:extLst>
              <a:ext uri="{FF2B5EF4-FFF2-40B4-BE49-F238E27FC236}">
                <a16:creationId xmlns:a16="http://schemas.microsoft.com/office/drawing/2014/main" id="{D1107CD9-65E0-13D9-46AB-8F5EBBCC8A4D}"/>
              </a:ext>
              <a:ext uri="{C183D7F6-B498-43B3-948B-1728B52AA6E4}">
                <adec:decorative xmlns:adec="http://schemas.microsoft.com/office/drawing/2017/decorative" val="1"/>
              </a:ext>
            </a:extLst>
          </p:cNvPr>
          <p:cNvGrpSpPr/>
          <p:nvPr userDrawn="1"/>
        </p:nvGrpSpPr>
        <p:grpSpPr bwMode="gray">
          <a:xfrm>
            <a:off x="3220640" y="1185481"/>
            <a:ext cx="1297782" cy="4833245"/>
            <a:chOff x="4294187" y="1368396"/>
            <a:chExt cx="1730376" cy="4273416"/>
          </a:xfrm>
        </p:grpSpPr>
        <p:sp>
          <p:nvSpPr>
            <p:cNvPr id="21" name="Rectangle 20">
              <a:extLst>
                <a:ext uri="{FF2B5EF4-FFF2-40B4-BE49-F238E27FC236}">
                  <a16:creationId xmlns:a16="http://schemas.microsoft.com/office/drawing/2014/main" id="{6E986EC7-2AD2-DB77-AF26-C6EE859722EC}"/>
                </a:ext>
              </a:extLst>
            </p:cNvPr>
            <p:cNvSpPr/>
            <p:nvPr/>
          </p:nvSpPr>
          <p:spPr bwMode="gray">
            <a:xfrm>
              <a:off x="4294188" y="1368396"/>
              <a:ext cx="1730374" cy="2177551"/>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2" name="Rectangle 21">
              <a:extLst>
                <a:ext uri="{FF2B5EF4-FFF2-40B4-BE49-F238E27FC236}">
                  <a16:creationId xmlns:a16="http://schemas.microsoft.com/office/drawing/2014/main" id="{0A324378-83D1-D5EF-0BBE-1EE2FF67E0F3}"/>
                </a:ext>
              </a:extLst>
            </p:cNvPr>
            <p:cNvSpPr/>
            <p:nvPr/>
          </p:nvSpPr>
          <p:spPr bwMode="gray">
            <a:xfrm>
              <a:off x="4294187" y="3545947"/>
              <a:ext cx="930483" cy="1110902"/>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23" name="Group 22">
              <a:extLst>
                <a:ext uri="{FF2B5EF4-FFF2-40B4-BE49-F238E27FC236}">
                  <a16:creationId xmlns:a16="http://schemas.microsoft.com/office/drawing/2014/main" id="{727E7931-7069-B7D5-BFF3-4D9B6A8D692E}"/>
                </a:ext>
              </a:extLst>
            </p:cNvPr>
            <p:cNvGrpSpPr/>
            <p:nvPr/>
          </p:nvGrpSpPr>
          <p:grpSpPr bwMode="gray">
            <a:xfrm>
              <a:off x="4294187" y="5083857"/>
              <a:ext cx="1730374" cy="557955"/>
              <a:chOff x="548639" y="5537577"/>
              <a:chExt cx="2667635" cy="640052"/>
            </a:xfrm>
          </p:grpSpPr>
          <p:sp>
            <p:nvSpPr>
              <p:cNvPr id="31" name="Rectangle 30">
                <a:extLst>
                  <a:ext uri="{FF2B5EF4-FFF2-40B4-BE49-F238E27FC236}">
                    <a16:creationId xmlns:a16="http://schemas.microsoft.com/office/drawing/2014/main" id="{037ECA06-D18B-8942-7506-9CB037696E8D}"/>
                  </a:ext>
                </a:extLst>
              </p:cNvPr>
              <p:cNvSpPr/>
              <p:nvPr/>
            </p:nvSpPr>
            <p:spPr bwMode="gray">
              <a:xfrm>
                <a:off x="548639" y="5537577"/>
                <a:ext cx="2667635" cy="213217"/>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2" name="Rectangle 31">
                <a:extLst>
                  <a:ext uri="{FF2B5EF4-FFF2-40B4-BE49-F238E27FC236}">
                    <a16:creationId xmlns:a16="http://schemas.microsoft.com/office/drawing/2014/main" id="{77973ED2-1002-5E34-F5B7-F2852DD59D30}"/>
                  </a:ext>
                </a:extLst>
              </p:cNvPr>
              <p:cNvSpPr/>
              <p:nvPr/>
            </p:nvSpPr>
            <p:spPr bwMode="gray">
              <a:xfrm>
                <a:off x="548639" y="5752812"/>
                <a:ext cx="2667635" cy="213218"/>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3" name="Rectangle 32">
                <a:extLst>
                  <a:ext uri="{FF2B5EF4-FFF2-40B4-BE49-F238E27FC236}">
                    <a16:creationId xmlns:a16="http://schemas.microsoft.com/office/drawing/2014/main" id="{25103BCF-85AC-430B-A63D-42C6A6AB8E7A}"/>
                  </a:ext>
                </a:extLst>
              </p:cNvPr>
              <p:cNvSpPr/>
              <p:nvPr/>
            </p:nvSpPr>
            <p:spPr bwMode="gray">
              <a:xfrm>
                <a:off x="548639" y="5964411"/>
                <a:ext cx="2667635" cy="213218"/>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24" name="Rectangle 23">
              <a:extLst>
                <a:ext uri="{FF2B5EF4-FFF2-40B4-BE49-F238E27FC236}">
                  <a16:creationId xmlns:a16="http://schemas.microsoft.com/office/drawing/2014/main" id="{0006FF7A-B2F1-65D5-E5F7-D46AB47010AF}"/>
                </a:ext>
              </a:extLst>
            </p:cNvPr>
            <p:cNvSpPr/>
            <p:nvPr/>
          </p:nvSpPr>
          <p:spPr bwMode="gray">
            <a:xfrm>
              <a:off x="5623493" y="1368396"/>
              <a:ext cx="401070" cy="2177551"/>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5" name="Rectangle 24">
              <a:extLst>
                <a:ext uri="{FF2B5EF4-FFF2-40B4-BE49-F238E27FC236}">
                  <a16:creationId xmlns:a16="http://schemas.microsoft.com/office/drawing/2014/main" id="{7A7CA108-34F3-55BF-57C4-C08DFB86A5B3}"/>
                </a:ext>
              </a:extLst>
            </p:cNvPr>
            <p:cNvSpPr/>
            <p:nvPr/>
          </p:nvSpPr>
          <p:spPr bwMode="gray">
            <a:xfrm>
              <a:off x="5224670" y="3545947"/>
              <a:ext cx="799893" cy="1110902"/>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26" name="Group 25">
              <a:extLst>
                <a:ext uri="{FF2B5EF4-FFF2-40B4-BE49-F238E27FC236}">
                  <a16:creationId xmlns:a16="http://schemas.microsoft.com/office/drawing/2014/main" id="{F56274A5-8035-D7CC-D422-F52877731AA3}"/>
                </a:ext>
              </a:extLst>
            </p:cNvPr>
            <p:cNvGrpSpPr/>
            <p:nvPr/>
          </p:nvGrpSpPr>
          <p:grpSpPr bwMode="gray">
            <a:xfrm>
              <a:off x="5623493" y="5083857"/>
              <a:ext cx="401070" cy="557954"/>
              <a:chOff x="548639" y="5537577"/>
              <a:chExt cx="2667635" cy="640052"/>
            </a:xfrm>
          </p:grpSpPr>
          <p:sp>
            <p:nvSpPr>
              <p:cNvPr id="28" name="Rectangle 27">
                <a:extLst>
                  <a:ext uri="{FF2B5EF4-FFF2-40B4-BE49-F238E27FC236}">
                    <a16:creationId xmlns:a16="http://schemas.microsoft.com/office/drawing/2014/main" id="{8ACB260B-5130-A7C0-D074-374147DE992E}"/>
                  </a:ext>
                </a:extLst>
              </p:cNvPr>
              <p:cNvSpPr/>
              <p:nvPr/>
            </p:nvSpPr>
            <p:spPr bwMode="gray">
              <a:xfrm>
                <a:off x="548639" y="5537577"/>
                <a:ext cx="2667635" cy="213218"/>
              </a:xfrm>
              <a:prstGeom prst="rect">
                <a:avLst/>
              </a:prstGeom>
              <a:solidFill>
                <a:srgbClr val="EFA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29" name="Rectangle 28">
                <a:extLst>
                  <a:ext uri="{FF2B5EF4-FFF2-40B4-BE49-F238E27FC236}">
                    <a16:creationId xmlns:a16="http://schemas.microsoft.com/office/drawing/2014/main" id="{D90D97F1-4994-E763-7575-9C7294D22915}"/>
                  </a:ext>
                </a:extLst>
              </p:cNvPr>
              <p:cNvSpPr/>
              <p:nvPr/>
            </p:nvSpPr>
            <p:spPr bwMode="gray">
              <a:xfrm>
                <a:off x="548639" y="5752813"/>
                <a:ext cx="2667635" cy="213218"/>
              </a:xfrm>
              <a:prstGeom prst="rect">
                <a:avLst/>
              </a:prstGeom>
              <a:solidFill>
                <a:srgbClr val="FFE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30" name="Rectangle 29">
                <a:extLst>
                  <a:ext uri="{FF2B5EF4-FFF2-40B4-BE49-F238E27FC236}">
                    <a16:creationId xmlns:a16="http://schemas.microsoft.com/office/drawing/2014/main" id="{24DC421A-46CF-147D-E315-C11ED06596C6}"/>
                  </a:ext>
                </a:extLst>
              </p:cNvPr>
              <p:cNvSpPr/>
              <p:nvPr/>
            </p:nvSpPr>
            <p:spPr bwMode="gray">
              <a:xfrm>
                <a:off x="548639" y="5964411"/>
                <a:ext cx="2667635" cy="213218"/>
              </a:xfrm>
              <a:prstGeom prst="rect">
                <a:avLst/>
              </a:prstGeom>
              <a:solidFill>
                <a:srgbClr val="B3F2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27" name="Rectangle 26">
              <a:extLst>
                <a:ext uri="{FF2B5EF4-FFF2-40B4-BE49-F238E27FC236}">
                  <a16:creationId xmlns:a16="http://schemas.microsoft.com/office/drawing/2014/main" id="{C5650621-A00F-C333-274D-C7A743B381FA}"/>
                </a:ext>
              </a:extLst>
            </p:cNvPr>
            <p:cNvSpPr/>
            <p:nvPr/>
          </p:nvSpPr>
          <p:spPr bwMode="gray">
            <a:xfrm>
              <a:off x="4294187" y="4648757"/>
              <a:ext cx="1730374" cy="442414"/>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sp>
        <p:nvSpPr>
          <p:cNvPr id="34" name="Subhead 1">
            <a:extLst>
              <a:ext uri="{FF2B5EF4-FFF2-40B4-BE49-F238E27FC236}">
                <a16:creationId xmlns:a16="http://schemas.microsoft.com/office/drawing/2014/main" id="{052232CE-5162-C5BC-3B5C-E6129E74FC2C}"/>
              </a:ext>
            </a:extLst>
          </p:cNvPr>
          <p:cNvSpPr txBox="1">
            <a:spLocks/>
          </p:cNvSpPr>
          <p:nvPr userDrawn="1"/>
        </p:nvSpPr>
        <p:spPr bwMode="gray">
          <a:xfrm>
            <a:off x="5321231" y="938172"/>
            <a:ext cx="600131"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Pearson Purple</a:t>
            </a:r>
          </a:p>
        </p:txBody>
      </p:sp>
      <p:cxnSp>
        <p:nvCxnSpPr>
          <p:cNvPr id="35" name="Straight Connector 34">
            <a:extLst>
              <a:ext uri="{FF2B5EF4-FFF2-40B4-BE49-F238E27FC236}">
                <a16:creationId xmlns:a16="http://schemas.microsoft.com/office/drawing/2014/main" id="{A876E7CF-68A5-1193-2438-A9FFF99E4169}"/>
              </a:ext>
              <a:ext uri="{C183D7F6-B498-43B3-948B-1728B52AA6E4}">
                <adec:decorative xmlns:adec="http://schemas.microsoft.com/office/drawing/2017/decorative" val="1"/>
              </a:ext>
            </a:extLst>
          </p:cNvPr>
          <p:cNvCxnSpPr>
            <a:cxnSpLocks/>
          </p:cNvCxnSpPr>
          <p:nvPr userDrawn="1"/>
        </p:nvCxnSpPr>
        <p:spPr bwMode="gray">
          <a:xfrm>
            <a:off x="5321229" y="1185478"/>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36" name="Swatch 1">
            <a:extLst>
              <a:ext uri="{FF2B5EF4-FFF2-40B4-BE49-F238E27FC236}">
                <a16:creationId xmlns:a16="http://schemas.microsoft.com/office/drawing/2014/main" id="{1CE9060D-0348-F49D-2593-609CB6832DD0}"/>
              </a:ext>
              <a:ext uri="{C183D7F6-B498-43B3-948B-1728B52AA6E4}">
                <adec:decorative xmlns:adec="http://schemas.microsoft.com/office/drawing/2017/decorative" val="1"/>
              </a:ext>
            </a:extLst>
          </p:cNvPr>
          <p:cNvSpPr/>
          <p:nvPr userDrawn="1"/>
        </p:nvSpPr>
        <p:spPr bwMode="gray">
          <a:xfrm>
            <a:off x="5321231" y="1270515"/>
            <a:ext cx="600131" cy="244360"/>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rPr>
              <a:t>Text</a:t>
            </a:r>
          </a:p>
        </p:txBody>
      </p:sp>
      <p:sp>
        <p:nvSpPr>
          <p:cNvPr id="37" name="Color 1">
            <a:extLst>
              <a:ext uri="{FF2B5EF4-FFF2-40B4-BE49-F238E27FC236}">
                <a16:creationId xmlns:a16="http://schemas.microsoft.com/office/drawing/2014/main" id="{4E5B2A94-D280-1CEA-36AD-3DC041FD9E6A}"/>
              </a:ext>
            </a:extLst>
          </p:cNvPr>
          <p:cNvSpPr txBox="1">
            <a:spLocks/>
          </p:cNvSpPr>
          <p:nvPr userDrawn="1"/>
        </p:nvSpPr>
        <p:spPr bwMode="gray">
          <a:xfrm>
            <a:off x="6022058" y="1270516"/>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Pearson Purple</a:t>
            </a:r>
          </a:p>
        </p:txBody>
      </p:sp>
      <p:sp>
        <p:nvSpPr>
          <p:cNvPr id="38" name="HEX 1">
            <a:extLst>
              <a:ext uri="{FF2B5EF4-FFF2-40B4-BE49-F238E27FC236}">
                <a16:creationId xmlns:a16="http://schemas.microsoft.com/office/drawing/2014/main" id="{0C326F51-2D19-C1F1-E825-5F7E224F9F3B}"/>
              </a:ext>
            </a:extLst>
          </p:cNvPr>
          <p:cNvSpPr txBox="1">
            <a:spLocks/>
          </p:cNvSpPr>
          <p:nvPr userDrawn="1"/>
        </p:nvSpPr>
        <p:spPr bwMode="gray">
          <a:xfrm>
            <a:off x="6728263" y="1270516"/>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#0D004D</a:t>
            </a:r>
          </a:p>
        </p:txBody>
      </p:sp>
      <p:sp>
        <p:nvSpPr>
          <p:cNvPr id="39" name="RGB 1">
            <a:extLst>
              <a:ext uri="{FF2B5EF4-FFF2-40B4-BE49-F238E27FC236}">
                <a16:creationId xmlns:a16="http://schemas.microsoft.com/office/drawing/2014/main" id="{629845AA-E2D2-0003-4C13-6046322A95E0}"/>
              </a:ext>
            </a:extLst>
          </p:cNvPr>
          <p:cNvSpPr txBox="1">
            <a:spLocks/>
          </p:cNvSpPr>
          <p:nvPr userDrawn="1"/>
        </p:nvSpPr>
        <p:spPr bwMode="gray">
          <a:xfrm>
            <a:off x="7324088" y="1270516"/>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R13 G0 B77</a:t>
            </a:r>
          </a:p>
        </p:txBody>
      </p:sp>
      <p:sp>
        <p:nvSpPr>
          <p:cNvPr id="40" name="Subhead 2">
            <a:extLst>
              <a:ext uri="{FF2B5EF4-FFF2-40B4-BE49-F238E27FC236}">
                <a16:creationId xmlns:a16="http://schemas.microsoft.com/office/drawing/2014/main" id="{D69037FD-5176-4397-664D-2A2294443715}"/>
              </a:ext>
            </a:extLst>
          </p:cNvPr>
          <p:cNvSpPr txBox="1">
            <a:spLocks/>
          </p:cNvSpPr>
          <p:nvPr userDrawn="1"/>
        </p:nvSpPr>
        <p:spPr bwMode="gray">
          <a:xfrm>
            <a:off x="5321231" y="1774884"/>
            <a:ext cx="600131"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Primary Colors</a:t>
            </a:r>
          </a:p>
        </p:txBody>
      </p:sp>
      <p:cxnSp>
        <p:nvCxnSpPr>
          <p:cNvPr id="41" name="Straight Connector 40">
            <a:extLst>
              <a:ext uri="{FF2B5EF4-FFF2-40B4-BE49-F238E27FC236}">
                <a16:creationId xmlns:a16="http://schemas.microsoft.com/office/drawing/2014/main" id="{18890CAB-CB18-F8DC-DA2B-77F8A906FF73}"/>
              </a:ext>
              <a:ext uri="{C183D7F6-B498-43B3-948B-1728B52AA6E4}">
                <adec:decorative xmlns:adec="http://schemas.microsoft.com/office/drawing/2017/decorative" val="1"/>
              </a:ext>
            </a:extLst>
          </p:cNvPr>
          <p:cNvCxnSpPr>
            <a:cxnSpLocks/>
          </p:cNvCxnSpPr>
          <p:nvPr userDrawn="1"/>
        </p:nvCxnSpPr>
        <p:spPr bwMode="gray">
          <a:xfrm>
            <a:off x="5321229" y="2022019"/>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42" name="Swatch 2">
            <a:extLst>
              <a:ext uri="{FF2B5EF4-FFF2-40B4-BE49-F238E27FC236}">
                <a16:creationId xmlns:a16="http://schemas.microsoft.com/office/drawing/2014/main" id="{B4CC379D-2B26-06C3-B433-AC2F54D6A098}"/>
              </a:ext>
              <a:ext uri="{C183D7F6-B498-43B3-948B-1728B52AA6E4}">
                <adec:decorative xmlns:adec="http://schemas.microsoft.com/office/drawing/2017/decorative" val="1"/>
              </a:ext>
            </a:extLst>
          </p:cNvPr>
          <p:cNvSpPr/>
          <p:nvPr userDrawn="1"/>
        </p:nvSpPr>
        <p:spPr bwMode="gray">
          <a:xfrm>
            <a:off x="5321231" y="2082882"/>
            <a:ext cx="600131" cy="244360"/>
          </a:xfrm>
          <a:prstGeom prst="rect">
            <a:avLst/>
          </a:prstGeom>
          <a:solidFill>
            <a:srgbClr val="C1B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a:ln>
                  <a:noFill/>
                </a:ln>
                <a:solidFill>
                  <a:srgbClr val="0D004D"/>
                </a:solidFill>
                <a:effectLst/>
                <a:uLnTx/>
                <a:uFillTx/>
                <a:latin typeface="Plus Jakarta Sans Medium" panose="020B0604030504040204"/>
                <a:ea typeface="+mn-ea"/>
                <a:cs typeface="+mn-cs"/>
              </a:rPr>
              <a:t>Text</a:t>
            </a:r>
          </a:p>
        </p:txBody>
      </p:sp>
      <p:sp>
        <p:nvSpPr>
          <p:cNvPr id="43" name="Color 2">
            <a:extLst>
              <a:ext uri="{FF2B5EF4-FFF2-40B4-BE49-F238E27FC236}">
                <a16:creationId xmlns:a16="http://schemas.microsoft.com/office/drawing/2014/main" id="{ACEB3293-F257-0271-2A15-9E55FE2F8444}"/>
              </a:ext>
            </a:extLst>
          </p:cNvPr>
          <p:cNvSpPr txBox="1">
            <a:spLocks/>
          </p:cNvSpPr>
          <p:nvPr userDrawn="1"/>
        </p:nvSpPr>
        <p:spPr bwMode="gray">
          <a:xfrm>
            <a:off x="6022058" y="2082883"/>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Light Purple</a:t>
            </a:r>
          </a:p>
        </p:txBody>
      </p:sp>
      <p:sp>
        <p:nvSpPr>
          <p:cNvPr id="44" name="HEX 2">
            <a:extLst>
              <a:ext uri="{FF2B5EF4-FFF2-40B4-BE49-F238E27FC236}">
                <a16:creationId xmlns:a16="http://schemas.microsoft.com/office/drawing/2014/main" id="{73A8D1E7-C90F-3253-DDE2-ED90603FBD48}"/>
              </a:ext>
            </a:extLst>
          </p:cNvPr>
          <p:cNvSpPr txBox="1">
            <a:spLocks/>
          </p:cNvSpPr>
          <p:nvPr userDrawn="1"/>
        </p:nvSpPr>
        <p:spPr bwMode="gray">
          <a:xfrm>
            <a:off x="6728263" y="2082883"/>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#C1BFFF</a:t>
            </a:r>
          </a:p>
        </p:txBody>
      </p:sp>
      <p:sp>
        <p:nvSpPr>
          <p:cNvPr id="45" name="RGB 2">
            <a:extLst>
              <a:ext uri="{FF2B5EF4-FFF2-40B4-BE49-F238E27FC236}">
                <a16:creationId xmlns:a16="http://schemas.microsoft.com/office/drawing/2014/main" id="{57F1D5CE-12CB-EC70-9F7A-958836867956}"/>
              </a:ext>
            </a:extLst>
          </p:cNvPr>
          <p:cNvSpPr txBox="1">
            <a:spLocks/>
          </p:cNvSpPr>
          <p:nvPr userDrawn="1"/>
        </p:nvSpPr>
        <p:spPr bwMode="gray">
          <a:xfrm>
            <a:off x="7324088" y="2082883"/>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R193 G191 B255</a:t>
            </a:r>
          </a:p>
        </p:txBody>
      </p:sp>
      <p:cxnSp>
        <p:nvCxnSpPr>
          <p:cNvPr id="46" name="Straight Connector 45">
            <a:extLst>
              <a:ext uri="{FF2B5EF4-FFF2-40B4-BE49-F238E27FC236}">
                <a16:creationId xmlns:a16="http://schemas.microsoft.com/office/drawing/2014/main" id="{5B0E85AD-5A5F-1607-2BD4-344A8FD66C96}"/>
              </a:ext>
              <a:ext uri="{C183D7F6-B498-43B3-948B-1728B52AA6E4}">
                <adec:decorative xmlns:adec="http://schemas.microsoft.com/office/drawing/2017/decorative" val="1"/>
              </a:ext>
            </a:extLst>
          </p:cNvPr>
          <p:cNvCxnSpPr>
            <a:cxnSpLocks/>
          </p:cNvCxnSpPr>
          <p:nvPr userDrawn="1"/>
        </p:nvCxnSpPr>
        <p:spPr bwMode="gray">
          <a:xfrm>
            <a:off x="5321229" y="2390083"/>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47" name="Swatch 3">
            <a:extLst>
              <a:ext uri="{FF2B5EF4-FFF2-40B4-BE49-F238E27FC236}">
                <a16:creationId xmlns:a16="http://schemas.microsoft.com/office/drawing/2014/main" id="{FACD8218-F95B-1BD2-E107-E86FF79E5167}"/>
              </a:ext>
              <a:ext uri="{C183D7F6-B498-43B3-948B-1728B52AA6E4}">
                <adec:decorative xmlns:adec="http://schemas.microsoft.com/office/drawing/2017/decorative" val="1"/>
              </a:ext>
            </a:extLst>
          </p:cNvPr>
          <p:cNvSpPr/>
          <p:nvPr userDrawn="1"/>
        </p:nvSpPr>
        <p:spPr bwMode="gray">
          <a:xfrm>
            <a:off x="5321231" y="2453362"/>
            <a:ext cx="600131" cy="24436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0D004D"/>
              </a:solidFill>
              <a:effectLst/>
              <a:uLnTx/>
              <a:uFillTx/>
              <a:latin typeface="Plus Jakarta Sans Medium" panose="020B0604030504040204"/>
              <a:ea typeface="+mn-ea"/>
              <a:cs typeface="+mn-cs"/>
            </a:endParaRPr>
          </a:p>
        </p:txBody>
      </p:sp>
      <p:sp>
        <p:nvSpPr>
          <p:cNvPr id="48" name="Color 3">
            <a:extLst>
              <a:ext uri="{FF2B5EF4-FFF2-40B4-BE49-F238E27FC236}">
                <a16:creationId xmlns:a16="http://schemas.microsoft.com/office/drawing/2014/main" id="{34D8ACCD-355F-B4F3-9DCC-9D2063A75624}"/>
              </a:ext>
            </a:extLst>
          </p:cNvPr>
          <p:cNvSpPr txBox="1">
            <a:spLocks/>
          </p:cNvSpPr>
          <p:nvPr userDrawn="1"/>
        </p:nvSpPr>
        <p:spPr bwMode="gray">
          <a:xfrm>
            <a:off x="6022058" y="2453363"/>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Mist Purple</a:t>
            </a:r>
          </a:p>
        </p:txBody>
      </p:sp>
      <p:sp>
        <p:nvSpPr>
          <p:cNvPr id="49" name="HEX 3">
            <a:extLst>
              <a:ext uri="{FF2B5EF4-FFF2-40B4-BE49-F238E27FC236}">
                <a16:creationId xmlns:a16="http://schemas.microsoft.com/office/drawing/2014/main" id="{38604BEF-9E86-68CE-5660-C6AD4EB471BB}"/>
              </a:ext>
            </a:extLst>
          </p:cNvPr>
          <p:cNvSpPr txBox="1">
            <a:spLocks/>
          </p:cNvSpPr>
          <p:nvPr userDrawn="1"/>
        </p:nvSpPr>
        <p:spPr bwMode="gray">
          <a:xfrm>
            <a:off x="6728263" y="2453363"/>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#EDECF6</a:t>
            </a:r>
          </a:p>
        </p:txBody>
      </p:sp>
      <p:sp>
        <p:nvSpPr>
          <p:cNvPr id="50" name="RGB 3">
            <a:extLst>
              <a:ext uri="{FF2B5EF4-FFF2-40B4-BE49-F238E27FC236}">
                <a16:creationId xmlns:a16="http://schemas.microsoft.com/office/drawing/2014/main" id="{0D9BE44A-C2D2-7CCF-0B49-2E8C1EBB1751}"/>
              </a:ext>
            </a:extLst>
          </p:cNvPr>
          <p:cNvSpPr txBox="1">
            <a:spLocks/>
          </p:cNvSpPr>
          <p:nvPr userDrawn="1"/>
        </p:nvSpPr>
        <p:spPr bwMode="gray">
          <a:xfrm>
            <a:off x="7324088" y="2453363"/>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R237 G236 B246</a:t>
            </a:r>
          </a:p>
        </p:txBody>
      </p:sp>
      <p:sp>
        <p:nvSpPr>
          <p:cNvPr id="51" name="Subhead 3">
            <a:extLst>
              <a:ext uri="{FF2B5EF4-FFF2-40B4-BE49-F238E27FC236}">
                <a16:creationId xmlns:a16="http://schemas.microsoft.com/office/drawing/2014/main" id="{FD988E66-8E42-9FBF-A57A-BE979756051D}"/>
              </a:ext>
            </a:extLst>
          </p:cNvPr>
          <p:cNvSpPr txBox="1">
            <a:spLocks/>
          </p:cNvSpPr>
          <p:nvPr userDrawn="1"/>
        </p:nvSpPr>
        <p:spPr bwMode="gray">
          <a:xfrm>
            <a:off x="5321230" y="2931333"/>
            <a:ext cx="836400"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Secondary Color</a:t>
            </a:r>
          </a:p>
        </p:txBody>
      </p:sp>
      <p:cxnSp>
        <p:nvCxnSpPr>
          <p:cNvPr id="52" name="Straight Connector 51">
            <a:extLst>
              <a:ext uri="{FF2B5EF4-FFF2-40B4-BE49-F238E27FC236}">
                <a16:creationId xmlns:a16="http://schemas.microsoft.com/office/drawing/2014/main" id="{776F1FEA-33F7-7BB2-7EE0-A8C1A473891F}"/>
              </a:ext>
              <a:ext uri="{C183D7F6-B498-43B3-948B-1728B52AA6E4}">
                <adec:decorative xmlns:adec="http://schemas.microsoft.com/office/drawing/2017/decorative" val="1"/>
              </a:ext>
            </a:extLst>
          </p:cNvPr>
          <p:cNvCxnSpPr>
            <a:cxnSpLocks/>
          </p:cNvCxnSpPr>
          <p:nvPr userDrawn="1"/>
        </p:nvCxnSpPr>
        <p:spPr bwMode="gray">
          <a:xfrm>
            <a:off x="5321229" y="3179215"/>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53" name="Swatch 4">
            <a:extLst>
              <a:ext uri="{FF2B5EF4-FFF2-40B4-BE49-F238E27FC236}">
                <a16:creationId xmlns:a16="http://schemas.microsoft.com/office/drawing/2014/main" id="{2A7595F5-D95F-C513-5A14-0B713B2A3BE1}"/>
              </a:ext>
              <a:ext uri="{C183D7F6-B498-43B3-948B-1728B52AA6E4}">
                <adec:decorative xmlns:adec="http://schemas.microsoft.com/office/drawing/2017/decorative" val="1"/>
              </a:ext>
            </a:extLst>
          </p:cNvPr>
          <p:cNvSpPr/>
          <p:nvPr userDrawn="1"/>
        </p:nvSpPr>
        <p:spPr bwMode="gray">
          <a:xfrm>
            <a:off x="5321231" y="3243212"/>
            <a:ext cx="600131" cy="244360"/>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rPr>
              <a:t>Text</a:t>
            </a:r>
          </a:p>
        </p:txBody>
      </p:sp>
      <p:sp>
        <p:nvSpPr>
          <p:cNvPr id="54" name="Color 4">
            <a:extLst>
              <a:ext uri="{FF2B5EF4-FFF2-40B4-BE49-F238E27FC236}">
                <a16:creationId xmlns:a16="http://schemas.microsoft.com/office/drawing/2014/main" id="{6DDE742A-49BE-D347-177C-8E62614B8298}"/>
              </a:ext>
            </a:extLst>
          </p:cNvPr>
          <p:cNvSpPr txBox="1">
            <a:spLocks/>
          </p:cNvSpPr>
          <p:nvPr userDrawn="1"/>
        </p:nvSpPr>
        <p:spPr bwMode="gray">
          <a:xfrm>
            <a:off x="6022058" y="3243213"/>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Amethyst</a:t>
            </a:r>
          </a:p>
        </p:txBody>
      </p:sp>
      <p:sp>
        <p:nvSpPr>
          <p:cNvPr id="87" name="HEX 4">
            <a:extLst>
              <a:ext uri="{FF2B5EF4-FFF2-40B4-BE49-F238E27FC236}">
                <a16:creationId xmlns:a16="http://schemas.microsoft.com/office/drawing/2014/main" id="{F542E182-5F51-1965-B10D-509006FFC9C8}"/>
              </a:ext>
            </a:extLst>
          </p:cNvPr>
          <p:cNvSpPr txBox="1">
            <a:spLocks/>
          </p:cNvSpPr>
          <p:nvPr userDrawn="1"/>
        </p:nvSpPr>
        <p:spPr bwMode="gray">
          <a:xfrm>
            <a:off x="6728263" y="3243213"/>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#512EAB</a:t>
            </a:r>
          </a:p>
        </p:txBody>
      </p:sp>
      <p:sp>
        <p:nvSpPr>
          <p:cNvPr id="88" name="RGB 4">
            <a:extLst>
              <a:ext uri="{FF2B5EF4-FFF2-40B4-BE49-F238E27FC236}">
                <a16:creationId xmlns:a16="http://schemas.microsoft.com/office/drawing/2014/main" id="{3F6DED43-FE9A-C5E4-DB90-7CC689EDEEA0}"/>
              </a:ext>
            </a:extLst>
          </p:cNvPr>
          <p:cNvSpPr txBox="1">
            <a:spLocks/>
          </p:cNvSpPr>
          <p:nvPr userDrawn="1"/>
        </p:nvSpPr>
        <p:spPr bwMode="gray">
          <a:xfrm>
            <a:off x="7324088" y="3243213"/>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R81 G46 B171</a:t>
            </a:r>
          </a:p>
        </p:txBody>
      </p:sp>
      <p:sp>
        <p:nvSpPr>
          <p:cNvPr id="89" name="Subhead 4">
            <a:extLst>
              <a:ext uri="{FF2B5EF4-FFF2-40B4-BE49-F238E27FC236}">
                <a16:creationId xmlns:a16="http://schemas.microsoft.com/office/drawing/2014/main" id="{5AC652B5-AA78-9A4A-E79F-91EAB159650A}"/>
              </a:ext>
            </a:extLst>
          </p:cNvPr>
          <p:cNvSpPr txBox="1">
            <a:spLocks/>
          </p:cNvSpPr>
          <p:nvPr userDrawn="1"/>
        </p:nvSpPr>
        <p:spPr bwMode="gray">
          <a:xfrm>
            <a:off x="5321231" y="3630580"/>
            <a:ext cx="600131" cy="247309"/>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Accent Colors</a:t>
            </a:r>
          </a:p>
        </p:txBody>
      </p:sp>
      <p:cxnSp>
        <p:nvCxnSpPr>
          <p:cNvPr id="90" name="Straight Connector 89">
            <a:extLst>
              <a:ext uri="{FF2B5EF4-FFF2-40B4-BE49-F238E27FC236}">
                <a16:creationId xmlns:a16="http://schemas.microsoft.com/office/drawing/2014/main" id="{788D7C84-EBBC-CB3B-6524-487DBC32AB08}"/>
              </a:ext>
              <a:ext uri="{C183D7F6-B498-43B3-948B-1728B52AA6E4}">
                <adec:decorative xmlns:adec="http://schemas.microsoft.com/office/drawing/2017/decorative" val="1"/>
              </a:ext>
            </a:extLst>
          </p:cNvPr>
          <p:cNvCxnSpPr>
            <a:cxnSpLocks/>
          </p:cNvCxnSpPr>
          <p:nvPr userDrawn="1"/>
        </p:nvCxnSpPr>
        <p:spPr bwMode="gray">
          <a:xfrm>
            <a:off x="5321229" y="3873368"/>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91" name="Swatch 5">
            <a:extLst>
              <a:ext uri="{FF2B5EF4-FFF2-40B4-BE49-F238E27FC236}">
                <a16:creationId xmlns:a16="http://schemas.microsoft.com/office/drawing/2014/main" id="{BEF4A4E1-1162-A7E7-88E3-433E97DC2935}"/>
              </a:ext>
              <a:ext uri="{C183D7F6-B498-43B3-948B-1728B52AA6E4}">
                <adec:decorative xmlns:adec="http://schemas.microsoft.com/office/drawing/2017/decorative" val="1"/>
              </a:ext>
            </a:extLst>
          </p:cNvPr>
          <p:cNvSpPr/>
          <p:nvPr userDrawn="1"/>
        </p:nvSpPr>
        <p:spPr bwMode="gray">
          <a:xfrm>
            <a:off x="5321231" y="3949014"/>
            <a:ext cx="600131" cy="244360"/>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92" name="Color 5">
            <a:extLst>
              <a:ext uri="{FF2B5EF4-FFF2-40B4-BE49-F238E27FC236}">
                <a16:creationId xmlns:a16="http://schemas.microsoft.com/office/drawing/2014/main" id="{54026D56-DAC2-8B2F-6587-ACF45F5EB602}"/>
              </a:ext>
            </a:extLst>
          </p:cNvPr>
          <p:cNvSpPr txBox="1">
            <a:spLocks/>
          </p:cNvSpPr>
          <p:nvPr userDrawn="1"/>
        </p:nvSpPr>
        <p:spPr bwMode="gray">
          <a:xfrm>
            <a:off x="6022058" y="3949015"/>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Fuchsia</a:t>
            </a:r>
          </a:p>
        </p:txBody>
      </p:sp>
      <p:sp>
        <p:nvSpPr>
          <p:cNvPr id="93" name="HEX 5">
            <a:extLst>
              <a:ext uri="{FF2B5EF4-FFF2-40B4-BE49-F238E27FC236}">
                <a16:creationId xmlns:a16="http://schemas.microsoft.com/office/drawing/2014/main" id="{EDA6BE34-41F3-7F94-7DE7-428BD2FCFD5E}"/>
              </a:ext>
            </a:extLst>
          </p:cNvPr>
          <p:cNvSpPr txBox="1">
            <a:spLocks/>
          </p:cNvSpPr>
          <p:nvPr userDrawn="1"/>
        </p:nvSpPr>
        <p:spPr bwMode="gray">
          <a:xfrm>
            <a:off x="6728263" y="3949015"/>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#DF41CF</a:t>
            </a:r>
          </a:p>
        </p:txBody>
      </p:sp>
      <p:sp>
        <p:nvSpPr>
          <p:cNvPr id="94" name="RGB 5">
            <a:extLst>
              <a:ext uri="{FF2B5EF4-FFF2-40B4-BE49-F238E27FC236}">
                <a16:creationId xmlns:a16="http://schemas.microsoft.com/office/drawing/2014/main" id="{10CD26E1-6DCF-69A1-DF8B-7CEC9809054D}"/>
              </a:ext>
            </a:extLst>
          </p:cNvPr>
          <p:cNvSpPr txBox="1">
            <a:spLocks/>
          </p:cNvSpPr>
          <p:nvPr userDrawn="1"/>
        </p:nvSpPr>
        <p:spPr bwMode="gray">
          <a:xfrm>
            <a:off x="7324088" y="3949015"/>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R223 G65 B207</a:t>
            </a:r>
          </a:p>
        </p:txBody>
      </p:sp>
      <p:cxnSp>
        <p:nvCxnSpPr>
          <p:cNvPr id="95" name="Straight Connector 94">
            <a:extLst>
              <a:ext uri="{FF2B5EF4-FFF2-40B4-BE49-F238E27FC236}">
                <a16:creationId xmlns:a16="http://schemas.microsoft.com/office/drawing/2014/main" id="{32C27058-4373-9F93-D21F-C50BC41AA53C}"/>
              </a:ext>
              <a:ext uri="{C183D7F6-B498-43B3-948B-1728B52AA6E4}">
                <adec:decorative xmlns:adec="http://schemas.microsoft.com/office/drawing/2017/decorative" val="1"/>
              </a:ext>
            </a:extLst>
          </p:cNvPr>
          <p:cNvCxnSpPr>
            <a:cxnSpLocks/>
          </p:cNvCxnSpPr>
          <p:nvPr userDrawn="1"/>
        </p:nvCxnSpPr>
        <p:spPr bwMode="gray">
          <a:xfrm>
            <a:off x="5321229" y="4241432"/>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96" name="Swatch 6">
            <a:extLst>
              <a:ext uri="{FF2B5EF4-FFF2-40B4-BE49-F238E27FC236}">
                <a16:creationId xmlns:a16="http://schemas.microsoft.com/office/drawing/2014/main" id="{7C86E24B-E2BE-76AA-03CE-9C5C01AE70CC}"/>
              </a:ext>
              <a:ext uri="{C183D7F6-B498-43B3-948B-1728B52AA6E4}">
                <adec:decorative xmlns:adec="http://schemas.microsoft.com/office/drawing/2017/decorative" val="1"/>
              </a:ext>
            </a:extLst>
          </p:cNvPr>
          <p:cNvSpPr/>
          <p:nvPr userDrawn="1"/>
        </p:nvSpPr>
        <p:spPr bwMode="gray">
          <a:xfrm>
            <a:off x="5321231" y="4315200"/>
            <a:ext cx="600131" cy="244360"/>
          </a:xfrm>
          <a:prstGeom prst="rect">
            <a:avLst/>
          </a:prstGeom>
          <a:solidFill>
            <a:srgbClr val="EFA0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97" name="Color 6">
            <a:extLst>
              <a:ext uri="{FF2B5EF4-FFF2-40B4-BE49-F238E27FC236}">
                <a16:creationId xmlns:a16="http://schemas.microsoft.com/office/drawing/2014/main" id="{71DDD714-C6DA-67F6-FDBF-E1958DC9B9EF}"/>
              </a:ext>
            </a:extLst>
          </p:cNvPr>
          <p:cNvSpPr txBox="1">
            <a:spLocks/>
          </p:cNvSpPr>
          <p:nvPr userDrawn="1"/>
        </p:nvSpPr>
        <p:spPr bwMode="gray">
          <a:xfrm>
            <a:off x="6022058" y="4315201"/>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Fuchsia Tint</a:t>
            </a:r>
          </a:p>
        </p:txBody>
      </p:sp>
      <p:sp>
        <p:nvSpPr>
          <p:cNvPr id="98" name="HEX 6">
            <a:extLst>
              <a:ext uri="{FF2B5EF4-FFF2-40B4-BE49-F238E27FC236}">
                <a16:creationId xmlns:a16="http://schemas.microsoft.com/office/drawing/2014/main" id="{E499438C-EB29-960E-E878-6C9218A27FB3}"/>
              </a:ext>
            </a:extLst>
          </p:cNvPr>
          <p:cNvSpPr txBox="1">
            <a:spLocks/>
          </p:cNvSpPr>
          <p:nvPr userDrawn="1"/>
        </p:nvSpPr>
        <p:spPr bwMode="gray">
          <a:xfrm>
            <a:off x="6728263" y="4315201"/>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#EFA0E7</a:t>
            </a:r>
          </a:p>
        </p:txBody>
      </p:sp>
      <p:sp>
        <p:nvSpPr>
          <p:cNvPr id="99" name="RGB 6">
            <a:extLst>
              <a:ext uri="{FF2B5EF4-FFF2-40B4-BE49-F238E27FC236}">
                <a16:creationId xmlns:a16="http://schemas.microsoft.com/office/drawing/2014/main" id="{7D970AEE-B073-0324-E1E7-5449620DE0F7}"/>
              </a:ext>
            </a:extLst>
          </p:cNvPr>
          <p:cNvSpPr txBox="1">
            <a:spLocks/>
          </p:cNvSpPr>
          <p:nvPr userDrawn="1"/>
        </p:nvSpPr>
        <p:spPr bwMode="gray">
          <a:xfrm>
            <a:off x="7324088" y="4315201"/>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R239 G160 B231</a:t>
            </a:r>
          </a:p>
        </p:txBody>
      </p:sp>
      <p:cxnSp>
        <p:nvCxnSpPr>
          <p:cNvPr id="100" name="Straight Connector 99">
            <a:extLst>
              <a:ext uri="{FF2B5EF4-FFF2-40B4-BE49-F238E27FC236}">
                <a16:creationId xmlns:a16="http://schemas.microsoft.com/office/drawing/2014/main" id="{1A7028D4-40D0-AEAD-07EF-1A36B2DB43DB}"/>
              </a:ext>
              <a:ext uri="{C183D7F6-B498-43B3-948B-1728B52AA6E4}">
                <adec:decorative xmlns:adec="http://schemas.microsoft.com/office/drawing/2017/decorative" val="1"/>
              </a:ext>
            </a:extLst>
          </p:cNvPr>
          <p:cNvCxnSpPr>
            <a:cxnSpLocks/>
          </p:cNvCxnSpPr>
          <p:nvPr userDrawn="1"/>
        </p:nvCxnSpPr>
        <p:spPr bwMode="gray">
          <a:xfrm>
            <a:off x="5321229" y="4609496"/>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01" name="Swatch 7">
            <a:extLst>
              <a:ext uri="{FF2B5EF4-FFF2-40B4-BE49-F238E27FC236}">
                <a16:creationId xmlns:a16="http://schemas.microsoft.com/office/drawing/2014/main" id="{A79C73E4-4B4D-4C09-6F99-B9E7D0F57209}"/>
              </a:ext>
              <a:ext uri="{C183D7F6-B498-43B3-948B-1728B52AA6E4}">
                <adec:decorative xmlns:adec="http://schemas.microsoft.com/office/drawing/2017/decorative" val="1"/>
              </a:ext>
            </a:extLst>
          </p:cNvPr>
          <p:cNvSpPr/>
          <p:nvPr userDrawn="1"/>
        </p:nvSpPr>
        <p:spPr bwMode="gray">
          <a:xfrm>
            <a:off x="5321231" y="4681386"/>
            <a:ext cx="600131" cy="244360"/>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02" name="Color 7">
            <a:extLst>
              <a:ext uri="{FF2B5EF4-FFF2-40B4-BE49-F238E27FC236}">
                <a16:creationId xmlns:a16="http://schemas.microsoft.com/office/drawing/2014/main" id="{4B1B38BB-DE58-A312-08F9-0A7A38180381}"/>
              </a:ext>
            </a:extLst>
          </p:cNvPr>
          <p:cNvSpPr txBox="1">
            <a:spLocks/>
          </p:cNvSpPr>
          <p:nvPr userDrawn="1"/>
        </p:nvSpPr>
        <p:spPr bwMode="gray">
          <a:xfrm>
            <a:off x="6022058" y="4681387"/>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Amber</a:t>
            </a:r>
          </a:p>
        </p:txBody>
      </p:sp>
      <p:sp>
        <p:nvSpPr>
          <p:cNvPr id="103" name="HEX 7">
            <a:extLst>
              <a:ext uri="{FF2B5EF4-FFF2-40B4-BE49-F238E27FC236}">
                <a16:creationId xmlns:a16="http://schemas.microsoft.com/office/drawing/2014/main" id="{84DE7ECA-C3C3-0836-0A59-6EB424A538A7}"/>
              </a:ext>
            </a:extLst>
          </p:cNvPr>
          <p:cNvSpPr txBox="1">
            <a:spLocks/>
          </p:cNvSpPr>
          <p:nvPr userDrawn="1"/>
        </p:nvSpPr>
        <p:spPr bwMode="gray">
          <a:xfrm>
            <a:off x="6728263" y="4681387"/>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#FFCE00</a:t>
            </a:r>
          </a:p>
        </p:txBody>
      </p:sp>
      <p:sp>
        <p:nvSpPr>
          <p:cNvPr id="104" name="RGB 7">
            <a:extLst>
              <a:ext uri="{FF2B5EF4-FFF2-40B4-BE49-F238E27FC236}">
                <a16:creationId xmlns:a16="http://schemas.microsoft.com/office/drawing/2014/main" id="{FE58B3E4-70FE-8BCE-E4CC-4FE4F914A0A1}"/>
              </a:ext>
            </a:extLst>
          </p:cNvPr>
          <p:cNvSpPr txBox="1">
            <a:spLocks/>
          </p:cNvSpPr>
          <p:nvPr userDrawn="1"/>
        </p:nvSpPr>
        <p:spPr bwMode="gray">
          <a:xfrm>
            <a:off x="7324088" y="4681387"/>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R255 G206 B0</a:t>
            </a:r>
          </a:p>
        </p:txBody>
      </p:sp>
      <p:cxnSp>
        <p:nvCxnSpPr>
          <p:cNvPr id="105" name="Straight Connector 104">
            <a:extLst>
              <a:ext uri="{FF2B5EF4-FFF2-40B4-BE49-F238E27FC236}">
                <a16:creationId xmlns:a16="http://schemas.microsoft.com/office/drawing/2014/main" id="{BE5741B2-B402-C50C-5F24-CB4A487C6803}"/>
              </a:ext>
              <a:ext uri="{C183D7F6-B498-43B3-948B-1728B52AA6E4}">
                <adec:decorative xmlns:adec="http://schemas.microsoft.com/office/drawing/2017/decorative" val="1"/>
              </a:ext>
            </a:extLst>
          </p:cNvPr>
          <p:cNvCxnSpPr>
            <a:cxnSpLocks/>
          </p:cNvCxnSpPr>
          <p:nvPr userDrawn="1"/>
        </p:nvCxnSpPr>
        <p:spPr bwMode="gray">
          <a:xfrm>
            <a:off x="5321229" y="4977560"/>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06" name="Swatch 8">
            <a:extLst>
              <a:ext uri="{FF2B5EF4-FFF2-40B4-BE49-F238E27FC236}">
                <a16:creationId xmlns:a16="http://schemas.microsoft.com/office/drawing/2014/main" id="{2D39DF79-C8B4-8F53-ECD3-90EB57EC50D0}"/>
              </a:ext>
              <a:ext uri="{C183D7F6-B498-43B3-948B-1728B52AA6E4}">
                <adec:decorative xmlns:adec="http://schemas.microsoft.com/office/drawing/2017/decorative" val="1"/>
              </a:ext>
            </a:extLst>
          </p:cNvPr>
          <p:cNvSpPr/>
          <p:nvPr userDrawn="1"/>
        </p:nvSpPr>
        <p:spPr bwMode="gray">
          <a:xfrm>
            <a:off x="5321231" y="5047573"/>
            <a:ext cx="600131" cy="244360"/>
          </a:xfrm>
          <a:prstGeom prst="rect">
            <a:avLst/>
          </a:prstGeom>
          <a:solidFill>
            <a:srgbClr val="FFE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07" name="Color 8">
            <a:extLst>
              <a:ext uri="{FF2B5EF4-FFF2-40B4-BE49-F238E27FC236}">
                <a16:creationId xmlns:a16="http://schemas.microsoft.com/office/drawing/2014/main" id="{E29B0DEF-F719-83C6-BF87-E57CC2A20C5B}"/>
              </a:ext>
            </a:extLst>
          </p:cNvPr>
          <p:cNvSpPr txBox="1">
            <a:spLocks/>
          </p:cNvSpPr>
          <p:nvPr userDrawn="1"/>
        </p:nvSpPr>
        <p:spPr bwMode="gray">
          <a:xfrm>
            <a:off x="6022058" y="5047573"/>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Amber Tint</a:t>
            </a:r>
          </a:p>
        </p:txBody>
      </p:sp>
      <p:sp>
        <p:nvSpPr>
          <p:cNvPr id="108" name="HEX 8">
            <a:extLst>
              <a:ext uri="{FF2B5EF4-FFF2-40B4-BE49-F238E27FC236}">
                <a16:creationId xmlns:a16="http://schemas.microsoft.com/office/drawing/2014/main" id="{0838F0BC-A19A-1D1E-71AF-51FDE07C631A}"/>
              </a:ext>
            </a:extLst>
          </p:cNvPr>
          <p:cNvSpPr txBox="1">
            <a:spLocks/>
          </p:cNvSpPr>
          <p:nvPr userDrawn="1"/>
        </p:nvSpPr>
        <p:spPr bwMode="gray">
          <a:xfrm>
            <a:off x="6728263" y="5047573"/>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#FFE67F</a:t>
            </a:r>
          </a:p>
        </p:txBody>
      </p:sp>
      <p:sp>
        <p:nvSpPr>
          <p:cNvPr id="109" name="RGB 8">
            <a:extLst>
              <a:ext uri="{FF2B5EF4-FFF2-40B4-BE49-F238E27FC236}">
                <a16:creationId xmlns:a16="http://schemas.microsoft.com/office/drawing/2014/main" id="{741FD6EF-0DCF-CFE0-0035-F871085B0F76}"/>
              </a:ext>
            </a:extLst>
          </p:cNvPr>
          <p:cNvSpPr txBox="1">
            <a:spLocks/>
          </p:cNvSpPr>
          <p:nvPr userDrawn="1"/>
        </p:nvSpPr>
        <p:spPr bwMode="gray">
          <a:xfrm>
            <a:off x="7324088" y="5047573"/>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R255 G230 B127</a:t>
            </a:r>
          </a:p>
        </p:txBody>
      </p:sp>
      <p:cxnSp>
        <p:nvCxnSpPr>
          <p:cNvPr id="110" name="Straight Connector 109">
            <a:extLst>
              <a:ext uri="{FF2B5EF4-FFF2-40B4-BE49-F238E27FC236}">
                <a16:creationId xmlns:a16="http://schemas.microsoft.com/office/drawing/2014/main" id="{C29F2BC4-A467-0D3B-79EB-C9AD91B93BBA}"/>
              </a:ext>
              <a:ext uri="{C183D7F6-B498-43B3-948B-1728B52AA6E4}">
                <adec:decorative xmlns:adec="http://schemas.microsoft.com/office/drawing/2017/decorative" val="1"/>
              </a:ext>
            </a:extLst>
          </p:cNvPr>
          <p:cNvCxnSpPr>
            <a:cxnSpLocks/>
          </p:cNvCxnSpPr>
          <p:nvPr userDrawn="1"/>
        </p:nvCxnSpPr>
        <p:spPr bwMode="gray">
          <a:xfrm>
            <a:off x="5321229" y="5345624"/>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11" name="Swatch 9">
            <a:extLst>
              <a:ext uri="{FF2B5EF4-FFF2-40B4-BE49-F238E27FC236}">
                <a16:creationId xmlns:a16="http://schemas.microsoft.com/office/drawing/2014/main" id="{C0E15434-6202-85AE-471F-C9ACDBF7DD05}"/>
              </a:ext>
              <a:ext uri="{C183D7F6-B498-43B3-948B-1728B52AA6E4}">
                <adec:decorative xmlns:adec="http://schemas.microsoft.com/office/drawing/2017/decorative" val="1"/>
              </a:ext>
            </a:extLst>
          </p:cNvPr>
          <p:cNvSpPr/>
          <p:nvPr userDrawn="1"/>
        </p:nvSpPr>
        <p:spPr bwMode="gray">
          <a:xfrm>
            <a:off x="5321231" y="5413759"/>
            <a:ext cx="600131" cy="244360"/>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2" name="Color 9">
            <a:extLst>
              <a:ext uri="{FF2B5EF4-FFF2-40B4-BE49-F238E27FC236}">
                <a16:creationId xmlns:a16="http://schemas.microsoft.com/office/drawing/2014/main" id="{B8A6972A-2E7F-E477-088E-1D182990F567}"/>
              </a:ext>
            </a:extLst>
          </p:cNvPr>
          <p:cNvSpPr txBox="1">
            <a:spLocks/>
          </p:cNvSpPr>
          <p:nvPr userDrawn="1"/>
        </p:nvSpPr>
        <p:spPr bwMode="gray">
          <a:xfrm>
            <a:off x="6022058" y="5413759"/>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Turquoise</a:t>
            </a:r>
          </a:p>
        </p:txBody>
      </p:sp>
      <p:sp>
        <p:nvSpPr>
          <p:cNvPr id="113" name="HEX 9">
            <a:extLst>
              <a:ext uri="{FF2B5EF4-FFF2-40B4-BE49-F238E27FC236}">
                <a16:creationId xmlns:a16="http://schemas.microsoft.com/office/drawing/2014/main" id="{CD616D9B-B470-BAE8-C5B1-02ED39F926A3}"/>
              </a:ext>
            </a:extLst>
          </p:cNvPr>
          <p:cNvSpPr txBox="1">
            <a:spLocks/>
          </p:cNvSpPr>
          <p:nvPr userDrawn="1"/>
        </p:nvSpPr>
        <p:spPr bwMode="gray">
          <a:xfrm>
            <a:off x="6728263" y="5413759"/>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#56E2E1</a:t>
            </a:r>
          </a:p>
        </p:txBody>
      </p:sp>
      <p:sp>
        <p:nvSpPr>
          <p:cNvPr id="114" name="RGB 9">
            <a:extLst>
              <a:ext uri="{FF2B5EF4-FFF2-40B4-BE49-F238E27FC236}">
                <a16:creationId xmlns:a16="http://schemas.microsoft.com/office/drawing/2014/main" id="{8B0B3B02-BA99-AA2F-3F6A-2B0E0FDC0C61}"/>
              </a:ext>
            </a:extLst>
          </p:cNvPr>
          <p:cNvSpPr txBox="1">
            <a:spLocks/>
          </p:cNvSpPr>
          <p:nvPr userDrawn="1"/>
        </p:nvSpPr>
        <p:spPr bwMode="gray">
          <a:xfrm>
            <a:off x="7324088" y="5413759"/>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R86 G226 B225</a:t>
            </a:r>
          </a:p>
        </p:txBody>
      </p:sp>
      <p:cxnSp>
        <p:nvCxnSpPr>
          <p:cNvPr id="115" name="Straight Connector 114">
            <a:extLst>
              <a:ext uri="{FF2B5EF4-FFF2-40B4-BE49-F238E27FC236}">
                <a16:creationId xmlns:a16="http://schemas.microsoft.com/office/drawing/2014/main" id="{6BB486C0-4784-9AAE-CA5E-3C862F1ABA36}"/>
              </a:ext>
              <a:ext uri="{C183D7F6-B498-43B3-948B-1728B52AA6E4}">
                <adec:decorative xmlns:adec="http://schemas.microsoft.com/office/drawing/2017/decorative" val="1"/>
              </a:ext>
            </a:extLst>
          </p:cNvPr>
          <p:cNvCxnSpPr>
            <a:cxnSpLocks/>
          </p:cNvCxnSpPr>
          <p:nvPr userDrawn="1"/>
        </p:nvCxnSpPr>
        <p:spPr bwMode="gray">
          <a:xfrm>
            <a:off x="5321229" y="5713688"/>
            <a:ext cx="2708346" cy="0"/>
          </a:xfrm>
          <a:prstGeom prst="line">
            <a:avLst/>
          </a:prstGeom>
          <a:ln w="6350">
            <a:solidFill>
              <a:schemeClr val="tx2"/>
            </a:solidFill>
          </a:ln>
        </p:spPr>
        <p:style>
          <a:lnRef idx="2">
            <a:schemeClr val="accent1"/>
          </a:lnRef>
          <a:fillRef idx="0">
            <a:schemeClr val="accent1"/>
          </a:fillRef>
          <a:effectRef idx="1">
            <a:schemeClr val="accent1"/>
          </a:effectRef>
          <a:fontRef idx="minor">
            <a:schemeClr val="tx1"/>
          </a:fontRef>
        </p:style>
      </p:cxnSp>
      <p:sp>
        <p:nvSpPr>
          <p:cNvPr id="116" name="Swatch 10">
            <a:extLst>
              <a:ext uri="{FF2B5EF4-FFF2-40B4-BE49-F238E27FC236}">
                <a16:creationId xmlns:a16="http://schemas.microsoft.com/office/drawing/2014/main" id="{4226C638-35FB-335A-2FA1-670701D45299}"/>
              </a:ext>
              <a:ext uri="{C183D7F6-B498-43B3-948B-1728B52AA6E4}">
                <adec:decorative xmlns:adec="http://schemas.microsoft.com/office/drawing/2017/decorative" val="1"/>
              </a:ext>
            </a:extLst>
          </p:cNvPr>
          <p:cNvSpPr/>
          <p:nvPr userDrawn="1"/>
        </p:nvSpPr>
        <p:spPr bwMode="gray">
          <a:xfrm>
            <a:off x="5321231" y="5779945"/>
            <a:ext cx="600131" cy="244360"/>
          </a:xfrm>
          <a:prstGeom prst="rect">
            <a:avLst/>
          </a:prstGeom>
          <a:solidFill>
            <a:srgbClr val="B3F2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7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117" name="Color 10">
            <a:extLst>
              <a:ext uri="{FF2B5EF4-FFF2-40B4-BE49-F238E27FC236}">
                <a16:creationId xmlns:a16="http://schemas.microsoft.com/office/drawing/2014/main" id="{8421B9AB-37F9-BFE4-3696-BC62178F54E5}"/>
              </a:ext>
            </a:extLst>
          </p:cNvPr>
          <p:cNvSpPr txBox="1">
            <a:spLocks/>
          </p:cNvSpPr>
          <p:nvPr userDrawn="1"/>
        </p:nvSpPr>
        <p:spPr bwMode="gray">
          <a:xfrm>
            <a:off x="6022058" y="5779946"/>
            <a:ext cx="836400"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j-ea"/>
                <a:cs typeface="+mj-cs"/>
              </a:rPr>
              <a:t>Turquoise Tint</a:t>
            </a:r>
          </a:p>
        </p:txBody>
      </p:sp>
      <p:sp>
        <p:nvSpPr>
          <p:cNvPr id="118" name="HEX 10">
            <a:extLst>
              <a:ext uri="{FF2B5EF4-FFF2-40B4-BE49-F238E27FC236}">
                <a16:creationId xmlns:a16="http://schemas.microsoft.com/office/drawing/2014/main" id="{A326827D-F4ED-7CE5-6E66-45C9D2A03C56}"/>
              </a:ext>
            </a:extLst>
          </p:cNvPr>
          <p:cNvSpPr txBox="1">
            <a:spLocks/>
          </p:cNvSpPr>
          <p:nvPr userDrawn="1"/>
        </p:nvSpPr>
        <p:spPr bwMode="gray">
          <a:xfrm>
            <a:off x="6728263" y="5779945"/>
            <a:ext cx="595824"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#B3F2F1</a:t>
            </a:r>
          </a:p>
        </p:txBody>
      </p:sp>
      <p:sp>
        <p:nvSpPr>
          <p:cNvPr id="119" name="RGB 10">
            <a:extLst>
              <a:ext uri="{FF2B5EF4-FFF2-40B4-BE49-F238E27FC236}">
                <a16:creationId xmlns:a16="http://schemas.microsoft.com/office/drawing/2014/main" id="{F9DEF901-1610-995A-2B8E-CF937E813B3A}"/>
              </a:ext>
            </a:extLst>
          </p:cNvPr>
          <p:cNvSpPr txBox="1">
            <a:spLocks/>
          </p:cNvSpPr>
          <p:nvPr userDrawn="1"/>
        </p:nvSpPr>
        <p:spPr bwMode="gray">
          <a:xfrm>
            <a:off x="7324088" y="5779945"/>
            <a:ext cx="705137" cy="238788"/>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R179 G242 B241</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35472057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User Guide: Data Visualization Palette">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sp>
        <p:nvSpPr>
          <p:cNvPr id="73" name="Section">
            <a:extLst>
              <a:ext uri="{FF2B5EF4-FFF2-40B4-BE49-F238E27FC236}">
                <a16:creationId xmlns:a16="http://schemas.microsoft.com/office/drawing/2014/main" id="{577821E0-2938-E6D6-1996-765152085DAE}"/>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Data visualization palette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75907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Colors to be used for data visualization stem from brand colors Turquoise, Amber, Fuchsia and Amethyst. In the event additional colors are needed due to a large number of data points, use “patterns” (i.e., cross hatch or diagonal lines) in place of creating new colors.</a:t>
            </a:r>
          </a:p>
          <a:p>
            <a:r>
              <a:rPr lang="en-US" sz="825" b="1" noProof="0"/>
              <a:t>Grayscale: </a:t>
            </a:r>
            <a:r>
              <a:rPr lang="en-US" sz="825" b="0" noProof="0"/>
              <a:t>Use increments of 20% to ensure differentiation between data points. Always separate with at least a 1px white space between values.</a:t>
            </a:r>
          </a:p>
          <a:p>
            <a:r>
              <a:rPr lang="en-US" sz="825" b="1" noProof="0"/>
              <a:t>Traffic light: </a:t>
            </a:r>
            <a:r>
              <a:rPr lang="en-US" sz="825" b="0" noProof="0"/>
              <a:t>Codes are listed at the bottom of this page. Use these for positive and negative values.</a:t>
            </a:r>
          </a:p>
          <a:p>
            <a:endParaRPr lang="en-US" sz="825" b="0" noProof="0"/>
          </a:p>
        </p:txBody>
      </p:sp>
      <p:sp>
        <p:nvSpPr>
          <p:cNvPr id="10" name="Subhead 1">
            <a:extLst>
              <a:ext uri="{FF2B5EF4-FFF2-40B4-BE49-F238E27FC236}">
                <a16:creationId xmlns:a16="http://schemas.microsoft.com/office/drawing/2014/main" id="{922A121D-21BB-74B3-C165-9AC743354508}"/>
              </a:ext>
            </a:extLst>
          </p:cNvPr>
          <p:cNvSpPr txBox="1"/>
          <p:nvPr userDrawn="1"/>
        </p:nvSpPr>
        <p:spPr bwMode="gray">
          <a:xfrm>
            <a:off x="3687714" y="1373675"/>
            <a:ext cx="848603" cy="92333"/>
          </a:xfrm>
          <a:prstGeom prst="rect">
            <a:avLst/>
          </a:prstGeom>
          <a:noFill/>
        </p:spPr>
        <p:txBody>
          <a:bodyPr wrap="square" lIns="0" tIns="0" rIns="0" bIns="0"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Data visualization</a:t>
            </a:r>
          </a:p>
        </p:txBody>
      </p:sp>
      <p:sp>
        <p:nvSpPr>
          <p:cNvPr id="20" name="Rectangle 19">
            <a:extLst>
              <a:ext uri="{FF2B5EF4-FFF2-40B4-BE49-F238E27FC236}">
                <a16:creationId xmlns:a16="http://schemas.microsoft.com/office/drawing/2014/main" id="{F54BEEDF-BD52-D6BC-016B-66034DC5F2CA}"/>
              </a:ext>
            </a:extLst>
          </p:cNvPr>
          <p:cNvSpPr/>
          <p:nvPr userDrawn="1"/>
        </p:nvSpPr>
        <p:spPr bwMode="gray">
          <a:xfrm>
            <a:off x="3687714" y="1537840"/>
            <a:ext cx="994844" cy="576923"/>
          </a:xfrm>
          <a:prstGeom prst="rect">
            <a:avLst/>
          </a:prstGeom>
          <a:solidFill>
            <a:srgbClr val="BAF3F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#BAF3F2</a:t>
            </a:r>
          </a:p>
        </p:txBody>
      </p:sp>
      <p:sp>
        <p:nvSpPr>
          <p:cNvPr id="21" name="Rectangle 20">
            <a:extLst>
              <a:ext uri="{FF2B5EF4-FFF2-40B4-BE49-F238E27FC236}">
                <a16:creationId xmlns:a16="http://schemas.microsoft.com/office/drawing/2014/main" id="{C6050C11-71B5-2588-95F8-3A5CBED4D756}"/>
              </a:ext>
            </a:extLst>
          </p:cNvPr>
          <p:cNvSpPr/>
          <p:nvPr userDrawn="1"/>
        </p:nvSpPr>
        <p:spPr bwMode="gray">
          <a:xfrm>
            <a:off x="3687714" y="2114764"/>
            <a:ext cx="994844" cy="576923"/>
          </a:xfrm>
          <a:prstGeom prst="rect">
            <a:avLst/>
          </a:prstGeom>
          <a:solidFill>
            <a:srgbClr val="9AEEED"/>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#9AEEED</a:t>
            </a:r>
          </a:p>
        </p:txBody>
      </p:sp>
      <p:sp>
        <p:nvSpPr>
          <p:cNvPr id="22" name="Rectangle 21">
            <a:extLst>
              <a:ext uri="{FF2B5EF4-FFF2-40B4-BE49-F238E27FC236}">
                <a16:creationId xmlns:a16="http://schemas.microsoft.com/office/drawing/2014/main" id="{65338A0C-8D08-C797-AEE8-D9AFAAB05699}"/>
              </a:ext>
            </a:extLst>
          </p:cNvPr>
          <p:cNvSpPr/>
          <p:nvPr userDrawn="1"/>
        </p:nvSpPr>
        <p:spPr bwMode="gray">
          <a:xfrm>
            <a:off x="3687714" y="2691687"/>
            <a:ext cx="994844" cy="576923"/>
          </a:xfrm>
          <a:prstGeom prst="rect">
            <a:avLst/>
          </a:prstGeom>
          <a:solidFill>
            <a:srgbClr val="56E2E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#56E2E1</a:t>
            </a:r>
          </a:p>
        </p:txBody>
      </p:sp>
      <p:sp>
        <p:nvSpPr>
          <p:cNvPr id="23" name="Rectangle 22">
            <a:extLst>
              <a:ext uri="{FF2B5EF4-FFF2-40B4-BE49-F238E27FC236}">
                <a16:creationId xmlns:a16="http://schemas.microsoft.com/office/drawing/2014/main" id="{634B3F83-AF9F-2EDA-A219-7987BA034125}"/>
              </a:ext>
            </a:extLst>
          </p:cNvPr>
          <p:cNvSpPr/>
          <p:nvPr userDrawn="1"/>
        </p:nvSpPr>
        <p:spPr bwMode="gray">
          <a:xfrm>
            <a:off x="3687714" y="3268610"/>
            <a:ext cx="994844" cy="576923"/>
          </a:xfrm>
          <a:prstGeom prst="rect">
            <a:avLst/>
          </a:prstGeom>
          <a:solidFill>
            <a:srgbClr val="22C7C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Shade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#22C7C6</a:t>
            </a:r>
          </a:p>
        </p:txBody>
      </p:sp>
      <p:sp>
        <p:nvSpPr>
          <p:cNvPr id="24" name="Rectangle 23">
            <a:extLst>
              <a:ext uri="{FF2B5EF4-FFF2-40B4-BE49-F238E27FC236}">
                <a16:creationId xmlns:a16="http://schemas.microsoft.com/office/drawing/2014/main" id="{97E27F06-38E3-549C-E0DD-8C6A830146CE}"/>
              </a:ext>
            </a:extLst>
          </p:cNvPr>
          <p:cNvSpPr/>
          <p:nvPr userDrawn="1"/>
        </p:nvSpPr>
        <p:spPr bwMode="gray">
          <a:xfrm>
            <a:off x="3687714" y="3845533"/>
            <a:ext cx="994844" cy="576923"/>
          </a:xfrm>
          <a:prstGeom prst="rect">
            <a:avLst/>
          </a:prstGeom>
          <a:solidFill>
            <a:srgbClr val="16858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Turquoise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Shade 02</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#168584</a:t>
            </a:r>
          </a:p>
        </p:txBody>
      </p:sp>
      <p:sp>
        <p:nvSpPr>
          <p:cNvPr id="25" name="Rectangle 24">
            <a:extLst>
              <a:ext uri="{FF2B5EF4-FFF2-40B4-BE49-F238E27FC236}">
                <a16:creationId xmlns:a16="http://schemas.microsoft.com/office/drawing/2014/main" id="{A849FFB6-D110-98C2-7569-C6379C62EA1D}"/>
              </a:ext>
            </a:extLst>
          </p:cNvPr>
          <p:cNvSpPr/>
          <p:nvPr userDrawn="1"/>
        </p:nvSpPr>
        <p:spPr bwMode="gray">
          <a:xfrm>
            <a:off x="4749694" y="1537840"/>
            <a:ext cx="994844" cy="576923"/>
          </a:xfrm>
          <a:prstGeom prst="rect">
            <a:avLst/>
          </a:prstGeom>
          <a:solidFill>
            <a:srgbClr val="FEEB9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#FEEB99</a:t>
            </a:r>
          </a:p>
        </p:txBody>
      </p:sp>
      <p:sp>
        <p:nvSpPr>
          <p:cNvPr id="26" name="Rectangle 25">
            <a:extLst>
              <a:ext uri="{FF2B5EF4-FFF2-40B4-BE49-F238E27FC236}">
                <a16:creationId xmlns:a16="http://schemas.microsoft.com/office/drawing/2014/main" id="{2DB45E61-CF44-4881-FBAF-93B2494A9DA8}"/>
              </a:ext>
            </a:extLst>
          </p:cNvPr>
          <p:cNvSpPr/>
          <p:nvPr userDrawn="1"/>
        </p:nvSpPr>
        <p:spPr bwMode="gray">
          <a:xfrm>
            <a:off x="4749694" y="2114764"/>
            <a:ext cx="994844" cy="576923"/>
          </a:xfrm>
          <a:prstGeom prst="rect">
            <a:avLst/>
          </a:prstGeom>
          <a:solidFill>
            <a:srgbClr val="FFE2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#FFE266</a:t>
            </a:r>
          </a:p>
        </p:txBody>
      </p:sp>
      <p:sp>
        <p:nvSpPr>
          <p:cNvPr id="27" name="Rectangle 26">
            <a:extLst>
              <a:ext uri="{FF2B5EF4-FFF2-40B4-BE49-F238E27FC236}">
                <a16:creationId xmlns:a16="http://schemas.microsoft.com/office/drawing/2014/main" id="{25553206-65D9-6C69-71FC-BB070E43D2F7}"/>
              </a:ext>
            </a:extLst>
          </p:cNvPr>
          <p:cNvSpPr/>
          <p:nvPr userDrawn="1"/>
        </p:nvSpPr>
        <p:spPr bwMode="gray">
          <a:xfrm>
            <a:off x="4749694" y="2691687"/>
            <a:ext cx="994844" cy="576923"/>
          </a:xfrm>
          <a:prstGeom prst="rect">
            <a:avLst/>
          </a:prstGeom>
          <a:solidFill>
            <a:srgbClr val="FFCE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#FFCE00</a:t>
            </a:r>
          </a:p>
        </p:txBody>
      </p:sp>
      <p:sp>
        <p:nvSpPr>
          <p:cNvPr id="28" name="Rectangle 27">
            <a:extLst>
              <a:ext uri="{FF2B5EF4-FFF2-40B4-BE49-F238E27FC236}">
                <a16:creationId xmlns:a16="http://schemas.microsoft.com/office/drawing/2014/main" id="{DD743C6F-0C25-BA27-C533-9486C0222755}"/>
              </a:ext>
            </a:extLst>
          </p:cNvPr>
          <p:cNvSpPr/>
          <p:nvPr userDrawn="1"/>
        </p:nvSpPr>
        <p:spPr bwMode="gray">
          <a:xfrm>
            <a:off x="4749694" y="3268610"/>
            <a:ext cx="994844" cy="576923"/>
          </a:xfrm>
          <a:prstGeom prst="rect">
            <a:avLst/>
          </a:prstGeom>
          <a:solidFill>
            <a:srgbClr val="BF9A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Amber</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Shade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#BF9A00</a:t>
            </a:r>
          </a:p>
        </p:txBody>
      </p:sp>
      <p:sp>
        <p:nvSpPr>
          <p:cNvPr id="29" name="Rectangle 28">
            <a:extLst>
              <a:ext uri="{FF2B5EF4-FFF2-40B4-BE49-F238E27FC236}">
                <a16:creationId xmlns:a16="http://schemas.microsoft.com/office/drawing/2014/main" id="{BF7DE80C-B174-D391-5A82-6A9D4657273D}"/>
              </a:ext>
            </a:extLst>
          </p:cNvPr>
          <p:cNvSpPr/>
          <p:nvPr userDrawn="1"/>
        </p:nvSpPr>
        <p:spPr bwMode="gray">
          <a:xfrm>
            <a:off x="4749694" y="3845533"/>
            <a:ext cx="994844" cy="576923"/>
          </a:xfrm>
          <a:prstGeom prst="rect">
            <a:avLst/>
          </a:prstGeom>
          <a:solidFill>
            <a:srgbClr val="7F670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Amber</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#7F6701</a:t>
            </a:r>
          </a:p>
        </p:txBody>
      </p:sp>
      <p:sp>
        <p:nvSpPr>
          <p:cNvPr id="30" name="Rectangle 29">
            <a:extLst>
              <a:ext uri="{FF2B5EF4-FFF2-40B4-BE49-F238E27FC236}">
                <a16:creationId xmlns:a16="http://schemas.microsoft.com/office/drawing/2014/main" id="{791369E4-2378-818B-BDBB-B1810D07475B}"/>
              </a:ext>
            </a:extLst>
          </p:cNvPr>
          <p:cNvSpPr/>
          <p:nvPr userDrawn="1"/>
        </p:nvSpPr>
        <p:spPr bwMode="gray">
          <a:xfrm>
            <a:off x="5811672" y="1537840"/>
            <a:ext cx="994844" cy="576923"/>
          </a:xfrm>
          <a:prstGeom prst="rect">
            <a:avLst/>
          </a:prstGeom>
          <a:solidFill>
            <a:srgbClr val="F1B3EB"/>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#F1B3EB</a:t>
            </a:r>
          </a:p>
        </p:txBody>
      </p:sp>
      <p:sp>
        <p:nvSpPr>
          <p:cNvPr id="31" name="Rectangle 30">
            <a:extLst>
              <a:ext uri="{FF2B5EF4-FFF2-40B4-BE49-F238E27FC236}">
                <a16:creationId xmlns:a16="http://schemas.microsoft.com/office/drawing/2014/main" id="{A06A9DFE-B593-CA4E-6658-33F818BBB9F1}"/>
              </a:ext>
            </a:extLst>
          </p:cNvPr>
          <p:cNvSpPr/>
          <p:nvPr userDrawn="1"/>
        </p:nvSpPr>
        <p:spPr bwMode="gray">
          <a:xfrm>
            <a:off x="5811672" y="2114764"/>
            <a:ext cx="994844" cy="576923"/>
          </a:xfrm>
          <a:prstGeom prst="rect">
            <a:avLst/>
          </a:prstGeom>
          <a:solidFill>
            <a:srgbClr val="EC8DE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02</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#EC8DE2</a:t>
            </a:r>
          </a:p>
        </p:txBody>
      </p:sp>
      <p:sp>
        <p:nvSpPr>
          <p:cNvPr id="32" name="Rectangle 31">
            <a:extLst>
              <a:ext uri="{FF2B5EF4-FFF2-40B4-BE49-F238E27FC236}">
                <a16:creationId xmlns:a16="http://schemas.microsoft.com/office/drawing/2014/main" id="{06C8DE8F-E873-831E-DA3D-AE4C36B44FA3}"/>
              </a:ext>
            </a:extLst>
          </p:cNvPr>
          <p:cNvSpPr/>
          <p:nvPr userDrawn="1"/>
        </p:nvSpPr>
        <p:spPr bwMode="gray">
          <a:xfrm>
            <a:off x="5811672" y="2691687"/>
            <a:ext cx="994844" cy="576923"/>
          </a:xfrm>
          <a:prstGeom prst="rect">
            <a:avLst/>
          </a:prstGeom>
          <a:solidFill>
            <a:srgbClr val="DF41CF"/>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Fuchsia</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#DF41CF</a:t>
            </a:r>
          </a:p>
        </p:txBody>
      </p:sp>
      <p:sp>
        <p:nvSpPr>
          <p:cNvPr id="33" name="Rectangle 32">
            <a:extLst>
              <a:ext uri="{FF2B5EF4-FFF2-40B4-BE49-F238E27FC236}">
                <a16:creationId xmlns:a16="http://schemas.microsoft.com/office/drawing/2014/main" id="{D07B4E1A-7BFA-5E3E-1E91-1E15CC836CB2}"/>
              </a:ext>
            </a:extLst>
          </p:cNvPr>
          <p:cNvSpPr/>
          <p:nvPr userDrawn="1"/>
        </p:nvSpPr>
        <p:spPr bwMode="gray">
          <a:xfrm>
            <a:off x="5811672" y="3268610"/>
            <a:ext cx="994844" cy="576923"/>
          </a:xfrm>
          <a:prstGeom prst="rect">
            <a:avLst/>
          </a:prstGeom>
          <a:solidFill>
            <a:srgbClr val="B820A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Fuchsia</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Shade 01</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#B820A9</a:t>
            </a:r>
          </a:p>
        </p:txBody>
      </p:sp>
      <p:sp>
        <p:nvSpPr>
          <p:cNvPr id="34" name="Rectangle 33">
            <a:extLst>
              <a:ext uri="{FF2B5EF4-FFF2-40B4-BE49-F238E27FC236}">
                <a16:creationId xmlns:a16="http://schemas.microsoft.com/office/drawing/2014/main" id="{D218767A-C775-E209-DFAC-46EFDF64E930}"/>
              </a:ext>
            </a:extLst>
          </p:cNvPr>
          <p:cNvSpPr/>
          <p:nvPr userDrawn="1"/>
        </p:nvSpPr>
        <p:spPr bwMode="gray">
          <a:xfrm>
            <a:off x="5811672" y="3845533"/>
            <a:ext cx="994844" cy="576923"/>
          </a:xfrm>
          <a:prstGeom prst="rect">
            <a:avLst/>
          </a:prstGeom>
          <a:solidFill>
            <a:srgbClr val="7B157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Fuchsia</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#7B1571</a:t>
            </a:r>
          </a:p>
        </p:txBody>
      </p:sp>
      <p:sp>
        <p:nvSpPr>
          <p:cNvPr id="35" name="Rectangle 34">
            <a:extLst>
              <a:ext uri="{FF2B5EF4-FFF2-40B4-BE49-F238E27FC236}">
                <a16:creationId xmlns:a16="http://schemas.microsoft.com/office/drawing/2014/main" id="{FF64CBE2-07F4-520C-63FB-03732ACE24C0}"/>
              </a:ext>
            </a:extLst>
          </p:cNvPr>
          <p:cNvSpPr/>
          <p:nvPr userDrawn="1"/>
        </p:nvSpPr>
        <p:spPr bwMode="gray">
          <a:xfrm>
            <a:off x="6873652" y="1537840"/>
            <a:ext cx="994844" cy="576923"/>
          </a:xfrm>
          <a:prstGeom prst="rect">
            <a:avLst/>
          </a:prstGeom>
          <a:solidFill>
            <a:srgbClr val="B79BF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Amethyst</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Tint 01</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#B79BFE</a:t>
            </a:r>
          </a:p>
        </p:txBody>
      </p:sp>
      <p:sp>
        <p:nvSpPr>
          <p:cNvPr id="36" name="Rectangle 35">
            <a:extLst>
              <a:ext uri="{FF2B5EF4-FFF2-40B4-BE49-F238E27FC236}">
                <a16:creationId xmlns:a16="http://schemas.microsoft.com/office/drawing/2014/main" id="{09423C69-58A0-E377-8552-AB05828AF803}"/>
              </a:ext>
            </a:extLst>
          </p:cNvPr>
          <p:cNvSpPr/>
          <p:nvPr userDrawn="1"/>
        </p:nvSpPr>
        <p:spPr bwMode="gray">
          <a:xfrm>
            <a:off x="6873652" y="2114764"/>
            <a:ext cx="994844" cy="576923"/>
          </a:xfrm>
          <a:prstGeom prst="rect">
            <a:avLst/>
          </a:prstGeom>
          <a:solidFill>
            <a:srgbClr val="7950E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Tint 02</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#7950E2</a:t>
            </a:r>
          </a:p>
        </p:txBody>
      </p:sp>
      <p:sp>
        <p:nvSpPr>
          <p:cNvPr id="37" name="Rectangle 36">
            <a:extLst>
              <a:ext uri="{FF2B5EF4-FFF2-40B4-BE49-F238E27FC236}">
                <a16:creationId xmlns:a16="http://schemas.microsoft.com/office/drawing/2014/main" id="{5AE43690-5F83-EE1F-3481-BEECA402947E}"/>
              </a:ext>
            </a:extLst>
          </p:cNvPr>
          <p:cNvSpPr/>
          <p:nvPr userDrawn="1"/>
        </p:nvSpPr>
        <p:spPr bwMode="gray">
          <a:xfrm>
            <a:off x="6873652" y="2691687"/>
            <a:ext cx="994844" cy="576923"/>
          </a:xfrm>
          <a:prstGeom prst="rect">
            <a:avLst/>
          </a:prstGeom>
          <a:solidFill>
            <a:srgbClr val="512EAB"/>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#512EAB</a:t>
            </a:r>
          </a:p>
        </p:txBody>
      </p:sp>
      <p:sp>
        <p:nvSpPr>
          <p:cNvPr id="38" name="Rectangle 37">
            <a:extLst>
              <a:ext uri="{FF2B5EF4-FFF2-40B4-BE49-F238E27FC236}">
                <a16:creationId xmlns:a16="http://schemas.microsoft.com/office/drawing/2014/main" id="{880A1BCB-A2A9-A063-81D5-BB7BBF81C201}"/>
              </a:ext>
            </a:extLst>
          </p:cNvPr>
          <p:cNvSpPr/>
          <p:nvPr userDrawn="1"/>
        </p:nvSpPr>
        <p:spPr bwMode="gray">
          <a:xfrm>
            <a:off x="6873652" y="3268610"/>
            <a:ext cx="994844" cy="576923"/>
          </a:xfrm>
          <a:prstGeom prst="rect">
            <a:avLst/>
          </a:prstGeom>
          <a:solidFill>
            <a:srgbClr val="3D1788"/>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Shade 01</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#3D1788</a:t>
            </a:r>
          </a:p>
        </p:txBody>
      </p:sp>
      <p:sp>
        <p:nvSpPr>
          <p:cNvPr id="39" name="Rectangle 38">
            <a:extLst>
              <a:ext uri="{FF2B5EF4-FFF2-40B4-BE49-F238E27FC236}">
                <a16:creationId xmlns:a16="http://schemas.microsoft.com/office/drawing/2014/main" id="{7C50A0DE-77C7-AF0E-DA5B-8376EA036688}"/>
              </a:ext>
            </a:extLst>
          </p:cNvPr>
          <p:cNvSpPr/>
          <p:nvPr userDrawn="1"/>
        </p:nvSpPr>
        <p:spPr bwMode="gray">
          <a:xfrm>
            <a:off x="6873652" y="3845533"/>
            <a:ext cx="994844" cy="576923"/>
          </a:xfrm>
          <a:prstGeom prst="rect">
            <a:avLst/>
          </a:prstGeom>
          <a:solidFill>
            <a:srgbClr val="2900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Amethyst</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t>Shade 02</a:t>
            </a:r>
            <a:br>
              <a:rPr kumimoji="0" lang="en-US" sz="600" b="1" i="0" u="none" strike="noStrike" kern="1200" cap="none" spc="0" normalizeH="0" baseline="0" noProof="0">
                <a:ln>
                  <a:noFill/>
                </a:ln>
                <a:solidFill>
                  <a:srgbClr val="FFFFFF"/>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#290066</a:t>
            </a:r>
          </a:p>
        </p:txBody>
      </p:sp>
      <p:sp>
        <p:nvSpPr>
          <p:cNvPr id="40" name="Subhead 2">
            <a:extLst>
              <a:ext uri="{FF2B5EF4-FFF2-40B4-BE49-F238E27FC236}">
                <a16:creationId xmlns:a16="http://schemas.microsoft.com/office/drawing/2014/main" id="{212E630A-4384-AEDE-987A-814D0D11E73A}"/>
              </a:ext>
            </a:extLst>
          </p:cNvPr>
          <p:cNvSpPr txBox="1"/>
          <p:nvPr userDrawn="1"/>
        </p:nvSpPr>
        <p:spPr bwMode="gray">
          <a:xfrm>
            <a:off x="3687713" y="4579077"/>
            <a:ext cx="421590" cy="92333"/>
          </a:xfrm>
          <a:prstGeom prst="rect">
            <a:avLst/>
          </a:prstGeom>
          <a:noFill/>
        </p:spPr>
        <p:txBody>
          <a:bodyPr wrap="none" lIns="0" tIns="0" rIns="0" bIns="0"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Traffic light</a:t>
            </a:r>
          </a:p>
        </p:txBody>
      </p:sp>
      <p:sp>
        <p:nvSpPr>
          <p:cNvPr id="41" name="Rectangle 40">
            <a:extLst>
              <a:ext uri="{FF2B5EF4-FFF2-40B4-BE49-F238E27FC236}">
                <a16:creationId xmlns:a16="http://schemas.microsoft.com/office/drawing/2014/main" id="{6D8BEE95-711A-FBC4-1619-C335B35038B8}"/>
              </a:ext>
            </a:extLst>
          </p:cNvPr>
          <p:cNvSpPr/>
          <p:nvPr userDrawn="1"/>
        </p:nvSpPr>
        <p:spPr bwMode="gray">
          <a:xfrm>
            <a:off x="3687715" y="4743243"/>
            <a:ext cx="484741" cy="576923"/>
          </a:xfrm>
          <a:prstGeom prst="rect">
            <a:avLst/>
          </a:prstGeom>
          <a:solidFill>
            <a:srgbClr val="00C8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Positive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#00C800</a:t>
            </a:r>
          </a:p>
        </p:txBody>
      </p:sp>
      <p:sp>
        <p:nvSpPr>
          <p:cNvPr id="42" name="Rectangle 41">
            <a:extLst>
              <a:ext uri="{FF2B5EF4-FFF2-40B4-BE49-F238E27FC236}">
                <a16:creationId xmlns:a16="http://schemas.microsoft.com/office/drawing/2014/main" id="{6DE5A40B-2DF9-8687-5DB2-6CE2BA941A2B}"/>
              </a:ext>
            </a:extLst>
          </p:cNvPr>
          <p:cNvSpPr/>
          <p:nvPr userDrawn="1"/>
        </p:nvSpPr>
        <p:spPr bwMode="gray">
          <a:xfrm>
            <a:off x="4172059" y="4743243"/>
            <a:ext cx="484741" cy="57692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Negative</a:t>
            </a:r>
            <a:b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b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#FF0000</a:t>
            </a:r>
          </a:p>
        </p:txBody>
      </p:sp>
      <p:sp>
        <p:nvSpPr>
          <p:cNvPr id="43" name="Subhead 3">
            <a:extLst>
              <a:ext uri="{FF2B5EF4-FFF2-40B4-BE49-F238E27FC236}">
                <a16:creationId xmlns:a16="http://schemas.microsoft.com/office/drawing/2014/main" id="{41684835-66EF-0EBC-A5A1-C37CEC9E155E}"/>
              </a:ext>
            </a:extLst>
          </p:cNvPr>
          <p:cNvSpPr txBox="1"/>
          <p:nvPr userDrawn="1"/>
        </p:nvSpPr>
        <p:spPr bwMode="gray">
          <a:xfrm>
            <a:off x="5440470" y="4579077"/>
            <a:ext cx="378309" cy="92333"/>
          </a:xfrm>
          <a:prstGeom prst="rect">
            <a:avLst/>
          </a:prstGeom>
          <a:noFill/>
        </p:spPr>
        <p:txBody>
          <a:bodyPr wrap="none" lIns="0" tIns="0" rIns="0" bIns="0"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a:ln>
                  <a:noFill/>
                </a:ln>
                <a:solidFill>
                  <a:srgbClr val="0D004D"/>
                </a:solidFill>
                <a:effectLst/>
                <a:uLnTx/>
                <a:uFillTx/>
                <a:latin typeface="Plus Jakarta Sans" panose="020B0604030504040204"/>
                <a:ea typeface="+mn-ea"/>
                <a:cs typeface="+mn-cs"/>
              </a:rPr>
              <a:t>Grayscale</a:t>
            </a:r>
          </a:p>
        </p:txBody>
      </p:sp>
      <p:sp>
        <p:nvSpPr>
          <p:cNvPr id="44" name="Rectangle 43">
            <a:extLst>
              <a:ext uri="{FF2B5EF4-FFF2-40B4-BE49-F238E27FC236}">
                <a16:creationId xmlns:a16="http://schemas.microsoft.com/office/drawing/2014/main" id="{221BC818-BEE3-33AF-DB67-C957BD7CEDD1}"/>
              </a:ext>
            </a:extLst>
          </p:cNvPr>
          <p:cNvSpPr/>
          <p:nvPr userDrawn="1"/>
        </p:nvSpPr>
        <p:spPr bwMode="gray">
          <a:xfrm>
            <a:off x="5440471" y="4743243"/>
            <a:ext cx="484741" cy="576923"/>
          </a:xfrm>
          <a:prstGeom prst="rect">
            <a:avLst/>
          </a:prstGeom>
          <a:solidFill>
            <a:srgbClr val="CCCCCC"/>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20%</a:t>
            </a:r>
          </a:p>
        </p:txBody>
      </p:sp>
      <p:sp>
        <p:nvSpPr>
          <p:cNvPr id="45" name="Rectangle 44">
            <a:extLst>
              <a:ext uri="{FF2B5EF4-FFF2-40B4-BE49-F238E27FC236}">
                <a16:creationId xmlns:a16="http://schemas.microsoft.com/office/drawing/2014/main" id="{AAA2FD56-1689-2D49-59DF-A5E41412B276}"/>
              </a:ext>
            </a:extLst>
          </p:cNvPr>
          <p:cNvSpPr/>
          <p:nvPr userDrawn="1"/>
        </p:nvSpPr>
        <p:spPr bwMode="gray">
          <a:xfrm>
            <a:off x="5926292" y="4743243"/>
            <a:ext cx="484741" cy="576923"/>
          </a:xfrm>
          <a:prstGeom prst="rect">
            <a:avLst/>
          </a:prstGeom>
          <a:solidFill>
            <a:srgbClr val="999999"/>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n-ea"/>
                <a:cs typeface="+mn-cs"/>
              </a:rPr>
              <a:t>40%</a:t>
            </a:r>
          </a:p>
        </p:txBody>
      </p:sp>
      <p:sp>
        <p:nvSpPr>
          <p:cNvPr id="46" name="Rectangle 45">
            <a:extLst>
              <a:ext uri="{FF2B5EF4-FFF2-40B4-BE49-F238E27FC236}">
                <a16:creationId xmlns:a16="http://schemas.microsoft.com/office/drawing/2014/main" id="{4409D2F5-A048-77BD-7533-AF517A24D5B3}"/>
              </a:ext>
            </a:extLst>
          </p:cNvPr>
          <p:cNvSpPr/>
          <p:nvPr userDrawn="1"/>
        </p:nvSpPr>
        <p:spPr bwMode="gray">
          <a:xfrm>
            <a:off x="6412114" y="4743243"/>
            <a:ext cx="484741" cy="576923"/>
          </a:xfrm>
          <a:prstGeom prst="rect">
            <a:avLst/>
          </a:prstGeom>
          <a:solidFill>
            <a:srgbClr val="666666"/>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60%</a:t>
            </a:r>
          </a:p>
        </p:txBody>
      </p:sp>
      <p:sp>
        <p:nvSpPr>
          <p:cNvPr id="47" name="Rectangle 46">
            <a:extLst>
              <a:ext uri="{FF2B5EF4-FFF2-40B4-BE49-F238E27FC236}">
                <a16:creationId xmlns:a16="http://schemas.microsoft.com/office/drawing/2014/main" id="{730DF5C7-FF9A-07D5-DCD6-A7C7F05C5A08}"/>
              </a:ext>
            </a:extLst>
          </p:cNvPr>
          <p:cNvSpPr/>
          <p:nvPr userDrawn="1"/>
        </p:nvSpPr>
        <p:spPr bwMode="gray">
          <a:xfrm>
            <a:off x="6897935" y="4743243"/>
            <a:ext cx="484741" cy="576923"/>
          </a:xfrm>
          <a:prstGeom prst="rect">
            <a:avLst/>
          </a:prstGeom>
          <a:solidFill>
            <a:srgbClr val="333333"/>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80%</a:t>
            </a:r>
          </a:p>
        </p:txBody>
      </p:sp>
      <p:sp>
        <p:nvSpPr>
          <p:cNvPr id="48" name="Rectangle 47">
            <a:extLst>
              <a:ext uri="{FF2B5EF4-FFF2-40B4-BE49-F238E27FC236}">
                <a16:creationId xmlns:a16="http://schemas.microsoft.com/office/drawing/2014/main" id="{D28BDD03-9CE4-9CEB-6ED1-BC3A06E744B6}"/>
              </a:ext>
            </a:extLst>
          </p:cNvPr>
          <p:cNvSpPr/>
          <p:nvPr userDrawn="1"/>
        </p:nvSpPr>
        <p:spPr bwMode="gray">
          <a:xfrm>
            <a:off x="7383756" y="4743243"/>
            <a:ext cx="484741" cy="576923"/>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Plus Jakarta Sans Medium" panose="020B0604030504040204"/>
                <a:ea typeface="+mn-ea"/>
                <a:cs typeface="+mn-cs"/>
              </a:rPr>
              <a:t>100%</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11970587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User Guide: PowerPoint Theme Color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42" name="Section">
            <a:extLst>
              <a:ext uri="{FF2B5EF4-FFF2-40B4-BE49-F238E27FC236}">
                <a16:creationId xmlns:a16="http://schemas.microsoft.com/office/drawing/2014/main" id="{5EAC5A3C-7DDC-5E19-9448-3BC612C422E1}"/>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PowerPoint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theme colors</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5" y="1625600"/>
            <a:ext cx="1809083" cy="1733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1"/>
              <a:t>Theme colors: </a:t>
            </a:r>
            <a:r>
              <a:rPr lang="en-US" sz="825" b="0"/>
              <a:t>We have set this template’s theme colors according to the data visualization palette. This is to ensure that automated charts appear the most accessible when presenting sequential data points. These colors are only to be used in Data Vis – otherwise, please reference the Custom Colors section.</a:t>
            </a:r>
          </a:p>
        </p:txBody>
      </p:sp>
      <p:sp>
        <p:nvSpPr>
          <p:cNvPr id="2" name="Rounded Rectangle text">
            <a:extLst>
              <a:ext uri="{FF2B5EF4-FFF2-40B4-BE49-F238E27FC236}">
                <a16:creationId xmlns:a16="http://schemas.microsoft.com/office/drawing/2014/main" id="{AE7823A5-ADBF-99F1-4C6E-BF4FE5A7BA83}"/>
              </a:ext>
            </a:extLst>
          </p:cNvPr>
          <p:cNvSpPr>
            <a:spLocks/>
          </p:cNvSpPr>
          <p:nvPr userDrawn="1"/>
        </p:nvSpPr>
        <p:spPr>
          <a:xfrm>
            <a:off x="345999" y="3429000"/>
            <a:ext cx="1809083" cy="121236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685783" rtl="0" eaLnBrk="1" fontAlgn="auto" latinLnBrk="0" hangingPunct="1">
              <a:lnSpc>
                <a:spcPts val="1065"/>
              </a:lnSpc>
              <a:spcBef>
                <a:spcPts val="0"/>
              </a:spcBef>
              <a:spcAft>
                <a:spcPts val="450"/>
              </a:spcAft>
              <a:buClrTx/>
              <a:buSzTx/>
              <a:buFont typeface="Plus Jakarta Sans" panose="020B0604020202020204" pitchFamily="34" charset="0"/>
              <a:buNone/>
              <a:tabLst/>
              <a:defRPr/>
            </a:pPr>
            <a:r>
              <a:rPr lang="en-US" sz="825" b="1">
                <a:solidFill>
                  <a:schemeClr val="tx2"/>
                </a:solidFill>
              </a:rPr>
              <a:t>Custom colors: </a:t>
            </a:r>
            <a:r>
              <a:rPr lang="en-US" sz="825" b="0">
                <a:solidFill>
                  <a:schemeClr val="tx2"/>
                </a:solidFill>
              </a:rPr>
              <a:t>The primary, accent, and traffic light colors are featured in the Custom Colors section. If changing an element’s color, please use the colors in this set.</a:t>
            </a:r>
          </a:p>
        </p:txBody>
      </p:sp>
      <p:sp>
        <p:nvSpPr>
          <p:cNvPr id="3" name="Text Placeholder 2">
            <a:extLst>
              <a:ext uri="{FF2B5EF4-FFF2-40B4-BE49-F238E27FC236}">
                <a16:creationId xmlns:a16="http://schemas.microsoft.com/office/drawing/2014/main" id="{1B7CB4B2-06D2-C16D-7821-0640B9438458}"/>
              </a:ext>
            </a:extLst>
          </p:cNvPr>
          <p:cNvSpPr txBox="1">
            <a:spLocks/>
          </p:cNvSpPr>
          <p:nvPr userDrawn="1"/>
        </p:nvSpPr>
        <p:spPr bwMode="gray">
          <a:xfrm>
            <a:off x="412625" y="4759529"/>
            <a:ext cx="1809083" cy="59103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a:t>For more guidance regarding best practice in data visualization, please refer to the Brand Guidelines.</a:t>
            </a:r>
          </a:p>
        </p:txBody>
      </p:sp>
      <p:sp>
        <p:nvSpPr>
          <p:cNvPr id="20" name="Subhead 1">
            <a:extLst>
              <a:ext uri="{FF2B5EF4-FFF2-40B4-BE49-F238E27FC236}">
                <a16:creationId xmlns:a16="http://schemas.microsoft.com/office/drawing/2014/main" id="{0A512AF5-AD3D-1160-4894-E08C40AC65EB}"/>
              </a:ext>
            </a:extLst>
          </p:cNvPr>
          <p:cNvSpPr txBox="1">
            <a:spLocks/>
          </p:cNvSpPr>
          <p:nvPr userDrawn="1"/>
        </p:nvSpPr>
        <p:spPr bwMode="gray">
          <a:xfrm>
            <a:off x="3220642" y="1096966"/>
            <a:ext cx="1583459" cy="27705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rPr>
              <a:t>THEME COLORS SETTING</a:t>
            </a:r>
          </a:p>
        </p:txBody>
      </p:sp>
      <p:pic>
        <p:nvPicPr>
          <p:cNvPr id="21" name="Picture 20" descr="Colors menu">
            <a:extLst>
              <a:ext uri="{FF2B5EF4-FFF2-40B4-BE49-F238E27FC236}">
                <a16:creationId xmlns:a16="http://schemas.microsoft.com/office/drawing/2014/main" id="{E7C41DAC-9B02-C6FD-B3D8-91FC284EA58C}"/>
              </a:ext>
            </a:extLst>
          </p:cNvPr>
          <p:cNvPicPr>
            <a:picLocks noChangeAspect="1"/>
          </p:cNvPicPr>
          <p:nvPr userDrawn="1"/>
        </p:nvPicPr>
        <p:blipFill>
          <a:blip r:embed="rId2" cstate="screen">
            <a:extLst>
              <a:ext uri="{28A0092B-C50C-407E-A947-70E740481C1C}">
                <a14:useLocalDpi xmlns:a14="http://schemas.microsoft.com/office/drawing/2010/main"/>
              </a:ext>
            </a:extLst>
          </a:blip>
          <a:srcRect r="295"/>
          <a:stretch/>
        </p:blipFill>
        <p:spPr bwMode="gray">
          <a:xfrm>
            <a:off x="3220641" y="1366838"/>
            <a:ext cx="1272778" cy="4394196"/>
          </a:xfrm>
          <a:prstGeom prst="rect">
            <a:avLst/>
          </a:prstGeom>
          <a:ln w="9525">
            <a:solidFill>
              <a:schemeClr val="tx1"/>
            </a:solidFill>
          </a:ln>
        </p:spPr>
      </p:pic>
      <p:sp>
        <p:nvSpPr>
          <p:cNvPr id="27" name="Title 1">
            <a:extLst>
              <a:ext uri="{FF2B5EF4-FFF2-40B4-BE49-F238E27FC236}">
                <a16:creationId xmlns:a16="http://schemas.microsoft.com/office/drawing/2014/main" id="{A9D15B57-6958-52A1-AC6E-6F30739C4604}"/>
              </a:ext>
            </a:extLst>
          </p:cNvPr>
          <p:cNvSpPr txBox="1">
            <a:spLocks/>
          </p:cNvSpPr>
          <p:nvPr userDrawn="1"/>
        </p:nvSpPr>
        <p:spPr bwMode="gray">
          <a:xfrm>
            <a:off x="4769492" y="1515245"/>
            <a:ext cx="914874" cy="472505"/>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750" b="0" i="0" u="none" strike="noStrike" kern="1200" cap="none" spc="0" normalizeH="0" baseline="0" noProof="0">
                <a:ln>
                  <a:noFill/>
                </a:ln>
                <a:solidFill>
                  <a:srgbClr val="0D004D"/>
                </a:solidFill>
                <a:effectLst/>
                <a:uLnTx/>
                <a:uFillTx/>
                <a:latin typeface="Plus Jakarta Sans Medium" panose="020B0604030504040204"/>
                <a:ea typeface="+mj-ea"/>
                <a:cs typeface="+mj-cs"/>
              </a:rPr>
              <a:t>The</a:t>
            </a:r>
            <a:r>
              <a:rPr lang="en-US" sz="750">
                <a:solidFill>
                  <a:srgbClr val="0D004D"/>
                </a:solidFill>
                <a:latin typeface="Plus Jakarta Sans Medium" panose="020B0604030504040204"/>
              </a:rPr>
              <a:t> theme</a:t>
            </a:r>
            <a:r>
              <a:rPr kumimoji="0" lang="en-US" sz="750" b="0" i="0" u="none" strike="noStrike" kern="1200" cap="none" spc="0" normalizeH="0" baseline="0" noProof="0">
                <a:ln>
                  <a:noFill/>
                </a:ln>
                <a:solidFill>
                  <a:srgbClr val="0D004D"/>
                </a:solidFill>
                <a:effectLst/>
                <a:uLnTx/>
                <a:uFillTx/>
                <a:latin typeface="Plus Jakarta Sans Medium" panose="020B0604030504040204"/>
                <a:ea typeface="+mj-ea"/>
                <a:cs typeface="+mj-cs"/>
              </a:rPr>
              <a:t> colors are optimized for automated charts.</a:t>
            </a:r>
          </a:p>
        </p:txBody>
      </p:sp>
      <p:sp>
        <p:nvSpPr>
          <p:cNvPr id="25" name="Title 1">
            <a:extLst>
              <a:ext uri="{FF2B5EF4-FFF2-40B4-BE49-F238E27FC236}">
                <a16:creationId xmlns:a16="http://schemas.microsoft.com/office/drawing/2014/main" id="{E7ADF355-EEF1-6676-3391-435ADA5D9A05}"/>
              </a:ext>
            </a:extLst>
          </p:cNvPr>
          <p:cNvSpPr txBox="1">
            <a:spLocks/>
          </p:cNvSpPr>
          <p:nvPr userDrawn="1"/>
        </p:nvSpPr>
        <p:spPr bwMode="gray">
          <a:xfrm>
            <a:off x="4769492" y="2011294"/>
            <a:ext cx="916136" cy="472505"/>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750" b="0" i="0" u="none" strike="noStrike" kern="1200" cap="none" spc="0" normalizeH="0" baseline="0" noProof="0">
                <a:ln>
                  <a:noFill/>
                </a:ln>
                <a:solidFill>
                  <a:srgbClr val="0D004D"/>
                </a:solidFill>
                <a:effectLst/>
                <a:uLnTx/>
                <a:uFillTx/>
                <a:latin typeface="Plus Jakarta Sans Medium" panose="020B0604030504040204"/>
                <a:ea typeface="+mj-ea"/>
                <a:cs typeface="+mj-cs"/>
              </a:rPr>
              <a:t>Do not use automated tints.</a:t>
            </a:r>
          </a:p>
        </p:txBody>
      </p:sp>
      <p:grpSp>
        <p:nvGrpSpPr>
          <p:cNvPr id="22" name="Group 21" descr="Lighter and darker versions of the theme colors displayed below the first row of the Theme Colors section of the Colors menu, crossed out">
            <a:extLst>
              <a:ext uri="{FF2B5EF4-FFF2-40B4-BE49-F238E27FC236}">
                <a16:creationId xmlns:a16="http://schemas.microsoft.com/office/drawing/2014/main" id="{D4125BDA-BC0C-CD21-ACC1-0EC3549338E3}"/>
              </a:ext>
            </a:extLst>
          </p:cNvPr>
          <p:cNvGrpSpPr/>
          <p:nvPr userDrawn="1"/>
        </p:nvGrpSpPr>
        <p:grpSpPr bwMode="gray">
          <a:xfrm>
            <a:off x="3220641" y="1861423"/>
            <a:ext cx="1272778" cy="772240"/>
            <a:chOff x="2503584" y="2442876"/>
            <a:chExt cx="2201384" cy="1025560"/>
          </a:xfrm>
        </p:grpSpPr>
        <p:sp>
          <p:nvSpPr>
            <p:cNvPr id="23" name="Rectangle 22">
              <a:extLst>
                <a:ext uri="{FF2B5EF4-FFF2-40B4-BE49-F238E27FC236}">
                  <a16:creationId xmlns:a16="http://schemas.microsoft.com/office/drawing/2014/main" id="{FD6C423A-1269-0479-236C-E5CD91684555}"/>
                </a:ext>
              </a:extLst>
            </p:cNvPr>
            <p:cNvSpPr/>
            <p:nvPr/>
          </p:nvSpPr>
          <p:spPr bwMode="gray">
            <a:xfrm>
              <a:off x="2503584" y="2445616"/>
              <a:ext cx="2201384" cy="1022820"/>
            </a:xfrm>
            <a:prstGeom prst="rect">
              <a:avLst/>
            </a:prstGeom>
            <a:solidFill>
              <a:schemeClr val="bg2">
                <a:lumMod val="85000"/>
                <a:alpha val="80922"/>
              </a:scheme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cxnSp>
          <p:nvCxnSpPr>
            <p:cNvPr id="24" name="Straight Connector 23">
              <a:extLst>
                <a:ext uri="{FF2B5EF4-FFF2-40B4-BE49-F238E27FC236}">
                  <a16:creationId xmlns:a16="http://schemas.microsoft.com/office/drawing/2014/main" id="{68394944-3CB1-F204-20EA-BC3BD16DE6FB}"/>
                </a:ext>
              </a:extLst>
            </p:cNvPr>
            <p:cNvCxnSpPr>
              <a:cxnSpLocks/>
            </p:cNvCxnSpPr>
            <p:nvPr/>
          </p:nvCxnSpPr>
          <p:spPr bwMode="gray">
            <a:xfrm>
              <a:off x="2503584" y="2453444"/>
              <a:ext cx="2201384" cy="1012252"/>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26" name="Straight Connector 25">
              <a:extLst>
                <a:ext uri="{FF2B5EF4-FFF2-40B4-BE49-F238E27FC236}">
                  <a16:creationId xmlns:a16="http://schemas.microsoft.com/office/drawing/2014/main" id="{8B3FD31C-A3D3-1B7C-4C5C-40F19A121224}"/>
                </a:ext>
              </a:extLst>
            </p:cNvPr>
            <p:cNvCxnSpPr>
              <a:cxnSpLocks/>
            </p:cNvCxnSpPr>
            <p:nvPr/>
          </p:nvCxnSpPr>
          <p:spPr bwMode="gray">
            <a:xfrm flipH="1">
              <a:off x="2503584" y="2442876"/>
              <a:ext cx="2201384" cy="1022820"/>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grpSp>
      <p:sp>
        <p:nvSpPr>
          <p:cNvPr id="28" name="Title 1">
            <a:extLst>
              <a:ext uri="{FF2B5EF4-FFF2-40B4-BE49-F238E27FC236}">
                <a16:creationId xmlns:a16="http://schemas.microsoft.com/office/drawing/2014/main" id="{75463075-4A61-1CCE-347E-EC2252348A0C}"/>
              </a:ext>
            </a:extLst>
          </p:cNvPr>
          <p:cNvSpPr txBox="1">
            <a:spLocks/>
          </p:cNvSpPr>
          <p:nvPr userDrawn="1"/>
        </p:nvSpPr>
        <p:spPr bwMode="gray">
          <a:xfrm>
            <a:off x="4769494" y="3591507"/>
            <a:ext cx="916136" cy="471601"/>
          </a:xfrm>
          <a:prstGeom prst="rect">
            <a:avLst/>
          </a:prstGeom>
        </p:spPr>
        <p:txBody>
          <a:bodyPr vert="horz" wrap="square" lIns="0" tIns="0" rIns="0" bIns="0" rtlCol="0" anchor="ctr">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kumimoji="0" lang="en-US" sz="750" b="0" i="0" u="none" strike="noStrike" kern="1200" cap="none" spc="0" normalizeH="0" baseline="0" noProof="0">
                <a:ln>
                  <a:noFill/>
                </a:ln>
                <a:solidFill>
                  <a:srgbClr val="0D004D"/>
                </a:solidFill>
                <a:effectLst/>
                <a:uLnTx/>
                <a:uFillTx/>
                <a:latin typeface="Plus Jakarta Sans Medium" panose="020B0604030504040204"/>
                <a:ea typeface="+mj-ea"/>
                <a:cs typeface="+mj-cs"/>
              </a:rPr>
              <a:t>Do not use Standard Colors.</a:t>
            </a:r>
          </a:p>
        </p:txBody>
      </p:sp>
      <p:grpSp>
        <p:nvGrpSpPr>
          <p:cNvPr id="29" name="Group 28" descr="Standard Colors section of the Colors menu, crossed out">
            <a:extLst>
              <a:ext uri="{FF2B5EF4-FFF2-40B4-BE49-F238E27FC236}">
                <a16:creationId xmlns:a16="http://schemas.microsoft.com/office/drawing/2014/main" id="{A306B0C4-5E0F-805B-EC1D-59572D3CDC17}"/>
              </a:ext>
            </a:extLst>
          </p:cNvPr>
          <p:cNvGrpSpPr/>
          <p:nvPr userDrawn="1"/>
        </p:nvGrpSpPr>
        <p:grpSpPr bwMode="gray">
          <a:xfrm>
            <a:off x="3220641" y="3713625"/>
            <a:ext cx="1272778" cy="227358"/>
            <a:chOff x="2503584" y="4666500"/>
            <a:chExt cx="2201384" cy="255192"/>
          </a:xfrm>
        </p:grpSpPr>
        <p:sp>
          <p:nvSpPr>
            <p:cNvPr id="30" name="Rectangle 29">
              <a:extLst>
                <a:ext uri="{FF2B5EF4-FFF2-40B4-BE49-F238E27FC236}">
                  <a16:creationId xmlns:a16="http://schemas.microsoft.com/office/drawing/2014/main" id="{782A608A-EA2E-BB7C-23F3-BE92C95DD3AC}"/>
                </a:ext>
              </a:extLst>
            </p:cNvPr>
            <p:cNvSpPr/>
            <p:nvPr/>
          </p:nvSpPr>
          <p:spPr bwMode="gray">
            <a:xfrm>
              <a:off x="2503584" y="4667529"/>
              <a:ext cx="2201384" cy="252453"/>
            </a:xfrm>
            <a:prstGeom prst="rect">
              <a:avLst/>
            </a:prstGeom>
            <a:solidFill>
              <a:schemeClr val="bg2">
                <a:lumMod val="85000"/>
                <a:alpha val="80922"/>
              </a:schemeClr>
            </a:solidFill>
            <a:ln w="127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pSp>
          <p:nvGrpSpPr>
            <p:cNvPr id="31" name="Group 30">
              <a:extLst>
                <a:ext uri="{FF2B5EF4-FFF2-40B4-BE49-F238E27FC236}">
                  <a16:creationId xmlns:a16="http://schemas.microsoft.com/office/drawing/2014/main" id="{D70ACD29-9A23-2B00-4775-A83A3C340B96}"/>
                </a:ext>
              </a:extLst>
            </p:cNvPr>
            <p:cNvGrpSpPr/>
            <p:nvPr/>
          </p:nvGrpSpPr>
          <p:grpSpPr bwMode="gray">
            <a:xfrm>
              <a:off x="2503584" y="4666500"/>
              <a:ext cx="2201384" cy="255192"/>
              <a:chOff x="623734" y="3324550"/>
              <a:chExt cx="2078966" cy="974786"/>
            </a:xfrm>
          </p:grpSpPr>
          <p:cxnSp>
            <p:nvCxnSpPr>
              <p:cNvPr id="32" name="Straight Connector 31">
                <a:extLst>
                  <a:ext uri="{FF2B5EF4-FFF2-40B4-BE49-F238E27FC236}">
                    <a16:creationId xmlns:a16="http://schemas.microsoft.com/office/drawing/2014/main" id="{B559716B-E512-F741-BDB6-BDC24BE584EC}"/>
                  </a:ext>
                </a:extLst>
              </p:cNvPr>
              <p:cNvCxnSpPr>
                <a:cxnSpLocks/>
              </p:cNvCxnSpPr>
              <p:nvPr/>
            </p:nvCxnSpPr>
            <p:spPr bwMode="gray">
              <a:xfrm>
                <a:off x="623734" y="3324551"/>
                <a:ext cx="2078966" cy="974785"/>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cxnSp>
            <p:nvCxnSpPr>
              <p:cNvPr id="33" name="Straight Connector 32">
                <a:extLst>
                  <a:ext uri="{FF2B5EF4-FFF2-40B4-BE49-F238E27FC236}">
                    <a16:creationId xmlns:a16="http://schemas.microsoft.com/office/drawing/2014/main" id="{42812C71-5212-5AF1-72F7-F06BFFA9DBC5}"/>
                  </a:ext>
                </a:extLst>
              </p:cNvPr>
              <p:cNvCxnSpPr>
                <a:cxnSpLocks/>
              </p:cNvCxnSpPr>
              <p:nvPr/>
            </p:nvCxnSpPr>
            <p:spPr bwMode="gray">
              <a:xfrm flipH="1">
                <a:off x="623734" y="3324550"/>
                <a:ext cx="2078966" cy="972198"/>
              </a:xfrm>
              <a:prstGeom prst="line">
                <a:avLst/>
              </a:prstGeom>
              <a:solidFill>
                <a:schemeClr val="tx1">
                  <a:alpha val="50000"/>
                </a:schemeClr>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cxnSp>
        </p:grpSp>
      </p:grpSp>
      <p:cxnSp>
        <p:nvCxnSpPr>
          <p:cNvPr id="34" name="Straight Connector 33">
            <a:extLst>
              <a:ext uri="{FF2B5EF4-FFF2-40B4-BE49-F238E27FC236}">
                <a16:creationId xmlns:a16="http://schemas.microsoft.com/office/drawing/2014/main" id="{3B3E2B9A-6011-262D-367F-CC354606CC29}"/>
              </a:ext>
              <a:ext uri="{C183D7F6-B498-43B3-948B-1728B52AA6E4}">
                <adec:decorative xmlns:adec="http://schemas.microsoft.com/office/drawing/2017/decorative" val="1"/>
              </a:ext>
            </a:extLst>
          </p:cNvPr>
          <p:cNvCxnSpPr>
            <a:cxnSpLocks/>
          </p:cNvCxnSpPr>
          <p:nvPr userDrawn="1"/>
        </p:nvCxnSpPr>
        <p:spPr bwMode="gray">
          <a:xfrm flipH="1" flipV="1">
            <a:off x="4502393" y="3827307"/>
            <a:ext cx="248219" cy="1"/>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7DD2EB9F-0D50-6080-6A4F-E0DC5F8F4493}"/>
              </a:ext>
              <a:ext uri="{C183D7F6-B498-43B3-948B-1728B52AA6E4}">
                <adec:decorative xmlns:adec="http://schemas.microsoft.com/office/drawing/2017/decorative" val="1"/>
              </a:ext>
            </a:extLst>
          </p:cNvPr>
          <p:cNvCxnSpPr>
            <a:cxnSpLocks/>
          </p:cNvCxnSpPr>
          <p:nvPr userDrawn="1"/>
        </p:nvCxnSpPr>
        <p:spPr bwMode="gray">
          <a:xfrm flipH="1">
            <a:off x="4502393" y="2247543"/>
            <a:ext cx="248219"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FE8D3A89-E70E-DDE7-021E-285840325888}"/>
              </a:ext>
              <a:ext uri="{C183D7F6-B498-43B3-948B-1728B52AA6E4}">
                <adec:decorative xmlns:adec="http://schemas.microsoft.com/office/drawing/2017/decorative" val="1"/>
              </a:ext>
            </a:extLst>
          </p:cNvPr>
          <p:cNvCxnSpPr>
            <a:cxnSpLocks/>
          </p:cNvCxnSpPr>
          <p:nvPr userDrawn="1"/>
        </p:nvCxnSpPr>
        <p:spPr bwMode="gray">
          <a:xfrm flipH="1">
            <a:off x="4502393" y="1751494"/>
            <a:ext cx="248219"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56B2F530-8F39-E0B1-91C4-C21680E8FFFE}"/>
              </a:ext>
              <a:ext uri="{C183D7F6-B498-43B3-948B-1728B52AA6E4}">
                <adec:decorative xmlns:adec="http://schemas.microsoft.com/office/drawing/2017/decorative" val="1"/>
              </a:ext>
            </a:extLst>
          </p:cNvPr>
          <p:cNvCxnSpPr>
            <a:cxnSpLocks/>
          </p:cNvCxnSpPr>
          <p:nvPr userDrawn="1"/>
        </p:nvCxnSpPr>
        <p:spPr bwMode="gray">
          <a:xfrm flipH="1">
            <a:off x="5684368" y="1751494"/>
            <a:ext cx="336625" cy="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39" name="Rectangle 38">
            <a:extLst>
              <a:ext uri="{FF2B5EF4-FFF2-40B4-BE49-F238E27FC236}">
                <a16:creationId xmlns:a16="http://schemas.microsoft.com/office/drawing/2014/main" id="{709EA482-6FA9-C797-D634-2D0AD746733E}"/>
              </a:ext>
              <a:ext uri="{C183D7F6-B498-43B3-948B-1728B52AA6E4}">
                <adec:decorative xmlns:adec="http://schemas.microsoft.com/office/drawing/2017/decorative" val="1"/>
              </a:ext>
            </a:extLst>
          </p:cNvPr>
          <p:cNvSpPr/>
          <p:nvPr/>
        </p:nvSpPr>
        <p:spPr bwMode="gray">
          <a:xfrm>
            <a:off x="6020991" y="1374016"/>
            <a:ext cx="2008584" cy="4388609"/>
          </a:xfrm>
          <a:prstGeom prst="rect">
            <a:avLst/>
          </a:prstGeom>
          <a:ln w="9525">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Plus Jakarta Sans Medium" panose="020B0604030504040204"/>
              <a:ea typeface="+mn-ea"/>
              <a:cs typeface="+mn-cs"/>
            </a:endParaRPr>
          </a:p>
        </p:txBody>
      </p:sp>
      <p:graphicFrame>
        <p:nvGraphicFramePr>
          <p:cNvPr id="40" name="Chart Placeholder 9" descr="Bar graph theme colors">
            <a:extLst>
              <a:ext uri="{FF2B5EF4-FFF2-40B4-BE49-F238E27FC236}">
                <a16:creationId xmlns:a16="http://schemas.microsoft.com/office/drawing/2014/main" id="{A750D901-C06D-F23A-2288-B642D179C6AA}"/>
              </a:ext>
            </a:extLst>
          </p:cNvPr>
          <p:cNvGraphicFramePr>
            <a:graphicFrameLocks/>
          </p:cNvGraphicFramePr>
          <p:nvPr>
            <p:extLst>
              <p:ext uri="{D42A27DB-BD31-4B8C-83A1-F6EECF244321}">
                <p14:modId xmlns:p14="http://schemas.microsoft.com/office/powerpoint/2010/main" val="2686282570"/>
              </p:ext>
            </p:extLst>
          </p:nvPr>
        </p:nvGraphicFramePr>
        <p:xfrm>
          <a:off x="6136276" y="1566042"/>
          <a:ext cx="1778013" cy="21773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1" name="Chart Placeholder 10" descr="Pie graph theme colors">
            <a:extLst>
              <a:ext uri="{FF2B5EF4-FFF2-40B4-BE49-F238E27FC236}">
                <a16:creationId xmlns:a16="http://schemas.microsoft.com/office/drawing/2014/main" id="{FC179024-8977-99D8-FB5C-94EE53A01828}"/>
              </a:ext>
            </a:extLst>
          </p:cNvPr>
          <p:cNvGraphicFramePr>
            <a:graphicFrameLocks/>
          </p:cNvGraphicFramePr>
          <p:nvPr>
            <p:extLst>
              <p:ext uri="{D42A27DB-BD31-4B8C-83A1-F6EECF244321}">
                <p14:modId xmlns:p14="http://schemas.microsoft.com/office/powerpoint/2010/main" val="1528636085"/>
              </p:ext>
            </p:extLst>
          </p:nvPr>
        </p:nvGraphicFramePr>
        <p:xfrm>
          <a:off x="6136276" y="3890904"/>
          <a:ext cx="1778013" cy="1721623"/>
        </p:xfrm>
        <a:graphic>
          <a:graphicData uri="http://schemas.openxmlformats.org/drawingml/2006/chart">
            <c:chart xmlns:c="http://schemas.openxmlformats.org/drawingml/2006/chart" xmlns:r="http://schemas.openxmlformats.org/officeDocument/2006/relationships" r:id="rId4"/>
          </a:graphicData>
        </a:graphic>
      </p:graphicFrame>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412625" y="6439713"/>
            <a:ext cx="1999583"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16528792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User Guide: Typography">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6" name="Section">
            <a:extLst>
              <a:ext uri="{FF2B5EF4-FFF2-40B4-BE49-F238E27FC236}">
                <a16:creationId xmlns:a16="http://schemas.microsoft.com/office/drawing/2014/main" id="{554ECA3C-1DF4-B7F5-69F4-F7609A8B8398}"/>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Typography</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16227"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1"/>
              <a:t>Plus Jakarta Sans </a:t>
            </a:r>
            <a:r>
              <a:rPr lang="en-US" sz="825" b="0"/>
              <a:t>is our primary typeface to use across various types communications including PowerPoint presentations.</a:t>
            </a:r>
          </a:p>
          <a:p>
            <a:r>
              <a:rPr lang="en-US" sz="825" b="0"/>
              <a:t>Follow these rules for using type in our communications:</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Use only our approved typeface</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Set text primarily flush left</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Set kerning to optical</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Use consistent point sizes throughout — do not use too many different type sizes</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Limit the use of all caps</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Text-heavy documents should be well organized and use white space generously, allowing the reader’s eye to scan and flow through the material easily</a:t>
            </a:r>
          </a:p>
          <a:p>
            <a:pPr marL="102868" indent="-102868" algn="l" defTabSz="685783" rtl="0" eaLnBrk="1" latinLnBrk="0" hangingPunct="1">
              <a:lnSpc>
                <a:spcPct val="100000"/>
              </a:lnSpc>
              <a:spcBef>
                <a:spcPts val="0"/>
              </a:spcBef>
              <a:spcAft>
                <a:spcPts val="450"/>
              </a:spcAft>
              <a:buFont typeface="Plus Jakarta Sans" panose="020B0604020202020204" pitchFamily="34" charset="0"/>
              <a:buChar char="•"/>
              <a:defRPr/>
            </a:pPr>
            <a:r>
              <a:rPr lang="en-US" sz="825" kern="1200">
                <a:solidFill>
                  <a:srgbClr val="0D004D"/>
                </a:solidFill>
                <a:latin typeface="Plus Jakarta Sans Medium" panose="020B0604030504040204"/>
                <a:ea typeface="+mn-ea"/>
                <a:cs typeface="+mn-cs"/>
              </a:rPr>
              <a:t>Use Italic only for special cases, i.e., titles, names of vehicles and ships, scientific and technical terms, foreign words or phrases.</a:t>
            </a:r>
          </a:p>
          <a:p>
            <a:endParaRPr lang="en-US" sz="825" b="0"/>
          </a:p>
        </p:txBody>
      </p:sp>
      <p:sp>
        <p:nvSpPr>
          <p:cNvPr id="2" name="Title 1">
            <a:extLst>
              <a:ext uri="{FF2B5EF4-FFF2-40B4-BE49-F238E27FC236}">
                <a16:creationId xmlns:a16="http://schemas.microsoft.com/office/drawing/2014/main" id="{041F95B9-14C1-0998-1118-27703025EE2D}"/>
              </a:ext>
            </a:extLst>
          </p:cNvPr>
          <p:cNvSpPr txBox="1">
            <a:spLocks/>
          </p:cNvSpPr>
          <p:nvPr userDrawn="1"/>
        </p:nvSpPr>
        <p:spPr bwMode="gray">
          <a:xfrm>
            <a:off x="3477816" y="1366839"/>
            <a:ext cx="4808934" cy="62324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4500" b="1" i="0" u="none" strike="noStrike" kern="1200" cap="none" spc="0" normalizeH="0" baseline="0" noProof="1">
                <a:ln>
                  <a:noFill/>
                </a:ln>
                <a:solidFill>
                  <a:srgbClr val="0D004D"/>
                </a:solidFill>
                <a:effectLst/>
                <a:uLnTx/>
                <a:uFillTx/>
                <a:latin typeface="Plus Jakarta Sans" panose="020B0604030504040204"/>
                <a:ea typeface="+mj-ea"/>
                <a:cs typeface="+mj-cs"/>
              </a:rPr>
              <a:t>Title — Bold</a:t>
            </a:r>
          </a:p>
        </p:txBody>
      </p:sp>
      <p:sp>
        <p:nvSpPr>
          <p:cNvPr id="3" name="Title 1">
            <a:extLst>
              <a:ext uri="{FF2B5EF4-FFF2-40B4-BE49-F238E27FC236}">
                <a16:creationId xmlns:a16="http://schemas.microsoft.com/office/drawing/2014/main" id="{79DDA430-2E02-65E6-0DEE-220CB89390F8}"/>
              </a:ext>
            </a:extLst>
          </p:cNvPr>
          <p:cNvSpPr txBox="1">
            <a:spLocks/>
          </p:cNvSpPr>
          <p:nvPr userDrawn="1"/>
        </p:nvSpPr>
        <p:spPr bwMode="gray">
          <a:xfrm>
            <a:off x="3477816" y="2462473"/>
            <a:ext cx="4808933" cy="11541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Bef>
                <a:spcPts val="0"/>
              </a:spcBef>
              <a:defRPr/>
            </a:pPr>
            <a:r>
              <a:rPr lang="en-US" sz="750" cap="all" noProof="1">
                <a:solidFill>
                  <a:srgbClr val="0D004D"/>
                </a:solidFill>
                <a:latin typeface="Plus Jakarta Sans Medium" panose="020B0604030504040204"/>
                <a:ea typeface="+mn-ea"/>
                <a:cs typeface="+mn-cs"/>
              </a:rPr>
              <a:t>SLIDE SECTION TITLE — REGULAR ALL CAPS</a:t>
            </a:r>
          </a:p>
        </p:txBody>
      </p:sp>
      <p:sp>
        <p:nvSpPr>
          <p:cNvPr id="7" name="Title 1">
            <a:extLst>
              <a:ext uri="{FF2B5EF4-FFF2-40B4-BE49-F238E27FC236}">
                <a16:creationId xmlns:a16="http://schemas.microsoft.com/office/drawing/2014/main" id="{EAE89D40-FA37-7962-F804-74B144E2CB9F}"/>
              </a:ext>
            </a:extLst>
          </p:cNvPr>
          <p:cNvSpPr txBox="1">
            <a:spLocks/>
          </p:cNvSpPr>
          <p:nvPr userDrawn="1"/>
        </p:nvSpPr>
        <p:spPr bwMode="gray">
          <a:xfrm>
            <a:off x="3477816" y="2717671"/>
            <a:ext cx="4808933" cy="3323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1">
                <a:ln>
                  <a:noFill/>
                </a:ln>
                <a:solidFill>
                  <a:srgbClr val="0D004D"/>
                </a:solidFill>
                <a:effectLst/>
                <a:uLnTx/>
                <a:uFillTx/>
                <a:latin typeface="Plus Jakarta Sans SemiBold" panose="020B0609020204030204"/>
                <a:ea typeface="+mj-ea"/>
                <a:cs typeface="+mj-cs"/>
              </a:rPr>
              <a:t>Slide headline — SemiBold</a:t>
            </a:r>
          </a:p>
        </p:txBody>
      </p:sp>
      <p:sp>
        <p:nvSpPr>
          <p:cNvPr id="9" name="Title 1">
            <a:extLst>
              <a:ext uri="{FF2B5EF4-FFF2-40B4-BE49-F238E27FC236}">
                <a16:creationId xmlns:a16="http://schemas.microsoft.com/office/drawing/2014/main" id="{DBA1FB21-1438-AA2D-3FC5-BDBD25832C03}"/>
              </a:ext>
            </a:extLst>
          </p:cNvPr>
          <p:cNvSpPr txBox="1">
            <a:spLocks/>
          </p:cNvSpPr>
          <p:nvPr userDrawn="1"/>
        </p:nvSpPr>
        <p:spPr bwMode="gray">
          <a:xfrm>
            <a:off x="3485792" y="3466451"/>
            <a:ext cx="4800988" cy="18466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450"/>
              </a:spcAft>
              <a:buClrTx/>
              <a:buSzTx/>
              <a:buFontTx/>
              <a:buNone/>
              <a:tabLst/>
              <a:defRPr/>
            </a:pPr>
            <a:r>
              <a:rPr kumimoji="0" lang="en-US" sz="1200" b="0" i="0" u="none" strike="noStrike" kern="1200" cap="none" spc="0" normalizeH="0" baseline="0" noProof="1">
                <a:ln>
                  <a:noFill/>
                </a:ln>
                <a:solidFill>
                  <a:srgbClr val="0D004D"/>
                </a:solidFill>
                <a:effectLst/>
                <a:uLnTx/>
                <a:uFillTx/>
                <a:latin typeface="Plus Jakarta Sans SemiBold" panose="020B0609020204030204"/>
                <a:ea typeface="+mj-ea"/>
                <a:cs typeface="+mj-cs"/>
              </a:rPr>
              <a:t>Smaller subheads — SemiBold</a:t>
            </a:r>
          </a:p>
        </p:txBody>
      </p:sp>
      <p:sp>
        <p:nvSpPr>
          <p:cNvPr id="12" name="Title 1">
            <a:extLst>
              <a:ext uri="{FF2B5EF4-FFF2-40B4-BE49-F238E27FC236}">
                <a16:creationId xmlns:a16="http://schemas.microsoft.com/office/drawing/2014/main" id="{C2145967-1BCF-A0AD-9B31-667AB123C28E}"/>
              </a:ext>
            </a:extLst>
          </p:cNvPr>
          <p:cNvSpPr txBox="1">
            <a:spLocks/>
          </p:cNvSpPr>
          <p:nvPr userDrawn="1"/>
        </p:nvSpPr>
        <p:spPr bwMode="gray">
          <a:xfrm>
            <a:off x="3485792" y="3796028"/>
            <a:ext cx="4800988" cy="872034"/>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450"/>
              </a:spcAft>
              <a:buClrTx/>
              <a:buSzTx/>
              <a:buFontTx/>
              <a:buNone/>
              <a:tabLst/>
              <a:defRPr/>
            </a:pPr>
            <a:r>
              <a:rPr kumimoji="0" lang="en-US" sz="1050" b="0" i="0" u="none" strike="noStrike" kern="1200" cap="none" spc="0" normalizeH="0" baseline="0" noProof="1">
                <a:ln>
                  <a:noFill/>
                </a:ln>
                <a:solidFill>
                  <a:srgbClr val="0D004D"/>
                </a:solidFill>
                <a:effectLst/>
                <a:uLnTx/>
                <a:uFillTx/>
                <a:latin typeface="Plus Jakarta Sans Medium" panose="020B0604030504040204"/>
                <a:ea typeface="+mj-ea"/>
                <a:cs typeface="+mj-cs"/>
              </a:rPr>
              <a:t>Content— Regular</a:t>
            </a:r>
          </a:p>
          <a:p>
            <a:pPr marL="0" marR="0" lvl="0" indent="0" algn="l" defTabSz="685783" rtl="0" eaLnBrk="1" fontAlgn="auto" latinLnBrk="0" hangingPunct="1">
              <a:lnSpc>
                <a:spcPct val="100000"/>
              </a:lnSpc>
              <a:spcBef>
                <a:spcPct val="0"/>
              </a:spcBef>
              <a:spcAft>
                <a:spcPts val="450"/>
              </a:spcAft>
              <a:buClrTx/>
              <a:buSzTx/>
              <a:buFontTx/>
              <a:buNone/>
              <a:tabLst/>
              <a:defRPr/>
            </a:pPr>
            <a:r>
              <a:rPr kumimoji="0" lang="en-US" sz="1050" b="0" i="0" u="none" strike="noStrike" kern="1200" cap="none" spc="0" normalizeH="0" baseline="0" noProof="1">
                <a:ln>
                  <a:noFill/>
                </a:ln>
                <a:solidFill>
                  <a:srgbClr val="0D004D"/>
                </a:solidFill>
                <a:effectLst/>
                <a:uLnTx/>
                <a:uFillTx/>
                <a:latin typeface="Plus Jakarta Sans Medium" panose="020B0604030504040204"/>
                <a:ea typeface="+mj-ea"/>
                <a:cs typeface="+mj-cs"/>
              </a:rPr>
              <a:t>Lorem ipsum dolor sit amet, consectetur adipiscing elit, sed do eiusmod tempor incididunt ut labore et dolore magna aliqua. Ut enim ad minim veniam, quis nostrud exercitation ullamco laboris nisi ut aliquip ex ea commodo consequat. </a:t>
            </a:r>
          </a:p>
        </p:txBody>
      </p:sp>
      <p:sp>
        <p:nvSpPr>
          <p:cNvPr id="13" name="Title 1">
            <a:extLst>
              <a:ext uri="{FF2B5EF4-FFF2-40B4-BE49-F238E27FC236}">
                <a16:creationId xmlns:a16="http://schemas.microsoft.com/office/drawing/2014/main" id="{D26A9AC9-28F1-BAC6-C232-360B73B36B99}"/>
              </a:ext>
            </a:extLst>
          </p:cNvPr>
          <p:cNvSpPr txBox="1">
            <a:spLocks/>
          </p:cNvSpPr>
          <p:nvPr userDrawn="1"/>
        </p:nvSpPr>
        <p:spPr bwMode="gray">
          <a:xfrm>
            <a:off x="3477816" y="5255776"/>
            <a:ext cx="4808933" cy="10387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750" b="0" i="0" u="none" strike="noStrike" kern="1200" cap="none" spc="0" normalizeH="0" baseline="0" noProof="1">
                <a:ln>
                  <a:noFill/>
                </a:ln>
                <a:solidFill>
                  <a:srgbClr val="0D004D"/>
                </a:solidFill>
                <a:effectLst/>
                <a:uLnTx/>
                <a:uFillTx/>
                <a:latin typeface="Plus Jakarta Sans Medium" panose="020B0604030504040204"/>
                <a:ea typeface="+mj-ea"/>
                <a:cs typeface="+mj-cs"/>
              </a:rPr>
              <a:t>Annotation and citation — Regular</a:t>
            </a:r>
          </a:p>
        </p:txBody>
      </p:sp>
      <p:sp>
        <p:nvSpPr>
          <p:cNvPr id="15" name="Title 1">
            <a:extLst>
              <a:ext uri="{FF2B5EF4-FFF2-40B4-BE49-F238E27FC236}">
                <a16:creationId xmlns:a16="http://schemas.microsoft.com/office/drawing/2014/main" id="{E499D5DA-A7EC-CE09-5EF8-C14FE0A7645D}"/>
              </a:ext>
            </a:extLst>
          </p:cNvPr>
          <p:cNvSpPr txBox="1">
            <a:spLocks/>
          </p:cNvSpPr>
          <p:nvPr userDrawn="1"/>
        </p:nvSpPr>
        <p:spPr bwMode="gray">
          <a:xfrm>
            <a:off x="3477816" y="5458973"/>
            <a:ext cx="4808933" cy="8310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600" b="0" i="0" u="none" strike="noStrike" kern="1200" cap="none" spc="0" normalizeH="0" baseline="0" noProof="1">
                <a:ln>
                  <a:noFill/>
                </a:ln>
                <a:solidFill>
                  <a:srgbClr val="0D004D"/>
                </a:solidFill>
                <a:effectLst/>
                <a:uLnTx/>
                <a:uFillTx/>
                <a:latin typeface="Plus Jakarta Sans Medium" panose="020B0604030504040204"/>
                <a:ea typeface="+mj-ea"/>
                <a:cs typeface="+mj-cs"/>
              </a:rPr>
              <a:t>Footer elements — Regular</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smtClean="0"/>
              <a:pPr/>
              <a:t>‹#›</a:t>
            </a:fld>
            <a:endParaRPr lang="en-US"/>
          </a:p>
        </p:txBody>
      </p:sp>
    </p:spTree>
    <p:extLst>
      <p:ext uri="{BB962C8B-B14F-4D97-AF65-F5344CB8AC3E}">
        <p14:creationId xmlns:p14="http://schemas.microsoft.com/office/powerpoint/2010/main" val="25600027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User Guide: Pictograms and Icon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Pictograms –</a:t>
            </a:r>
          </a:p>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Lightmode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3"/>
            <a:ext cx="1766221" cy="25749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While pictograms should be used in their original Purple colorway, they can also incorporate one of three accent colors, Amber, Turquoise and Fuchsia.</a:t>
            </a:r>
          </a:p>
          <a:p>
            <a:r>
              <a:rPr lang="en-GB" sz="825">
                <a:solidFill>
                  <a:srgbClr val="0C004C"/>
                </a:solidFill>
                <a:effectLst/>
                <a:latin typeface="Plus Jakarta Sans Medium" pitchFamily="2" charset="77"/>
              </a:rPr>
              <a:t>Consider using pictograms with accent colors when: </a:t>
            </a:r>
          </a:p>
          <a:p>
            <a:pPr marL="128585" indent="-128585">
              <a:buFont typeface="Arial" panose="020B0604020202020204" pitchFamily="34" charset="0"/>
              <a:buChar char="•"/>
            </a:pPr>
            <a:r>
              <a:rPr lang="en-GB" sz="825">
                <a:solidFill>
                  <a:srgbClr val="0C004C"/>
                </a:solidFill>
                <a:effectLst/>
                <a:latin typeface="Plus Jakarta Sans Medium" pitchFamily="2" charset="77"/>
              </a:rPr>
              <a:t>calling additional attention to one in a series </a:t>
            </a:r>
          </a:p>
          <a:p>
            <a:pPr marL="128585" indent="-128585">
              <a:buFont typeface="Arial" panose="020B0604020202020204" pitchFamily="34" charset="0"/>
              <a:buChar char="•"/>
            </a:pPr>
            <a:r>
              <a:rPr lang="en-GB" sz="825">
                <a:solidFill>
                  <a:srgbClr val="0C004C"/>
                </a:solidFill>
                <a:effectLst/>
                <a:latin typeface="Plus Jakarta Sans Medium" pitchFamily="2" charset="77"/>
              </a:rPr>
              <a:t>complementing the color of a layout </a:t>
            </a:r>
          </a:p>
          <a:p>
            <a:pPr marL="128585" indent="-128585">
              <a:buFont typeface="Arial" panose="020B0604020202020204" pitchFamily="34" charset="0"/>
              <a:buChar char="•"/>
            </a:pPr>
            <a:r>
              <a:rPr lang="en-GB" sz="825">
                <a:solidFill>
                  <a:srgbClr val="0C004C"/>
                </a:solidFill>
                <a:effectLst/>
                <a:latin typeface="Plus Jakarta Sans Medium" pitchFamily="2" charset="77"/>
              </a:rPr>
              <a:t>used as a large expressive illustration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2" name="Text">
            <a:extLst>
              <a:ext uri="{FF2B5EF4-FFF2-40B4-BE49-F238E27FC236}">
                <a16:creationId xmlns:a16="http://schemas.microsoft.com/office/drawing/2014/main" id="{5DFAADE6-3259-1D3C-7867-5FC5E541770C}"/>
              </a:ext>
            </a:extLst>
          </p:cNvPr>
          <p:cNvSpPr>
            <a:spLocks/>
          </p:cNvSpPr>
          <p:nvPr userDrawn="1"/>
        </p:nvSpPr>
        <p:spPr>
          <a:xfrm>
            <a:off x="330508" y="4269821"/>
            <a:ext cx="1784043" cy="743846"/>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1065"/>
              </a:lnSpc>
            </a:pPr>
            <a:r>
              <a:rPr lang="en-US" sz="825" noProof="1">
                <a:solidFill>
                  <a:schemeClr val="tx2"/>
                </a:solidFill>
              </a:rPr>
              <a:t>Go to </a:t>
            </a:r>
            <a:r>
              <a:rPr lang="en-US" sz="825" b="1" noProof="1">
                <a:solidFill>
                  <a:schemeClr val="tx2"/>
                </a:solidFill>
                <a:hlinkClick r:id="rId2">
                  <a:extLst>
                    <a:ext uri="{A12FA001-AC4F-418D-AE19-62706E023703}">
                      <ahyp:hlinkClr xmlns:ahyp="http://schemas.microsoft.com/office/drawing/2018/hyperlinkcolor" val="tx"/>
                    </a:ext>
                  </a:extLst>
                </a:hlinkClick>
              </a:rPr>
              <a:t>Pearson Brand Hub</a:t>
            </a:r>
            <a:r>
              <a:rPr lang="en-US" sz="825" b="1" noProof="1">
                <a:solidFill>
                  <a:schemeClr val="tx2"/>
                </a:solidFill>
              </a:rPr>
              <a:t> </a:t>
            </a:r>
            <a:r>
              <a:rPr lang="en-US" sz="825" noProof="1">
                <a:solidFill>
                  <a:schemeClr val="tx2"/>
                </a:solidFill>
              </a:rPr>
              <a:t>to access the pictograms with accent colors. </a:t>
            </a:r>
            <a:endParaRPr lang="en-US" sz="825">
              <a:solidFill>
                <a:schemeClr val="tx2"/>
              </a:solidFill>
            </a:endParaRPr>
          </a:p>
        </p:txBody>
      </p:sp>
      <p:grpSp>
        <p:nvGrpSpPr>
          <p:cNvPr id="3" name="Group 2" descr="pictograms with accent colors">
            <a:extLst>
              <a:ext uri="{FF2B5EF4-FFF2-40B4-BE49-F238E27FC236}">
                <a16:creationId xmlns:a16="http://schemas.microsoft.com/office/drawing/2014/main" id="{31BBCCFD-7160-50BD-400C-BED8BEE208DD}"/>
              </a:ext>
            </a:extLst>
          </p:cNvPr>
          <p:cNvGrpSpPr/>
          <p:nvPr userDrawn="1"/>
        </p:nvGrpSpPr>
        <p:grpSpPr>
          <a:xfrm>
            <a:off x="412624" y="5125016"/>
            <a:ext cx="1619810" cy="680781"/>
            <a:chOff x="550164" y="5125013"/>
            <a:chExt cx="2159747" cy="680781"/>
          </a:xfrm>
        </p:grpSpPr>
        <p:pic>
          <p:nvPicPr>
            <p:cNvPr id="7" name="Picture 6" descr="A colorful cube with purple and yellow squares&#10;&#10;AI-generated content may be incorrect.">
              <a:extLst>
                <a:ext uri="{FF2B5EF4-FFF2-40B4-BE49-F238E27FC236}">
                  <a16:creationId xmlns:a16="http://schemas.microsoft.com/office/drawing/2014/main" id="{011BFC08-9810-AC36-4734-2DBD3E8DC8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164" y="5125013"/>
              <a:ext cx="680781" cy="680781"/>
            </a:xfrm>
            <a:prstGeom prst="rect">
              <a:avLst/>
            </a:prstGeom>
          </p:spPr>
        </p:pic>
        <p:pic>
          <p:nvPicPr>
            <p:cNvPr id="8" name="Picture 7">
              <a:extLst>
                <a:ext uri="{FF2B5EF4-FFF2-40B4-BE49-F238E27FC236}">
                  <a16:creationId xmlns:a16="http://schemas.microsoft.com/office/drawing/2014/main" id="{66DE5405-8D04-89A3-D50D-6A4E3994B4F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89647" y="5125013"/>
              <a:ext cx="680781" cy="680781"/>
            </a:xfrm>
            <a:prstGeom prst="rect">
              <a:avLst/>
            </a:prstGeom>
          </p:spPr>
        </p:pic>
        <p:pic>
          <p:nvPicPr>
            <p:cNvPr id="9" name="Picture 8">
              <a:extLst>
                <a:ext uri="{FF2B5EF4-FFF2-40B4-BE49-F238E27FC236}">
                  <a16:creationId xmlns:a16="http://schemas.microsoft.com/office/drawing/2014/main" id="{D2E79EF5-BCB0-4652-4D84-9771BDB88A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029130" y="5125013"/>
              <a:ext cx="680781" cy="680781"/>
            </a:xfrm>
            <a:prstGeom prst="rect">
              <a:avLst/>
            </a:prstGeom>
          </p:spPr>
        </p:pic>
      </p:grpSp>
      <p:pic>
        <p:nvPicPr>
          <p:cNvPr id="10" name="Picture 9" descr="A purple paper plane&#10;">
            <a:extLst>
              <a:ext uri="{FF2B5EF4-FFF2-40B4-BE49-F238E27FC236}">
                <a16:creationId xmlns:a16="http://schemas.microsoft.com/office/drawing/2014/main" id="{6706DEBC-CA78-57B6-1ABD-0E06263FCED2}"/>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2739867" y="722829"/>
            <a:ext cx="630616" cy="840821"/>
          </a:xfrm>
          <a:prstGeom prst="rect">
            <a:avLst/>
          </a:prstGeom>
        </p:spPr>
      </p:pic>
      <p:pic>
        <p:nvPicPr>
          <p:cNvPr id="12" name="Picture 11" descr="A purple and white cube&#10;">
            <a:extLst>
              <a:ext uri="{FF2B5EF4-FFF2-40B4-BE49-F238E27FC236}">
                <a16:creationId xmlns:a16="http://schemas.microsoft.com/office/drawing/2014/main" id="{BFB38276-5BA2-B22D-DD5D-36936ED25C03}"/>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3526658" y="722829"/>
            <a:ext cx="630616" cy="840821"/>
          </a:xfrm>
          <a:prstGeom prst="rect">
            <a:avLst/>
          </a:prstGeom>
        </p:spPr>
      </p:pic>
      <p:pic>
        <p:nvPicPr>
          <p:cNvPr id="13" name="Picture 12" descr="A purple and white square with a graph going up">
            <a:extLst>
              <a:ext uri="{FF2B5EF4-FFF2-40B4-BE49-F238E27FC236}">
                <a16:creationId xmlns:a16="http://schemas.microsoft.com/office/drawing/2014/main" id="{BA08C0A7-E1A4-21CF-4A94-AA95B511517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4313448" y="722829"/>
            <a:ext cx="630616" cy="840821"/>
          </a:xfrm>
          <a:prstGeom prst="rect">
            <a:avLst/>
          </a:prstGeom>
        </p:spPr>
      </p:pic>
      <p:pic>
        <p:nvPicPr>
          <p:cNvPr id="15" name="Picture 14" descr="A four white circles with arrows pointing to the center&#10;">
            <a:extLst>
              <a:ext uri="{FF2B5EF4-FFF2-40B4-BE49-F238E27FC236}">
                <a16:creationId xmlns:a16="http://schemas.microsoft.com/office/drawing/2014/main" id="{CA1EFC87-9EBE-47A0-2495-D7F88385E154}"/>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5100238" y="722829"/>
            <a:ext cx="630616" cy="840821"/>
          </a:xfrm>
          <a:prstGeom prst="rect">
            <a:avLst/>
          </a:prstGeom>
        </p:spPr>
      </p:pic>
      <p:pic>
        <p:nvPicPr>
          <p:cNvPr id="16" name="Picture 15" descr="A purple globe&#10;">
            <a:extLst>
              <a:ext uri="{FF2B5EF4-FFF2-40B4-BE49-F238E27FC236}">
                <a16:creationId xmlns:a16="http://schemas.microsoft.com/office/drawing/2014/main" id="{0917A544-91AE-E692-5BF1-53402396F1D5}"/>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5887029" y="722829"/>
            <a:ext cx="630616" cy="840821"/>
          </a:xfrm>
          <a:prstGeom prst="rect">
            <a:avLst/>
          </a:prstGeom>
        </p:spPr>
      </p:pic>
      <p:pic>
        <p:nvPicPr>
          <p:cNvPr id="17" name="Picture 16" descr="A purple and white cylinder&#10;">
            <a:extLst>
              <a:ext uri="{FF2B5EF4-FFF2-40B4-BE49-F238E27FC236}">
                <a16:creationId xmlns:a16="http://schemas.microsoft.com/office/drawing/2014/main" id="{42D8CE99-A187-B4EC-3CE8-E0A0079D147D}"/>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6673820" y="722829"/>
            <a:ext cx="630616" cy="840821"/>
          </a:xfrm>
          <a:prstGeom prst="rect">
            <a:avLst/>
          </a:prstGeom>
        </p:spPr>
      </p:pic>
      <p:pic>
        <p:nvPicPr>
          <p:cNvPr id="18" name="Picture 17" descr="A close-up of a square&#10;">
            <a:extLst>
              <a:ext uri="{FF2B5EF4-FFF2-40B4-BE49-F238E27FC236}">
                <a16:creationId xmlns:a16="http://schemas.microsoft.com/office/drawing/2014/main" id="{FD834259-89C8-6E7B-8174-C312F344B111}"/>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7460610" y="722829"/>
            <a:ext cx="630616" cy="840821"/>
          </a:xfrm>
          <a:prstGeom prst="rect">
            <a:avLst/>
          </a:prstGeom>
        </p:spPr>
      </p:pic>
      <p:pic>
        <p:nvPicPr>
          <p:cNvPr id="19" name="Picture 18" descr="A purple and white circle with a arrow&#10;">
            <a:extLst>
              <a:ext uri="{FF2B5EF4-FFF2-40B4-BE49-F238E27FC236}">
                <a16:creationId xmlns:a16="http://schemas.microsoft.com/office/drawing/2014/main" id="{6E9622CD-3F3E-E069-0117-5311FB2D87E6}"/>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8247402" y="715795"/>
            <a:ext cx="630616" cy="840821"/>
          </a:xfrm>
          <a:prstGeom prst="rect">
            <a:avLst/>
          </a:prstGeom>
        </p:spPr>
      </p:pic>
      <p:pic>
        <p:nvPicPr>
          <p:cNvPr id="20" name="Picture 19" descr="A white circle with purple">
            <a:extLst>
              <a:ext uri="{FF2B5EF4-FFF2-40B4-BE49-F238E27FC236}">
                <a16:creationId xmlns:a16="http://schemas.microsoft.com/office/drawing/2014/main" id="{91C2BF43-AAF0-002B-21FB-FA73AEB84345}"/>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2739867" y="1624887"/>
            <a:ext cx="630616" cy="840821"/>
          </a:xfrm>
          <a:prstGeom prst="rect">
            <a:avLst/>
          </a:prstGeom>
        </p:spPr>
      </p:pic>
      <p:pic>
        <p:nvPicPr>
          <p:cNvPr id="21" name="Picture 20" descr="A purple diamond with a white star">
            <a:extLst>
              <a:ext uri="{FF2B5EF4-FFF2-40B4-BE49-F238E27FC236}">
                <a16:creationId xmlns:a16="http://schemas.microsoft.com/office/drawing/2014/main" id="{2D0B2A79-999B-F7B3-8F43-08CB8D6725D9}"/>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3526658" y="1624887"/>
            <a:ext cx="630616" cy="840821"/>
          </a:xfrm>
          <a:prstGeom prst="rect">
            <a:avLst/>
          </a:prstGeom>
        </p:spPr>
      </p:pic>
      <p:pic>
        <p:nvPicPr>
          <p:cNvPr id="22" name="Picture 21" descr="A purple and blue squares with a arrow pointing up&#10;">
            <a:extLst>
              <a:ext uri="{FF2B5EF4-FFF2-40B4-BE49-F238E27FC236}">
                <a16:creationId xmlns:a16="http://schemas.microsoft.com/office/drawing/2014/main" id="{047BF9EE-1405-39B6-3F48-3A17B9054400}"/>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4313448" y="1624887"/>
            <a:ext cx="630616" cy="840821"/>
          </a:xfrm>
          <a:prstGeom prst="rect">
            <a:avLst/>
          </a:prstGeom>
        </p:spPr>
      </p:pic>
      <p:pic>
        <p:nvPicPr>
          <p:cNvPr id="23" name="Picture 22" descr="A circular arrow in a square&#10;">
            <a:extLst>
              <a:ext uri="{FF2B5EF4-FFF2-40B4-BE49-F238E27FC236}">
                <a16:creationId xmlns:a16="http://schemas.microsoft.com/office/drawing/2014/main" id="{72B05824-00A0-6F51-012E-DF99FB44AE19}"/>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5100238" y="1624887"/>
            <a:ext cx="630616" cy="840821"/>
          </a:xfrm>
          <a:prstGeom prst="rect">
            <a:avLst/>
          </a:prstGeom>
        </p:spPr>
      </p:pic>
      <p:pic>
        <p:nvPicPr>
          <p:cNvPr id="24" name="Picture 23" descr="A bright light in a circle&#10;">
            <a:extLst>
              <a:ext uri="{FF2B5EF4-FFF2-40B4-BE49-F238E27FC236}">
                <a16:creationId xmlns:a16="http://schemas.microsoft.com/office/drawing/2014/main" id="{AA92891A-8984-DEBC-0056-18C894D90216}"/>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5887029" y="1624887"/>
            <a:ext cx="630616" cy="840821"/>
          </a:xfrm>
          <a:prstGeom prst="rect">
            <a:avLst/>
          </a:prstGeom>
        </p:spPr>
      </p:pic>
      <p:pic>
        <p:nvPicPr>
          <p:cNvPr id="25" name="Picture 24" descr="A purple head silhouette">
            <a:extLst>
              <a:ext uri="{FF2B5EF4-FFF2-40B4-BE49-F238E27FC236}">
                <a16:creationId xmlns:a16="http://schemas.microsoft.com/office/drawing/2014/main" id="{236B00E7-6FE4-35FB-DDD6-49ACC5116EEC}"/>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6673820" y="1624887"/>
            <a:ext cx="630616" cy="840821"/>
          </a:xfrm>
          <a:prstGeom prst="rect">
            <a:avLst/>
          </a:prstGeom>
        </p:spPr>
      </p:pic>
      <p:pic>
        <p:nvPicPr>
          <p:cNvPr id="26" name="Picture 25" descr="A group of people in a row">
            <a:extLst>
              <a:ext uri="{FF2B5EF4-FFF2-40B4-BE49-F238E27FC236}">
                <a16:creationId xmlns:a16="http://schemas.microsoft.com/office/drawing/2014/main" id="{1A250DBC-5589-D7D8-9BCF-3FBD9D409259}"/>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7460610" y="1624887"/>
            <a:ext cx="630616" cy="840821"/>
          </a:xfrm>
          <a:prstGeom prst="rect">
            <a:avLst/>
          </a:prstGeom>
        </p:spPr>
      </p:pic>
      <p:pic>
        <p:nvPicPr>
          <p:cNvPr id="27" name="Picture 26" descr="A white circle with a purple arrow pointing up">
            <a:extLst>
              <a:ext uri="{FF2B5EF4-FFF2-40B4-BE49-F238E27FC236}">
                <a16:creationId xmlns:a16="http://schemas.microsoft.com/office/drawing/2014/main" id="{B6A7E10B-48F8-1B60-FE3E-3F9D9361288B}"/>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8247402" y="1624887"/>
            <a:ext cx="630616" cy="840821"/>
          </a:xfrm>
          <a:prstGeom prst="rect">
            <a:avLst/>
          </a:prstGeom>
        </p:spPr>
      </p:pic>
      <p:pic>
        <p:nvPicPr>
          <p:cNvPr id="28" name="Picture 27" descr="A white and purple chat bubbles&#10;">
            <a:extLst>
              <a:ext uri="{FF2B5EF4-FFF2-40B4-BE49-F238E27FC236}">
                <a16:creationId xmlns:a16="http://schemas.microsoft.com/office/drawing/2014/main" id="{E77A3DCF-3E85-A6AF-2BD4-A0AD4360B61C}"/>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2739867" y="2526945"/>
            <a:ext cx="630616" cy="840821"/>
          </a:xfrm>
          <a:prstGeom prst="rect">
            <a:avLst/>
          </a:prstGeom>
        </p:spPr>
      </p:pic>
      <p:pic>
        <p:nvPicPr>
          <p:cNvPr id="29" name="Picture 28" descr="A light bulb with rays of light&#10;">
            <a:extLst>
              <a:ext uri="{FF2B5EF4-FFF2-40B4-BE49-F238E27FC236}">
                <a16:creationId xmlns:a16="http://schemas.microsoft.com/office/drawing/2014/main" id="{329AA1E7-9607-F36F-5ABF-6F083E528939}"/>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3526658" y="2526945"/>
            <a:ext cx="630616" cy="840821"/>
          </a:xfrm>
          <a:prstGeom prst="rect">
            <a:avLst/>
          </a:prstGeom>
        </p:spPr>
      </p:pic>
      <p:pic>
        <p:nvPicPr>
          <p:cNvPr id="30" name="Picture 29" descr="A purple diamond">
            <a:extLst>
              <a:ext uri="{FF2B5EF4-FFF2-40B4-BE49-F238E27FC236}">
                <a16:creationId xmlns:a16="http://schemas.microsoft.com/office/drawing/2014/main" id="{222E1BD5-BC43-DB3E-978E-B37BF41AF65F}"/>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4313448" y="2526945"/>
            <a:ext cx="630616" cy="840821"/>
          </a:xfrm>
          <a:prstGeom prst="rect">
            <a:avLst/>
          </a:prstGeom>
        </p:spPr>
      </p:pic>
      <p:pic>
        <p:nvPicPr>
          <p:cNvPr id="31" name="Picture 30" descr="A purple triangle with a flag on top&#10;">
            <a:extLst>
              <a:ext uri="{FF2B5EF4-FFF2-40B4-BE49-F238E27FC236}">
                <a16:creationId xmlns:a16="http://schemas.microsoft.com/office/drawing/2014/main" id="{F9927230-D0DD-5D94-6DB2-D5E5C4BA4968}"/>
              </a:ext>
            </a:extLst>
          </p:cNvPr>
          <p:cNvPicPr>
            <a:picLocks noChangeAspect="1"/>
          </p:cNvPicPr>
          <p:nvPr userDrawn="1"/>
        </p:nvPicPr>
        <p:blipFill>
          <a:blip r:embed="rId25" cstate="screen">
            <a:extLst>
              <a:ext uri="{28A0092B-C50C-407E-A947-70E740481C1C}">
                <a14:useLocalDpi xmlns:a14="http://schemas.microsoft.com/office/drawing/2010/main"/>
              </a:ext>
            </a:extLst>
          </a:blip>
          <a:srcRect/>
          <a:stretch/>
        </p:blipFill>
        <p:spPr>
          <a:xfrm>
            <a:off x="5100238" y="2526945"/>
            <a:ext cx="630616" cy="840821"/>
          </a:xfrm>
          <a:prstGeom prst="rect">
            <a:avLst/>
          </a:prstGeom>
        </p:spPr>
      </p:pic>
      <p:pic>
        <p:nvPicPr>
          <p:cNvPr id="32" name="Picture 31" descr="A purple eye with white center&#10;">
            <a:extLst>
              <a:ext uri="{FF2B5EF4-FFF2-40B4-BE49-F238E27FC236}">
                <a16:creationId xmlns:a16="http://schemas.microsoft.com/office/drawing/2014/main" id="{8786A3A9-6540-5EB8-02AF-08C2D0D15C18}"/>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a:xfrm>
            <a:off x="5887029" y="2526945"/>
            <a:ext cx="630616" cy="840821"/>
          </a:xfrm>
          <a:prstGeom prst="rect">
            <a:avLst/>
          </a:prstGeom>
        </p:spPr>
      </p:pic>
      <p:pic>
        <p:nvPicPr>
          <p:cNvPr id="33" name="Picture 32" descr="A purple briefcase with a arrow&#10;">
            <a:extLst>
              <a:ext uri="{FF2B5EF4-FFF2-40B4-BE49-F238E27FC236}">
                <a16:creationId xmlns:a16="http://schemas.microsoft.com/office/drawing/2014/main" id="{5F6278FA-40E5-FD54-E596-8F568E3051E9}"/>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7460610" y="2526945"/>
            <a:ext cx="630616" cy="840821"/>
          </a:xfrm>
          <a:prstGeom prst="rect">
            <a:avLst/>
          </a:prstGeom>
        </p:spPr>
      </p:pic>
      <p:pic>
        <p:nvPicPr>
          <p:cNvPr id="34" name="Picture 33" descr="A purple head with a chip in the middle&#10;">
            <a:extLst>
              <a:ext uri="{FF2B5EF4-FFF2-40B4-BE49-F238E27FC236}">
                <a16:creationId xmlns:a16="http://schemas.microsoft.com/office/drawing/2014/main" id="{2309A011-C04F-08AB-F024-4619208760B8}"/>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a:xfrm>
            <a:off x="8247402" y="2526945"/>
            <a:ext cx="630616" cy="840821"/>
          </a:xfrm>
          <a:prstGeom prst="rect">
            <a:avLst/>
          </a:prstGeom>
        </p:spPr>
      </p:pic>
      <p:pic>
        <p:nvPicPr>
          <p:cNvPr id="35" name="Picture 34" descr="A magnifying glass with a graph&#10;">
            <a:extLst>
              <a:ext uri="{FF2B5EF4-FFF2-40B4-BE49-F238E27FC236}">
                <a16:creationId xmlns:a16="http://schemas.microsoft.com/office/drawing/2014/main" id="{2326B2BF-C7FA-E463-AFF3-EDD93A10D87E}"/>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a:xfrm>
            <a:off x="6673820" y="2526945"/>
            <a:ext cx="630616" cy="840821"/>
          </a:xfrm>
          <a:prstGeom prst="rect">
            <a:avLst/>
          </a:prstGeom>
        </p:spPr>
      </p:pic>
      <p:pic>
        <p:nvPicPr>
          <p:cNvPr id="36" name="Picture 35" descr="A white circle with a purple tick in it&#10;">
            <a:extLst>
              <a:ext uri="{FF2B5EF4-FFF2-40B4-BE49-F238E27FC236}">
                <a16:creationId xmlns:a16="http://schemas.microsoft.com/office/drawing/2014/main" id="{B8CDB3E7-9DFA-943C-86C2-BA15387C3FC5}"/>
              </a:ext>
            </a:extLst>
          </p:cNvPr>
          <p:cNvPicPr>
            <a:picLocks noChangeAspect="1"/>
          </p:cNvPicPr>
          <p:nvPr userDrawn="1"/>
        </p:nvPicPr>
        <p:blipFill>
          <a:blip r:embed="rId30" cstate="screen">
            <a:extLst>
              <a:ext uri="{28A0092B-C50C-407E-A947-70E740481C1C}">
                <a14:useLocalDpi xmlns:a14="http://schemas.microsoft.com/office/drawing/2010/main"/>
              </a:ext>
            </a:extLst>
          </a:blip>
          <a:srcRect/>
          <a:stretch/>
        </p:blipFill>
        <p:spPr>
          <a:xfrm>
            <a:off x="2739867" y="3429002"/>
            <a:ext cx="630616" cy="840821"/>
          </a:xfrm>
          <a:prstGeom prst="rect">
            <a:avLst/>
          </a:prstGeom>
        </p:spPr>
      </p:pic>
      <p:pic>
        <p:nvPicPr>
          <p:cNvPr id="37" name="Picture 36" descr="A purple triangle and white circle">
            <a:extLst>
              <a:ext uri="{FF2B5EF4-FFF2-40B4-BE49-F238E27FC236}">
                <a16:creationId xmlns:a16="http://schemas.microsoft.com/office/drawing/2014/main" id="{3311E44B-6028-5F19-9ED0-20795B9A4EF3}"/>
              </a:ext>
            </a:extLst>
          </p:cNvPr>
          <p:cNvPicPr>
            <a:picLocks noChangeAspect="1"/>
          </p:cNvPicPr>
          <p:nvPr userDrawn="1"/>
        </p:nvPicPr>
        <p:blipFill>
          <a:blip r:embed="rId31" cstate="screen">
            <a:extLst>
              <a:ext uri="{28A0092B-C50C-407E-A947-70E740481C1C}">
                <a14:useLocalDpi xmlns:a14="http://schemas.microsoft.com/office/drawing/2010/main"/>
              </a:ext>
            </a:extLst>
          </a:blip>
          <a:srcRect/>
          <a:stretch/>
        </p:blipFill>
        <p:spPr>
          <a:xfrm>
            <a:off x="3526658" y="3429002"/>
            <a:ext cx="630616" cy="840821"/>
          </a:xfrm>
          <a:prstGeom prst="rect">
            <a:avLst/>
          </a:prstGeom>
        </p:spPr>
      </p:pic>
      <p:pic>
        <p:nvPicPr>
          <p:cNvPr id="38" name="Picture 37" descr="A group of circles in a circle&#10;">
            <a:extLst>
              <a:ext uri="{FF2B5EF4-FFF2-40B4-BE49-F238E27FC236}">
                <a16:creationId xmlns:a16="http://schemas.microsoft.com/office/drawing/2014/main" id="{416B0BE8-E684-FB73-5FD9-A2C16C66498D}"/>
              </a:ext>
            </a:extLst>
          </p:cNvPr>
          <p:cNvPicPr>
            <a:picLocks noChangeAspect="1"/>
          </p:cNvPicPr>
          <p:nvPr userDrawn="1"/>
        </p:nvPicPr>
        <p:blipFill>
          <a:blip r:embed="rId32" cstate="screen">
            <a:extLst>
              <a:ext uri="{28A0092B-C50C-407E-A947-70E740481C1C}">
                <a14:useLocalDpi xmlns:a14="http://schemas.microsoft.com/office/drawing/2010/main"/>
              </a:ext>
            </a:extLst>
          </a:blip>
          <a:srcRect/>
          <a:stretch/>
        </p:blipFill>
        <p:spPr>
          <a:xfrm>
            <a:off x="4313448" y="3429002"/>
            <a:ext cx="630616" cy="840821"/>
          </a:xfrm>
          <a:prstGeom prst="rect">
            <a:avLst/>
          </a:prstGeom>
        </p:spPr>
      </p:pic>
      <p:pic>
        <p:nvPicPr>
          <p:cNvPr id="39" name="Picture 38" descr="A check mark">
            <a:extLst>
              <a:ext uri="{FF2B5EF4-FFF2-40B4-BE49-F238E27FC236}">
                <a16:creationId xmlns:a16="http://schemas.microsoft.com/office/drawing/2014/main" id="{6BDA4D64-41B6-9ACD-7AD9-2E9B16606845}"/>
              </a:ext>
            </a:extLst>
          </p:cNvPr>
          <p:cNvPicPr>
            <a:picLocks noChangeAspect="1"/>
          </p:cNvPicPr>
          <p:nvPr userDrawn="1"/>
        </p:nvPicPr>
        <p:blipFill>
          <a:blip r:embed="rId33" cstate="screen">
            <a:extLst>
              <a:ext uri="{28A0092B-C50C-407E-A947-70E740481C1C}">
                <a14:useLocalDpi xmlns:a14="http://schemas.microsoft.com/office/drawing/2010/main"/>
              </a:ext>
            </a:extLst>
          </a:blip>
          <a:srcRect/>
          <a:stretch/>
        </p:blipFill>
        <p:spPr>
          <a:xfrm>
            <a:off x="5100238" y="3429002"/>
            <a:ext cx="630616" cy="840821"/>
          </a:xfrm>
          <a:prstGeom prst="rect">
            <a:avLst/>
          </a:prstGeom>
        </p:spPr>
      </p:pic>
      <p:pic>
        <p:nvPicPr>
          <p:cNvPr id="40" name="Picture 39" descr="A star with rays&#10;">
            <a:extLst>
              <a:ext uri="{FF2B5EF4-FFF2-40B4-BE49-F238E27FC236}">
                <a16:creationId xmlns:a16="http://schemas.microsoft.com/office/drawing/2014/main" id="{ACDD156F-09AB-B863-574B-F1DB674609F4}"/>
              </a:ext>
            </a:extLst>
          </p:cNvPr>
          <p:cNvPicPr>
            <a:picLocks noChangeAspect="1"/>
          </p:cNvPicPr>
          <p:nvPr userDrawn="1"/>
        </p:nvPicPr>
        <p:blipFill>
          <a:blip r:embed="rId34" cstate="screen">
            <a:extLst>
              <a:ext uri="{28A0092B-C50C-407E-A947-70E740481C1C}">
                <a14:useLocalDpi xmlns:a14="http://schemas.microsoft.com/office/drawing/2010/main"/>
              </a:ext>
            </a:extLst>
          </a:blip>
          <a:srcRect/>
          <a:stretch/>
        </p:blipFill>
        <p:spPr>
          <a:xfrm>
            <a:off x="5887029" y="3429002"/>
            <a:ext cx="630616" cy="840821"/>
          </a:xfrm>
          <a:prstGeom prst="rect">
            <a:avLst/>
          </a:prstGeom>
        </p:spPr>
      </p:pic>
      <p:pic>
        <p:nvPicPr>
          <p:cNvPr id="41" name="Picture 40" descr="A purple circle with a horizontal line">
            <a:extLst>
              <a:ext uri="{FF2B5EF4-FFF2-40B4-BE49-F238E27FC236}">
                <a16:creationId xmlns:a16="http://schemas.microsoft.com/office/drawing/2014/main" id="{BB3DAB53-8AE7-2D10-FB60-DC34A126C172}"/>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a:xfrm>
            <a:off x="6673820" y="3429002"/>
            <a:ext cx="630616" cy="840821"/>
          </a:xfrm>
          <a:prstGeom prst="rect">
            <a:avLst/>
          </a:prstGeom>
        </p:spPr>
      </p:pic>
      <p:pic>
        <p:nvPicPr>
          <p:cNvPr id="42" name="Picture 41" descr="A cirle on inclined line in elevation">
            <a:extLst>
              <a:ext uri="{FF2B5EF4-FFF2-40B4-BE49-F238E27FC236}">
                <a16:creationId xmlns:a16="http://schemas.microsoft.com/office/drawing/2014/main" id="{06D5036D-D491-5251-95A2-5C90FD4640BA}"/>
              </a:ext>
            </a:extLst>
          </p:cNvPr>
          <p:cNvPicPr>
            <a:picLocks noChangeAspect="1"/>
          </p:cNvPicPr>
          <p:nvPr userDrawn="1"/>
        </p:nvPicPr>
        <p:blipFill>
          <a:blip r:embed="rId36" cstate="screen">
            <a:extLst>
              <a:ext uri="{28A0092B-C50C-407E-A947-70E740481C1C}">
                <a14:useLocalDpi xmlns:a14="http://schemas.microsoft.com/office/drawing/2010/main"/>
              </a:ext>
            </a:extLst>
          </a:blip>
          <a:srcRect/>
          <a:stretch/>
        </p:blipFill>
        <p:spPr>
          <a:xfrm>
            <a:off x="7460610" y="3429002"/>
            <a:ext cx="630616" cy="840821"/>
          </a:xfrm>
          <a:prstGeom prst="rect">
            <a:avLst/>
          </a:prstGeom>
        </p:spPr>
      </p:pic>
      <p:pic>
        <p:nvPicPr>
          <p:cNvPr id="43" name="Picture 42" descr="A purple leaf in a circle&#10;">
            <a:extLst>
              <a:ext uri="{FF2B5EF4-FFF2-40B4-BE49-F238E27FC236}">
                <a16:creationId xmlns:a16="http://schemas.microsoft.com/office/drawing/2014/main" id="{4AE67EAB-DDAC-0020-4109-A5039E6270B8}"/>
              </a:ext>
            </a:extLst>
          </p:cNvPr>
          <p:cNvPicPr>
            <a:picLocks noChangeAspect="1"/>
          </p:cNvPicPr>
          <p:nvPr userDrawn="1"/>
        </p:nvPicPr>
        <p:blipFill>
          <a:blip r:embed="rId37" cstate="screen">
            <a:extLst>
              <a:ext uri="{28A0092B-C50C-407E-A947-70E740481C1C}">
                <a14:useLocalDpi xmlns:a14="http://schemas.microsoft.com/office/drawing/2010/main"/>
              </a:ext>
            </a:extLst>
          </a:blip>
          <a:srcRect/>
          <a:stretch/>
        </p:blipFill>
        <p:spPr>
          <a:xfrm>
            <a:off x="8247402" y="3429002"/>
            <a:ext cx="630616" cy="840821"/>
          </a:xfrm>
          <a:prstGeom prst="rect">
            <a:avLst/>
          </a:prstGeom>
        </p:spPr>
      </p:pic>
      <p:pic>
        <p:nvPicPr>
          <p:cNvPr id="44" name="Picture 43" descr="4 circles with a square">
            <a:extLst>
              <a:ext uri="{FF2B5EF4-FFF2-40B4-BE49-F238E27FC236}">
                <a16:creationId xmlns:a16="http://schemas.microsoft.com/office/drawing/2014/main" id="{8F53F262-53E1-4714-A3A7-12C64B274D5C}"/>
              </a:ext>
            </a:extLst>
          </p:cNvPr>
          <p:cNvPicPr>
            <a:picLocks noChangeAspect="1"/>
          </p:cNvPicPr>
          <p:nvPr userDrawn="1"/>
        </p:nvPicPr>
        <p:blipFill>
          <a:blip r:embed="rId38" cstate="screen">
            <a:extLst>
              <a:ext uri="{28A0092B-C50C-407E-A947-70E740481C1C}">
                <a14:useLocalDpi xmlns:a14="http://schemas.microsoft.com/office/drawing/2010/main"/>
              </a:ext>
            </a:extLst>
          </a:blip>
          <a:srcRect/>
          <a:stretch/>
        </p:blipFill>
        <p:spPr>
          <a:xfrm>
            <a:off x="2739867" y="4331061"/>
            <a:ext cx="630616" cy="840821"/>
          </a:xfrm>
          <a:prstGeom prst="rect">
            <a:avLst/>
          </a:prstGeom>
        </p:spPr>
      </p:pic>
      <p:pic>
        <p:nvPicPr>
          <p:cNvPr id="45" name="Picture 44" descr="A building of institution&#10;">
            <a:extLst>
              <a:ext uri="{FF2B5EF4-FFF2-40B4-BE49-F238E27FC236}">
                <a16:creationId xmlns:a16="http://schemas.microsoft.com/office/drawing/2014/main" id="{5F011C60-FDBE-16E0-47D0-525628BF229A}"/>
              </a:ext>
            </a:extLst>
          </p:cNvPr>
          <p:cNvPicPr>
            <a:picLocks noChangeAspect="1"/>
          </p:cNvPicPr>
          <p:nvPr userDrawn="1"/>
        </p:nvPicPr>
        <p:blipFill>
          <a:blip r:embed="rId39" cstate="screen">
            <a:extLst>
              <a:ext uri="{28A0092B-C50C-407E-A947-70E740481C1C}">
                <a14:useLocalDpi xmlns:a14="http://schemas.microsoft.com/office/drawing/2010/main"/>
              </a:ext>
            </a:extLst>
          </a:blip>
          <a:srcRect/>
          <a:stretch/>
        </p:blipFill>
        <p:spPr>
          <a:xfrm>
            <a:off x="3526658" y="4331061"/>
            <a:ext cx="630616" cy="840821"/>
          </a:xfrm>
          <a:prstGeom prst="rect">
            <a:avLst/>
          </a:prstGeom>
        </p:spPr>
      </p:pic>
      <p:pic>
        <p:nvPicPr>
          <p:cNvPr id="46" name="Picture 45" descr="A building">
            <a:extLst>
              <a:ext uri="{FF2B5EF4-FFF2-40B4-BE49-F238E27FC236}">
                <a16:creationId xmlns:a16="http://schemas.microsoft.com/office/drawing/2014/main" id="{834CB413-28D2-0F60-7719-B548A012E2A9}"/>
              </a:ext>
            </a:extLst>
          </p:cNvPr>
          <p:cNvPicPr>
            <a:picLocks noChangeAspect="1"/>
          </p:cNvPicPr>
          <p:nvPr userDrawn="1"/>
        </p:nvPicPr>
        <p:blipFill>
          <a:blip r:embed="rId40" cstate="screen">
            <a:extLst>
              <a:ext uri="{28A0092B-C50C-407E-A947-70E740481C1C}">
                <a14:useLocalDpi xmlns:a14="http://schemas.microsoft.com/office/drawing/2010/main"/>
              </a:ext>
            </a:extLst>
          </a:blip>
          <a:srcRect/>
          <a:stretch/>
        </p:blipFill>
        <p:spPr>
          <a:xfrm>
            <a:off x="4313448" y="4331061"/>
            <a:ext cx="630616" cy="840821"/>
          </a:xfrm>
          <a:prstGeom prst="rect">
            <a:avLst/>
          </a:prstGeom>
        </p:spPr>
      </p:pic>
      <p:pic>
        <p:nvPicPr>
          <p:cNvPr id="47" name="Picture 46" descr="A blue and white circle and triangle&#10;">
            <a:extLst>
              <a:ext uri="{FF2B5EF4-FFF2-40B4-BE49-F238E27FC236}">
                <a16:creationId xmlns:a16="http://schemas.microsoft.com/office/drawing/2014/main" id="{A8CFB217-D041-4988-AD0A-8A4BA24A68EC}"/>
              </a:ext>
            </a:extLst>
          </p:cNvPr>
          <p:cNvPicPr>
            <a:picLocks noChangeAspect="1"/>
          </p:cNvPicPr>
          <p:nvPr userDrawn="1"/>
        </p:nvPicPr>
        <p:blipFill>
          <a:blip r:embed="rId41" cstate="screen">
            <a:extLst>
              <a:ext uri="{28A0092B-C50C-407E-A947-70E740481C1C}">
                <a14:useLocalDpi xmlns:a14="http://schemas.microsoft.com/office/drawing/2010/main"/>
              </a:ext>
            </a:extLst>
          </a:blip>
          <a:srcRect/>
          <a:stretch/>
        </p:blipFill>
        <p:spPr>
          <a:xfrm>
            <a:off x="5100238" y="4331061"/>
            <a:ext cx="630616" cy="840821"/>
          </a:xfrm>
          <a:prstGeom prst="rect">
            <a:avLst/>
          </a:prstGeom>
        </p:spPr>
      </p:pic>
      <p:pic>
        <p:nvPicPr>
          <p:cNvPr id="48" name="Picture 47" descr="A magnifying glass and a piece of paper">
            <a:extLst>
              <a:ext uri="{FF2B5EF4-FFF2-40B4-BE49-F238E27FC236}">
                <a16:creationId xmlns:a16="http://schemas.microsoft.com/office/drawing/2014/main" id="{E3C1D33D-90C6-5739-8829-076FD6D94C38}"/>
              </a:ext>
            </a:extLst>
          </p:cNvPr>
          <p:cNvPicPr>
            <a:picLocks noChangeAspect="1"/>
          </p:cNvPicPr>
          <p:nvPr userDrawn="1"/>
        </p:nvPicPr>
        <p:blipFill>
          <a:blip r:embed="rId42" cstate="screen">
            <a:extLst>
              <a:ext uri="{28A0092B-C50C-407E-A947-70E740481C1C}">
                <a14:useLocalDpi xmlns:a14="http://schemas.microsoft.com/office/drawing/2010/main"/>
              </a:ext>
            </a:extLst>
          </a:blip>
          <a:srcRect/>
          <a:stretch/>
        </p:blipFill>
        <p:spPr>
          <a:xfrm>
            <a:off x="5887029" y="4331061"/>
            <a:ext cx="630616" cy="840821"/>
          </a:xfrm>
          <a:prstGeom prst="rect">
            <a:avLst/>
          </a:prstGeom>
        </p:spPr>
      </p:pic>
      <p:pic>
        <p:nvPicPr>
          <p:cNvPr id="49" name="Picture 48" descr="A white circle with a purple circle in the middle&#10;">
            <a:extLst>
              <a:ext uri="{FF2B5EF4-FFF2-40B4-BE49-F238E27FC236}">
                <a16:creationId xmlns:a16="http://schemas.microsoft.com/office/drawing/2014/main" id="{69F4DBB8-A2C6-D0B8-5E28-2D9A9B988947}"/>
              </a:ext>
            </a:extLst>
          </p:cNvPr>
          <p:cNvPicPr>
            <a:picLocks noChangeAspect="1"/>
          </p:cNvPicPr>
          <p:nvPr userDrawn="1"/>
        </p:nvPicPr>
        <p:blipFill>
          <a:blip r:embed="rId43" cstate="screen">
            <a:extLst>
              <a:ext uri="{28A0092B-C50C-407E-A947-70E740481C1C}">
                <a14:useLocalDpi xmlns:a14="http://schemas.microsoft.com/office/drawing/2010/main"/>
              </a:ext>
            </a:extLst>
          </a:blip>
          <a:srcRect/>
          <a:stretch/>
        </p:blipFill>
        <p:spPr>
          <a:xfrm>
            <a:off x="6673820" y="4331061"/>
            <a:ext cx="630616" cy="840821"/>
          </a:xfrm>
          <a:prstGeom prst="rect">
            <a:avLst/>
          </a:prstGeom>
        </p:spPr>
      </p:pic>
      <p:pic>
        <p:nvPicPr>
          <p:cNvPr id="50" name="Picture 49" descr="A diamond in a circle">
            <a:extLst>
              <a:ext uri="{FF2B5EF4-FFF2-40B4-BE49-F238E27FC236}">
                <a16:creationId xmlns:a16="http://schemas.microsoft.com/office/drawing/2014/main" id="{E28DE957-28A1-E9C3-EF2F-B99739058C75}"/>
              </a:ext>
            </a:extLst>
          </p:cNvPr>
          <p:cNvPicPr>
            <a:picLocks noChangeAspect="1"/>
          </p:cNvPicPr>
          <p:nvPr userDrawn="1"/>
        </p:nvPicPr>
        <p:blipFill>
          <a:blip r:embed="rId44" cstate="screen">
            <a:extLst>
              <a:ext uri="{28A0092B-C50C-407E-A947-70E740481C1C}">
                <a14:useLocalDpi xmlns:a14="http://schemas.microsoft.com/office/drawing/2010/main"/>
              </a:ext>
            </a:extLst>
          </a:blip>
          <a:srcRect/>
          <a:stretch/>
        </p:blipFill>
        <p:spPr>
          <a:xfrm>
            <a:off x="7460610" y="4331061"/>
            <a:ext cx="630616" cy="840821"/>
          </a:xfrm>
          <a:prstGeom prst="rect">
            <a:avLst/>
          </a:prstGeom>
        </p:spPr>
      </p:pic>
      <p:pic>
        <p:nvPicPr>
          <p:cNvPr id="51" name="Picture 50" descr="Stacked circuit boards">
            <a:extLst>
              <a:ext uri="{FF2B5EF4-FFF2-40B4-BE49-F238E27FC236}">
                <a16:creationId xmlns:a16="http://schemas.microsoft.com/office/drawing/2014/main" id="{A6F31830-CD2C-EA16-0983-8D83715CD2EA}"/>
              </a:ext>
            </a:extLst>
          </p:cNvPr>
          <p:cNvPicPr>
            <a:picLocks noChangeAspect="1"/>
          </p:cNvPicPr>
          <p:nvPr userDrawn="1"/>
        </p:nvPicPr>
        <p:blipFill>
          <a:blip r:embed="rId45" cstate="screen">
            <a:extLst>
              <a:ext uri="{28A0092B-C50C-407E-A947-70E740481C1C}">
                <a14:useLocalDpi xmlns:a14="http://schemas.microsoft.com/office/drawing/2010/main"/>
              </a:ext>
            </a:extLst>
          </a:blip>
          <a:srcRect/>
          <a:stretch/>
        </p:blipFill>
        <p:spPr>
          <a:xfrm>
            <a:off x="8247402" y="4331061"/>
            <a:ext cx="630616" cy="840821"/>
          </a:xfrm>
          <a:prstGeom prst="rect">
            <a:avLst/>
          </a:prstGeom>
        </p:spPr>
      </p:pic>
      <p:pic>
        <p:nvPicPr>
          <p:cNvPr id="52" name="Picture 51" descr="A circular object with arrows pointing to the center&#10;">
            <a:extLst>
              <a:ext uri="{FF2B5EF4-FFF2-40B4-BE49-F238E27FC236}">
                <a16:creationId xmlns:a16="http://schemas.microsoft.com/office/drawing/2014/main" id="{7C5029A4-3385-DADA-CF09-24BAF1076E9E}"/>
              </a:ext>
            </a:extLst>
          </p:cNvPr>
          <p:cNvPicPr>
            <a:picLocks noChangeAspect="1"/>
          </p:cNvPicPr>
          <p:nvPr userDrawn="1"/>
        </p:nvPicPr>
        <p:blipFill>
          <a:blip r:embed="rId46" cstate="screen">
            <a:extLst>
              <a:ext uri="{28A0092B-C50C-407E-A947-70E740481C1C}">
                <a14:useLocalDpi xmlns:a14="http://schemas.microsoft.com/office/drawing/2010/main"/>
              </a:ext>
            </a:extLst>
          </a:blip>
          <a:srcRect/>
          <a:stretch/>
        </p:blipFill>
        <p:spPr>
          <a:xfrm>
            <a:off x="2739867" y="5233121"/>
            <a:ext cx="630616" cy="840821"/>
          </a:xfrm>
          <a:prstGeom prst="rect">
            <a:avLst/>
          </a:prstGeom>
        </p:spPr>
      </p:pic>
      <p:pic>
        <p:nvPicPr>
          <p:cNvPr id="53" name="Picture 52" descr="A circular arrows and circles&#10;">
            <a:extLst>
              <a:ext uri="{FF2B5EF4-FFF2-40B4-BE49-F238E27FC236}">
                <a16:creationId xmlns:a16="http://schemas.microsoft.com/office/drawing/2014/main" id="{765C7F41-4D55-B20F-6E41-B5450F3594DA}"/>
              </a:ext>
            </a:extLst>
          </p:cNvPr>
          <p:cNvPicPr>
            <a:picLocks noChangeAspect="1"/>
          </p:cNvPicPr>
          <p:nvPr userDrawn="1"/>
        </p:nvPicPr>
        <p:blipFill>
          <a:blip r:embed="rId47" cstate="screen">
            <a:extLst>
              <a:ext uri="{28A0092B-C50C-407E-A947-70E740481C1C}">
                <a14:useLocalDpi xmlns:a14="http://schemas.microsoft.com/office/drawing/2010/main"/>
              </a:ext>
            </a:extLst>
          </a:blip>
          <a:srcRect/>
          <a:stretch/>
        </p:blipFill>
        <p:spPr>
          <a:xfrm>
            <a:off x="3526658" y="5233121"/>
            <a:ext cx="630616" cy="840821"/>
          </a:xfrm>
          <a:prstGeom prst="rect">
            <a:avLst/>
          </a:prstGeom>
        </p:spPr>
      </p:pic>
      <p:pic>
        <p:nvPicPr>
          <p:cNvPr id="54" name="Picture 53" descr="A blue and white square with a chess marker&#10;">
            <a:extLst>
              <a:ext uri="{FF2B5EF4-FFF2-40B4-BE49-F238E27FC236}">
                <a16:creationId xmlns:a16="http://schemas.microsoft.com/office/drawing/2014/main" id="{1D5180FB-B51F-9A0B-FE91-C598430B0CF5}"/>
              </a:ext>
            </a:extLst>
          </p:cNvPr>
          <p:cNvPicPr>
            <a:picLocks noChangeAspect="1"/>
          </p:cNvPicPr>
          <p:nvPr userDrawn="1"/>
        </p:nvPicPr>
        <p:blipFill>
          <a:blip r:embed="rId48" cstate="screen">
            <a:extLst>
              <a:ext uri="{28A0092B-C50C-407E-A947-70E740481C1C}">
                <a14:useLocalDpi xmlns:a14="http://schemas.microsoft.com/office/drawing/2010/main"/>
              </a:ext>
            </a:extLst>
          </a:blip>
          <a:srcRect/>
          <a:stretch/>
        </p:blipFill>
        <p:spPr>
          <a:xfrm>
            <a:off x="4313448" y="5233121"/>
            <a:ext cx="630616" cy="840821"/>
          </a:xfrm>
          <a:prstGeom prst="rect">
            <a:avLst/>
          </a:prstGeom>
        </p:spPr>
      </p:pic>
      <p:pic>
        <p:nvPicPr>
          <p:cNvPr id="55" name="Picture 54" descr="A purple eye">
            <a:extLst>
              <a:ext uri="{FF2B5EF4-FFF2-40B4-BE49-F238E27FC236}">
                <a16:creationId xmlns:a16="http://schemas.microsoft.com/office/drawing/2014/main" id="{03694271-7C32-5C1D-ACED-E96D268E8890}"/>
              </a:ext>
            </a:extLst>
          </p:cNvPr>
          <p:cNvPicPr>
            <a:picLocks noChangeAspect="1"/>
          </p:cNvPicPr>
          <p:nvPr userDrawn="1"/>
        </p:nvPicPr>
        <p:blipFill>
          <a:blip r:embed="rId49" cstate="screen">
            <a:extLst>
              <a:ext uri="{28A0092B-C50C-407E-A947-70E740481C1C}">
                <a14:useLocalDpi xmlns:a14="http://schemas.microsoft.com/office/drawing/2010/main"/>
              </a:ext>
            </a:extLst>
          </a:blip>
          <a:srcRect/>
          <a:stretch/>
        </p:blipFill>
        <p:spPr>
          <a:xfrm>
            <a:off x="5100238" y="5233121"/>
            <a:ext cx="630616" cy="840821"/>
          </a:xfrm>
          <a:prstGeom prst="rect">
            <a:avLst/>
          </a:prstGeom>
        </p:spPr>
      </p:pic>
      <p:pic>
        <p:nvPicPr>
          <p:cNvPr id="56" name="Picture 55" descr="A close-up of a fingerprint&#10;">
            <a:extLst>
              <a:ext uri="{FF2B5EF4-FFF2-40B4-BE49-F238E27FC236}">
                <a16:creationId xmlns:a16="http://schemas.microsoft.com/office/drawing/2014/main" id="{88AFA250-5DFC-4E1E-4A49-3F054A525500}"/>
              </a:ext>
            </a:extLst>
          </p:cNvPr>
          <p:cNvPicPr>
            <a:picLocks noChangeAspect="1"/>
          </p:cNvPicPr>
          <p:nvPr userDrawn="1"/>
        </p:nvPicPr>
        <p:blipFill>
          <a:blip r:embed="rId50" cstate="screen">
            <a:extLst>
              <a:ext uri="{28A0092B-C50C-407E-A947-70E740481C1C}">
                <a14:useLocalDpi xmlns:a14="http://schemas.microsoft.com/office/drawing/2010/main"/>
              </a:ext>
            </a:extLst>
          </a:blip>
          <a:srcRect/>
          <a:stretch/>
        </p:blipFill>
        <p:spPr>
          <a:xfrm>
            <a:off x="5887029" y="5233121"/>
            <a:ext cx="630616" cy="840821"/>
          </a:xfrm>
          <a:prstGeom prst="rect">
            <a:avLst/>
          </a:prstGeom>
        </p:spPr>
      </p:pic>
      <p:pic>
        <p:nvPicPr>
          <p:cNvPr id="57" name="Picture 56" descr="A purple circle with squares and lines&#10;">
            <a:extLst>
              <a:ext uri="{FF2B5EF4-FFF2-40B4-BE49-F238E27FC236}">
                <a16:creationId xmlns:a16="http://schemas.microsoft.com/office/drawing/2014/main" id="{1856199F-11D7-F62B-CAEC-893DFCEC7789}"/>
              </a:ext>
            </a:extLst>
          </p:cNvPr>
          <p:cNvPicPr>
            <a:picLocks noChangeAspect="1"/>
          </p:cNvPicPr>
          <p:nvPr userDrawn="1"/>
        </p:nvPicPr>
        <p:blipFill>
          <a:blip r:embed="rId51" cstate="screen">
            <a:extLst>
              <a:ext uri="{28A0092B-C50C-407E-A947-70E740481C1C}">
                <a14:useLocalDpi xmlns:a14="http://schemas.microsoft.com/office/drawing/2010/main"/>
              </a:ext>
            </a:extLst>
          </a:blip>
          <a:srcRect/>
          <a:stretch/>
        </p:blipFill>
        <p:spPr>
          <a:xfrm>
            <a:off x="7460610" y="5233121"/>
            <a:ext cx="630616" cy="840821"/>
          </a:xfrm>
          <a:prstGeom prst="rect">
            <a:avLst/>
          </a:prstGeom>
        </p:spPr>
      </p:pic>
      <p:pic>
        <p:nvPicPr>
          <p:cNvPr id="58" name="Picture 57" descr="A purple head ">
            <a:extLst>
              <a:ext uri="{FF2B5EF4-FFF2-40B4-BE49-F238E27FC236}">
                <a16:creationId xmlns:a16="http://schemas.microsoft.com/office/drawing/2014/main" id="{DC38636B-D5D3-590F-2AEB-2F57EC8A311C}"/>
              </a:ext>
            </a:extLst>
          </p:cNvPr>
          <p:cNvPicPr>
            <a:picLocks noChangeAspect="1"/>
          </p:cNvPicPr>
          <p:nvPr userDrawn="1"/>
        </p:nvPicPr>
        <p:blipFill>
          <a:blip r:embed="rId52" cstate="screen">
            <a:extLst>
              <a:ext uri="{28A0092B-C50C-407E-A947-70E740481C1C}">
                <a14:useLocalDpi xmlns:a14="http://schemas.microsoft.com/office/drawing/2010/main"/>
              </a:ext>
            </a:extLst>
          </a:blip>
          <a:srcRect/>
          <a:stretch/>
        </p:blipFill>
        <p:spPr>
          <a:xfrm>
            <a:off x="6673820" y="5233121"/>
            <a:ext cx="630616" cy="840821"/>
          </a:xfrm>
          <a:prstGeom prst="rect">
            <a:avLst/>
          </a:prstGeom>
        </p:spPr>
      </p:pic>
    </p:spTree>
    <p:extLst>
      <p:ext uri="{BB962C8B-B14F-4D97-AF65-F5344CB8AC3E}">
        <p14:creationId xmlns:p14="http://schemas.microsoft.com/office/powerpoint/2010/main" val="25997655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User Guide: Pictograms and Icons">
    <p:bg>
      <p:bgPr>
        <a:solidFill>
          <a:srgbClr val="0D004D"/>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Pictograms –</a:t>
            </a:r>
          </a:p>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Darkmode</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5" y="1625600"/>
            <a:ext cx="1751933" cy="467995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While pictograms should be used in their original Purple colorway, they can also incorporate one of three accent colors, Amber, Turquoise and Fuchsia.</a:t>
            </a:r>
          </a:p>
          <a:p>
            <a:r>
              <a:rPr lang="en-GB" sz="825">
                <a:solidFill>
                  <a:srgbClr val="0C004C"/>
                </a:solidFill>
                <a:effectLst/>
                <a:latin typeface="Plus Jakarta Sans Medium" pitchFamily="2" charset="77"/>
              </a:rPr>
              <a:t>Consider using pictograms with accent colors when: </a:t>
            </a:r>
          </a:p>
          <a:p>
            <a:pPr marL="128585" indent="-128585">
              <a:buFont typeface="Arial" panose="020B0604020202020204" pitchFamily="34" charset="0"/>
              <a:buChar char="•"/>
            </a:pPr>
            <a:r>
              <a:rPr lang="en-GB" sz="825">
                <a:solidFill>
                  <a:srgbClr val="0C004C"/>
                </a:solidFill>
                <a:effectLst/>
                <a:latin typeface="Plus Jakarta Sans Medium" pitchFamily="2" charset="77"/>
              </a:rPr>
              <a:t>calling additional attention to one in a series </a:t>
            </a:r>
          </a:p>
          <a:p>
            <a:pPr marL="128585" indent="-128585">
              <a:buFont typeface="Arial" panose="020B0604020202020204" pitchFamily="34" charset="0"/>
              <a:buChar char="•"/>
            </a:pPr>
            <a:r>
              <a:rPr lang="en-GB" sz="825">
                <a:solidFill>
                  <a:srgbClr val="0C004C"/>
                </a:solidFill>
                <a:effectLst/>
                <a:latin typeface="Plus Jakarta Sans Medium" pitchFamily="2" charset="77"/>
              </a:rPr>
              <a:t>complementing the color of a layout </a:t>
            </a:r>
          </a:p>
          <a:p>
            <a:pPr marL="128585" indent="-128585">
              <a:buFont typeface="Arial" panose="020B0604020202020204" pitchFamily="34" charset="0"/>
              <a:buChar char="•"/>
            </a:pPr>
            <a:r>
              <a:rPr lang="en-GB" sz="825">
                <a:solidFill>
                  <a:srgbClr val="0C004C"/>
                </a:solidFill>
                <a:effectLst/>
                <a:latin typeface="Plus Jakarta Sans Medium" pitchFamily="2" charset="77"/>
              </a:rPr>
              <a:t>used as a large expressive illustration </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userDrawn="1">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bg1"/>
                </a:solidFill>
              </a:defRPr>
            </a:lvl1pPr>
          </a:lstStyle>
          <a:p>
            <a:fld id="{27BB625B-AB5A-C845-B50B-ED205C3DDF7A}" type="slidenum">
              <a:rPr lang="en-US" smtClean="0"/>
              <a:pPr/>
              <a:t>‹#›</a:t>
            </a:fld>
            <a:endParaRPr lang="en-US"/>
          </a:p>
        </p:txBody>
      </p:sp>
      <p:sp>
        <p:nvSpPr>
          <p:cNvPr id="2" name="Text">
            <a:extLst>
              <a:ext uri="{FF2B5EF4-FFF2-40B4-BE49-F238E27FC236}">
                <a16:creationId xmlns:a16="http://schemas.microsoft.com/office/drawing/2014/main" id="{F104E53C-6716-4A3C-314D-EC0B86CF0F3C}"/>
              </a:ext>
            </a:extLst>
          </p:cNvPr>
          <p:cNvSpPr>
            <a:spLocks/>
          </p:cNvSpPr>
          <p:nvPr userDrawn="1"/>
        </p:nvSpPr>
        <p:spPr>
          <a:xfrm>
            <a:off x="330508" y="4269821"/>
            <a:ext cx="1784043" cy="743846"/>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ts val="1065"/>
              </a:lnSpc>
            </a:pPr>
            <a:r>
              <a:rPr lang="en-US" sz="825" noProof="1">
                <a:solidFill>
                  <a:schemeClr val="tx2"/>
                </a:solidFill>
              </a:rPr>
              <a:t>Go to </a:t>
            </a:r>
            <a:r>
              <a:rPr lang="en-US" sz="825" b="1" noProof="1">
                <a:solidFill>
                  <a:schemeClr val="tx2"/>
                </a:solidFill>
                <a:hlinkClick r:id="rId2">
                  <a:extLst>
                    <a:ext uri="{A12FA001-AC4F-418D-AE19-62706E023703}">
                      <ahyp:hlinkClr xmlns:ahyp="http://schemas.microsoft.com/office/drawing/2018/hyperlinkcolor" val="tx"/>
                    </a:ext>
                  </a:extLst>
                </a:hlinkClick>
              </a:rPr>
              <a:t>Pearson Brand Hub</a:t>
            </a:r>
            <a:r>
              <a:rPr lang="en-US" sz="825" b="1" noProof="1">
                <a:solidFill>
                  <a:schemeClr val="tx2"/>
                </a:solidFill>
              </a:rPr>
              <a:t> </a:t>
            </a:r>
            <a:r>
              <a:rPr lang="en-US" sz="825" noProof="1">
                <a:solidFill>
                  <a:schemeClr val="tx2"/>
                </a:solidFill>
              </a:rPr>
              <a:t>to access the pictograms with accent colors. </a:t>
            </a:r>
            <a:endParaRPr lang="en-US" sz="825">
              <a:solidFill>
                <a:schemeClr val="tx2"/>
              </a:solidFill>
            </a:endParaRPr>
          </a:p>
        </p:txBody>
      </p:sp>
      <p:grpSp>
        <p:nvGrpSpPr>
          <p:cNvPr id="3" name="Group 2" descr="pictograms with accent colors">
            <a:extLst>
              <a:ext uri="{FF2B5EF4-FFF2-40B4-BE49-F238E27FC236}">
                <a16:creationId xmlns:a16="http://schemas.microsoft.com/office/drawing/2014/main" id="{7C3C6516-0D1F-DE93-B519-0D14733AECE8}"/>
              </a:ext>
            </a:extLst>
          </p:cNvPr>
          <p:cNvGrpSpPr/>
          <p:nvPr userDrawn="1"/>
        </p:nvGrpSpPr>
        <p:grpSpPr>
          <a:xfrm>
            <a:off x="412624" y="5125016"/>
            <a:ext cx="1619810" cy="680781"/>
            <a:chOff x="550164" y="5125013"/>
            <a:chExt cx="2159747" cy="680781"/>
          </a:xfrm>
        </p:grpSpPr>
        <p:pic>
          <p:nvPicPr>
            <p:cNvPr id="7" name="Picture 6" descr="A colorful cube with purple and yellow squares&#10;&#10;AI-generated content may be incorrect.">
              <a:extLst>
                <a:ext uri="{FF2B5EF4-FFF2-40B4-BE49-F238E27FC236}">
                  <a16:creationId xmlns:a16="http://schemas.microsoft.com/office/drawing/2014/main" id="{310D9A04-0514-F3DF-3835-79964BDE78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164" y="5125013"/>
              <a:ext cx="680781" cy="680781"/>
            </a:xfrm>
            <a:prstGeom prst="rect">
              <a:avLst/>
            </a:prstGeom>
          </p:spPr>
        </p:pic>
        <p:pic>
          <p:nvPicPr>
            <p:cNvPr id="8" name="Picture 7">
              <a:extLst>
                <a:ext uri="{FF2B5EF4-FFF2-40B4-BE49-F238E27FC236}">
                  <a16:creationId xmlns:a16="http://schemas.microsoft.com/office/drawing/2014/main" id="{E6A36EFE-3215-5496-0828-DDC5F070DC3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89647" y="5125013"/>
              <a:ext cx="680781" cy="680781"/>
            </a:xfrm>
            <a:prstGeom prst="rect">
              <a:avLst/>
            </a:prstGeom>
          </p:spPr>
        </p:pic>
        <p:pic>
          <p:nvPicPr>
            <p:cNvPr id="9" name="Picture 8">
              <a:extLst>
                <a:ext uri="{FF2B5EF4-FFF2-40B4-BE49-F238E27FC236}">
                  <a16:creationId xmlns:a16="http://schemas.microsoft.com/office/drawing/2014/main" id="{B1FB22F5-ED55-1BB7-72C0-203864AEF9F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029130" y="5125013"/>
              <a:ext cx="680781" cy="680781"/>
            </a:xfrm>
            <a:prstGeom prst="rect">
              <a:avLst/>
            </a:prstGeom>
          </p:spPr>
        </p:pic>
      </p:grpSp>
      <p:pic>
        <p:nvPicPr>
          <p:cNvPr id="10" name="Picture 9" descr="A purple paper plane">
            <a:extLst>
              <a:ext uri="{FF2B5EF4-FFF2-40B4-BE49-F238E27FC236}">
                <a16:creationId xmlns:a16="http://schemas.microsoft.com/office/drawing/2014/main" id="{169DB5D7-A537-59D3-CAB1-52B43BB61C4C}"/>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2739867" y="722829"/>
            <a:ext cx="630616" cy="840821"/>
          </a:xfrm>
          <a:prstGeom prst="rect">
            <a:avLst/>
          </a:prstGeom>
        </p:spPr>
      </p:pic>
      <p:pic>
        <p:nvPicPr>
          <p:cNvPr id="12" name="Picture 11" descr="A purple cube with white lines&#10;">
            <a:extLst>
              <a:ext uri="{FF2B5EF4-FFF2-40B4-BE49-F238E27FC236}">
                <a16:creationId xmlns:a16="http://schemas.microsoft.com/office/drawing/2014/main" id="{10D96894-A8CF-E764-4CF1-EBE546C8E9B0}"/>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3526658" y="722829"/>
            <a:ext cx="630616" cy="840821"/>
          </a:xfrm>
          <a:prstGeom prst="rect">
            <a:avLst/>
          </a:prstGeom>
        </p:spPr>
      </p:pic>
      <p:pic>
        <p:nvPicPr>
          <p:cNvPr id="13" name="Picture 12" descr="A purple square with a white arrow pointing up">
            <a:extLst>
              <a:ext uri="{FF2B5EF4-FFF2-40B4-BE49-F238E27FC236}">
                <a16:creationId xmlns:a16="http://schemas.microsoft.com/office/drawing/2014/main" id="{16252A5B-B67A-E5EC-F842-5D58DB580AA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4313448" y="722829"/>
            <a:ext cx="630616" cy="840821"/>
          </a:xfrm>
          <a:prstGeom prst="rect">
            <a:avLst/>
          </a:prstGeom>
        </p:spPr>
      </p:pic>
      <p:pic>
        <p:nvPicPr>
          <p:cNvPr id="15" name="Picture 14" descr="A blue circles with white arrows">
            <a:extLst>
              <a:ext uri="{FF2B5EF4-FFF2-40B4-BE49-F238E27FC236}">
                <a16:creationId xmlns:a16="http://schemas.microsoft.com/office/drawing/2014/main" id="{DCD02F9A-81C9-66FA-33D6-1EC1154483F7}"/>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5100238" y="722829"/>
            <a:ext cx="630616" cy="840821"/>
          </a:xfrm>
          <a:prstGeom prst="rect">
            <a:avLst/>
          </a:prstGeom>
        </p:spPr>
      </p:pic>
      <p:pic>
        <p:nvPicPr>
          <p:cNvPr id="16" name="Picture 15" descr="A globe ">
            <a:extLst>
              <a:ext uri="{FF2B5EF4-FFF2-40B4-BE49-F238E27FC236}">
                <a16:creationId xmlns:a16="http://schemas.microsoft.com/office/drawing/2014/main" id="{F91D6D8C-3C38-6007-7E2C-757FBCC85483}"/>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5887029" y="722829"/>
            <a:ext cx="630616" cy="840821"/>
          </a:xfrm>
          <a:prstGeom prst="rect">
            <a:avLst/>
          </a:prstGeom>
        </p:spPr>
      </p:pic>
      <p:pic>
        <p:nvPicPr>
          <p:cNvPr id="17" name="Picture 16" descr="Stacked circles">
            <a:extLst>
              <a:ext uri="{FF2B5EF4-FFF2-40B4-BE49-F238E27FC236}">
                <a16:creationId xmlns:a16="http://schemas.microsoft.com/office/drawing/2014/main" id="{6A1222E4-DAF6-CD10-7522-6201ECEBE648}"/>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6673820" y="722829"/>
            <a:ext cx="630616" cy="840821"/>
          </a:xfrm>
          <a:prstGeom prst="rect">
            <a:avLst/>
          </a:prstGeom>
        </p:spPr>
      </p:pic>
      <p:pic>
        <p:nvPicPr>
          <p:cNvPr id="18" name="Picture 17" descr="A purple square with a white square&#10;">
            <a:extLst>
              <a:ext uri="{FF2B5EF4-FFF2-40B4-BE49-F238E27FC236}">
                <a16:creationId xmlns:a16="http://schemas.microsoft.com/office/drawing/2014/main" id="{44C14866-7BF0-007D-2608-DCB8954430FA}"/>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7460610" y="722829"/>
            <a:ext cx="630616" cy="840821"/>
          </a:xfrm>
          <a:prstGeom prst="rect">
            <a:avLst/>
          </a:prstGeom>
        </p:spPr>
      </p:pic>
      <p:pic>
        <p:nvPicPr>
          <p:cNvPr id="19" name="Picture 18" descr="A purple circles with a white arrow&#10;">
            <a:extLst>
              <a:ext uri="{FF2B5EF4-FFF2-40B4-BE49-F238E27FC236}">
                <a16:creationId xmlns:a16="http://schemas.microsoft.com/office/drawing/2014/main" id="{1F1F4AF8-84CB-62AA-07E4-B788AAA0E34D}"/>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8247402" y="722829"/>
            <a:ext cx="630616" cy="840821"/>
          </a:xfrm>
          <a:prstGeom prst="rect">
            <a:avLst/>
          </a:prstGeom>
        </p:spPr>
      </p:pic>
      <p:pic>
        <p:nvPicPr>
          <p:cNvPr id="20" name="Picture 19" descr="A purple circle with a white circle in the middle">
            <a:extLst>
              <a:ext uri="{FF2B5EF4-FFF2-40B4-BE49-F238E27FC236}">
                <a16:creationId xmlns:a16="http://schemas.microsoft.com/office/drawing/2014/main" id="{917AF604-E6BB-6149-0D93-6E19B5DD428D}"/>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2739867" y="1624887"/>
            <a:ext cx="630616" cy="840821"/>
          </a:xfrm>
          <a:prstGeom prst="rect">
            <a:avLst/>
          </a:prstGeom>
        </p:spPr>
      </p:pic>
      <p:pic>
        <p:nvPicPr>
          <p:cNvPr id="21" name="Picture 20" descr="A purple diamond with a white star&#10;">
            <a:extLst>
              <a:ext uri="{FF2B5EF4-FFF2-40B4-BE49-F238E27FC236}">
                <a16:creationId xmlns:a16="http://schemas.microsoft.com/office/drawing/2014/main" id="{B5BE04BC-6D8A-2B2E-57E2-74BD4BA7870A}"/>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3526658" y="1624887"/>
            <a:ext cx="630616" cy="840821"/>
          </a:xfrm>
          <a:prstGeom prst="rect">
            <a:avLst/>
          </a:prstGeom>
        </p:spPr>
      </p:pic>
      <p:pic>
        <p:nvPicPr>
          <p:cNvPr id="22" name="Picture 21" descr="A blue squares with a white arrow pointing up&#10;">
            <a:extLst>
              <a:ext uri="{FF2B5EF4-FFF2-40B4-BE49-F238E27FC236}">
                <a16:creationId xmlns:a16="http://schemas.microsoft.com/office/drawing/2014/main" id="{F370C221-EE21-1DE8-4A58-968A6934B05B}"/>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4313448" y="1624887"/>
            <a:ext cx="630616" cy="840821"/>
          </a:xfrm>
          <a:prstGeom prst="rect">
            <a:avLst/>
          </a:prstGeom>
        </p:spPr>
      </p:pic>
      <p:pic>
        <p:nvPicPr>
          <p:cNvPr id="23" name="Picture 22" descr="A purple and white logo&#10;">
            <a:extLst>
              <a:ext uri="{FF2B5EF4-FFF2-40B4-BE49-F238E27FC236}">
                <a16:creationId xmlns:a16="http://schemas.microsoft.com/office/drawing/2014/main" id="{705C76E5-1942-2587-A4AB-60F50D4E066C}"/>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5100238" y="1624887"/>
            <a:ext cx="630616" cy="840821"/>
          </a:xfrm>
          <a:prstGeom prst="rect">
            <a:avLst/>
          </a:prstGeom>
        </p:spPr>
      </p:pic>
      <p:pic>
        <p:nvPicPr>
          <p:cNvPr id="24" name="Picture 23" descr="A bright light in a circle">
            <a:extLst>
              <a:ext uri="{FF2B5EF4-FFF2-40B4-BE49-F238E27FC236}">
                <a16:creationId xmlns:a16="http://schemas.microsoft.com/office/drawing/2014/main" id="{DD56DC83-8ECA-B166-1F1B-13263BF3227B}"/>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5887029" y="1624887"/>
            <a:ext cx="630616" cy="840821"/>
          </a:xfrm>
          <a:prstGeom prst="rect">
            <a:avLst/>
          </a:prstGeom>
        </p:spPr>
      </p:pic>
      <p:pic>
        <p:nvPicPr>
          <p:cNvPr id="25" name="Picture 24" descr="A purple head">
            <a:extLst>
              <a:ext uri="{FF2B5EF4-FFF2-40B4-BE49-F238E27FC236}">
                <a16:creationId xmlns:a16="http://schemas.microsoft.com/office/drawing/2014/main" id="{6EC712BE-E444-F580-E566-0B44F735D403}"/>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6673820" y="1624887"/>
            <a:ext cx="630616" cy="840821"/>
          </a:xfrm>
          <a:prstGeom prst="rect">
            <a:avLst/>
          </a:prstGeom>
        </p:spPr>
      </p:pic>
      <p:pic>
        <p:nvPicPr>
          <p:cNvPr id="26" name="Picture 25" descr="A group of people in a row&#10;">
            <a:extLst>
              <a:ext uri="{FF2B5EF4-FFF2-40B4-BE49-F238E27FC236}">
                <a16:creationId xmlns:a16="http://schemas.microsoft.com/office/drawing/2014/main" id="{89C6D770-F731-BDCF-7333-74279EC1F8BE}"/>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7460610" y="1624887"/>
            <a:ext cx="630616" cy="840821"/>
          </a:xfrm>
          <a:prstGeom prst="rect">
            <a:avLst/>
          </a:prstGeom>
        </p:spPr>
      </p:pic>
      <p:pic>
        <p:nvPicPr>
          <p:cNvPr id="27" name="Picture 26" descr="A purple circle with white arrow pointing up&#10;">
            <a:extLst>
              <a:ext uri="{FF2B5EF4-FFF2-40B4-BE49-F238E27FC236}">
                <a16:creationId xmlns:a16="http://schemas.microsoft.com/office/drawing/2014/main" id="{456C2B74-4E43-9DA4-9807-8F6129732934}"/>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8247402" y="1624887"/>
            <a:ext cx="630616" cy="840821"/>
          </a:xfrm>
          <a:prstGeom prst="rect">
            <a:avLst/>
          </a:prstGeom>
        </p:spPr>
      </p:pic>
      <p:pic>
        <p:nvPicPr>
          <p:cNvPr id="28" name="Picture 27" descr="Speech bubbles">
            <a:extLst>
              <a:ext uri="{FF2B5EF4-FFF2-40B4-BE49-F238E27FC236}">
                <a16:creationId xmlns:a16="http://schemas.microsoft.com/office/drawing/2014/main" id="{CCE81475-FEBB-9EE8-1855-024107B0F8FC}"/>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2739867" y="2526945"/>
            <a:ext cx="630616" cy="840821"/>
          </a:xfrm>
          <a:prstGeom prst="rect">
            <a:avLst/>
          </a:prstGeom>
        </p:spPr>
      </p:pic>
      <p:pic>
        <p:nvPicPr>
          <p:cNvPr id="29" name="Picture 28" descr="A light bulb with lines coming out of it&#10;">
            <a:extLst>
              <a:ext uri="{FF2B5EF4-FFF2-40B4-BE49-F238E27FC236}">
                <a16:creationId xmlns:a16="http://schemas.microsoft.com/office/drawing/2014/main" id="{53F7685E-A60F-7F07-C240-992BD9F089F0}"/>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3526658" y="2526945"/>
            <a:ext cx="630616" cy="840821"/>
          </a:xfrm>
          <a:prstGeom prst="rect">
            <a:avLst/>
          </a:prstGeom>
        </p:spPr>
      </p:pic>
      <p:pic>
        <p:nvPicPr>
          <p:cNvPr id="30" name="Picture 29" descr="A purple diamond">
            <a:extLst>
              <a:ext uri="{FF2B5EF4-FFF2-40B4-BE49-F238E27FC236}">
                <a16:creationId xmlns:a16="http://schemas.microsoft.com/office/drawing/2014/main" id="{D2F65CA9-4484-1FF6-2B22-F8FC4C8D7100}"/>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4313448" y="2526945"/>
            <a:ext cx="630616" cy="840821"/>
          </a:xfrm>
          <a:prstGeom prst="rect">
            <a:avLst/>
          </a:prstGeom>
        </p:spPr>
      </p:pic>
      <p:pic>
        <p:nvPicPr>
          <p:cNvPr id="31" name="Picture 30" descr="A purple triangle with a flag on top&#10;">
            <a:extLst>
              <a:ext uri="{FF2B5EF4-FFF2-40B4-BE49-F238E27FC236}">
                <a16:creationId xmlns:a16="http://schemas.microsoft.com/office/drawing/2014/main" id="{588EC5A9-43F1-4D16-2820-AAAB0F83A6BF}"/>
              </a:ext>
            </a:extLst>
          </p:cNvPr>
          <p:cNvPicPr>
            <a:picLocks noChangeAspect="1"/>
          </p:cNvPicPr>
          <p:nvPr userDrawn="1"/>
        </p:nvPicPr>
        <p:blipFill>
          <a:blip r:embed="rId25" cstate="screen">
            <a:extLst>
              <a:ext uri="{28A0092B-C50C-407E-A947-70E740481C1C}">
                <a14:useLocalDpi xmlns:a14="http://schemas.microsoft.com/office/drawing/2010/main"/>
              </a:ext>
            </a:extLst>
          </a:blip>
          <a:srcRect/>
          <a:stretch/>
        </p:blipFill>
        <p:spPr>
          <a:xfrm>
            <a:off x="5100238" y="2526945"/>
            <a:ext cx="630616" cy="840821"/>
          </a:xfrm>
          <a:prstGeom prst="rect">
            <a:avLst/>
          </a:prstGeom>
        </p:spPr>
      </p:pic>
      <p:pic>
        <p:nvPicPr>
          <p:cNvPr id="32" name="Picture 31" descr="A purple eye with white dots&#10;">
            <a:extLst>
              <a:ext uri="{FF2B5EF4-FFF2-40B4-BE49-F238E27FC236}">
                <a16:creationId xmlns:a16="http://schemas.microsoft.com/office/drawing/2014/main" id="{22B13AED-A07E-42DC-F7CF-5B4F50B01EA1}"/>
              </a:ext>
            </a:extLst>
          </p:cNvPr>
          <p:cNvPicPr>
            <a:picLocks noChangeAspect="1"/>
          </p:cNvPicPr>
          <p:nvPr userDrawn="1"/>
        </p:nvPicPr>
        <p:blipFill>
          <a:blip r:embed="rId26" cstate="screen">
            <a:extLst>
              <a:ext uri="{28A0092B-C50C-407E-A947-70E740481C1C}">
                <a14:useLocalDpi xmlns:a14="http://schemas.microsoft.com/office/drawing/2010/main"/>
              </a:ext>
            </a:extLst>
          </a:blip>
          <a:srcRect/>
          <a:stretch/>
        </p:blipFill>
        <p:spPr>
          <a:xfrm>
            <a:off x="5887029" y="2526945"/>
            <a:ext cx="630616" cy="840821"/>
          </a:xfrm>
          <a:prstGeom prst="rect">
            <a:avLst/>
          </a:prstGeom>
        </p:spPr>
      </p:pic>
      <p:pic>
        <p:nvPicPr>
          <p:cNvPr id="33" name="Picture 32" descr="A purple briefcase with white arrow&#10;">
            <a:extLst>
              <a:ext uri="{FF2B5EF4-FFF2-40B4-BE49-F238E27FC236}">
                <a16:creationId xmlns:a16="http://schemas.microsoft.com/office/drawing/2014/main" id="{38514883-D515-0EE3-0DFA-A8771B6B0E6B}"/>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7460610" y="2526945"/>
            <a:ext cx="630616" cy="840821"/>
          </a:xfrm>
          <a:prstGeom prst="rect">
            <a:avLst/>
          </a:prstGeom>
        </p:spPr>
      </p:pic>
      <p:pic>
        <p:nvPicPr>
          <p:cNvPr id="34" name="Picture 33" descr="A purple head with a chip in the middle&#10;">
            <a:extLst>
              <a:ext uri="{FF2B5EF4-FFF2-40B4-BE49-F238E27FC236}">
                <a16:creationId xmlns:a16="http://schemas.microsoft.com/office/drawing/2014/main" id="{B93BD8E7-F2AA-8F7A-29E3-1E606CDFCB8C}"/>
              </a:ext>
            </a:extLst>
          </p:cNvPr>
          <p:cNvPicPr>
            <a:picLocks noChangeAspect="1"/>
          </p:cNvPicPr>
          <p:nvPr userDrawn="1"/>
        </p:nvPicPr>
        <p:blipFill>
          <a:blip r:embed="rId28" cstate="screen">
            <a:extLst>
              <a:ext uri="{28A0092B-C50C-407E-A947-70E740481C1C}">
                <a14:useLocalDpi xmlns:a14="http://schemas.microsoft.com/office/drawing/2010/main"/>
              </a:ext>
            </a:extLst>
          </a:blip>
          <a:srcRect/>
          <a:stretch/>
        </p:blipFill>
        <p:spPr>
          <a:xfrm>
            <a:off x="8247402" y="2526945"/>
            <a:ext cx="630616" cy="840821"/>
          </a:xfrm>
          <a:prstGeom prst="rect">
            <a:avLst/>
          </a:prstGeom>
        </p:spPr>
      </p:pic>
      <p:pic>
        <p:nvPicPr>
          <p:cNvPr id="35" name="Picture 34" descr="A magnifying glass with a graph&#10;">
            <a:extLst>
              <a:ext uri="{FF2B5EF4-FFF2-40B4-BE49-F238E27FC236}">
                <a16:creationId xmlns:a16="http://schemas.microsoft.com/office/drawing/2014/main" id="{3ABE3EC7-5C13-EF97-BD3E-64D95B5BECF5}"/>
              </a:ext>
            </a:extLst>
          </p:cNvPr>
          <p:cNvPicPr>
            <a:picLocks noChangeAspect="1"/>
          </p:cNvPicPr>
          <p:nvPr userDrawn="1"/>
        </p:nvPicPr>
        <p:blipFill>
          <a:blip r:embed="rId29" cstate="screen">
            <a:extLst>
              <a:ext uri="{28A0092B-C50C-407E-A947-70E740481C1C}">
                <a14:useLocalDpi xmlns:a14="http://schemas.microsoft.com/office/drawing/2010/main"/>
              </a:ext>
            </a:extLst>
          </a:blip>
          <a:srcRect/>
          <a:stretch/>
        </p:blipFill>
        <p:spPr>
          <a:xfrm>
            <a:off x="6673820" y="2526945"/>
            <a:ext cx="630616" cy="840821"/>
          </a:xfrm>
          <a:prstGeom prst="rect">
            <a:avLst/>
          </a:prstGeom>
        </p:spPr>
      </p:pic>
      <p:pic>
        <p:nvPicPr>
          <p:cNvPr id="36" name="Picture 35" descr="A blue circle with a white tick in it&#10;">
            <a:extLst>
              <a:ext uri="{FF2B5EF4-FFF2-40B4-BE49-F238E27FC236}">
                <a16:creationId xmlns:a16="http://schemas.microsoft.com/office/drawing/2014/main" id="{59E95F6E-8295-81BA-5EBC-56CE8751259A}"/>
              </a:ext>
            </a:extLst>
          </p:cNvPr>
          <p:cNvPicPr>
            <a:picLocks noChangeAspect="1"/>
          </p:cNvPicPr>
          <p:nvPr userDrawn="1"/>
        </p:nvPicPr>
        <p:blipFill>
          <a:blip r:embed="rId30" cstate="screen">
            <a:extLst>
              <a:ext uri="{28A0092B-C50C-407E-A947-70E740481C1C}">
                <a14:useLocalDpi xmlns:a14="http://schemas.microsoft.com/office/drawing/2010/main"/>
              </a:ext>
            </a:extLst>
          </a:blip>
          <a:srcRect/>
          <a:stretch/>
        </p:blipFill>
        <p:spPr>
          <a:xfrm>
            <a:off x="2739867" y="3429002"/>
            <a:ext cx="630616" cy="840821"/>
          </a:xfrm>
          <a:prstGeom prst="rect">
            <a:avLst/>
          </a:prstGeom>
        </p:spPr>
      </p:pic>
      <p:pic>
        <p:nvPicPr>
          <p:cNvPr id="37" name="Picture 36" descr="A purple triangle and a white circle&#10;&#10;AI-generat">
            <a:extLst>
              <a:ext uri="{FF2B5EF4-FFF2-40B4-BE49-F238E27FC236}">
                <a16:creationId xmlns:a16="http://schemas.microsoft.com/office/drawing/2014/main" id="{FFEE593B-A589-3BC4-5EA8-72C3195CFF5C}"/>
              </a:ext>
            </a:extLst>
          </p:cNvPr>
          <p:cNvPicPr>
            <a:picLocks noChangeAspect="1"/>
          </p:cNvPicPr>
          <p:nvPr userDrawn="1"/>
        </p:nvPicPr>
        <p:blipFill>
          <a:blip r:embed="rId31" cstate="screen">
            <a:extLst>
              <a:ext uri="{28A0092B-C50C-407E-A947-70E740481C1C}">
                <a14:useLocalDpi xmlns:a14="http://schemas.microsoft.com/office/drawing/2010/main"/>
              </a:ext>
            </a:extLst>
          </a:blip>
          <a:srcRect/>
          <a:stretch/>
        </p:blipFill>
        <p:spPr>
          <a:xfrm>
            <a:off x="3526658" y="3429002"/>
            <a:ext cx="630616" cy="840821"/>
          </a:xfrm>
          <a:prstGeom prst="rect">
            <a:avLst/>
          </a:prstGeom>
        </p:spPr>
      </p:pic>
      <p:pic>
        <p:nvPicPr>
          <p:cNvPr id="38" name="Picture 37" descr="A purple and white tube&#10;">
            <a:extLst>
              <a:ext uri="{FF2B5EF4-FFF2-40B4-BE49-F238E27FC236}">
                <a16:creationId xmlns:a16="http://schemas.microsoft.com/office/drawing/2014/main" id="{775FCB67-94D5-310E-AD3B-3CBD40568921}"/>
              </a:ext>
            </a:extLst>
          </p:cNvPr>
          <p:cNvPicPr>
            <a:picLocks noChangeAspect="1"/>
          </p:cNvPicPr>
          <p:nvPr userDrawn="1"/>
        </p:nvPicPr>
        <p:blipFill>
          <a:blip r:embed="rId32" cstate="screen">
            <a:extLst>
              <a:ext uri="{28A0092B-C50C-407E-A947-70E740481C1C}">
                <a14:useLocalDpi xmlns:a14="http://schemas.microsoft.com/office/drawing/2010/main"/>
              </a:ext>
            </a:extLst>
          </a:blip>
          <a:srcRect/>
          <a:stretch/>
        </p:blipFill>
        <p:spPr>
          <a:xfrm>
            <a:off x="4313448" y="3429002"/>
            <a:ext cx="630616" cy="840821"/>
          </a:xfrm>
          <a:prstGeom prst="rect">
            <a:avLst/>
          </a:prstGeom>
        </p:spPr>
      </p:pic>
      <p:pic>
        <p:nvPicPr>
          <p:cNvPr id="39" name="Picture 38" descr="A purple circle with a white tick&#10;">
            <a:extLst>
              <a:ext uri="{FF2B5EF4-FFF2-40B4-BE49-F238E27FC236}">
                <a16:creationId xmlns:a16="http://schemas.microsoft.com/office/drawing/2014/main" id="{D6A64219-826E-0028-E3B2-CC7BA5D829AF}"/>
              </a:ext>
            </a:extLst>
          </p:cNvPr>
          <p:cNvPicPr>
            <a:picLocks noChangeAspect="1"/>
          </p:cNvPicPr>
          <p:nvPr userDrawn="1"/>
        </p:nvPicPr>
        <p:blipFill>
          <a:blip r:embed="rId33" cstate="screen">
            <a:extLst>
              <a:ext uri="{28A0092B-C50C-407E-A947-70E740481C1C}">
                <a14:useLocalDpi xmlns:a14="http://schemas.microsoft.com/office/drawing/2010/main"/>
              </a:ext>
            </a:extLst>
          </a:blip>
          <a:srcRect/>
          <a:stretch/>
        </p:blipFill>
        <p:spPr>
          <a:xfrm>
            <a:off x="5100238" y="3429002"/>
            <a:ext cx="630616" cy="840821"/>
          </a:xfrm>
          <a:prstGeom prst="rect">
            <a:avLst/>
          </a:prstGeom>
        </p:spPr>
      </p:pic>
      <p:pic>
        <p:nvPicPr>
          <p:cNvPr id="40" name="Picture 39" descr="A blue star with white lines&#10;">
            <a:extLst>
              <a:ext uri="{FF2B5EF4-FFF2-40B4-BE49-F238E27FC236}">
                <a16:creationId xmlns:a16="http://schemas.microsoft.com/office/drawing/2014/main" id="{524E8F65-7C01-4FB7-E0D5-AA4BEA035C6E}"/>
              </a:ext>
            </a:extLst>
          </p:cNvPr>
          <p:cNvPicPr>
            <a:picLocks noChangeAspect="1"/>
          </p:cNvPicPr>
          <p:nvPr userDrawn="1"/>
        </p:nvPicPr>
        <p:blipFill>
          <a:blip r:embed="rId34" cstate="screen">
            <a:extLst>
              <a:ext uri="{28A0092B-C50C-407E-A947-70E740481C1C}">
                <a14:useLocalDpi xmlns:a14="http://schemas.microsoft.com/office/drawing/2010/main"/>
              </a:ext>
            </a:extLst>
          </a:blip>
          <a:srcRect/>
          <a:stretch/>
        </p:blipFill>
        <p:spPr>
          <a:xfrm>
            <a:off x="5887029" y="3429002"/>
            <a:ext cx="630616" cy="840821"/>
          </a:xfrm>
          <a:prstGeom prst="rect">
            <a:avLst/>
          </a:prstGeom>
        </p:spPr>
      </p:pic>
      <p:pic>
        <p:nvPicPr>
          <p:cNvPr id="41" name="Picture 40" descr="A purple circle with a horizontal line">
            <a:extLst>
              <a:ext uri="{FF2B5EF4-FFF2-40B4-BE49-F238E27FC236}">
                <a16:creationId xmlns:a16="http://schemas.microsoft.com/office/drawing/2014/main" id="{9D724AD4-F851-25F4-E8F0-0A997FCA2C5F}"/>
              </a:ext>
            </a:extLst>
          </p:cNvPr>
          <p:cNvPicPr>
            <a:picLocks noChangeAspect="1"/>
          </p:cNvPicPr>
          <p:nvPr userDrawn="1"/>
        </p:nvPicPr>
        <p:blipFill>
          <a:blip r:embed="rId35" cstate="screen">
            <a:extLst>
              <a:ext uri="{28A0092B-C50C-407E-A947-70E740481C1C}">
                <a14:useLocalDpi xmlns:a14="http://schemas.microsoft.com/office/drawing/2010/main"/>
              </a:ext>
            </a:extLst>
          </a:blip>
          <a:srcRect/>
          <a:stretch/>
        </p:blipFill>
        <p:spPr>
          <a:xfrm>
            <a:off x="6673820" y="3429002"/>
            <a:ext cx="630616" cy="840821"/>
          </a:xfrm>
          <a:prstGeom prst="rect">
            <a:avLst/>
          </a:prstGeom>
        </p:spPr>
      </p:pic>
      <p:pic>
        <p:nvPicPr>
          <p:cNvPr id="42" name="Picture 41" descr="A cirle on inclined line in elevation">
            <a:extLst>
              <a:ext uri="{FF2B5EF4-FFF2-40B4-BE49-F238E27FC236}">
                <a16:creationId xmlns:a16="http://schemas.microsoft.com/office/drawing/2014/main" id="{AAB07C3E-AD6B-7CE0-42E4-AA6A0EE2AA6C}"/>
              </a:ext>
            </a:extLst>
          </p:cNvPr>
          <p:cNvPicPr>
            <a:picLocks noChangeAspect="1"/>
          </p:cNvPicPr>
          <p:nvPr userDrawn="1"/>
        </p:nvPicPr>
        <p:blipFill>
          <a:blip r:embed="rId36" cstate="screen">
            <a:extLst>
              <a:ext uri="{28A0092B-C50C-407E-A947-70E740481C1C}">
                <a14:useLocalDpi xmlns:a14="http://schemas.microsoft.com/office/drawing/2010/main"/>
              </a:ext>
            </a:extLst>
          </a:blip>
          <a:srcRect/>
          <a:stretch/>
        </p:blipFill>
        <p:spPr>
          <a:xfrm>
            <a:off x="7460610" y="3429002"/>
            <a:ext cx="630616" cy="840821"/>
          </a:xfrm>
          <a:prstGeom prst="rect">
            <a:avLst/>
          </a:prstGeom>
        </p:spPr>
      </p:pic>
      <p:pic>
        <p:nvPicPr>
          <p:cNvPr id="43" name="Picture 42" descr="A blue and white leaf&#10;">
            <a:extLst>
              <a:ext uri="{FF2B5EF4-FFF2-40B4-BE49-F238E27FC236}">
                <a16:creationId xmlns:a16="http://schemas.microsoft.com/office/drawing/2014/main" id="{5D3EC9C7-A5FF-CDD7-CA98-BD1FEAE82790}"/>
              </a:ext>
            </a:extLst>
          </p:cNvPr>
          <p:cNvPicPr>
            <a:picLocks noChangeAspect="1"/>
          </p:cNvPicPr>
          <p:nvPr userDrawn="1"/>
        </p:nvPicPr>
        <p:blipFill>
          <a:blip r:embed="rId37" cstate="screen">
            <a:extLst>
              <a:ext uri="{28A0092B-C50C-407E-A947-70E740481C1C}">
                <a14:useLocalDpi xmlns:a14="http://schemas.microsoft.com/office/drawing/2010/main"/>
              </a:ext>
            </a:extLst>
          </a:blip>
          <a:srcRect/>
          <a:stretch/>
        </p:blipFill>
        <p:spPr>
          <a:xfrm>
            <a:off x="8247402" y="3429002"/>
            <a:ext cx="630616" cy="840821"/>
          </a:xfrm>
          <a:prstGeom prst="rect">
            <a:avLst/>
          </a:prstGeom>
        </p:spPr>
      </p:pic>
      <p:pic>
        <p:nvPicPr>
          <p:cNvPr id="44" name="Picture 43" descr="4 circles with a square">
            <a:extLst>
              <a:ext uri="{FF2B5EF4-FFF2-40B4-BE49-F238E27FC236}">
                <a16:creationId xmlns:a16="http://schemas.microsoft.com/office/drawing/2014/main" id="{724C3709-E2FE-CF82-C6F9-72B333F814E0}"/>
              </a:ext>
            </a:extLst>
          </p:cNvPr>
          <p:cNvPicPr>
            <a:picLocks noChangeAspect="1"/>
          </p:cNvPicPr>
          <p:nvPr userDrawn="1"/>
        </p:nvPicPr>
        <p:blipFill>
          <a:blip r:embed="rId38" cstate="screen">
            <a:extLst>
              <a:ext uri="{28A0092B-C50C-407E-A947-70E740481C1C}">
                <a14:useLocalDpi xmlns:a14="http://schemas.microsoft.com/office/drawing/2010/main"/>
              </a:ext>
            </a:extLst>
          </a:blip>
          <a:srcRect/>
          <a:stretch/>
        </p:blipFill>
        <p:spPr>
          <a:xfrm>
            <a:off x="2739867" y="4331061"/>
            <a:ext cx="630616" cy="840821"/>
          </a:xfrm>
          <a:prstGeom prst="rect">
            <a:avLst/>
          </a:prstGeom>
        </p:spPr>
      </p:pic>
      <p:pic>
        <p:nvPicPr>
          <p:cNvPr id="45" name="Picture 44" descr="A building of institution&#10;">
            <a:extLst>
              <a:ext uri="{FF2B5EF4-FFF2-40B4-BE49-F238E27FC236}">
                <a16:creationId xmlns:a16="http://schemas.microsoft.com/office/drawing/2014/main" id="{3BDEC2C0-0B91-9DA3-360B-818B5E824BC6}"/>
              </a:ext>
            </a:extLst>
          </p:cNvPr>
          <p:cNvPicPr>
            <a:picLocks noChangeAspect="1"/>
          </p:cNvPicPr>
          <p:nvPr userDrawn="1"/>
        </p:nvPicPr>
        <p:blipFill>
          <a:blip r:embed="rId39" cstate="screen">
            <a:extLst>
              <a:ext uri="{28A0092B-C50C-407E-A947-70E740481C1C}">
                <a14:useLocalDpi xmlns:a14="http://schemas.microsoft.com/office/drawing/2010/main"/>
              </a:ext>
            </a:extLst>
          </a:blip>
          <a:srcRect/>
          <a:stretch/>
        </p:blipFill>
        <p:spPr>
          <a:xfrm>
            <a:off x="3526658" y="4331061"/>
            <a:ext cx="630616" cy="840821"/>
          </a:xfrm>
          <a:prstGeom prst="rect">
            <a:avLst/>
          </a:prstGeom>
        </p:spPr>
      </p:pic>
      <p:pic>
        <p:nvPicPr>
          <p:cNvPr id="46" name="Picture 45" descr="A building">
            <a:extLst>
              <a:ext uri="{FF2B5EF4-FFF2-40B4-BE49-F238E27FC236}">
                <a16:creationId xmlns:a16="http://schemas.microsoft.com/office/drawing/2014/main" id="{1C33CFA7-8B7F-3B62-35C7-F009E97CACE8}"/>
              </a:ext>
            </a:extLst>
          </p:cNvPr>
          <p:cNvPicPr>
            <a:picLocks noChangeAspect="1"/>
          </p:cNvPicPr>
          <p:nvPr userDrawn="1"/>
        </p:nvPicPr>
        <p:blipFill>
          <a:blip r:embed="rId40" cstate="screen">
            <a:extLst>
              <a:ext uri="{28A0092B-C50C-407E-A947-70E740481C1C}">
                <a14:useLocalDpi xmlns:a14="http://schemas.microsoft.com/office/drawing/2010/main"/>
              </a:ext>
            </a:extLst>
          </a:blip>
          <a:srcRect/>
          <a:stretch/>
        </p:blipFill>
        <p:spPr>
          <a:xfrm>
            <a:off x="4313448" y="4331061"/>
            <a:ext cx="630616" cy="840821"/>
          </a:xfrm>
          <a:prstGeom prst="rect">
            <a:avLst/>
          </a:prstGeom>
        </p:spPr>
      </p:pic>
      <p:pic>
        <p:nvPicPr>
          <p:cNvPr id="47" name="Picture 46" descr="A blue and white circle and triangle&#10;">
            <a:extLst>
              <a:ext uri="{FF2B5EF4-FFF2-40B4-BE49-F238E27FC236}">
                <a16:creationId xmlns:a16="http://schemas.microsoft.com/office/drawing/2014/main" id="{66B295D0-E0C1-D989-EC01-55A9DEA3D5C7}"/>
              </a:ext>
            </a:extLst>
          </p:cNvPr>
          <p:cNvPicPr>
            <a:picLocks noChangeAspect="1"/>
          </p:cNvPicPr>
          <p:nvPr userDrawn="1"/>
        </p:nvPicPr>
        <p:blipFill>
          <a:blip r:embed="rId41" cstate="screen">
            <a:extLst>
              <a:ext uri="{28A0092B-C50C-407E-A947-70E740481C1C}">
                <a14:useLocalDpi xmlns:a14="http://schemas.microsoft.com/office/drawing/2010/main"/>
              </a:ext>
            </a:extLst>
          </a:blip>
          <a:srcRect/>
          <a:stretch/>
        </p:blipFill>
        <p:spPr>
          <a:xfrm>
            <a:off x="5100238" y="4331061"/>
            <a:ext cx="630616" cy="840821"/>
          </a:xfrm>
          <a:prstGeom prst="rect">
            <a:avLst/>
          </a:prstGeom>
        </p:spPr>
      </p:pic>
      <p:pic>
        <p:nvPicPr>
          <p:cNvPr id="48" name="Picture 47" descr="A magnifying glass and a piece of paper">
            <a:extLst>
              <a:ext uri="{FF2B5EF4-FFF2-40B4-BE49-F238E27FC236}">
                <a16:creationId xmlns:a16="http://schemas.microsoft.com/office/drawing/2014/main" id="{6662CA20-3547-167E-C046-8FA17E2D2C36}"/>
              </a:ext>
            </a:extLst>
          </p:cNvPr>
          <p:cNvPicPr>
            <a:picLocks noChangeAspect="1"/>
          </p:cNvPicPr>
          <p:nvPr userDrawn="1"/>
        </p:nvPicPr>
        <p:blipFill>
          <a:blip r:embed="rId42" cstate="screen">
            <a:extLst>
              <a:ext uri="{28A0092B-C50C-407E-A947-70E740481C1C}">
                <a14:useLocalDpi xmlns:a14="http://schemas.microsoft.com/office/drawing/2010/main"/>
              </a:ext>
            </a:extLst>
          </a:blip>
          <a:srcRect/>
          <a:stretch/>
        </p:blipFill>
        <p:spPr>
          <a:xfrm>
            <a:off x="5887029" y="4331061"/>
            <a:ext cx="630616" cy="840821"/>
          </a:xfrm>
          <a:prstGeom prst="rect">
            <a:avLst/>
          </a:prstGeom>
        </p:spPr>
      </p:pic>
      <p:pic>
        <p:nvPicPr>
          <p:cNvPr id="49" name="Picture 48" descr="A white circle with a purple circle in the middle&#10;">
            <a:extLst>
              <a:ext uri="{FF2B5EF4-FFF2-40B4-BE49-F238E27FC236}">
                <a16:creationId xmlns:a16="http://schemas.microsoft.com/office/drawing/2014/main" id="{0A8C1679-C634-8374-A07C-87E60CA92092}"/>
              </a:ext>
            </a:extLst>
          </p:cNvPr>
          <p:cNvPicPr>
            <a:picLocks noChangeAspect="1"/>
          </p:cNvPicPr>
          <p:nvPr userDrawn="1"/>
        </p:nvPicPr>
        <p:blipFill>
          <a:blip r:embed="rId43" cstate="screen">
            <a:extLst>
              <a:ext uri="{28A0092B-C50C-407E-A947-70E740481C1C}">
                <a14:useLocalDpi xmlns:a14="http://schemas.microsoft.com/office/drawing/2010/main"/>
              </a:ext>
            </a:extLst>
          </a:blip>
          <a:srcRect/>
          <a:stretch/>
        </p:blipFill>
        <p:spPr>
          <a:xfrm>
            <a:off x="6673820" y="4331061"/>
            <a:ext cx="630616" cy="840821"/>
          </a:xfrm>
          <a:prstGeom prst="rect">
            <a:avLst/>
          </a:prstGeom>
        </p:spPr>
      </p:pic>
      <p:pic>
        <p:nvPicPr>
          <p:cNvPr id="50" name="Picture 49" descr="A diamond in a circle&#10;">
            <a:extLst>
              <a:ext uri="{FF2B5EF4-FFF2-40B4-BE49-F238E27FC236}">
                <a16:creationId xmlns:a16="http://schemas.microsoft.com/office/drawing/2014/main" id="{475B77B4-1C9A-C67F-4793-9C471957BA82}"/>
              </a:ext>
            </a:extLst>
          </p:cNvPr>
          <p:cNvPicPr>
            <a:picLocks noChangeAspect="1"/>
          </p:cNvPicPr>
          <p:nvPr userDrawn="1"/>
        </p:nvPicPr>
        <p:blipFill>
          <a:blip r:embed="rId44" cstate="screen">
            <a:extLst>
              <a:ext uri="{28A0092B-C50C-407E-A947-70E740481C1C}">
                <a14:useLocalDpi xmlns:a14="http://schemas.microsoft.com/office/drawing/2010/main"/>
              </a:ext>
            </a:extLst>
          </a:blip>
          <a:srcRect/>
          <a:stretch/>
        </p:blipFill>
        <p:spPr>
          <a:xfrm>
            <a:off x="7460610" y="4331061"/>
            <a:ext cx="630616" cy="840821"/>
          </a:xfrm>
          <a:prstGeom prst="rect">
            <a:avLst/>
          </a:prstGeom>
        </p:spPr>
      </p:pic>
      <p:pic>
        <p:nvPicPr>
          <p:cNvPr id="51" name="Picture 50" descr="Stacked circuit boards">
            <a:extLst>
              <a:ext uri="{FF2B5EF4-FFF2-40B4-BE49-F238E27FC236}">
                <a16:creationId xmlns:a16="http://schemas.microsoft.com/office/drawing/2014/main" id="{49C6E35F-9DF4-085F-89F2-A443A996AEF2}"/>
              </a:ext>
            </a:extLst>
          </p:cNvPr>
          <p:cNvPicPr>
            <a:picLocks noChangeAspect="1"/>
          </p:cNvPicPr>
          <p:nvPr userDrawn="1"/>
        </p:nvPicPr>
        <p:blipFill>
          <a:blip r:embed="rId45" cstate="screen">
            <a:extLst>
              <a:ext uri="{28A0092B-C50C-407E-A947-70E740481C1C}">
                <a14:useLocalDpi xmlns:a14="http://schemas.microsoft.com/office/drawing/2010/main"/>
              </a:ext>
            </a:extLst>
          </a:blip>
          <a:srcRect/>
          <a:stretch/>
        </p:blipFill>
        <p:spPr>
          <a:xfrm>
            <a:off x="8247402" y="4331061"/>
            <a:ext cx="630616" cy="840821"/>
          </a:xfrm>
          <a:prstGeom prst="rect">
            <a:avLst/>
          </a:prstGeom>
        </p:spPr>
      </p:pic>
      <p:pic>
        <p:nvPicPr>
          <p:cNvPr id="52" name="Picture 51" descr="A purple circle with arrows&#10;">
            <a:extLst>
              <a:ext uri="{FF2B5EF4-FFF2-40B4-BE49-F238E27FC236}">
                <a16:creationId xmlns:a16="http://schemas.microsoft.com/office/drawing/2014/main" id="{28ABBADF-2EEE-FCDF-578F-EF8DCEA8A6D8}"/>
              </a:ext>
            </a:extLst>
          </p:cNvPr>
          <p:cNvPicPr>
            <a:picLocks noChangeAspect="1"/>
          </p:cNvPicPr>
          <p:nvPr userDrawn="1"/>
        </p:nvPicPr>
        <p:blipFill>
          <a:blip r:embed="rId46" cstate="screen">
            <a:extLst>
              <a:ext uri="{28A0092B-C50C-407E-A947-70E740481C1C}">
                <a14:useLocalDpi xmlns:a14="http://schemas.microsoft.com/office/drawing/2010/main"/>
              </a:ext>
            </a:extLst>
          </a:blip>
          <a:srcRect/>
          <a:stretch/>
        </p:blipFill>
        <p:spPr>
          <a:xfrm>
            <a:off x="2739867" y="5233121"/>
            <a:ext cx="630616" cy="840821"/>
          </a:xfrm>
          <a:prstGeom prst="rect">
            <a:avLst/>
          </a:prstGeom>
        </p:spPr>
      </p:pic>
      <p:pic>
        <p:nvPicPr>
          <p:cNvPr id="53" name="Picture 52" descr="A circular arrows and circles&#10;">
            <a:extLst>
              <a:ext uri="{FF2B5EF4-FFF2-40B4-BE49-F238E27FC236}">
                <a16:creationId xmlns:a16="http://schemas.microsoft.com/office/drawing/2014/main" id="{448E86EF-F7F0-3486-6A21-806220E93A3F}"/>
              </a:ext>
            </a:extLst>
          </p:cNvPr>
          <p:cNvPicPr>
            <a:picLocks noChangeAspect="1"/>
          </p:cNvPicPr>
          <p:nvPr userDrawn="1"/>
        </p:nvPicPr>
        <p:blipFill>
          <a:blip r:embed="rId47" cstate="screen">
            <a:extLst>
              <a:ext uri="{28A0092B-C50C-407E-A947-70E740481C1C}">
                <a14:useLocalDpi xmlns:a14="http://schemas.microsoft.com/office/drawing/2010/main"/>
              </a:ext>
            </a:extLst>
          </a:blip>
          <a:srcRect/>
          <a:stretch/>
        </p:blipFill>
        <p:spPr>
          <a:xfrm>
            <a:off x="3526658" y="5233121"/>
            <a:ext cx="630616" cy="840821"/>
          </a:xfrm>
          <a:prstGeom prst="rect">
            <a:avLst/>
          </a:prstGeom>
        </p:spPr>
      </p:pic>
      <p:pic>
        <p:nvPicPr>
          <p:cNvPr id="54" name="Picture 53" descr="A blue and white square with a chess marker&#10;">
            <a:extLst>
              <a:ext uri="{FF2B5EF4-FFF2-40B4-BE49-F238E27FC236}">
                <a16:creationId xmlns:a16="http://schemas.microsoft.com/office/drawing/2014/main" id="{9122647F-C9D8-7F72-B2A8-454BC9AF2CA9}"/>
              </a:ext>
            </a:extLst>
          </p:cNvPr>
          <p:cNvPicPr>
            <a:picLocks noChangeAspect="1"/>
          </p:cNvPicPr>
          <p:nvPr userDrawn="1"/>
        </p:nvPicPr>
        <p:blipFill>
          <a:blip r:embed="rId48" cstate="screen">
            <a:extLst>
              <a:ext uri="{28A0092B-C50C-407E-A947-70E740481C1C}">
                <a14:useLocalDpi xmlns:a14="http://schemas.microsoft.com/office/drawing/2010/main"/>
              </a:ext>
            </a:extLst>
          </a:blip>
          <a:srcRect/>
          <a:stretch/>
        </p:blipFill>
        <p:spPr>
          <a:xfrm>
            <a:off x="4313448" y="5233121"/>
            <a:ext cx="630616" cy="840821"/>
          </a:xfrm>
          <a:prstGeom prst="rect">
            <a:avLst/>
          </a:prstGeom>
        </p:spPr>
      </p:pic>
      <p:pic>
        <p:nvPicPr>
          <p:cNvPr id="55" name="Picture 54" descr="A blue eye with white dots&#10;">
            <a:extLst>
              <a:ext uri="{FF2B5EF4-FFF2-40B4-BE49-F238E27FC236}">
                <a16:creationId xmlns:a16="http://schemas.microsoft.com/office/drawing/2014/main" id="{560F5F43-DB35-CB99-2022-57791B15ADF9}"/>
              </a:ext>
            </a:extLst>
          </p:cNvPr>
          <p:cNvPicPr>
            <a:picLocks noChangeAspect="1"/>
          </p:cNvPicPr>
          <p:nvPr userDrawn="1"/>
        </p:nvPicPr>
        <p:blipFill>
          <a:blip r:embed="rId49" cstate="screen">
            <a:extLst>
              <a:ext uri="{28A0092B-C50C-407E-A947-70E740481C1C}">
                <a14:useLocalDpi xmlns:a14="http://schemas.microsoft.com/office/drawing/2010/main"/>
              </a:ext>
            </a:extLst>
          </a:blip>
          <a:srcRect/>
          <a:stretch/>
        </p:blipFill>
        <p:spPr>
          <a:xfrm>
            <a:off x="5100238" y="5233121"/>
            <a:ext cx="630616" cy="840821"/>
          </a:xfrm>
          <a:prstGeom prst="rect">
            <a:avLst/>
          </a:prstGeom>
        </p:spPr>
      </p:pic>
      <p:pic>
        <p:nvPicPr>
          <p:cNvPr id="56" name="Picture 55" descr="A fingerprint scan&#10;">
            <a:extLst>
              <a:ext uri="{FF2B5EF4-FFF2-40B4-BE49-F238E27FC236}">
                <a16:creationId xmlns:a16="http://schemas.microsoft.com/office/drawing/2014/main" id="{05F1A7CA-8D45-4775-193A-BB58ABC5F30B}"/>
              </a:ext>
            </a:extLst>
          </p:cNvPr>
          <p:cNvPicPr>
            <a:picLocks noChangeAspect="1"/>
          </p:cNvPicPr>
          <p:nvPr userDrawn="1"/>
        </p:nvPicPr>
        <p:blipFill>
          <a:blip r:embed="rId50" cstate="screen">
            <a:extLst>
              <a:ext uri="{28A0092B-C50C-407E-A947-70E740481C1C}">
                <a14:useLocalDpi xmlns:a14="http://schemas.microsoft.com/office/drawing/2010/main"/>
              </a:ext>
            </a:extLst>
          </a:blip>
          <a:srcRect/>
          <a:stretch/>
        </p:blipFill>
        <p:spPr>
          <a:xfrm>
            <a:off x="5887029" y="5233121"/>
            <a:ext cx="630616" cy="840821"/>
          </a:xfrm>
          <a:prstGeom prst="rect">
            <a:avLst/>
          </a:prstGeom>
        </p:spPr>
      </p:pic>
      <p:pic>
        <p:nvPicPr>
          <p:cNvPr id="57" name="Picture 56" descr="A purple circle with squares and lines&#10;">
            <a:extLst>
              <a:ext uri="{FF2B5EF4-FFF2-40B4-BE49-F238E27FC236}">
                <a16:creationId xmlns:a16="http://schemas.microsoft.com/office/drawing/2014/main" id="{6008D849-77CE-0D1B-3611-13FC004DE314}"/>
              </a:ext>
            </a:extLst>
          </p:cNvPr>
          <p:cNvPicPr>
            <a:picLocks noChangeAspect="1"/>
          </p:cNvPicPr>
          <p:nvPr userDrawn="1"/>
        </p:nvPicPr>
        <p:blipFill>
          <a:blip r:embed="rId51" cstate="screen">
            <a:extLst>
              <a:ext uri="{28A0092B-C50C-407E-A947-70E740481C1C}">
                <a14:useLocalDpi xmlns:a14="http://schemas.microsoft.com/office/drawing/2010/main"/>
              </a:ext>
            </a:extLst>
          </a:blip>
          <a:srcRect/>
          <a:stretch/>
        </p:blipFill>
        <p:spPr>
          <a:xfrm>
            <a:off x="7460610" y="5233121"/>
            <a:ext cx="630616" cy="840821"/>
          </a:xfrm>
          <a:prstGeom prst="rect">
            <a:avLst/>
          </a:prstGeom>
        </p:spPr>
      </p:pic>
      <p:pic>
        <p:nvPicPr>
          <p:cNvPr id="58" name="Picture 57" descr="A purple head">
            <a:extLst>
              <a:ext uri="{FF2B5EF4-FFF2-40B4-BE49-F238E27FC236}">
                <a16:creationId xmlns:a16="http://schemas.microsoft.com/office/drawing/2014/main" id="{777E055D-88AA-5D71-D6D9-8D387E113543}"/>
              </a:ext>
            </a:extLst>
          </p:cNvPr>
          <p:cNvPicPr>
            <a:picLocks noChangeAspect="1"/>
          </p:cNvPicPr>
          <p:nvPr userDrawn="1"/>
        </p:nvPicPr>
        <p:blipFill>
          <a:blip r:embed="rId52" cstate="screen">
            <a:extLst>
              <a:ext uri="{28A0092B-C50C-407E-A947-70E740481C1C}">
                <a14:useLocalDpi xmlns:a14="http://schemas.microsoft.com/office/drawing/2010/main"/>
              </a:ext>
            </a:extLst>
          </a:blip>
          <a:srcRect/>
          <a:stretch/>
        </p:blipFill>
        <p:spPr>
          <a:xfrm>
            <a:off x="6673820" y="5233121"/>
            <a:ext cx="630616" cy="840821"/>
          </a:xfrm>
          <a:prstGeom prst="rect">
            <a:avLst/>
          </a:prstGeom>
        </p:spPr>
      </p:pic>
    </p:spTree>
    <p:extLst>
      <p:ext uri="{BB962C8B-B14F-4D97-AF65-F5344CB8AC3E}">
        <p14:creationId xmlns:p14="http://schemas.microsoft.com/office/powerpoint/2010/main" val="3123680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User Guide: Pictograms and Icons">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88" name="Section">
            <a:extLst>
              <a:ext uri="{FF2B5EF4-FFF2-40B4-BE49-F238E27FC236}">
                <a16:creationId xmlns:a16="http://schemas.microsoft.com/office/drawing/2014/main" id="{EBA5F521-577F-6087-09CE-FB6C3058BD6D}"/>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Icons</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75710" cy="124488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All icons should be the same color on a page unless one is specifically highlighted to draw attention. </a:t>
            </a:r>
          </a:p>
          <a:p>
            <a:r>
              <a:rPr lang="en-US" sz="825" b="0" noProof="0"/>
              <a:t>Use icons as small accompaniments to copy, not as large pictograms.</a:t>
            </a:r>
          </a:p>
          <a:p>
            <a:pPr marL="0" marR="0" lvl="0" indent="0" algn="l" defTabSz="685783" rtl="0" eaLnBrk="1" fontAlgn="auto" latinLnBrk="0" hangingPunct="1">
              <a:lnSpc>
                <a:spcPct val="100000"/>
              </a:lnSpc>
              <a:spcBef>
                <a:spcPts val="0"/>
              </a:spcBef>
              <a:spcAft>
                <a:spcPts val="450"/>
              </a:spcAft>
              <a:buClrTx/>
              <a:buSzTx/>
              <a:buFont typeface="Plus Jakarta Sans" panose="020B0604020202020204" pitchFamily="34" charset="0"/>
              <a:buNone/>
              <a:tabLst/>
              <a:defRPr/>
            </a:pPr>
            <a:r>
              <a:rPr lang="en-GB" sz="825"/>
              <a:t>Our icons offer flexible color options. </a:t>
            </a:r>
          </a:p>
          <a:p>
            <a:endParaRPr lang="en-US" sz="825" b="0" noProof="0"/>
          </a:p>
          <a:p>
            <a:endParaRPr lang="en-US" sz="825" b="0" noProof="0"/>
          </a:p>
          <a:p>
            <a:endParaRPr lang="en-US" sz="825" b="0" noProof="0"/>
          </a:p>
        </p:txBody>
      </p:sp>
      <p:sp>
        <p:nvSpPr>
          <p:cNvPr id="9" name="Rounded Rectangle text">
            <a:extLst>
              <a:ext uri="{FF2B5EF4-FFF2-40B4-BE49-F238E27FC236}">
                <a16:creationId xmlns:a16="http://schemas.microsoft.com/office/drawing/2014/main" id="{2AB6CBA8-4D6C-3A8F-6216-C14B4136B73D}"/>
              </a:ext>
            </a:extLst>
          </p:cNvPr>
          <p:cNvSpPr>
            <a:spLocks/>
          </p:cNvSpPr>
          <p:nvPr userDrawn="1"/>
        </p:nvSpPr>
        <p:spPr>
          <a:xfrm>
            <a:off x="330508" y="2895319"/>
            <a:ext cx="1875709" cy="8191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685783" rtl="0" eaLnBrk="1" fontAlgn="auto" latinLnBrk="0" hangingPunct="1">
              <a:lnSpc>
                <a:spcPts val="1065"/>
              </a:lnSpc>
              <a:spcBef>
                <a:spcPts val="0"/>
              </a:spcBef>
              <a:spcAft>
                <a:spcPts val="450"/>
              </a:spcAft>
              <a:buClrTx/>
              <a:buSzTx/>
              <a:buFont typeface="Plus Jakarta Sans" panose="020B0604020202020204" pitchFamily="34" charset="0"/>
              <a:buNone/>
              <a:tabLst/>
              <a:defRPr/>
            </a:pPr>
            <a:r>
              <a:rPr lang="en-GB" sz="825">
                <a:solidFill>
                  <a:schemeClr val="tx2"/>
                </a:solidFill>
              </a:rPr>
              <a:t>You can </a:t>
            </a:r>
            <a:r>
              <a:rPr lang="en-GB" sz="825" b="1" i="0">
                <a:solidFill>
                  <a:schemeClr val="tx2"/>
                </a:solidFill>
                <a:latin typeface="Plus Jakarta Sans SemiBold" pitchFamily="2" charset="77"/>
                <a:cs typeface="Plus Jakarta Sans SemiBold" pitchFamily="2" charset="77"/>
              </a:rPr>
              <a:t>change their fill colors</a:t>
            </a:r>
            <a:r>
              <a:rPr lang="en-GB" sz="825">
                <a:solidFill>
                  <a:schemeClr val="tx2"/>
                </a:solidFill>
              </a:rPr>
              <a:t> to coordinate with the background, using the recommended colors shown on this slide.</a:t>
            </a:r>
          </a:p>
        </p:txBody>
      </p:sp>
      <p:grpSp>
        <p:nvGrpSpPr>
          <p:cNvPr id="33" name="Group 32">
            <a:extLst>
              <a:ext uri="{FF2B5EF4-FFF2-40B4-BE49-F238E27FC236}">
                <a16:creationId xmlns:a16="http://schemas.microsoft.com/office/drawing/2014/main" id="{90D7A99F-4C84-D86B-4F6D-40E8528AB4B2}"/>
              </a:ext>
            </a:extLst>
          </p:cNvPr>
          <p:cNvGrpSpPr>
            <a:grpSpLocks noGrp="1" noUngrp="1" noRot="1" noMove="1" noResize="1"/>
          </p:cNvGrpSpPr>
          <p:nvPr userDrawn="1"/>
        </p:nvGrpSpPr>
        <p:grpSpPr>
          <a:xfrm>
            <a:off x="361984" y="3773080"/>
            <a:ext cx="1812752" cy="2338317"/>
            <a:chOff x="482645" y="3773077"/>
            <a:chExt cx="2417003" cy="2338317"/>
          </a:xfrm>
        </p:grpSpPr>
        <p:pic>
          <p:nvPicPr>
            <p:cNvPr id="8" name="Picture 7">
              <a:extLst>
                <a:ext uri="{FF2B5EF4-FFF2-40B4-BE49-F238E27FC236}">
                  <a16:creationId xmlns:a16="http://schemas.microsoft.com/office/drawing/2014/main" id="{9D0C9F66-2F03-8C9F-A27D-BF38BC7CB652}"/>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482645" y="3917663"/>
              <a:ext cx="2417003" cy="2193731"/>
            </a:xfrm>
            <a:prstGeom prst="rect">
              <a:avLst/>
            </a:prstGeom>
          </p:spPr>
        </p:pic>
        <p:sp>
          <p:nvSpPr>
            <p:cNvPr id="10" name="Oval 9">
              <a:extLst>
                <a:ext uri="{FF2B5EF4-FFF2-40B4-BE49-F238E27FC236}">
                  <a16:creationId xmlns:a16="http://schemas.microsoft.com/office/drawing/2014/main" id="{8E831B6B-BAA2-8DA3-B24C-A78B4F512497}"/>
                </a:ext>
              </a:extLst>
            </p:cNvPr>
            <p:cNvSpPr>
              <a:spLocks noGrp="1" noRot="1" noMove="1" noResize="1" noEditPoints="1" noAdjustHandles="1" noChangeArrowheads="1" noChangeShapeType="1"/>
            </p:cNvSpPr>
            <p:nvPr userDrawn="1"/>
          </p:nvSpPr>
          <p:spPr>
            <a:xfrm>
              <a:off x="1502446" y="3773077"/>
              <a:ext cx="849086" cy="460029"/>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3" name="On light">
            <a:extLst>
              <a:ext uri="{FF2B5EF4-FFF2-40B4-BE49-F238E27FC236}">
                <a16:creationId xmlns:a16="http://schemas.microsoft.com/office/drawing/2014/main" id="{D8A695E1-886B-C837-CEBA-816DB9E0B89A}"/>
              </a:ext>
            </a:extLst>
          </p:cNvPr>
          <p:cNvGrpSpPr/>
          <p:nvPr userDrawn="1"/>
        </p:nvGrpSpPr>
        <p:grpSpPr>
          <a:xfrm>
            <a:off x="2778757" y="423755"/>
            <a:ext cx="1226996" cy="678297"/>
            <a:chOff x="3705008" y="423752"/>
            <a:chExt cx="1635994" cy="678297"/>
          </a:xfrm>
        </p:grpSpPr>
        <p:sp>
          <p:nvSpPr>
            <p:cNvPr id="19" name="Subhead 1">
              <a:extLst>
                <a:ext uri="{FF2B5EF4-FFF2-40B4-BE49-F238E27FC236}">
                  <a16:creationId xmlns:a16="http://schemas.microsoft.com/office/drawing/2014/main" id="{42788206-0D8A-52C9-2873-CD7925732DC2}"/>
                </a:ext>
              </a:extLst>
            </p:cNvPr>
            <p:cNvSpPr txBox="1">
              <a:spLocks/>
            </p:cNvSpPr>
            <p:nvPr userDrawn="1"/>
          </p:nvSpPr>
          <p:spPr>
            <a:xfrm>
              <a:off x="3746785" y="423752"/>
              <a:ext cx="1045622" cy="15380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lang="en-US" sz="600">
                  <a:solidFill>
                    <a:srgbClr val="0D004D"/>
                  </a:solidFill>
                  <a:latin typeface="Plus Jakarta Sans Medium" panose="020B0604030504040204"/>
                </a:rPr>
                <a:t>On light</a:t>
              </a:r>
              <a:endPar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endParaRPr>
            </a:p>
          </p:txBody>
        </p:sp>
        <p:pic>
          <p:nvPicPr>
            <p:cNvPr id="17" name="Graphic 1">
              <a:extLst>
                <a:ext uri="{FF2B5EF4-FFF2-40B4-BE49-F238E27FC236}">
                  <a16:creationId xmlns:a16="http://schemas.microsoft.com/office/drawing/2014/main" id="{A38BB24C-B72F-FB9D-C0F1-8B4A99E6EC5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705008" y="690569"/>
              <a:ext cx="411480" cy="411480"/>
            </a:xfrm>
            <a:prstGeom prst="rect">
              <a:avLst/>
            </a:prstGeom>
          </p:spPr>
        </p:pic>
        <p:pic>
          <p:nvPicPr>
            <p:cNvPr id="16" name="Graphic 2">
              <a:extLst>
                <a:ext uri="{FF2B5EF4-FFF2-40B4-BE49-F238E27FC236}">
                  <a16:creationId xmlns:a16="http://schemas.microsoft.com/office/drawing/2014/main" id="{52B694B9-14E3-980E-06EB-459324C79A93}"/>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4317265" y="690569"/>
              <a:ext cx="411480" cy="411480"/>
            </a:xfrm>
            <a:prstGeom prst="rect">
              <a:avLst/>
            </a:prstGeom>
          </p:spPr>
        </p:pic>
        <p:pic>
          <p:nvPicPr>
            <p:cNvPr id="21" name="Graphic 3">
              <a:extLst>
                <a:ext uri="{FF2B5EF4-FFF2-40B4-BE49-F238E27FC236}">
                  <a16:creationId xmlns:a16="http://schemas.microsoft.com/office/drawing/2014/main" id="{A8030110-42F9-A910-F7A4-8C7C2FFB1D0B}"/>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4929522" y="690569"/>
              <a:ext cx="411480" cy="411480"/>
            </a:xfrm>
            <a:prstGeom prst="rect">
              <a:avLst/>
            </a:prstGeom>
          </p:spPr>
        </p:pic>
      </p:grpSp>
      <p:grpSp>
        <p:nvGrpSpPr>
          <p:cNvPr id="15" name="On dark">
            <a:extLst>
              <a:ext uri="{FF2B5EF4-FFF2-40B4-BE49-F238E27FC236}">
                <a16:creationId xmlns:a16="http://schemas.microsoft.com/office/drawing/2014/main" id="{1A0EA3D4-626A-10B3-9A99-1443975E4876}"/>
              </a:ext>
            </a:extLst>
          </p:cNvPr>
          <p:cNvGrpSpPr/>
          <p:nvPr userDrawn="1"/>
        </p:nvGrpSpPr>
        <p:grpSpPr>
          <a:xfrm>
            <a:off x="4080089" y="423755"/>
            <a:ext cx="2301197" cy="746157"/>
            <a:chOff x="5440118" y="423752"/>
            <a:chExt cx="3068262" cy="746157"/>
          </a:xfrm>
        </p:grpSpPr>
        <p:sp>
          <p:nvSpPr>
            <p:cNvPr id="26" name="Subhead 1">
              <a:extLst>
                <a:ext uri="{FF2B5EF4-FFF2-40B4-BE49-F238E27FC236}">
                  <a16:creationId xmlns:a16="http://schemas.microsoft.com/office/drawing/2014/main" id="{E0D2746A-8BA8-ECC4-C0DA-875E032BB58D}"/>
                </a:ext>
              </a:extLst>
            </p:cNvPr>
            <p:cNvSpPr txBox="1">
              <a:spLocks/>
            </p:cNvSpPr>
            <p:nvPr userDrawn="1"/>
          </p:nvSpPr>
          <p:spPr>
            <a:xfrm>
              <a:off x="5440118" y="423752"/>
              <a:ext cx="1045622" cy="15380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0"/>
                </a:spcAft>
                <a:buClrTx/>
                <a:buSzTx/>
                <a:buFontTx/>
                <a:buNone/>
                <a:tabLst/>
                <a:defRPr/>
              </a:pPr>
              <a:r>
                <a:rPr lang="en-US" sz="600">
                  <a:solidFill>
                    <a:srgbClr val="0D004D"/>
                  </a:solidFill>
                  <a:latin typeface="Plus Jakarta Sans Medium" panose="020B0604030504040204"/>
                </a:rPr>
                <a:t>On dark</a:t>
              </a:r>
              <a:endParaRPr kumimoji="0" lang="en-US" sz="600" b="0" i="0" u="none" strike="noStrike" kern="1200" cap="none" spc="0" normalizeH="0" baseline="0" noProof="0">
                <a:ln>
                  <a:noFill/>
                </a:ln>
                <a:solidFill>
                  <a:srgbClr val="0D004D"/>
                </a:solidFill>
                <a:effectLst/>
                <a:uLnTx/>
                <a:uFillTx/>
                <a:latin typeface="Plus Jakarta Sans Medium" panose="020B0604030504040204"/>
                <a:ea typeface="+mj-ea"/>
                <a:cs typeface="+mj-cs"/>
              </a:endParaRPr>
            </a:p>
          </p:txBody>
        </p:sp>
        <p:sp>
          <p:nvSpPr>
            <p:cNvPr id="18" name="Rectangle 1">
              <a:extLst>
                <a:ext uri="{FF2B5EF4-FFF2-40B4-BE49-F238E27FC236}">
                  <a16:creationId xmlns:a16="http://schemas.microsoft.com/office/drawing/2014/main" id="{9A9D5C88-984B-0E93-CCE8-D07F8EEABC2C}"/>
                </a:ext>
              </a:extLst>
            </p:cNvPr>
            <p:cNvSpPr/>
            <p:nvPr userDrawn="1"/>
          </p:nvSpPr>
          <p:spPr>
            <a:xfrm>
              <a:off x="5447578" y="622709"/>
              <a:ext cx="3060802" cy="547200"/>
            </a:xfrm>
            <a:prstGeom prst="rect">
              <a:avLst/>
            </a:prstGeom>
            <a:solidFill>
              <a:srgbClr val="0D004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5" name="Graphic 4">
              <a:extLst>
                <a:ext uri="{FF2B5EF4-FFF2-40B4-BE49-F238E27FC236}">
                  <a16:creationId xmlns:a16="http://schemas.microsoft.com/office/drawing/2014/main" id="{0456780E-8E52-ECF6-A662-56F07980CE4B}"/>
                </a:ext>
              </a:extLst>
            </p:cNvPr>
            <p:cNvPicPr>
              <a:picLocks noChangeAspect="1"/>
            </p:cNvPicPr>
            <p:nvPr userDrawn="1"/>
          </p:nvPicPr>
          <p:blipFill>
            <a:blip r:embed="rId9">
              <a:extLst>
                <a:ext uri="{96DAC541-7B7A-43D3-8B79-37D633B846F1}">
                  <asvg:svgBlip xmlns:asvg="http://schemas.microsoft.com/office/drawing/2016/SVG/main" r:embed="rId10"/>
                </a:ext>
              </a:extLst>
            </a:blip>
            <a:srcRect/>
            <a:stretch/>
          </p:blipFill>
          <p:spPr>
            <a:xfrm>
              <a:off x="5541779" y="690569"/>
              <a:ext cx="411480" cy="411480"/>
            </a:xfrm>
            <a:prstGeom prst="rect">
              <a:avLst/>
            </a:prstGeom>
          </p:spPr>
        </p:pic>
        <p:pic>
          <p:nvPicPr>
            <p:cNvPr id="23" name="Graphic 5">
              <a:extLst>
                <a:ext uri="{FF2B5EF4-FFF2-40B4-BE49-F238E27FC236}">
                  <a16:creationId xmlns:a16="http://schemas.microsoft.com/office/drawing/2014/main" id="{ACBDB4D5-D2C2-21E9-893C-952086B379B5}"/>
                </a:ext>
              </a:extLst>
            </p:cNvPr>
            <p:cNvPicPr>
              <a:picLocks noChangeAspect="1"/>
            </p:cNvPicPr>
            <p:nvPr userDrawn="1"/>
          </p:nvPicPr>
          <p:blipFill>
            <a:blip r:embed="rId11">
              <a:extLst>
                <a:ext uri="{96DAC541-7B7A-43D3-8B79-37D633B846F1}">
                  <asvg:svgBlip xmlns:asvg="http://schemas.microsoft.com/office/drawing/2016/SVG/main" r:embed="rId12"/>
                </a:ext>
              </a:extLst>
            </a:blip>
            <a:srcRect/>
            <a:stretch/>
          </p:blipFill>
          <p:spPr>
            <a:xfrm>
              <a:off x="6154036" y="690569"/>
              <a:ext cx="411480" cy="411480"/>
            </a:xfrm>
            <a:prstGeom prst="rect">
              <a:avLst/>
            </a:prstGeom>
          </p:spPr>
        </p:pic>
        <p:pic>
          <p:nvPicPr>
            <p:cNvPr id="24" name="Graphic 6">
              <a:extLst>
                <a:ext uri="{FF2B5EF4-FFF2-40B4-BE49-F238E27FC236}">
                  <a16:creationId xmlns:a16="http://schemas.microsoft.com/office/drawing/2014/main" id="{A134FBA3-1F31-E177-92CF-6531BA022FB7}"/>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6766293" y="690569"/>
              <a:ext cx="411480" cy="411480"/>
            </a:xfrm>
            <a:prstGeom prst="rect">
              <a:avLst/>
            </a:prstGeom>
          </p:spPr>
        </p:pic>
        <p:pic>
          <p:nvPicPr>
            <p:cNvPr id="22" name="Graphic 7">
              <a:extLst>
                <a:ext uri="{FF2B5EF4-FFF2-40B4-BE49-F238E27FC236}">
                  <a16:creationId xmlns:a16="http://schemas.microsoft.com/office/drawing/2014/main" id="{E38D0874-FB89-DF1F-D669-62A4760B6A86}"/>
                </a:ext>
              </a:extLst>
            </p:cNvPr>
            <p:cNvPicPr>
              <a:picLocks noChangeAspect="1"/>
            </p:cNvPicPr>
            <p:nvPr userDrawn="1"/>
          </p:nvPicPr>
          <p:blipFill>
            <a:blip r:embed="rId13">
              <a:extLst>
                <a:ext uri="{96DAC541-7B7A-43D3-8B79-37D633B846F1}">
                  <asvg:svgBlip xmlns:asvg="http://schemas.microsoft.com/office/drawing/2016/SVG/main" r:embed="rId14"/>
                </a:ext>
              </a:extLst>
            </a:blip>
            <a:srcRect/>
            <a:stretch/>
          </p:blipFill>
          <p:spPr>
            <a:xfrm>
              <a:off x="7378550" y="690569"/>
              <a:ext cx="411480" cy="411480"/>
            </a:xfrm>
            <a:prstGeom prst="rect">
              <a:avLst/>
            </a:prstGeom>
          </p:spPr>
        </p:pic>
        <p:pic>
          <p:nvPicPr>
            <p:cNvPr id="20" name="Graphic 8">
              <a:extLst>
                <a:ext uri="{FF2B5EF4-FFF2-40B4-BE49-F238E27FC236}">
                  <a16:creationId xmlns:a16="http://schemas.microsoft.com/office/drawing/2014/main" id="{7A51DA80-F232-5BFC-4A8C-4E1206E4900F}"/>
                </a:ext>
              </a:extLst>
            </p:cNvPr>
            <p:cNvPicPr>
              <a:picLocks noChangeAspect="1"/>
            </p:cNvPicPr>
            <p:nvPr userDrawn="1"/>
          </p:nvPicPr>
          <p:blipFill>
            <a:blip r:embed="rId15">
              <a:extLst>
                <a:ext uri="{96DAC541-7B7A-43D3-8B79-37D633B846F1}">
                  <asvg:svgBlip xmlns:asvg="http://schemas.microsoft.com/office/drawing/2016/SVG/main" r:embed="rId16"/>
                </a:ext>
              </a:extLst>
            </a:blip>
            <a:srcRect/>
            <a:stretch/>
          </p:blipFill>
          <p:spPr>
            <a:xfrm>
              <a:off x="7990810" y="690569"/>
              <a:ext cx="411480" cy="411480"/>
            </a:xfrm>
            <a:prstGeom prst="rect">
              <a:avLst/>
            </a:prstGeom>
          </p:spPr>
        </p:pic>
      </p:grpSp>
      <p:cxnSp>
        <p:nvCxnSpPr>
          <p:cNvPr id="27" name="Straight Connector 1">
            <a:extLst>
              <a:ext uri="{FF2B5EF4-FFF2-40B4-BE49-F238E27FC236}">
                <a16:creationId xmlns:a16="http://schemas.microsoft.com/office/drawing/2014/main" id="{6144B257-AF92-B1CA-63DD-736F1457F568}"/>
              </a:ext>
            </a:extLst>
          </p:cNvPr>
          <p:cNvCxnSpPr>
            <a:cxnSpLocks/>
          </p:cNvCxnSpPr>
          <p:nvPr userDrawn="1"/>
        </p:nvCxnSpPr>
        <p:spPr>
          <a:xfrm>
            <a:off x="2768282" y="1291590"/>
            <a:ext cx="5774299" cy="0"/>
          </a:xfrm>
          <a:prstGeom prst="line">
            <a:avLst/>
          </a:prstGeom>
          <a:ln w="6350">
            <a:solidFill>
              <a:srgbClr val="0D004D"/>
            </a:solidFill>
            <a:prstDash val="sysDot"/>
          </a:ln>
        </p:spPr>
        <p:style>
          <a:lnRef idx="1">
            <a:schemeClr val="accent5"/>
          </a:lnRef>
          <a:fillRef idx="0">
            <a:schemeClr val="accent5"/>
          </a:fillRef>
          <a:effectRef idx="0">
            <a:schemeClr val="accent5"/>
          </a:effectRef>
          <a:fontRef idx="minor">
            <a:schemeClr val="tx1"/>
          </a:fontRef>
        </p:style>
      </p:cxnSp>
      <p:sp>
        <p:nvSpPr>
          <p:cNvPr id="4" name="Footer">
            <a:extLst>
              <a:ext uri="{FF2B5EF4-FFF2-40B4-BE49-F238E27FC236}">
                <a16:creationId xmlns:a16="http://schemas.microsoft.com/office/drawing/2014/main" id="{D98E3E45-621A-88DF-E490-7E6E2B0BC6E6}"/>
              </a:ext>
            </a:extLst>
          </p:cNvPr>
          <p:cNvSpPr>
            <a:spLocks noGrp="1"/>
          </p:cNvSpPr>
          <p:nvPr userDrawn="1">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userDrawn="1">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pic>
        <p:nvPicPr>
          <p:cNvPr id="2" name="Graphic 1" descr="calculator">
            <a:extLst>
              <a:ext uri="{FF2B5EF4-FFF2-40B4-BE49-F238E27FC236}">
                <a16:creationId xmlns:a16="http://schemas.microsoft.com/office/drawing/2014/main" id="{0885A5EB-D942-86B5-644A-CE8E9B659D30}"/>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3166877" y="2029633"/>
            <a:ext cx="308610" cy="411480"/>
          </a:xfrm>
          <a:prstGeom prst="rect">
            <a:avLst/>
          </a:prstGeom>
        </p:spPr>
      </p:pic>
      <p:pic>
        <p:nvPicPr>
          <p:cNvPr id="3" name="Graphic 2" descr="dashboard">
            <a:extLst>
              <a:ext uri="{FF2B5EF4-FFF2-40B4-BE49-F238E27FC236}">
                <a16:creationId xmlns:a16="http://schemas.microsoft.com/office/drawing/2014/main" id="{EC5E2C2C-F8C1-A61E-A0D8-97639BFB8633}"/>
              </a:ext>
            </a:extLst>
          </p:cNvPr>
          <p:cNvPicPr>
            <a:picLocks noChangeAspect="1"/>
          </p:cNvPicPr>
          <p:nvPr userDrawn="1"/>
        </p:nvPicPr>
        <p:blipFill>
          <a:blip r:embed="rId19">
            <a:extLst>
              <a:ext uri="{96DAC541-7B7A-43D3-8B79-37D633B846F1}">
                <asvg:svgBlip xmlns:asvg="http://schemas.microsoft.com/office/drawing/2016/SVG/main" r:embed="rId20"/>
              </a:ext>
            </a:extLst>
          </a:blip>
          <a:srcRect/>
          <a:stretch/>
        </p:blipFill>
        <p:spPr>
          <a:xfrm>
            <a:off x="3949469" y="2029633"/>
            <a:ext cx="308610" cy="411480"/>
          </a:xfrm>
          <a:prstGeom prst="rect">
            <a:avLst/>
          </a:prstGeom>
        </p:spPr>
      </p:pic>
      <p:pic>
        <p:nvPicPr>
          <p:cNvPr id="7" name="Graphic 6" descr="DNA">
            <a:extLst>
              <a:ext uri="{FF2B5EF4-FFF2-40B4-BE49-F238E27FC236}">
                <a16:creationId xmlns:a16="http://schemas.microsoft.com/office/drawing/2014/main" id="{1A8AB063-E0A0-8B21-5B4F-D1C58EA074E3}"/>
              </a:ext>
            </a:extLst>
          </p:cNvPr>
          <p:cNvPicPr>
            <a:picLocks noChangeAspect="1"/>
          </p:cNvPicPr>
          <p:nvPr userDrawn="1"/>
        </p:nvPicPr>
        <p:blipFill>
          <a:blip r:embed="rId21">
            <a:extLst>
              <a:ext uri="{96DAC541-7B7A-43D3-8B79-37D633B846F1}">
                <asvg:svgBlip xmlns:asvg="http://schemas.microsoft.com/office/drawing/2016/SVG/main" r:embed="rId22"/>
              </a:ext>
            </a:extLst>
          </a:blip>
          <a:srcRect/>
          <a:stretch/>
        </p:blipFill>
        <p:spPr>
          <a:xfrm>
            <a:off x="3558173" y="2029633"/>
            <a:ext cx="308610" cy="411480"/>
          </a:xfrm>
          <a:prstGeom prst="rect">
            <a:avLst/>
          </a:prstGeom>
        </p:spPr>
      </p:pic>
      <p:pic>
        <p:nvPicPr>
          <p:cNvPr id="12" name="Graphic 11" descr="globe">
            <a:extLst>
              <a:ext uri="{FF2B5EF4-FFF2-40B4-BE49-F238E27FC236}">
                <a16:creationId xmlns:a16="http://schemas.microsoft.com/office/drawing/2014/main" id="{0626B723-D8F6-E908-72C1-E7CA310573F0}"/>
              </a:ext>
            </a:extLst>
          </p:cNvPr>
          <p:cNvPicPr>
            <a:picLocks noChangeAspect="1"/>
          </p:cNvPicPr>
          <p:nvPr userDrawn="1"/>
        </p:nvPicPr>
        <p:blipFill>
          <a:blip r:embed="rId23">
            <a:extLst>
              <a:ext uri="{96DAC541-7B7A-43D3-8B79-37D633B846F1}">
                <asvg:svgBlip xmlns:asvg="http://schemas.microsoft.com/office/drawing/2016/SVG/main" r:embed="rId24"/>
              </a:ext>
            </a:extLst>
          </a:blip>
          <a:srcRect/>
          <a:stretch/>
        </p:blipFill>
        <p:spPr>
          <a:xfrm>
            <a:off x="8253726" y="2029633"/>
            <a:ext cx="308610" cy="411480"/>
          </a:xfrm>
          <a:prstGeom prst="rect">
            <a:avLst/>
          </a:prstGeom>
        </p:spPr>
      </p:pic>
      <p:pic>
        <p:nvPicPr>
          <p:cNvPr id="28" name="Graphic 27" descr="lightbulb">
            <a:extLst>
              <a:ext uri="{FF2B5EF4-FFF2-40B4-BE49-F238E27FC236}">
                <a16:creationId xmlns:a16="http://schemas.microsoft.com/office/drawing/2014/main" id="{1C5D1B28-3A8F-CA54-5AD4-6EAC7933C2C2}"/>
              </a:ext>
            </a:extLst>
          </p:cNvPr>
          <p:cNvPicPr>
            <a:picLocks noChangeAspect="1"/>
          </p:cNvPicPr>
          <p:nvPr userDrawn="1"/>
        </p:nvPicPr>
        <p:blipFill>
          <a:blip r:embed="rId25">
            <a:extLst>
              <a:ext uri="{96DAC541-7B7A-43D3-8B79-37D633B846F1}">
                <asvg:svgBlip xmlns:asvg="http://schemas.microsoft.com/office/drawing/2016/SVG/main" r:embed="rId26"/>
              </a:ext>
            </a:extLst>
          </a:blip>
          <a:srcRect/>
          <a:stretch/>
        </p:blipFill>
        <p:spPr>
          <a:xfrm>
            <a:off x="2775581" y="2029633"/>
            <a:ext cx="308610" cy="411480"/>
          </a:xfrm>
          <a:prstGeom prst="rect">
            <a:avLst/>
          </a:prstGeom>
        </p:spPr>
      </p:pic>
      <p:pic>
        <p:nvPicPr>
          <p:cNvPr id="29" name="Graphic 28" descr="magnifying glass">
            <a:extLst>
              <a:ext uri="{FF2B5EF4-FFF2-40B4-BE49-F238E27FC236}">
                <a16:creationId xmlns:a16="http://schemas.microsoft.com/office/drawing/2014/main" id="{5A2173CC-C1D9-EC24-C2C6-CAF549CB8BBD}"/>
              </a:ext>
            </a:extLst>
          </p:cNvPr>
          <p:cNvPicPr>
            <a:picLocks noChangeAspect="1"/>
          </p:cNvPicPr>
          <p:nvPr userDrawn="1"/>
        </p:nvPicPr>
        <p:blipFill>
          <a:blip r:embed="rId27">
            <a:extLst>
              <a:ext uri="{96DAC541-7B7A-43D3-8B79-37D633B846F1}">
                <asvg:svgBlip xmlns:asvg="http://schemas.microsoft.com/office/drawing/2016/SVG/main" r:embed="rId28"/>
              </a:ext>
            </a:extLst>
          </a:blip>
          <a:srcRect/>
          <a:stretch/>
        </p:blipFill>
        <p:spPr>
          <a:xfrm>
            <a:off x="4340765" y="2029633"/>
            <a:ext cx="308610" cy="411480"/>
          </a:xfrm>
          <a:prstGeom prst="rect">
            <a:avLst/>
          </a:prstGeom>
        </p:spPr>
      </p:pic>
      <p:pic>
        <p:nvPicPr>
          <p:cNvPr id="30" name="Graphic 29" descr="envelope">
            <a:extLst>
              <a:ext uri="{FF2B5EF4-FFF2-40B4-BE49-F238E27FC236}">
                <a16:creationId xmlns:a16="http://schemas.microsoft.com/office/drawing/2014/main" id="{FA627880-D255-6E5E-62FE-6945043849D7}"/>
              </a:ext>
            </a:extLst>
          </p:cNvPr>
          <p:cNvPicPr>
            <a:picLocks noChangeAspect="1"/>
          </p:cNvPicPr>
          <p:nvPr userDrawn="1"/>
        </p:nvPicPr>
        <p:blipFill>
          <a:blip r:embed="rId29">
            <a:extLst>
              <a:ext uri="{96DAC541-7B7A-43D3-8B79-37D633B846F1}">
                <asvg:svgBlip xmlns:asvg="http://schemas.microsoft.com/office/drawing/2016/SVG/main" r:embed="rId30"/>
              </a:ext>
            </a:extLst>
          </a:blip>
          <a:srcRect/>
          <a:stretch/>
        </p:blipFill>
        <p:spPr>
          <a:xfrm>
            <a:off x="4732061" y="2029633"/>
            <a:ext cx="308610" cy="411480"/>
          </a:xfrm>
          <a:prstGeom prst="rect">
            <a:avLst/>
          </a:prstGeom>
        </p:spPr>
      </p:pic>
      <p:pic>
        <p:nvPicPr>
          <p:cNvPr id="31" name="Graphic 30" descr="speaker">
            <a:extLst>
              <a:ext uri="{FF2B5EF4-FFF2-40B4-BE49-F238E27FC236}">
                <a16:creationId xmlns:a16="http://schemas.microsoft.com/office/drawing/2014/main" id="{51851F53-3D14-6194-61FC-0734D9D2AE7A}"/>
              </a:ext>
            </a:extLst>
          </p:cNvPr>
          <p:cNvPicPr>
            <a:picLocks noChangeAspect="1"/>
          </p:cNvPicPr>
          <p:nvPr userDrawn="1"/>
        </p:nvPicPr>
        <p:blipFill>
          <a:blip r:embed="rId31">
            <a:extLst>
              <a:ext uri="{96DAC541-7B7A-43D3-8B79-37D633B846F1}">
                <asvg:svgBlip xmlns:asvg="http://schemas.microsoft.com/office/drawing/2016/SVG/main" r:embed="rId32"/>
              </a:ext>
            </a:extLst>
          </a:blip>
          <a:srcRect/>
          <a:stretch/>
        </p:blipFill>
        <p:spPr>
          <a:xfrm>
            <a:off x="6688541" y="2029633"/>
            <a:ext cx="308610" cy="411480"/>
          </a:xfrm>
          <a:prstGeom prst="rect">
            <a:avLst/>
          </a:prstGeom>
        </p:spPr>
      </p:pic>
      <p:pic>
        <p:nvPicPr>
          <p:cNvPr id="32" name="Graphic 31" descr="speech bubble">
            <a:extLst>
              <a:ext uri="{FF2B5EF4-FFF2-40B4-BE49-F238E27FC236}">
                <a16:creationId xmlns:a16="http://schemas.microsoft.com/office/drawing/2014/main" id="{2902D51D-AFF1-2A83-E21C-74EBAF12827E}"/>
              </a:ext>
            </a:extLst>
          </p:cNvPr>
          <p:cNvPicPr>
            <a:picLocks noChangeAspect="1"/>
          </p:cNvPicPr>
          <p:nvPr userDrawn="1"/>
        </p:nvPicPr>
        <p:blipFill>
          <a:blip r:embed="rId33">
            <a:extLst>
              <a:ext uri="{96DAC541-7B7A-43D3-8B79-37D633B846F1}">
                <asvg:svgBlip xmlns:asvg="http://schemas.microsoft.com/office/drawing/2016/SVG/main" r:embed="rId34"/>
              </a:ext>
            </a:extLst>
          </a:blip>
          <a:srcRect/>
          <a:stretch/>
        </p:blipFill>
        <p:spPr>
          <a:xfrm>
            <a:off x="5514653" y="2029633"/>
            <a:ext cx="308610" cy="411480"/>
          </a:xfrm>
          <a:prstGeom prst="rect">
            <a:avLst/>
          </a:prstGeom>
        </p:spPr>
      </p:pic>
      <p:pic>
        <p:nvPicPr>
          <p:cNvPr id="34" name="Graphic 33" descr="speech bubbles">
            <a:extLst>
              <a:ext uri="{FF2B5EF4-FFF2-40B4-BE49-F238E27FC236}">
                <a16:creationId xmlns:a16="http://schemas.microsoft.com/office/drawing/2014/main" id="{5B3D3B03-9527-3371-8D8F-2D93554107EC}"/>
              </a:ext>
            </a:extLst>
          </p:cNvPr>
          <p:cNvPicPr>
            <a:picLocks noChangeAspect="1"/>
          </p:cNvPicPr>
          <p:nvPr userDrawn="1"/>
        </p:nvPicPr>
        <p:blipFill>
          <a:blip r:embed="rId35">
            <a:extLst>
              <a:ext uri="{96DAC541-7B7A-43D3-8B79-37D633B846F1}">
                <asvg:svgBlip xmlns:asvg="http://schemas.microsoft.com/office/drawing/2016/SVG/main" r:embed="rId36"/>
              </a:ext>
            </a:extLst>
          </a:blip>
          <a:srcRect/>
          <a:stretch/>
        </p:blipFill>
        <p:spPr>
          <a:xfrm>
            <a:off x="5905949" y="2029633"/>
            <a:ext cx="308610" cy="411480"/>
          </a:xfrm>
          <a:prstGeom prst="rect">
            <a:avLst/>
          </a:prstGeom>
        </p:spPr>
      </p:pic>
      <p:pic>
        <p:nvPicPr>
          <p:cNvPr id="35" name="Graphic 34" descr="star">
            <a:extLst>
              <a:ext uri="{FF2B5EF4-FFF2-40B4-BE49-F238E27FC236}">
                <a16:creationId xmlns:a16="http://schemas.microsoft.com/office/drawing/2014/main" id="{6147C56B-D36C-1299-D921-236415499EE8}"/>
              </a:ext>
            </a:extLst>
          </p:cNvPr>
          <p:cNvPicPr>
            <a:picLocks noChangeAspect="1"/>
          </p:cNvPicPr>
          <p:nvPr userDrawn="1"/>
        </p:nvPicPr>
        <p:blipFill>
          <a:blip r:embed="rId37">
            <a:extLst>
              <a:ext uri="{96DAC541-7B7A-43D3-8B79-37D633B846F1}">
                <asvg:svgBlip xmlns:asvg="http://schemas.microsoft.com/office/drawing/2016/SVG/main" r:embed="rId38"/>
              </a:ext>
            </a:extLst>
          </a:blip>
          <a:srcRect/>
          <a:stretch/>
        </p:blipFill>
        <p:spPr>
          <a:xfrm>
            <a:off x="7862429" y="2029633"/>
            <a:ext cx="308610" cy="411480"/>
          </a:xfrm>
          <a:prstGeom prst="rect">
            <a:avLst/>
          </a:prstGeom>
        </p:spPr>
      </p:pic>
      <p:pic>
        <p:nvPicPr>
          <p:cNvPr id="36" name="Graphic 35" descr="support">
            <a:extLst>
              <a:ext uri="{FF2B5EF4-FFF2-40B4-BE49-F238E27FC236}">
                <a16:creationId xmlns:a16="http://schemas.microsoft.com/office/drawing/2014/main" id="{6DE8ED58-203B-210C-8D90-D2CA337A39BA}"/>
              </a:ext>
            </a:extLst>
          </p:cNvPr>
          <p:cNvPicPr>
            <a:picLocks noChangeAspect="1"/>
          </p:cNvPicPr>
          <p:nvPr userDrawn="1"/>
        </p:nvPicPr>
        <p:blipFill>
          <a:blip r:embed="rId39">
            <a:extLst>
              <a:ext uri="{96DAC541-7B7A-43D3-8B79-37D633B846F1}">
                <asvg:svgBlip xmlns:asvg="http://schemas.microsoft.com/office/drawing/2016/SVG/main" r:embed="rId40"/>
              </a:ext>
            </a:extLst>
          </a:blip>
          <a:srcRect/>
          <a:stretch/>
        </p:blipFill>
        <p:spPr>
          <a:xfrm>
            <a:off x="7471133" y="2029633"/>
            <a:ext cx="308610" cy="411480"/>
          </a:xfrm>
          <a:prstGeom prst="rect">
            <a:avLst/>
          </a:prstGeom>
        </p:spPr>
      </p:pic>
      <p:pic>
        <p:nvPicPr>
          <p:cNvPr id="37" name="Graphic 36" descr="thought">
            <a:extLst>
              <a:ext uri="{FF2B5EF4-FFF2-40B4-BE49-F238E27FC236}">
                <a16:creationId xmlns:a16="http://schemas.microsoft.com/office/drawing/2014/main" id="{F4F2B026-14D6-241E-3E7F-6A52A3D397FC}"/>
              </a:ext>
            </a:extLst>
          </p:cNvPr>
          <p:cNvPicPr>
            <a:picLocks noChangeAspect="1"/>
          </p:cNvPicPr>
          <p:nvPr userDrawn="1"/>
        </p:nvPicPr>
        <p:blipFill>
          <a:blip r:embed="rId41">
            <a:extLst>
              <a:ext uri="{96DAC541-7B7A-43D3-8B79-37D633B846F1}">
                <asvg:svgBlip xmlns:asvg="http://schemas.microsoft.com/office/drawing/2016/SVG/main" r:embed="rId42"/>
              </a:ext>
            </a:extLst>
          </a:blip>
          <a:srcRect/>
          <a:stretch/>
        </p:blipFill>
        <p:spPr>
          <a:xfrm>
            <a:off x="6297244" y="2029633"/>
            <a:ext cx="308610" cy="411480"/>
          </a:xfrm>
          <a:prstGeom prst="rect">
            <a:avLst/>
          </a:prstGeom>
        </p:spPr>
      </p:pic>
      <p:pic>
        <p:nvPicPr>
          <p:cNvPr id="38" name="Graphic 37" descr="trees">
            <a:extLst>
              <a:ext uri="{FF2B5EF4-FFF2-40B4-BE49-F238E27FC236}">
                <a16:creationId xmlns:a16="http://schemas.microsoft.com/office/drawing/2014/main" id="{A47F400D-08E4-7F4F-FB7D-58ED63EB6B2F}"/>
              </a:ext>
            </a:extLst>
          </p:cNvPr>
          <p:cNvPicPr>
            <a:picLocks noChangeAspect="1"/>
          </p:cNvPicPr>
          <p:nvPr userDrawn="1"/>
        </p:nvPicPr>
        <p:blipFill>
          <a:blip r:embed="rId43">
            <a:extLst>
              <a:ext uri="{96DAC541-7B7A-43D3-8B79-37D633B846F1}">
                <asvg:svgBlip xmlns:asvg="http://schemas.microsoft.com/office/drawing/2016/SVG/main" r:embed="rId44"/>
              </a:ext>
            </a:extLst>
          </a:blip>
          <a:srcRect/>
          <a:stretch/>
        </p:blipFill>
        <p:spPr>
          <a:xfrm>
            <a:off x="7079837" y="2029633"/>
            <a:ext cx="308610" cy="411480"/>
          </a:xfrm>
          <a:prstGeom prst="rect">
            <a:avLst/>
          </a:prstGeom>
        </p:spPr>
      </p:pic>
      <p:pic>
        <p:nvPicPr>
          <p:cNvPr id="39" name="Graphic 38" descr="phone">
            <a:extLst>
              <a:ext uri="{FF2B5EF4-FFF2-40B4-BE49-F238E27FC236}">
                <a16:creationId xmlns:a16="http://schemas.microsoft.com/office/drawing/2014/main" id="{09619433-75F1-77C2-2449-18B2EB67BBE9}"/>
              </a:ext>
            </a:extLst>
          </p:cNvPr>
          <p:cNvPicPr>
            <a:picLocks noChangeAspect="1"/>
          </p:cNvPicPr>
          <p:nvPr userDrawn="1"/>
        </p:nvPicPr>
        <p:blipFill>
          <a:blip r:embed="rId45">
            <a:extLst>
              <a:ext uri="{96DAC541-7B7A-43D3-8B79-37D633B846F1}">
                <asvg:svgBlip xmlns:asvg="http://schemas.microsoft.com/office/drawing/2016/SVG/main" r:embed="rId46"/>
              </a:ext>
            </a:extLst>
          </a:blip>
          <a:srcRect/>
          <a:stretch/>
        </p:blipFill>
        <p:spPr>
          <a:xfrm>
            <a:off x="5123357" y="2029633"/>
            <a:ext cx="308610" cy="411480"/>
          </a:xfrm>
          <a:prstGeom prst="rect">
            <a:avLst/>
          </a:prstGeom>
        </p:spPr>
      </p:pic>
      <p:pic>
        <p:nvPicPr>
          <p:cNvPr id="40" name="Graphic 39" descr="pie chart">
            <a:extLst>
              <a:ext uri="{FF2B5EF4-FFF2-40B4-BE49-F238E27FC236}">
                <a16:creationId xmlns:a16="http://schemas.microsoft.com/office/drawing/2014/main" id="{6E491F45-DF5A-9E09-18B4-7B4367609E7C}"/>
              </a:ext>
            </a:extLst>
          </p:cNvPr>
          <p:cNvPicPr>
            <a:picLocks noChangeAspect="1"/>
          </p:cNvPicPr>
          <p:nvPr userDrawn="1"/>
        </p:nvPicPr>
        <p:blipFill>
          <a:blip r:embed="rId47">
            <a:extLst>
              <a:ext uri="{96DAC541-7B7A-43D3-8B79-37D633B846F1}">
                <asvg:svgBlip xmlns:asvg="http://schemas.microsoft.com/office/drawing/2016/SVG/main" r:embed="rId48"/>
              </a:ext>
            </a:extLst>
          </a:blip>
          <a:srcRect/>
          <a:stretch/>
        </p:blipFill>
        <p:spPr>
          <a:xfrm>
            <a:off x="3937311" y="1463708"/>
            <a:ext cx="308610" cy="411480"/>
          </a:xfrm>
          <a:prstGeom prst="rect">
            <a:avLst/>
          </a:prstGeom>
        </p:spPr>
      </p:pic>
      <p:pic>
        <p:nvPicPr>
          <p:cNvPr id="41" name="Graphic 40" descr="org chart">
            <a:extLst>
              <a:ext uri="{FF2B5EF4-FFF2-40B4-BE49-F238E27FC236}">
                <a16:creationId xmlns:a16="http://schemas.microsoft.com/office/drawing/2014/main" id="{991825D4-5072-17A7-6954-F91A715BF20C}"/>
              </a:ext>
            </a:extLst>
          </p:cNvPr>
          <p:cNvPicPr>
            <a:picLocks noChangeAspect="1"/>
          </p:cNvPicPr>
          <p:nvPr userDrawn="1"/>
        </p:nvPicPr>
        <p:blipFill>
          <a:blip r:embed="rId49">
            <a:extLst>
              <a:ext uri="{96DAC541-7B7A-43D3-8B79-37D633B846F1}">
                <asvg:svgBlip xmlns:asvg="http://schemas.microsoft.com/office/drawing/2016/SVG/main" r:embed="rId50"/>
              </a:ext>
            </a:extLst>
          </a:blip>
          <a:srcRect/>
          <a:stretch/>
        </p:blipFill>
        <p:spPr>
          <a:xfrm>
            <a:off x="3530539" y="1463708"/>
            <a:ext cx="308610" cy="411480"/>
          </a:xfrm>
          <a:prstGeom prst="rect">
            <a:avLst/>
          </a:prstGeom>
        </p:spPr>
      </p:pic>
      <p:pic>
        <p:nvPicPr>
          <p:cNvPr id="42" name="Graphic 41" descr="bar graph">
            <a:extLst>
              <a:ext uri="{FF2B5EF4-FFF2-40B4-BE49-F238E27FC236}">
                <a16:creationId xmlns:a16="http://schemas.microsoft.com/office/drawing/2014/main" id="{F004E6E8-8D09-D148-8DED-955F382A1187}"/>
              </a:ext>
            </a:extLst>
          </p:cNvPr>
          <p:cNvPicPr>
            <a:picLocks noChangeAspect="1"/>
          </p:cNvPicPr>
          <p:nvPr userDrawn="1"/>
        </p:nvPicPr>
        <p:blipFill>
          <a:blip r:embed="rId51">
            <a:extLst>
              <a:ext uri="{96DAC541-7B7A-43D3-8B79-37D633B846F1}">
                <asvg:svgBlip xmlns:asvg="http://schemas.microsoft.com/office/drawing/2016/SVG/main" r:embed="rId52"/>
              </a:ext>
            </a:extLst>
          </a:blip>
          <a:srcRect/>
          <a:stretch/>
        </p:blipFill>
        <p:spPr>
          <a:xfrm>
            <a:off x="4310755" y="1463708"/>
            <a:ext cx="308610" cy="411480"/>
          </a:xfrm>
          <a:prstGeom prst="rect">
            <a:avLst/>
          </a:prstGeom>
        </p:spPr>
      </p:pic>
      <p:pic>
        <p:nvPicPr>
          <p:cNvPr id="43" name="Graphic 42" descr="bar graph">
            <a:extLst>
              <a:ext uri="{FF2B5EF4-FFF2-40B4-BE49-F238E27FC236}">
                <a16:creationId xmlns:a16="http://schemas.microsoft.com/office/drawing/2014/main" id="{B237546F-0BD8-53E8-66F1-EA201814B3F1}"/>
              </a:ext>
            </a:extLst>
          </p:cNvPr>
          <p:cNvPicPr>
            <a:picLocks noChangeAspect="1"/>
          </p:cNvPicPr>
          <p:nvPr userDrawn="1"/>
        </p:nvPicPr>
        <p:blipFill>
          <a:blip r:embed="rId53">
            <a:extLst>
              <a:ext uri="{96DAC541-7B7A-43D3-8B79-37D633B846F1}">
                <asvg:svgBlip xmlns:asvg="http://schemas.microsoft.com/office/drawing/2016/SVG/main" r:embed="rId54"/>
              </a:ext>
            </a:extLst>
          </a:blip>
          <a:srcRect/>
          <a:stretch/>
        </p:blipFill>
        <p:spPr>
          <a:xfrm>
            <a:off x="4700167" y="1463708"/>
            <a:ext cx="308610" cy="411480"/>
          </a:xfrm>
          <a:prstGeom prst="rect">
            <a:avLst/>
          </a:prstGeom>
        </p:spPr>
      </p:pic>
      <p:pic>
        <p:nvPicPr>
          <p:cNvPr id="44" name="Graphic 43" descr="graph">
            <a:extLst>
              <a:ext uri="{FF2B5EF4-FFF2-40B4-BE49-F238E27FC236}">
                <a16:creationId xmlns:a16="http://schemas.microsoft.com/office/drawing/2014/main" id="{FF60FC9F-A3EC-A86B-9A1B-DFE6D9CD564C}"/>
              </a:ext>
            </a:extLst>
          </p:cNvPr>
          <p:cNvPicPr>
            <a:picLocks noChangeAspect="1"/>
          </p:cNvPicPr>
          <p:nvPr userDrawn="1"/>
        </p:nvPicPr>
        <p:blipFill>
          <a:blip r:embed="rId55">
            <a:extLst>
              <a:ext uri="{96DAC541-7B7A-43D3-8B79-37D633B846F1}">
                <asvg:svgBlip xmlns:asvg="http://schemas.microsoft.com/office/drawing/2016/SVG/main" r:embed="rId56"/>
              </a:ext>
            </a:extLst>
          </a:blip>
          <a:srcRect/>
          <a:stretch/>
        </p:blipFill>
        <p:spPr>
          <a:xfrm>
            <a:off x="5089579" y="1463708"/>
            <a:ext cx="308610" cy="411480"/>
          </a:xfrm>
          <a:prstGeom prst="rect">
            <a:avLst/>
          </a:prstGeom>
        </p:spPr>
      </p:pic>
      <p:pic>
        <p:nvPicPr>
          <p:cNvPr id="45" name="Graphic 44" descr="buildings">
            <a:extLst>
              <a:ext uri="{FF2B5EF4-FFF2-40B4-BE49-F238E27FC236}">
                <a16:creationId xmlns:a16="http://schemas.microsoft.com/office/drawing/2014/main" id="{37674BA9-12FC-7083-C12C-D34B9B2E77ED}"/>
              </a:ext>
            </a:extLst>
          </p:cNvPr>
          <p:cNvPicPr>
            <a:picLocks noChangeAspect="1"/>
          </p:cNvPicPr>
          <p:nvPr userDrawn="1"/>
        </p:nvPicPr>
        <p:blipFill>
          <a:blip r:embed="rId57">
            <a:extLst>
              <a:ext uri="{96DAC541-7B7A-43D3-8B79-37D633B846F1}">
                <asvg:svgBlip xmlns:asvg="http://schemas.microsoft.com/office/drawing/2016/SVG/main" r:embed="rId58"/>
              </a:ext>
            </a:extLst>
          </a:blip>
          <a:srcRect/>
          <a:stretch/>
        </p:blipFill>
        <p:spPr>
          <a:xfrm>
            <a:off x="2775581" y="1463708"/>
            <a:ext cx="308610" cy="411480"/>
          </a:xfrm>
          <a:prstGeom prst="rect">
            <a:avLst/>
          </a:prstGeom>
        </p:spPr>
      </p:pic>
      <p:pic>
        <p:nvPicPr>
          <p:cNvPr id="46" name="Graphic 45" descr="flag">
            <a:extLst>
              <a:ext uri="{FF2B5EF4-FFF2-40B4-BE49-F238E27FC236}">
                <a16:creationId xmlns:a16="http://schemas.microsoft.com/office/drawing/2014/main" id="{45D56C99-FDC2-7FAD-C85E-04813B73B7D4}"/>
              </a:ext>
            </a:extLst>
          </p:cNvPr>
          <p:cNvPicPr>
            <a:picLocks noChangeAspect="1"/>
          </p:cNvPicPr>
          <p:nvPr userDrawn="1"/>
        </p:nvPicPr>
        <p:blipFill>
          <a:blip r:embed="rId59">
            <a:extLst>
              <a:ext uri="{96DAC541-7B7A-43D3-8B79-37D633B846F1}">
                <asvg:svgBlip xmlns:asvg="http://schemas.microsoft.com/office/drawing/2016/SVG/main" r:embed="rId60"/>
              </a:ext>
            </a:extLst>
          </a:blip>
          <a:srcRect/>
          <a:stretch/>
        </p:blipFill>
        <p:spPr>
          <a:xfrm>
            <a:off x="7424659" y="1463708"/>
            <a:ext cx="308610" cy="411480"/>
          </a:xfrm>
          <a:prstGeom prst="rect">
            <a:avLst/>
          </a:prstGeom>
        </p:spPr>
      </p:pic>
      <p:pic>
        <p:nvPicPr>
          <p:cNvPr id="47" name="Graphic 46" descr="paper plane">
            <a:extLst>
              <a:ext uri="{FF2B5EF4-FFF2-40B4-BE49-F238E27FC236}">
                <a16:creationId xmlns:a16="http://schemas.microsoft.com/office/drawing/2014/main" id="{C70109F6-A7BF-96BC-5BA1-2FB35C6D9ED6}"/>
              </a:ext>
            </a:extLst>
          </p:cNvPr>
          <p:cNvPicPr>
            <a:picLocks noChangeAspect="1"/>
          </p:cNvPicPr>
          <p:nvPr userDrawn="1"/>
        </p:nvPicPr>
        <p:blipFill>
          <a:blip r:embed="rId61">
            <a:extLst>
              <a:ext uri="{96DAC541-7B7A-43D3-8B79-37D633B846F1}">
                <asvg:svgBlip xmlns:asvg="http://schemas.microsoft.com/office/drawing/2016/SVG/main" r:embed="rId62"/>
              </a:ext>
            </a:extLst>
          </a:blip>
          <a:srcRect/>
          <a:stretch/>
        </p:blipFill>
        <p:spPr>
          <a:xfrm>
            <a:off x="8253726" y="1463708"/>
            <a:ext cx="308610" cy="411480"/>
          </a:xfrm>
          <a:prstGeom prst="rect">
            <a:avLst/>
          </a:prstGeom>
        </p:spPr>
      </p:pic>
      <p:pic>
        <p:nvPicPr>
          <p:cNvPr id="48" name="Graphic 47" descr="strategy">
            <a:extLst>
              <a:ext uri="{FF2B5EF4-FFF2-40B4-BE49-F238E27FC236}">
                <a16:creationId xmlns:a16="http://schemas.microsoft.com/office/drawing/2014/main" id="{97591D90-C9C4-A601-EDAB-01FF2AE39004}"/>
              </a:ext>
            </a:extLst>
          </p:cNvPr>
          <p:cNvPicPr>
            <a:picLocks noChangeAspect="1"/>
          </p:cNvPicPr>
          <p:nvPr userDrawn="1"/>
        </p:nvPicPr>
        <p:blipFill>
          <a:blip r:embed="rId63">
            <a:extLst>
              <a:ext uri="{96DAC541-7B7A-43D3-8B79-37D633B846F1}">
                <asvg:svgBlip xmlns:asvg="http://schemas.microsoft.com/office/drawing/2016/SVG/main" r:embed="rId64"/>
              </a:ext>
            </a:extLst>
          </a:blip>
          <a:srcRect/>
          <a:stretch/>
        </p:blipFill>
        <p:spPr>
          <a:xfrm>
            <a:off x="7035247" y="1463708"/>
            <a:ext cx="308610" cy="411480"/>
          </a:xfrm>
          <a:prstGeom prst="rect">
            <a:avLst/>
          </a:prstGeom>
        </p:spPr>
      </p:pic>
      <p:pic>
        <p:nvPicPr>
          <p:cNvPr id="49" name="Graphic 48" descr="pin">
            <a:extLst>
              <a:ext uri="{FF2B5EF4-FFF2-40B4-BE49-F238E27FC236}">
                <a16:creationId xmlns:a16="http://schemas.microsoft.com/office/drawing/2014/main" id="{C920E071-B7F8-75A4-227E-CFD6C8F399D1}"/>
              </a:ext>
            </a:extLst>
          </p:cNvPr>
          <p:cNvPicPr>
            <a:picLocks noChangeAspect="1"/>
          </p:cNvPicPr>
          <p:nvPr userDrawn="1"/>
        </p:nvPicPr>
        <p:blipFill>
          <a:blip r:embed="rId65">
            <a:extLst>
              <a:ext uri="{96DAC541-7B7A-43D3-8B79-37D633B846F1}">
                <asvg:svgBlip xmlns:asvg="http://schemas.microsoft.com/office/drawing/2016/SVG/main" r:embed="rId66"/>
              </a:ext>
            </a:extLst>
          </a:blip>
          <a:srcRect/>
          <a:stretch/>
        </p:blipFill>
        <p:spPr>
          <a:xfrm>
            <a:off x="7814071" y="1463708"/>
            <a:ext cx="308610" cy="411480"/>
          </a:xfrm>
          <a:prstGeom prst="rect">
            <a:avLst/>
          </a:prstGeom>
        </p:spPr>
      </p:pic>
      <p:pic>
        <p:nvPicPr>
          <p:cNvPr id="50" name="Graphic 49" descr="process">
            <a:extLst>
              <a:ext uri="{FF2B5EF4-FFF2-40B4-BE49-F238E27FC236}">
                <a16:creationId xmlns:a16="http://schemas.microsoft.com/office/drawing/2014/main" id="{574C6CD9-5287-D759-912A-FB23874316D9}"/>
              </a:ext>
            </a:extLst>
          </p:cNvPr>
          <p:cNvPicPr>
            <a:picLocks noChangeAspect="1"/>
          </p:cNvPicPr>
          <p:nvPr userDrawn="1"/>
        </p:nvPicPr>
        <p:blipFill>
          <a:blip r:embed="rId67">
            <a:extLst>
              <a:ext uri="{96DAC541-7B7A-43D3-8B79-37D633B846F1}">
                <asvg:svgBlip xmlns:asvg="http://schemas.microsoft.com/office/drawing/2016/SVG/main" r:embed="rId68"/>
              </a:ext>
            </a:extLst>
          </a:blip>
          <a:srcRect/>
          <a:stretch/>
        </p:blipFill>
        <p:spPr>
          <a:xfrm>
            <a:off x="3146628" y="1463708"/>
            <a:ext cx="308610" cy="411480"/>
          </a:xfrm>
          <a:prstGeom prst="rect">
            <a:avLst/>
          </a:prstGeom>
        </p:spPr>
      </p:pic>
      <p:pic>
        <p:nvPicPr>
          <p:cNvPr id="51" name="Graphic 50" descr="products">
            <a:extLst>
              <a:ext uri="{FF2B5EF4-FFF2-40B4-BE49-F238E27FC236}">
                <a16:creationId xmlns:a16="http://schemas.microsoft.com/office/drawing/2014/main" id="{5A7D84E9-A8E5-2493-8852-A8D9FA1C6AB7}"/>
              </a:ext>
            </a:extLst>
          </p:cNvPr>
          <p:cNvPicPr>
            <a:picLocks noChangeAspect="1"/>
          </p:cNvPicPr>
          <p:nvPr userDrawn="1"/>
        </p:nvPicPr>
        <p:blipFill>
          <a:blip r:embed="rId69">
            <a:extLst>
              <a:ext uri="{96DAC541-7B7A-43D3-8B79-37D633B846F1}">
                <asvg:svgBlip xmlns:asvg="http://schemas.microsoft.com/office/drawing/2016/SVG/main" r:embed="rId70"/>
              </a:ext>
            </a:extLst>
          </a:blip>
          <a:srcRect/>
          <a:stretch/>
        </p:blipFill>
        <p:spPr>
          <a:xfrm>
            <a:off x="5478713" y="1463708"/>
            <a:ext cx="308610" cy="411480"/>
          </a:xfrm>
          <a:prstGeom prst="rect">
            <a:avLst/>
          </a:prstGeom>
        </p:spPr>
      </p:pic>
      <p:pic>
        <p:nvPicPr>
          <p:cNvPr id="52" name="Graphic 51" descr="sales">
            <a:extLst>
              <a:ext uri="{FF2B5EF4-FFF2-40B4-BE49-F238E27FC236}">
                <a16:creationId xmlns:a16="http://schemas.microsoft.com/office/drawing/2014/main" id="{1F3BF09D-ADDF-555D-F4F9-FE797B9BD63D}"/>
              </a:ext>
            </a:extLst>
          </p:cNvPr>
          <p:cNvPicPr>
            <a:picLocks noChangeAspect="1"/>
          </p:cNvPicPr>
          <p:nvPr userDrawn="1"/>
        </p:nvPicPr>
        <p:blipFill>
          <a:blip r:embed="rId71">
            <a:extLst>
              <a:ext uri="{96DAC541-7B7A-43D3-8B79-37D633B846F1}">
                <asvg:svgBlip xmlns:asvg="http://schemas.microsoft.com/office/drawing/2016/SVG/main" r:embed="rId72"/>
              </a:ext>
            </a:extLst>
          </a:blip>
          <a:srcRect/>
          <a:stretch/>
        </p:blipFill>
        <p:spPr>
          <a:xfrm>
            <a:off x="5867753" y="1463708"/>
            <a:ext cx="308610" cy="411480"/>
          </a:xfrm>
          <a:prstGeom prst="rect">
            <a:avLst/>
          </a:prstGeom>
        </p:spPr>
      </p:pic>
      <p:pic>
        <p:nvPicPr>
          <p:cNvPr id="53" name="Graphic 52" descr="protractor">
            <a:extLst>
              <a:ext uri="{FF2B5EF4-FFF2-40B4-BE49-F238E27FC236}">
                <a16:creationId xmlns:a16="http://schemas.microsoft.com/office/drawing/2014/main" id="{E33F8F88-9FDC-586D-559F-938EBBECC1AA}"/>
              </a:ext>
            </a:extLst>
          </p:cNvPr>
          <p:cNvPicPr>
            <a:picLocks noChangeAspect="1"/>
          </p:cNvPicPr>
          <p:nvPr userDrawn="1"/>
        </p:nvPicPr>
        <p:blipFill>
          <a:blip r:embed="rId73">
            <a:extLst>
              <a:ext uri="{96DAC541-7B7A-43D3-8B79-37D633B846F1}">
                <asvg:svgBlip xmlns:asvg="http://schemas.microsoft.com/office/drawing/2016/SVG/main" r:embed="rId74"/>
              </a:ext>
            </a:extLst>
          </a:blip>
          <a:srcRect/>
          <a:stretch/>
        </p:blipFill>
        <p:spPr>
          <a:xfrm>
            <a:off x="6256794" y="1463708"/>
            <a:ext cx="308610" cy="411480"/>
          </a:xfrm>
          <a:prstGeom prst="rect">
            <a:avLst/>
          </a:prstGeom>
        </p:spPr>
      </p:pic>
      <p:pic>
        <p:nvPicPr>
          <p:cNvPr id="54" name="Graphic 53" descr="puzzle">
            <a:extLst>
              <a:ext uri="{FF2B5EF4-FFF2-40B4-BE49-F238E27FC236}">
                <a16:creationId xmlns:a16="http://schemas.microsoft.com/office/drawing/2014/main" id="{9775D9E9-06B1-A65A-CFA6-7AD2EAC571CF}"/>
              </a:ext>
            </a:extLst>
          </p:cNvPr>
          <p:cNvPicPr>
            <a:picLocks noChangeAspect="1"/>
          </p:cNvPicPr>
          <p:nvPr userDrawn="1"/>
        </p:nvPicPr>
        <p:blipFill>
          <a:blip r:embed="rId75">
            <a:extLst>
              <a:ext uri="{96DAC541-7B7A-43D3-8B79-37D633B846F1}">
                <asvg:svgBlip xmlns:asvg="http://schemas.microsoft.com/office/drawing/2016/SVG/main" r:embed="rId76"/>
              </a:ext>
            </a:extLst>
          </a:blip>
          <a:srcRect/>
          <a:stretch/>
        </p:blipFill>
        <p:spPr>
          <a:xfrm>
            <a:off x="6645835" y="1463708"/>
            <a:ext cx="308610" cy="411480"/>
          </a:xfrm>
          <a:prstGeom prst="rect">
            <a:avLst/>
          </a:prstGeom>
        </p:spPr>
      </p:pic>
      <p:pic>
        <p:nvPicPr>
          <p:cNvPr id="55" name="Graphic 54" descr="phishing">
            <a:extLst>
              <a:ext uri="{FF2B5EF4-FFF2-40B4-BE49-F238E27FC236}">
                <a16:creationId xmlns:a16="http://schemas.microsoft.com/office/drawing/2014/main" id="{C7032838-F2C2-6B12-4038-87000F73631E}"/>
              </a:ext>
            </a:extLst>
          </p:cNvPr>
          <p:cNvPicPr>
            <a:picLocks noChangeAspect="1"/>
          </p:cNvPicPr>
          <p:nvPr userDrawn="1"/>
        </p:nvPicPr>
        <p:blipFill>
          <a:blip r:embed="rId77">
            <a:extLst>
              <a:ext uri="{96DAC541-7B7A-43D3-8B79-37D633B846F1}">
                <asvg:svgBlip xmlns:asvg="http://schemas.microsoft.com/office/drawing/2016/SVG/main" r:embed="rId78"/>
              </a:ext>
            </a:extLst>
          </a:blip>
          <a:srcRect/>
          <a:stretch/>
        </p:blipFill>
        <p:spPr>
          <a:xfrm>
            <a:off x="3166877" y="5991110"/>
            <a:ext cx="308610" cy="411480"/>
          </a:xfrm>
          <a:prstGeom prst="rect">
            <a:avLst/>
          </a:prstGeom>
        </p:spPr>
      </p:pic>
      <p:pic>
        <p:nvPicPr>
          <p:cNvPr id="56" name="Graphic 55" descr="information">
            <a:extLst>
              <a:ext uri="{FF2B5EF4-FFF2-40B4-BE49-F238E27FC236}">
                <a16:creationId xmlns:a16="http://schemas.microsoft.com/office/drawing/2014/main" id="{30BCAC02-0318-B478-560F-314534CED14E}"/>
              </a:ext>
            </a:extLst>
          </p:cNvPr>
          <p:cNvPicPr>
            <a:picLocks noChangeAspect="1"/>
          </p:cNvPicPr>
          <p:nvPr userDrawn="1"/>
        </p:nvPicPr>
        <p:blipFill>
          <a:blip r:embed="rId79">
            <a:extLst>
              <a:ext uri="{96DAC541-7B7A-43D3-8B79-37D633B846F1}">
                <asvg:svgBlip xmlns:asvg="http://schemas.microsoft.com/office/drawing/2016/SVG/main" r:embed="rId80"/>
              </a:ext>
            </a:extLst>
          </a:blip>
          <a:srcRect/>
          <a:stretch/>
        </p:blipFill>
        <p:spPr>
          <a:xfrm>
            <a:off x="3558173" y="5991110"/>
            <a:ext cx="308610" cy="411480"/>
          </a:xfrm>
          <a:prstGeom prst="rect">
            <a:avLst/>
          </a:prstGeom>
        </p:spPr>
      </p:pic>
      <p:pic>
        <p:nvPicPr>
          <p:cNvPr id="57" name="Graphic 56" descr="link">
            <a:extLst>
              <a:ext uri="{FF2B5EF4-FFF2-40B4-BE49-F238E27FC236}">
                <a16:creationId xmlns:a16="http://schemas.microsoft.com/office/drawing/2014/main" id="{18F75A02-D6F5-FCE9-4033-288A472BA9B9}"/>
              </a:ext>
            </a:extLst>
          </p:cNvPr>
          <p:cNvPicPr>
            <a:picLocks noChangeAspect="1"/>
          </p:cNvPicPr>
          <p:nvPr userDrawn="1"/>
        </p:nvPicPr>
        <p:blipFill>
          <a:blip r:embed="rId81">
            <a:extLst>
              <a:ext uri="{96DAC541-7B7A-43D3-8B79-37D633B846F1}">
                <asvg:svgBlip xmlns:asvg="http://schemas.microsoft.com/office/drawing/2016/SVG/main" r:embed="rId82"/>
              </a:ext>
            </a:extLst>
          </a:blip>
          <a:srcRect/>
          <a:stretch/>
        </p:blipFill>
        <p:spPr>
          <a:xfrm>
            <a:off x="4340765" y="5991110"/>
            <a:ext cx="308610" cy="411480"/>
          </a:xfrm>
          <a:prstGeom prst="rect">
            <a:avLst/>
          </a:prstGeom>
        </p:spPr>
      </p:pic>
      <p:pic>
        <p:nvPicPr>
          <p:cNvPr id="58" name="Graphic 57" descr="question">
            <a:extLst>
              <a:ext uri="{FF2B5EF4-FFF2-40B4-BE49-F238E27FC236}">
                <a16:creationId xmlns:a16="http://schemas.microsoft.com/office/drawing/2014/main" id="{8071A58C-740A-4E48-BA9D-3DE2043CD440}"/>
              </a:ext>
            </a:extLst>
          </p:cNvPr>
          <p:cNvPicPr>
            <a:picLocks noChangeAspect="1"/>
          </p:cNvPicPr>
          <p:nvPr userDrawn="1"/>
        </p:nvPicPr>
        <p:blipFill>
          <a:blip r:embed="rId83">
            <a:extLst>
              <a:ext uri="{96DAC541-7B7A-43D3-8B79-37D633B846F1}">
                <asvg:svgBlip xmlns:asvg="http://schemas.microsoft.com/office/drawing/2016/SVG/main" r:embed="rId84"/>
              </a:ext>
            </a:extLst>
          </a:blip>
          <a:srcRect/>
          <a:stretch/>
        </p:blipFill>
        <p:spPr>
          <a:xfrm>
            <a:off x="3949469" y="5991110"/>
            <a:ext cx="308610" cy="411480"/>
          </a:xfrm>
          <a:prstGeom prst="rect">
            <a:avLst/>
          </a:prstGeom>
        </p:spPr>
      </p:pic>
      <p:pic>
        <p:nvPicPr>
          <p:cNvPr id="59" name="Graphic 58" descr="warning">
            <a:extLst>
              <a:ext uri="{FF2B5EF4-FFF2-40B4-BE49-F238E27FC236}">
                <a16:creationId xmlns:a16="http://schemas.microsoft.com/office/drawing/2014/main" id="{FC3DE89F-4B3A-61A7-EF0F-4DAE2017D24D}"/>
              </a:ext>
            </a:extLst>
          </p:cNvPr>
          <p:cNvPicPr>
            <a:picLocks noChangeAspect="1"/>
          </p:cNvPicPr>
          <p:nvPr userDrawn="1"/>
        </p:nvPicPr>
        <p:blipFill>
          <a:blip r:embed="rId85">
            <a:extLst>
              <a:ext uri="{96DAC541-7B7A-43D3-8B79-37D633B846F1}">
                <asvg:svgBlip xmlns:asvg="http://schemas.microsoft.com/office/drawing/2016/SVG/main" r:embed="rId86"/>
              </a:ext>
            </a:extLst>
          </a:blip>
          <a:srcRect/>
          <a:stretch/>
        </p:blipFill>
        <p:spPr>
          <a:xfrm>
            <a:off x="4732061" y="5991110"/>
            <a:ext cx="308610" cy="411480"/>
          </a:xfrm>
          <a:prstGeom prst="rect">
            <a:avLst/>
          </a:prstGeom>
        </p:spPr>
      </p:pic>
      <p:pic>
        <p:nvPicPr>
          <p:cNvPr id="60" name="Graphic 59" descr="back">
            <a:extLst>
              <a:ext uri="{FF2B5EF4-FFF2-40B4-BE49-F238E27FC236}">
                <a16:creationId xmlns:a16="http://schemas.microsoft.com/office/drawing/2014/main" id="{73BA2EAD-B732-1594-A91F-BBE4292F3F0D}"/>
              </a:ext>
            </a:extLst>
          </p:cNvPr>
          <p:cNvPicPr>
            <a:picLocks noChangeAspect="1"/>
          </p:cNvPicPr>
          <p:nvPr userDrawn="1"/>
        </p:nvPicPr>
        <p:blipFill>
          <a:blip r:embed="rId87">
            <a:extLst>
              <a:ext uri="{96DAC541-7B7A-43D3-8B79-37D633B846F1}">
                <asvg:svgBlip xmlns:asvg="http://schemas.microsoft.com/office/drawing/2016/SVG/main" r:embed="rId88"/>
              </a:ext>
            </a:extLst>
          </a:blip>
          <a:srcRect/>
          <a:stretch/>
        </p:blipFill>
        <p:spPr>
          <a:xfrm>
            <a:off x="3929220" y="5425183"/>
            <a:ext cx="308610" cy="411480"/>
          </a:xfrm>
          <a:prstGeom prst="rect">
            <a:avLst/>
          </a:prstGeom>
        </p:spPr>
      </p:pic>
      <p:pic>
        <p:nvPicPr>
          <p:cNvPr id="61" name="Graphic 60" descr="arrrow down">
            <a:extLst>
              <a:ext uri="{FF2B5EF4-FFF2-40B4-BE49-F238E27FC236}">
                <a16:creationId xmlns:a16="http://schemas.microsoft.com/office/drawing/2014/main" id="{240EB784-F385-04C0-3465-19C0F2F82188}"/>
              </a:ext>
            </a:extLst>
          </p:cNvPr>
          <p:cNvPicPr>
            <a:picLocks noChangeAspect="1"/>
          </p:cNvPicPr>
          <p:nvPr userDrawn="1"/>
        </p:nvPicPr>
        <p:blipFill>
          <a:blip r:embed="rId89">
            <a:extLst>
              <a:ext uri="{96DAC541-7B7A-43D3-8B79-37D633B846F1}">
                <asvg:svgBlip xmlns:asvg="http://schemas.microsoft.com/office/drawing/2016/SVG/main" r:embed="rId90"/>
              </a:ext>
            </a:extLst>
          </a:blip>
          <a:srcRect/>
          <a:stretch/>
        </p:blipFill>
        <p:spPr>
          <a:xfrm>
            <a:off x="4711812" y="5425183"/>
            <a:ext cx="308610" cy="411480"/>
          </a:xfrm>
          <a:prstGeom prst="rect">
            <a:avLst/>
          </a:prstGeom>
        </p:spPr>
      </p:pic>
      <p:pic>
        <p:nvPicPr>
          <p:cNvPr id="62" name="Graphic 61" descr="forward">
            <a:extLst>
              <a:ext uri="{FF2B5EF4-FFF2-40B4-BE49-F238E27FC236}">
                <a16:creationId xmlns:a16="http://schemas.microsoft.com/office/drawing/2014/main" id="{4F3E1021-8222-D94D-2BA6-31CE84FBF0CC}"/>
              </a:ext>
            </a:extLst>
          </p:cNvPr>
          <p:cNvPicPr>
            <a:picLocks noChangeAspect="1"/>
          </p:cNvPicPr>
          <p:nvPr userDrawn="1"/>
        </p:nvPicPr>
        <p:blipFill>
          <a:blip r:embed="rId91">
            <a:extLst>
              <a:ext uri="{96DAC541-7B7A-43D3-8B79-37D633B846F1}">
                <asvg:svgBlip xmlns:asvg="http://schemas.microsoft.com/office/drawing/2016/SVG/main" r:embed="rId92"/>
              </a:ext>
            </a:extLst>
          </a:blip>
          <a:srcRect/>
          <a:stretch/>
        </p:blipFill>
        <p:spPr>
          <a:xfrm>
            <a:off x="4320516" y="5425183"/>
            <a:ext cx="308610" cy="411480"/>
          </a:xfrm>
          <a:prstGeom prst="rect">
            <a:avLst/>
          </a:prstGeom>
        </p:spPr>
      </p:pic>
      <p:pic>
        <p:nvPicPr>
          <p:cNvPr id="63" name="Graphic 62" descr="arrow right">
            <a:extLst>
              <a:ext uri="{FF2B5EF4-FFF2-40B4-BE49-F238E27FC236}">
                <a16:creationId xmlns:a16="http://schemas.microsoft.com/office/drawing/2014/main" id="{B7AFC1F7-5909-13A4-2164-F4B9D28404EE}"/>
              </a:ext>
            </a:extLst>
          </p:cNvPr>
          <p:cNvPicPr>
            <a:picLocks noChangeAspect="1"/>
          </p:cNvPicPr>
          <p:nvPr userDrawn="1"/>
        </p:nvPicPr>
        <p:blipFill>
          <a:blip r:embed="rId93">
            <a:extLst>
              <a:ext uri="{96DAC541-7B7A-43D3-8B79-37D633B846F1}">
                <asvg:svgBlip xmlns:asvg="http://schemas.microsoft.com/office/drawing/2016/SVG/main" r:embed="rId94"/>
              </a:ext>
            </a:extLst>
          </a:blip>
          <a:srcRect/>
          <a:stretch/>
        </p:blipFill>
        <p:spPr>
          <a:xfrm>
            <a:off x="5494404" y="5425183"/>
            <a:ext cx="308610" cy="411480"/>
          </a:xfrm>
          <a:prstGeom prst="rect">
            <a:avLst/>
          </a:prstGeom>
        </p:spPr>
      </p:pic>
      <p:pic>
        <p:nvPicPr>
          <p:cNvPr id="128" name="Graphic 127" descr="arrow up">
            <a:extLst>
              <a:ext uri="{FF2B5EF4-FFF2-40B4-BE49-F238E27FC236}">
                <a16:creationId xmlns:a16="http://schemas.microsoft.com/office/drawing/2014/main" id="{8AB11139-4EBE-D5F9-BE35-8845C4E26553}"/>
              </a:ext>
            </a:extLst>
          </p:cNvPr>
          <p:cNvPicPr>
            <a:picLocks noChangeAspect="1"/>
          </p:cNvPicPr>
          <p:nvPr userDrawn="1"/>
        </p:nvPicPr>
        <p:blipFill>
          <a:blip r:embed="rId95">
            <a:extLst>
              <a:ext uri="{96DAC541-7B7A-43D3-8B79-37D633B846F1}">
                <asvg:svgBlip xmlns:asvg="http://schemas.microsoft.com/office/drawing/2016/SVG/main" r:embed="rId96"/>
              </a:ext>
            </a:extLst>
          </a:blip>
          <a:srcRect/>
          <a:stretch/>
        </p:blipFill>
        <p:spPr>
          <a:xfrm>
            <a:off x="5885700" y="5425183"/>
            <a:ext cx="308610" cy="411480"/>
          </a:xfrm>
          <a:prstGeom prst="rect">
            <a:avLst/>
          </a:prstGeom>
        </p:spPr>
      </p:pic>
      <p:pic>
        <p:nvPicPr>
          <p:cNvPr id="129" name="Graphic 128" descr="multiply">
            <a:extLst>
              <a:ext uri="{FF2B5EF4-FFF2-40B4-BE49-F238E27FC236}">
                <a16:creationId xmlns:a16="http://schemas.microsoft.com/office/drawing/2014/main" id="{D1BE38CB-D261-8B8C-DC14-9D58FF6747DC}"/>
              </a:ext>
            </a:extLst>
          </p:cNvPr>
          <p:cNvPicPr>
            <a:picLocks noChangeAspect="1"/>
          </p:cNvPicPr>
          <p:nvPr userDrawn="1"/>
        </p:nvPicPr>
        <p:blipFill>
          <a:blip r:embed="rId97">
            <a:extLst>
              <a:ext uri="{96DAC541-7B7A-43D3-8B79-37D633B846F1}">
                <asvg:svgBlip xmlns:asvg="http://schemas.microsoft.com/office/drawing/2016/SVG/main" r:embed="rId98"/>
              </a:ext>
            </a:extLst>
          </a:blip>
          <a:srcRect/>
          <a:stretch/>
        </p:blipFill>
        <p:spPr>
          <a:xfrm>
            <a:off x="7059588" y="5425183"/>
            <a:ext cx="308610" cy="411480"/>
          </a:xfrm>
          <a:prstGeom prst="rect">
            <a:avLst/>
          </a:prstGeom>
        </p:spPr>
      </p:pic>
      <p:pic>
        <p:nvPicPr>
          <p:cNvPr id="130" name="Graphic 129" descr="download">
            <a:extLst>
              <a:ext uri="{FF2B5EF4-FFF2-40B4-BE49-F238E27FC236}">
                <a16:creationId xmlns:a16="http://schemas.microsoft.com/office/drawing/2014/main" id="{8F16441A-4AF5-AE69-716A-635AAB862943}"/>
              </a:ext>
            </a:extLst>
          </p:cNvPr>
          <p:cNvPicPr>
            <a:picLocks noChangeAspect="1"/>
          </p:cNvPicPr>
          <p:nvPr userDrawn="1"/>
        </p:nvPicPr>
        <p:blipFill>
          <a:blip r:embed="rId99">
            <a:extLst>
              <a:ext uri="{96DAC541-7B7A-43D3-8B79-37D633B846F1}">
                <asvg:svgBlip xmlns:asvg="http://schemas.microsoft.com/office/drawing/2016/SVG/main" r:embed="rId100"/>
              </a:ext>
            </a:extLst>
          </a:blip>
          <a:srcRect/>
          <a:stretch/>
        </p:blipFill>
        <p:spPr>
          <a:xfrm>
            <a:off x="2775581" y="5991110"/>
            <a:ext cx="308610" cy="411480"/>
          </a:xfrm>
          <a:prstGeom prst="rect">
            <a:avLst/>
          </a:prstGeom>
        </p:spPr>
      </p:pic>
      <p:pic>
        <p:nvPicPr>
          <p:cNvPr id="131" name="Graphic 130" descr="minus">
            <a:extLst>
              <a:ext uri="{FF2B5EF4-FFF2-40B4-BE49-F238E27FC236}">
                <a16:creationId xmlns:a16="http://schemas.microsoft.com/office/drawing/2014/main" id="{0D7F82C2-1451-5D95-2E7B-2D5BA8832829}"/>
              </a:ext>
            </a:extLst>
          </p:cNvPr>
          <p:cNvPicPr>
            <a:picLocks noChangeAspect="1"/>
          </p:cNvPicPr>
          <p:nvPr userDrawn="1"/>
        </p:nvPicPr>
        <p:blipFill>
          <a:blip r:embed="rId101">
            <a:extLst>
              <a:ext uri="{96DAC541-7B7A-43D3-8B79-37D633B846F1}">
                <asvg:svgBlip xmlns:asvg="http://schemas.microsoft.com/office/drawing/2016/SVG/main" r:embed="rId102"/>
              </a:ext>
            </a:extLst>
          </a:blip>
          <a:srcRect/>
          <a:stretch/>
        </p:blipFill>
        <p:spPr>
          <a:xfrm>
            <a:off x="6668292" y="5425183"/>
            <a:ext cx="308610" cy="411480"/>
          </a:xfrm>
          <a:prstGeom prst="rect">
            <a:avLst/>
          </a:prstGeom>
        </p:spPr>
      </p:pic>
      <p:pic>
        <p:nvPicPr>
          <p:cNvPr id="132" name="Graphic 131" descr="menu">
            <a:extLst>
              <a:ext uri="{FF2B5EF4-FFF2-40B4-BE49-F238E27FC236}">
                <a16:creationId xmlns:a16="http://schemas.microsoft.com/office/drawing/2014/main" id="{DBE5B7A2-722A-B9CA-FB88-82DA9D94057A}"/>
              </a:ext>
            </a:extLst>
          </p:cNvPr>
          <p:cNvPicPr>
            <a:picLocks noChangeAspect="1"/>
          </p:cNvPicPr>
          <p:nvPr userDrawn="1"/>
        </p:nvPicPr>
        <p:blipFill>
          <a:blip r:embed="rId103">
            <a:extLst>
              <a:ext uri="{96DAC541-7B7A-43D3-8B79-37D633B846F1}">
                <asvg:svgBlip xmlns:asvg="http://schemas.microsoft.com/office/drawing/2016/SVG/main" r:embed="rId104"/>
              </a:ext>
            </a:extLst>
          </a:blip>
          <a:srcRect/>
          <a:stretch/>
        </p:blipFill>
        <p:spPr>
          <a:xfrm>
            <a:off x="7450884" y="5425183"/>
            <a:ext cx="308610" cy="411480"/>
          </a:xfrm>
          <a:prstGeom prst="rect">
            <a:avLst/>
          </a:prstGeom>
        </p:spPr>
      </p:pic>
      <p:pic>
        <p:nvPicPr>
          <p:cNvPr id="133" name="Graphic 132" descr="new window">
            <a:extLst>
              <a:ext uri="{FF2B5EF4-FFF2-40B4-BE49-F238E27FC236}">
                <a16:creationId xmlns:a16="http://schemas.microsoft.com/office/drawing/2014/main" id="{1AF6C7AD-B942-6468-16EF-493958DC5402}"/>
              </a:ext>
            </a:extLst>
          </p:cNvPr>
          <p:cNvPicPr>
            <a:picLocks noChangeAspect="1"/>
          </p:cNvPicPr>
          <p:nvPr userDrawn="1"/>
        </p:nvPicPr>
        <p:blipFill>
          <a:blip r:embed="rId105">
            <a:extLst>
              <a:ext uri="{96DAC541-7B7A-43D3-8B79-37D633B846F1}">
                <asvg:svgBlip xmlns:asvg="http://schemas.microsoft.com/office/drawing/2016/SVG/main" r:embed="rId106"/>
              </a:ext>
            </a:extLst>
          </a:blip>
          <a:srcRect/>
          <a:stretch/>
        </p:blipFill>
        <p:spPr>
          <a:xfrm>
            <a:off x="8233476" y="5425183"/>
            <a:ext cx="308610" cy="411480"/>
          </a:xfrm>
          <a:prstGeom prst="rect">
            <a:avLst/>
          </a:prstGeom>
        </p:spPr>
      </p:pic>
      <p:pic>
        <p:nvPicPr>
          <p:cNvPr id="134" name="Graphic 133" descr="reload">
            <a:extLst>
              <a:ext uri="{FF2B5EF4-FFF2-40B4-BE49-F238E27FC236}">
                <a16:creationId xmlns:a16="http://schemas.microsoft.com/office/drawing/2014/main" id="{6191BD3F-A1A4-682B-0A95-CEBC29846E65}"/>
              </a:ext>
            </a:extLst>
          </p:cNvPr>
          <p:cNvPicPr>
            <a:picLocks noChangeAspect="1"/>
          </p:cNvPicPr>
          <p:nvPr userDrawn="1"/>
        </p:nvPicPr>
        <p:blipFill>
          <a:blip r:embed="rId107">
            <a:extLst>
              <a:ext uri="{96DAC541-7B7A-43D3-8B79-37D633B846F1}">
                <asvg:svgBlip xmlns:asvg="http://schemas.microsoft.com/office/drawing/2016/SVG/main" r:embed="rId108"/>
              </a:ext>
            </a:extLst>
          </a:blip>
          <a:srcRect/>
          <a:stretch/>
        </p:blipFill>
        <p:spPr>
          <a:xfrm>
            <a:off x="3537924" y="5425183"/>
            <a:ext cx="308610" cy="411480"/>
          </a:xfrm>
          <a:prstGeom prst="rect">
            <a:avLst/>
          </a:prstGeom>
        </p:spPr>
      </p:pic>
      <p:pic>
        <p:nvPicPr>
          <p:cNvPr id="135" name="Graphic 134" descr="tick">
            <a:extLst>
              <a:ext uri="{FF2B5EF4-FFF2-40B4-BE49-F238E27FC236}">
                <a16:creationId xmlns:a16="http://schemas.microsoft.com/office/drawing/2014/main" id="{EA9C5C8D-FB65-DDD7-831C-CDAB498B542D}"/>
              </a:ext>
            </a:extLst>
          </p:cNvPr>
          <p:cNvPicPr>
            <a:picLocks noChangeAspect="1"/>
          </p:cNvPicPr>
          <p:nvPr userDrawn="1"/>
        </p:nvPicPr>
        <p:blipFill>
          <a:blip r:embed="rId109">
            <a:extLst>
              <a:ext uri="{96DAC541-7B7A-43D3-8B79-37D633B846F1}">
                <asvg:svgBlip xmlns:asvg="http://schemas.microsoft.com/office/drawing/2016/SVG/main" r:embed="rId110"/>
              </a:ext>
            </a:extLst>
          </a:blip>
          <a:srcRect/>
          <a:stretch/>
        </p:blipFill>
        <p:spPr>
          <a:xfrm>
            <a:off x="3146628" y="5443744"/>
            <a:ext cx="308610" cy="411480"/>
          </a:xfrm>
          <a:prstGeom prst="rect">
            <a:avLst/>
          </a:prstGeom>
        </p:spPr>
      </p:pic>
      <p:pic>
        <p:nvPicPr>
          <p:cNvPr id="136" name="Graphic 135" descr="plus">
            <a:extLst>
              <a:ext uri="{FF2B5EF4-FFF2-40B4-BE49-F238E27FC236}">
                <a16:creationId xmlns:a16="http://schemas.microsoft.com/office/drawing/2014/main" id="{CB6AD463-16A1-BA1F-55FD-8CAE5BB1149B}"/>
              </a:ext>
            </a:extLst>
          </p:cNvPr>
          <p:cNvPicPr>
            <a:picLocks noChangeAspect="1"/>
          </p:cNvPicPr>
          <p:nvPr userDrawn="1"/>
        </p:nvPicPr>
        <p:blipFill>
          <a:blip r:embed="rId111">
            <a:extLst>
              <a:ext uri="{96DAC541-7B7A-43D3-8B79-37D633B846F1}">
                <asvg:svgBlip xmlns:asvg="http://schemas.microsoft.com/office/drawing/2016/SVG/main" r:embed="rId112"/>
              </a:ext>
            </a:extLst>
          </a:blip>
          <a:srcRect/>
          <a:stretch/>
        </p:blipFill>
        <p:spPr>
          <a:xfrm>
            <a:off x="6276996" y="5425183"/>
            <a:ext cx="308610" cy="411480"/>
          </a:xfrm>
          <a:prstGeom prst="rect">
            <a:avLst/>
          </a:prstGeom>
        </p:spPr>
      </p:pic>
      <p:pic>
        <p:nvPicPr>
          <p:cNvPr id="137" name="Graphic 136" descr="wifi">
            <a:extLst>
              <a:ext uri="{FF2B5EF4-FFF2-40B4-BE49-F238E27FC236}">
                <a16:creationId xmlns:a16="http://schemas.microsoft.com/office/drawing/2014/main" id="{5E63B689-1042-0237-3292-E7494398413D}"/>
              </a:ext>
            </a:extLst>
          </p:cNvPr>
          <p:cNvPicPr>
            <a:picLocks noChangeAspect="1"/>
          </p:cNvPicPr>
          <p:nvPr userDrawn="1"/>
        </p:nvPicPr>
        <p:blipFill>
          <a:blip r:embed="rId113">
            <a:extLst>
              <a:ext uri="{96DAC541-7B7A-43D3-8B79-37D633B846F1}">
                <asvg:svgBlip xmlns:asvg="http://schemas.microsoft.com/office/drawing/2016/SVG/main" r:embed="rId114"/>
              </a:ext>
            </a:extLst>
          </a:blip>
          <a:srcRect/>
          <a:stretch/>
        </p:blipFill>
        <p:spPr>
          <a:xfrm>
            <a:off x="7842180" y="5425183"/>
            <a:ext cx="308610" cy="411480"/>
          </a:xfrm>
          <a:prstGeom prst="rect">
            <a:avLst/>
          </a:prstGeom>
        </p:spPr>
      </p:pic>
      <p:pic>
        <p:nvPicPr>
          <p:cNvPr id="138" name="Graphic 137" descr="arrow left">
            <a:extLst>
              <a:ext uri="{FF2B5EF4-FFF2-40B4-BE49-F238E27FC236}">
                <a16:creationId xmlns:a16="http://schemas.microsoft.com/office/drawing/2014/main" id="{DF0D39FA-84CD-8597-7079-390C03D9ABE9}"/>
              </a:ext>
            </a:extLst>
          </p:cNvPr>
          <p:cNvPicPr>
            <a:picLocks noChangeAspect="1"/>
          </p:cNvPicPr>
          <p:nvPr userDrawn="1"/>
        </p:nvPicPr>
        <p:blipFill>
          <a:blip r:embed="rId115">
            <a:extLst>
              <a:ext uri="{96DAC541-7B7A-43D3-8B79-37D633B846F1}">
                <asvg:svgBlip xmlns:asvg="http://schemas.microsoft.com/office/drawing/2016/SVG/main" r:embed="rId116"/>
              </a:ext>
            </a:extLst>
          </a:blip>
          <a:srcRect/>
          <a:stretch/>
        </p:blipFill>
        <p:spPr>
          <a:xfrm>
            <a:off x="5103108" y="5425183"/>
            <a:ext cx="308610" cy="411480"/>
          </a:xfrm>
          <a:prstGeom prst="rect">
            <a:avLst/>
          </a:prstGeom>
        </p:spPr>
      </p:pic>
      <p:pic>
        <p:nvPicPr>
          <p:cNvPr id="139" name="Graphic 138" descr="zip folder">
            <a:extLst>
              <a:ext uri="{FF2B5EF4-FFF2-40B4-BE49-F238E27FC236}">
                <a16:creationId xmlns:a16="http://schemas.microsoft.com/office/drawing/2014/main" id="{4DAE2BF6-CC46-23BB-46C3-B85084E6DE1C}"/>
              </a:ext>
            </a:extLst>
          </p:cNvPr>
          <p:cNvPicPr>
            <a:picLocks noChangeAspect="1"/>
          </p:cNvPicPr>
          <p:nvPr userDrawn="1"/>
        </p:nvPicPr>
        <p:blipFill>
          <a:blip r:embed="rId117">
            <a:extLst>
              <a:ext uri="{96DAC541-7B7A-43D3-8B79-37D633B846F1}">
                <asvg:svgBlip xmlns:asvg="http://schemas.microsoft.com/office/drawing/2016/SVG/main" r:embed="rId118"/>
              </a:ext>
            </a:extLst>
          </a:blip>
          <a:srcRect/>
          <a:stretch/>
        </p:blipFill>
        <p:spPr>
          <a:xfrm>
            <a:off x="4732061" y="4859258"/>
            <a:ext cx="308610" cy="411480"/>
          </a:xfrm>
          <a:prstGeom prst="rect">
            <a:avLst/>
          </a:prstGeom>
        </p:spPr>
      </p:pic>
      <p:pic>
        <p:nvPicPr>
          <p:cNvPr id="140" name="Graphic 139" descr="chatbot">
            <a:extLst>
              <a:ext uri="{FF2B5EF4-FFF2-40B4-BE49-F238E27FC236}">
                <a16:creationId xmlns:a16="http://schemas.microsoft.com/office/drawing/2014/main" id="{1E42FBB9-8640-3107-EEDB-4B3337A5EB22}"/>
              </a:ext>
            </a:extLst>
          </p:cNvPr>
          <p:cNvPicPr>
            <a:picLocks noChangeAspect="1"/>
          </p:cNvPicPr>
          <p:nvPr userDrawn="1"/>
        </p:nvPicPr>
        <p:blipFill>
          <a:blip r:embed="rId119">
            <a:extLst>
              <a:ext uri="{96DAC541-7B7A-43D3-8B79-37D633B846F1}">
                <asvg:svgBlip xmlns:asvg="http://schemas.microsoft.com/office/drawing/2016/SVG/main" r:embed="rId120"/>
              </a:ext>
            </a:extLst>
          </a:blip>
          <a:srcRect/>
          <a:stretch/>
        </p:blipFill>
        <p:spPr>
          <a:xfrm>
            <a:off x="3949469" y="4859258"/>
            <a:ext cx="308610" cy="411480"/>
          </a:xfrm>
          <a:prstGeom prst="rect">
            <a:avLst/>
          </a:prstGeom>
        </p:spPr>
      </p:pic>
      <p:pic>
        <p:nvPicPr>
          <p:cNvPr id="141" name="Graphic 140" descr="back exit">
            <a:extLst>
              <a:ext uri="{FF2B5EF4-FFF2-40B4-BE49-F238E27FC236}">
                <a16:creationId xmlns:a16="http://schemas.microsoft.com/office/drawing/2014/main" id="{88746378-DA4E-B887-7DEE-05D9CB13DF39}"/>
              </a:ext>
            </a:extLst>
          </p:cNvPr>
          <p:cNvPicPr>
            <a:picLocks noChangeAspect="1"/>
          </p:cNvPicPr>
          <p:nvPr userDrawn="1"/>
        </p:nvPicPr>
        <p:blipFill>
          <a:blip r:embed="rId121">
            <a:extLst>
              <a:ext uri="{96DAC541-7B7A-43D3-8B79-37D633B846F1}">
                <asvg:svgBlip xmlns:asvg="http://schemas.microsoft.com/office/drawing/2016/SVG/main" r:embed="rId122"/>
              </a:ext>
            </a:extLst>
          </a:blip>
          <a:srcRect/>
          <a:stretch/>
        </p:blipFill>
        <p:spPr>
          <a:xfrm>
            <a:off x="2724955" y="5425183"/>
            <a:ext cx="308610" cy="411480"/>
          </a:xfrm>
          <a:prstGeom prst="rect">
            <a:avLst/>
          </a:prstGeom>
        </p:spPr>
      </p:pic>
      <p:pic>
        <p:nvPicPr>
          <p:cNvPr id="142" name="Graphic 141" descr="AI">
            <a:extLst>
              <a:ext uri="{FF2B5EF4-FFF2-40B4-BE49-F238E27FC236}">
                <a16:creationId xmlns:a16="http://schemas.microsoft.com/office/drawing/2014/main" id="{7B80FF17-8CE1-A0EF-BF0B-B6D6AE97A279}"/>
              </a:ext>
            </a:extLst>
          </p:cNvPr>
          <p:cNvPicPr>
            <a:picLocks noChangeAspect="1"/>
          </p:cNvPicPr>
          <p:nvPr userDrawn="1"/>
        </p:nvPicPr>
        <p:blipFill>
          <a:blip r:embed="rId123">
            <a:extLst>
              <a:ext uri="{96DAC541-7B7A-43D3-8B79-37D633B846F1}">
                <asvg:svgBlip xmlns:asvg="http://schemas.microsoft.com/office/drawing/2016/SVG/main" r:embed="rId124"/>
              </a:ext>
            </a:extLst>
          </a:blip>
          <a:srcRect/>
          <a:stretch/>
        </p:blipFill>
        <p:spPr>
          <a:xfrm>
            <a:off x="3558173" y="4859258"/>
            <a:ext cx="308610" cy="411480"/>
          </a:xfrm>
          <a:prstGeom prst="rect">
            <a:avLst/>
          </a:prstGeom>
        </p:spPr>
      </p:pic>
      <p:pic>
        <p:nvPicPr>
          <p:cNvPr id="143" name="Graphic 142" descr="bug">
            <a:extLst>
              <a:ext uri="{FF2B5EF4-FFF2-40B4-BE49-F238E27FC236}">
                <a16:creationId xmlns:a16="http://schemas.microsoft.com/office/drawing/2014/main" id="{5D791104-5861-0213-7103-D94DDD3ED607}"/>
              </a:ext>
            </a:extLst>
          </p:cNvPr>
          <p:cNvPicPr>
            <a:picLocks noChangeAspect="1"/>
          </p:cNvPicPr>
          <p:nvPr userDrawn="1"/>
        </p:nvPicPr>
        <p:blipFill>
          <a:blip r:embed="rId125">
            <a:extLst>
              <a:ext uri="{96DAC541-7B7A-43D3-8B79-37D633B846F1}">
                <asvg:svgBlip xmlns:asvg="http://schemas.microsoft.com/office/drawing/2016/SVG/main" r:embed="rId126"/>
              </a:ext>
            </a:extLst>
          </a:blip>
          <a:srcRect/>
          <a:stretch/>
        </p:blipFill>
        <p:spPr>
          <a:xfrm>
            <a:off x="4340765" y="4859258"/>
            <a:ext cx="308610" cy="411480"/>
          </a:xfrm>
          <a:prstGeom prst="rect">
            <a:avLst/>
          </a:prstGeom>
        </p:spPr>
      </p:pic>
      <p:pic>
        <p:nvPicPr>
          <p:cNvPr id="144" name="Graphic 143" descr="cloud activity">
            <a:extLst>
              <a:ext uri="{FF2B5EF4-FFF2-40B4-BE49-F238E27FC236}">
                <a16:creationId xmlns:a16="http://schemas.microsoft.com/office/drawing/2014/main" id="{DBA23614-ABF6-858E-A5DA-91676EBEEAD4}"/>
              </a:ext>
            </a:extLst>
          </p:cNvPr>
          <p:cNvPicPr>
            <a:picLocks noChangeAspect="1"/>
          </p:cNvPicPr>
          <p:nvPr userDrawn="1"/>
        </p:nvPicPr>
        <p:blipFill>
          <a:blip r:embed="rId127">
            <a:extLst>
              <a:ext uri="{96DAC541-7B7A-43D3-8B79-37D633B846F1}">
                <asvg:svgBlip xmlns:asvg="http://schemas.microsoft.com/office/drawing/2016/SVG/main" r:embed="rId128"/>
              </a:ext>
            </a:extLst>
          </a:blip>
          <a:srcRect/>
          <a:stretch/>
        </p:blipFill>
        <p:spPr>
          <a:xfrm>
            <a:off x="6297244" y="4859258"/>
            <a:ext cx="308610" cy="411480"/>
          </a:xfrm>
          <a:prstGeom prst="rect">
            <a:avLst/>
          </a:prstGeom>
        </p:spPr>
      </p:pic>
      <p:pic>
        <p:nvPicPr>
          <p:cNvPr id="145" name="Graphic 144" descr="cog">
            <a:extLst>
              <a:ext uri="{FF2B5EF4-FFF2-40B4-BE49-F238E27FC236}">
                <a16:creationId xmlns:a16="http://schemas.microsoft.com/office/drawing/2014/main" id="{39803BA8-4206-CA7A-E3C1-7D8612AB07AA}"/>
              </a:ext>
            </a:extLst>
          </p:cNvPr>
          <p:cNvPicPr>
            <a:picLocks noChangeAspect="1"/>
          </p:cNvPicPr>
          <p:nvPr userDrawn="1"/>
        </p:nvPicPr>
        <p:blipFill>
          <a:blip r:embed="rId129">
            <a:extLst>
              <a:ext uri="{96DAC541-7B7A-43D3-8B79-37D633B846F1}">
                <asvg:svgBlip xmlns:asvg="http://schemas.microsoft.com/office/drawing/2016/SVG/main" r:embed="rId130"/>
              </a:ext>
            </a:extLst>
          </a:blip>
          <a:srcRect/>
          <a:stretch/>
        </p:blipFill>
        <p:spPr>
          <a:xfrm>
            <a:off x="5123357" y="4859258"/>
            <a:ext cx="308610" cy="411480"/>
          </a:xfrm>
          <a:prstGeom prst="rect">
            <a:avLst/>
          </a:prstGeom>
        </p:spPr>
      </p:pic>
      <p:pic>
        <p:nvPicPr>
          <p:cNvPr id="146" name="Graphic 145" descr="home">
            <a:extLst>
              <a:ext uri="{FF2B5EF4-FFF2-40B4-BE49-F238E27FC236}">
                <a16:creationId xmlns:a16="http://schemas.microsoft.com/office/drawing/2014/main" id="{96B24EF8-877C-3522-B96D-3E888710CD6E}"/>
              </a:ext>
            </a:extLst>
          </p:cNvPr>
          <p:cNvPicPr>
            <a:picLocks noChangeAspect="1"/>
          </p:cNvPicPr>
          <p:nvPr userDrawn="1"/>
        </p:nvPicPr>
        <p:blipFill>
          <a:blip r:embed="rId131">
            <a:extLst>
              <a:ext uri="{96DAC541-7B7A-43D3-8B79-37D633B846F1}">
                <asvg:svgBlip xmlns:asvg="http://schemas.microsoft.com/office/drawing/2016/SVG/main" r:embed="rId132"/>
              </a:ext>
            </a:extLst>
          </a:blip>
          <a:srcRect/>
          <a:stretch/>
        </p:blipFill>
        <p:spPr>
          <a:xfrm>
            <a:off x="3166877" y="4859258"/>
            <a:ext cx="308610" cy="411480"/>
          </a:xfrm>
          <a:prstGeom prst="rect">
            <a:avLst/>
          </a:prstGeom>
        </p:spPr>
      </p:pic>
      <p:pic>
        <p:nvPicPr>
          <p:cNvPr id="147" name="Graphic 146" descr="unlocked">
            <a:extLst>
              <a:ext uri="{FF2B5EF4-FFF2-40B4-BE49-F238E27FC236}">
                <a16:creationId xmlns:a16="http://schemas.microsoft.com/office/drawing/2014/main" id="{6A50F052-700F-7447-D160-C532DBBFEEB2}"/>
              </a:ext>
            </a:extLst>
          </p:cNvPr>
          <p:cNvPicPr>
            <a:picLocks noChangeAspect="1"/>
          </p:cNvPicPr>
          <p:nvPr userDrawn="1"/>
        </p:nvPicPr>
        <p:blipFill>
          <a:blip r:embed="rId133">
            <a:extLst>
              <a:ext uri="{96DAC541-7B7A-43D3-8B79-37D633B846F1}">
                <asvg:svgBlip xmlns:asvg="http://schemas.microsoft.com/office/drawing/2016/SVG/main" r:embed="rId134"/>
              </a:ext>
            </a:extLst>
          </a:blip>
          <a:srcRect/>
          <a:stretch/>
        </p:blipFill>
        <p:spPr>
          <a:xfrm>
            <a:off x="5514653" y="4859258"/>
            <a:ext cx="308610" cy="411480"/>
          </a:xfrm>
          <a:prstGeom prst="rect">
            <a:avLst/>
          </a:prstGeom>
        </p:spPr>
      </p:pic>
      <p:pic>
        <p:nvPicPr>
          <p:cNvPr id="148" name="Graphic 147" descr="menu left">
            <a:extLst>
              <a:ext uri="{FF2B5EF4-FFF2-40B4-BE49-F238E27FC236}">
                <a16:creationId xmlns:a16="http://schemas.microsoft.com/office/drawing/2014/main" id="{8D08403E-149B-9601-238F-27C46029E3D4}"/>
              </a:ext>
            </a:extLst>
          </p:cNvPr>
          <p:cNvPicPr>
            <a:picLocks noChangeAspect="1"/>
          </p:cNvPicPr>
          <p:nvPr userDrawn="1"/>
        </p:nvPicPr>
        <p:blipFill>
          <a:blip r:embed="rId135">
            <a:extLst>
              <a:ext uri="{96DAC541-7B7A-43D3-8B79-37D633B846F1}">
                <asvg:svgBlip xmlns:asvg="http://schemas.microsoft.com/office/drawing/2016/SVG/main" r:embed="rId136"/>
              </a:ext>
            </a:extLst>
          </a:blip>
          <a:srcRect/>
          <a:stretch/>
        </p:blipFill>
        <p:spPr>
          <a:xfrm>
            <a:off x="7862429" y="4859258"/>
            <a:ext cx="308610" cy="411480"/>
          </a:xfrm>
          <a:prstGeom prst="rect">
            <a:avLst/>
          </a:prstGeom>
        </p:spPr>
      </p:pic>
      <p:pic>
        <p:nvPicPr>
          <p:cNvPr id="149" name="Graphic 148" descr="new window">
            <a:extLst>
              <a:ext uri="{FF2B5EF4-FFF2-40B4-BE49-F238E27FC236}">
                <a16:creationId xmlns:a16="http://schemas.microsoft.com/office/drawing/2014/main" id="{198EB4D3-1721-9110-8055-39A5257C5628}"/>
              </a:ext>
            </a:extLst>
          </p:cNvPr>
          <p:cNvPicPr>
            <a:picLocks noChangeAspect="1"/>
          </p:cNvPicPr>
          <p:nvPr userDrawn="1"/>
        </p:nvPicPr>
        <p:blipFill>
          <a:blip r:embed="rId137">
            <a:extLst>
              <a:ext uri="{96DAC541-7B7A-43D3-8B79-37D633B846F1}">
                <asvg:svgBlip xmlns:asvg="http://schemas.microsoft.com/office/drawing/2016/SVG/main" r:embed="rId138"/>
              </a:ext>
            </a:extLst>
          </a:blip>
          <a:srcRect/>
          <a:stretch/>
        </p:blipFill>
        <p:spPr>
          <a:xfrm>
            <a:off x="7079837" y="4859258"/>
            <a:ext cx="308610" cy="411480"/>
          </a:xfrm>
          <a:prstGeom prst="rect">
            <a:avLst/>
          </a:prstGeom>
        </p:spPr>
      </p:pic>
      <p:pic>
        <p:nvPicPr>
          <p:cNvPr id="150" name="Graphic 149" descr="locked">
            <a:extLst>
              <a:ext uri="{FF2B5EF4-FFF2-40B4-BE49-F238E27FC236}">
                <a16:creationId xmlns:a16="http://schemas.microsoft.com/office/drawing/2014/main" id="{7C667B51-A98E-986D-08AE-4F0691BF1DC1}"/>
              </a:ext>
            </a:extLst>
          </p:cNvPr>
          <p:cNvPicPr>
            <a:picLocks noChangeAspect="1"/>
          </p:cNvPicPr>
          <p:nvPr userDrawn="1"/>
        </p:nvPicPr>
        <p:blipFill>
          <a:blip r:embed="rId139">
            <a:extLst>
              <a:ext uri="{96DAC541-7B7A-43D3-8B79-37D633B846F1}">
                <asvg:svgBlip xmlns:asvg="http://schemas.microsoft.com/office/drawing/2016/SVG/main" r:embed="rId140"/>
              </a:ext>
            </a:extLst>
          </a:blip>
          <a:srcRect/>
          <a:stretch/>
        </p:blipFill>
        <p:spPr>
          <a:xfrm>
            <a:off x="5905949" y="4859258"/>
            <a:ext cx="308610" cy="411480"/>
          </a:xfrm>
          <a:prstGeom prst="rect">
            <a:avLst/>
          </a:prstGeom>
        </p:spPr>
      </p:pic>
      <p:pic>
        <p:nvPicPr>
          <p:cNvPr id="151" name="Graphic 150" descr="phishing email">
            <a:extLst>
              <a:ext uri="{FF2B5EF4-FFF2-40B4-BE49-F238E27FC236}">
                <a16:creationId xmlns:a16="http://schemas.microsoft.com/office/drawing/2014/main" id="{D8096288-4F51-7462-04CF-36429CD2D0D2}"/>
              </a:ext>
            </a:extLst>
          </p:cNvPr>
          <p:cNvPicPr>
            <a:picLocks noChangeAspect="1"/>
          </p:cNvPicPr>
          <p:nvPr userDrawn="1"/>
        </p:nvPicPr>
        <p:blipFill>
          <a:blip r:embed="rId141">
            <a:extLst>
              <a:ext uri="{96DAC541-7B7A-43D3-8B79-37D633B846F1}">
                <asvg:svgBlip xmlns:asvg="http://schemas.microsoft.com/office/drawing/2016/SVG/main" r:embed="rId142"/>
              </a:ext>
            </a:extLst>
          </a:blip>
          <a:srcRect/>
          <a:stretch/>
        </p:blipFill>
        <p:spPr>
          <a:xfrm>
            <a:off x="6688541" y="4859258"/>
            <a:ext cx="308610" cy="411480"/>
          </a:xfrm>
          <a:prstGeom prst="rect">
            <a:avLst/>
          </a:prstGeom>
        </p:spPr>
      </p:pic>
      <p:pic>
        <p:nvPicPr>
          <p:cNvPr id="152" name="Graphic 151" descr="wifi">
            <a:extLst>
              <a:ext uri="{FF2B5EF4-FFF2-40B4-BE49-F238E27FC236}">
                <a16:creationId xmlns:a16="http://schemas.microsoft.com/office/drawing/2014/main" id="{BEA5AEE0-1114-694B-FBA8-2F13DC4178BE}"/>
              </a:ext>
            </a:extLst>
          </p:cNvPr>
          <p:cNvPicPr>
            <a:picLocks noChangeAspect="1"/>
          </p:cNvPicPr>
          <p:nvPr userDrawn="1"/>
        </p:nvPicPr>
        <p:blipFill>
          <a:blip r:embed="rId143">
            <a:extLst>
              <a:ext uri="{96DAC541-7B7A-43D3-8B79-37D633B846F1}">
                <asvg:svgBlip xmlns:asvg="http://schemas.microsoft.com/office/drawing/2016/SVG/main" r:embed="rId144"/>
              </a:ext>
            </a:extLst>
          </a:blip>
          <a:srcRect/>
          <a:stretch/>
        </p:blipFill>
        <p:spPr>
          <a:xfrm>
            <a:off x="7471133" y="4859258"/>
            <a:ext cx="308610" cy="411480"/>
          </a:xfrm>
          <a:prstGeom prst="rect">
            <a:avLst/>
          </a:prstGeom>
        </p:spPr>
      </p:pic>
      <p:pic>
        <p:nvPicPr>
          <p:cNvPr id="153" name="Graphic 152" descr="menu right">
            <a:extLst>
              <a:ext uri="{FF2B5EF4-FFF2-40B4-BE49-F238E27FC236}">
                <a16:creationId xmlns:a16="http://schemas.microsoft.com/office/drawing/2014/main" id="{001461E8-F5FD-98DD-EACF-E8195B52B2C9}"/>
              </a:ext>
            </a:extLst>
          </p:cNvPr>
          <p:cNvPicPr>
            <a:picLocks noChangeAspect="1"/>
          </p:cNvPicPr>
          <p:nvPr userDrawn="1"/>
        </p:nvPicPr>
        <p:blipFill>
          <a:blip r:embed="rId145">
            <a:extLst>
              <a:ext uri="{96DAC541-7B7A-43D3-8B79-37D633B846F1}">
                <asvg:svgBlip xmlns:asvg="http://schemas.microsoft.com/office/drawing/2016/SVG/main" r:embed="rId146"/>
              </a:ext>
            </a:extLst>
          </a:blip>
          <a:stretch>
            <a:fillRect/>
          </a:stretch>
        </p:blipFill>
        <p:spPr>
          <a:xfrm>
            <a:off x="8253726" y="4859258"/>
            <a:ext cx="308610" cy="411480"/>
          </a:xfrm>
          <a:prstGeom prst="rect">
            <a:avLst/>
          </a:prstGeom>
        </p:spPr>
      </p:pic>
      <p:pic>
        <p:nvPicPr>
          <p:cNvPr id="154" name="Graphic 153" descr="audiobook">
            <a:extLst>
              <a:ext uri="{FF2B5EF4-FFF2-40B4-BE49-F238E27FC236}">
                <a16:creationId xmlns:a16="http://schemas.microsoft.com/office/drawing/2014/main" id="{8FBDB35B-1AA7-13EC-A8DB-E6CF51587797}"/>
              </a:ext>
            </a:extLst>
          </p:cNvPr>
          <p:cNvPicPr>
            <a:picLocks noChangeAspect="1"/>
          </p:cNvPicPr>
          <p:nvPr userDrawn="1"/>
        </p:nvPicPr>
        <p:blipFill>
          <a:blip r:embed="rId147">
            <a:extLst>
              <a:ext uri="{96DAC541-7B7A-43D3-8B79-37D633B846F1}">
                <asvg:svgBlip xmlns:asvg="http://schemas.microsoft.com/office/drawing/2016/SVG/main" r:embed="rId148"/>
              </a:ext>
            </a:extLst>
          </a:blip>
          <a:srcRect/>
          <a:stretch/>
        </p:blipFill>
        <p:spPr>
          <a:xfrm>
            <a:off x="6297244" y="3727408"/>
            <a:ext cx="308610" cy="411480"/>
          </a:xfrm>
          <a:prstGeom prst="rect">
            <a:avLst/>
          </a:prstGeom>
        </p:spPr>
      </p:pic>
      <p:pic>
        <p:nvPicPr>
          <p:cNvPr id="155" name="Graphic 154" descr="school bag">
            <a:extLst>
              <a:ext uri="{FF2B5EF4-FFF2-40B4-BE49-F238E27FC236}">
                <a16:creationId xmlns:a16="http://schemas.microsoft.com/office/drawing/2014/main" id="{750CABB0-CB5C-ED03-6613-CB35A6BBE082}"/>
              </a:ext>
            </a:extLst>
          </p:cNvPr>
          <p:cNvPicPr>
            <a:picLocks noChangeAspect="1"/>
          </p:cNvPicPr>
          <p:nvPr userDrawn="1"/>
        </p:nvPicPr>
        <p:blipFill>
          <a:blip r:embed="rId149">
            <a:extLst>
              <a:ext uri="{96DAC541-7B7A-43D3-8B79-37D633B846F1}">
                <asvg:svgBlip xmlns:asvg="http://schemas.microsoft.com/office/drawing/2016/SVG/main" r:embed="rId150"/>
              </a:ext>
            </a:extLst>
          </a:blip>
          <a:srcRect/>
          <a:stretch/>
        </p:blipFill>
        <p:spPr>
          <a:xfrm>
            <a:off x="5514653" y="3727408"/>
            <a:ext cx="308610" cy="411480"/>
          </a:xfrm>
          <a:prstGeom prst="rect">
            <a:avLst/>
          </a:prstGeom>
        </p:spPr>
      </p:pic>
      <p:pic>
        <p:nvPicPr>
          <p:cNvPr id="156" name="Graphic 155" descr="certificate">
            <a:extLst>
              <a:ext uri="{FF2B5EF4-FFF2-40B4-BE49-F238E27FC236}">
                <a16:creationId xmlns:a16="http://schemas.microsoft.com/office/drawing/2014/main" id="{AC410C04-F6EF-78FB-DBD0-430644692F69}"/>
              </a:ext>
            </a:extLst>
          </p:cNvPr>
          <p:cNvPicPr>
            <a:picLocks noChangeAspect="1"/>
          </p:cNvPicPr>
          <p:nvPr userDrawn="1"/>
        </p:nvPicPr>
        <p:blipFill>
          <a:blip r:embed="rId151">
            <a:extLst>
              <a:ext uri="{96DAC541-7B7A-43D3-8B79-37D633B846F1}">
                <asvg:svgBlip xmlns:asvg="http://schemas.microsoft.com/office/drawing/2016/SVG/main" r:embed="rId152"/>
              </a:ext>
            </a:extLst>
          </a:blip>
          <a:srcRect/>
          <a:stretch/>
        </p:blipFill>
        <p:spPr>
          <a:xfrm>
            <a:off x="5123357" y="3727408"/>
            <a:ext cx="308610" cy="411480"/>
          </a:xfrm>
          <a:prstGeom prst="rect">
            <a:avLst/>
          </a:prstGeom>
        </p:spPr>
      </p:pic>
      <p:pic>
        <p:nvPicPr>
          <p:cNvPr id="157" name="Graphic 156" descr="online learning">
            <a:extLst>
              <a:ext uri="{FF2B5EF4-FFF2-40B4-BE49-F238E27FC236}">
                <a16:creationId xmlns:a16="http://schemas.microsoft.com/office/drawing/2014/main" id="{61863485-E195-516A-29C4-45FEF529086D}"/>
              </a:ext>
            </a:extLst>
          </p:cNvPr>
          <p:cNvPicPr>
            <a:picLocks noChangeAspect="1"/>
          </p:cNvPicPr>
          <p:nvPr userDrawn="1"/>
        </p:nvPicPr>
        <p:blipFill>
          <a:blip r:embed="rId153">
            <a:extLst>
              <a:ext uri="{96DAC541-7B7A-43D3-8B79-37D633B846F1}">
                <asvg:svgBlip xmlns:asvg="http://schemas.microsoft.com/office/drawing/2016/SVG/main" r:embed="rId154"/>
              </a:ext>
            </a:extLst>
          </a:blip>
          <a:srcRect/>
          <a:stretch/>
        </p:blipFill>
        <p:spPr>
          <a:xfrm>
            <a:off x="4732061" y="3727408"/>
            <a:ext cx="308610" cy="411480"/>
          </a:xfrm>
          <a:prstGeom prst="rect">
            <a:avLst/>
          </a:prstGeom>
        </p:spPr>
      </p:pic>
      <p:pic>
        <p:nvPicPr>
          <p:cNvPr id="158" name="Graphic 157" descr="headset">
            <a:extLst>
              <a:ext uri="{FF2B5EF4-FFF2-40B4-BE49-F238E27FC236}">
                <a16:creationId xmlns:a16="http://schemas.microsoft.com/office/drawing/2014/main" id="{AD8D196E-58A9-40EC-55FF-05A7E88DB19B}"/>
              </a:ext>
            </a:extLst>
          </p:cNvPr>
          <p:cNvPicPr>
            <a:picLocks noChangeAspect="1"/>
          </p:cNvPicPr>
          <p:nvPr userDrawn="1"/>
        </p:nvPicPr>
        <p:blipFill>
          <a:blip r:embed="rId155">
            <a:extLst>
              <a:ext uri="{96DAC541-7B7A-43D3-8B79-37D633B846F1}">
                <asvg:svgBlip xmlns:asvg="http://schemas.microsoft.com/office/drawing/2016/SVG/main" r:embed="rId156"/>
              </a:ext>
            </a:extLst>
          </a:blip>
          <a:srcRect/>
          <a:stretch/>
        </p:blipFill>
        <p:spPr>
          <a:xfrm>
            <a:off x="5905949" y="3727408"/>
            <a:ext cx="308610" cy="411480"/>
          </a:xfrm>
          <a:prstGeom prst="rect">
            <a:avLst/>
          </a:prstGeom>
        </p:spPr>
      </p:pic>
      <p:pic>
        <p:nvPicPr>
          <p:cNvPr id="159" name="Graphic 158" descr="medal (1)">
            <a:extLst>
              <a:ext uri="{FF2B5EF4-FFF2-40B4-BE49-F238E27FC236}">
                <a16:creationId xmlns:a16="http://schemas.microsoft.com/office/drawing/2014/main" id="{3EBF3F82-FAE6-694A-1B81-D027F7B3B118}"/>
              </a:ext>
            </a:extLst>
          </p:cNvPr>
          <p:cNvPicPr>
            <a:picLocks noChangeAspect="1"/>
          </p:cNvPicPr>
          <p:nvPr userDrawn="1"/>
        </p:nvPicPr>
        <p:blipFill>
          <a:blip r:embed="rId157">
            <a:extLst>
              <a:ext uri="{96DAC541-7B7A-43D3-8B79-37D633B846F1}">
                <asvg:svgBlip xmlns:asvg="http://schemas.microsoft.com/office/drawing/2016/SVG/main" r:embed="rId158"/>
              </a:ext>
            </a:extLst>
          </a:blip>
          <a:srcRect/>
          <a:stretch/>
        </p:blipFill>
        <p:spPr>
          <a:xfrm>
            <a:off x="2775581" y="3727408"/>
            <a:ext cx="308610" cy="411480"/>
          </a:xfrm>
          <a:prstGeom prst="rect">
            <a:avLst/>
          </a:prstGeom>
        </p:spPr>
      </p:pic>
      <p:pic>
        <p:nvPicPr>
          <p:cNvPr id="160" name="Graphic 159" descr="medal (tick)">
            <a:extLst>
              <a:ext uri="{FF2B5EF4-FFF2-40B4-BE49-F238E27FC236}">
                <a16:creationId xmlns:a16="http://schemas.microsoft.com/office/drawing/2014/main" id="{D749AD59-01EB-9D64-87D0-946F9DDAC255}"/>
              </a:ext>
            </a:extLst>
          </p:cNvPr>
          <p:cNvPicPr>
            <a:picLocks noChangeAspect="1"/>
          </p:cNvPicPr>
          <p:nvPr userDrawn="1"/>
        </p:nvPicPr>
        <p:blipFill>
          <a:blip r:embed="rId159">
            <a:extLst>
              <a:ext uri="{96DAC541-7B7A-43D3-8B79-37D633B846F1}">
                <asvg:svgBlip xmlns:asvg="http://schemas.microsoft.com/office/drawing/2016/SVG/main" r:embed="rId160"/>
              </a:ext>
            </a:extLst>
          </a:blip>
          <a:srcRect/>
          <a:stretch/>
        </p:blipFill>
        <p:spPr>
          <a:xfrm>
            <a:off x="3166877" y="3727408"/>
            <a:ext cx="308610" cy="411480"/>
          </a:xfrm>
          <a:prstGeom prst="rect">
            <a:avLst/>
          </a:prstGeom>
        </p:spPr>
      </p:pic>
      <p:pic>
        <p:nvPicPr>
          <p:cNvPr id="161" name="Graphic 160" descr="school">
            <a:extLst>
              <a:ext uri="{FF2B5EF4-FFF2-40B4-BE49-F238E27FC236}">
                <a16:creationId xmlns:a16="http://schemas.microsoft.com/office/drawing/2014/main" id="{DE315E72-288C-ACFB-E031-2ADB67EBE7F3}"/>
              </a:ext>
            </a:extLst>
          </p:cNvPr>
          <p:cNvPicPr>
            <a:picLocks noChangeAspect="1"/>
          </p:cNvPicPr>
          <p:nvPr userDrawn="1"/>
        </p:nvPicPr>
        <p:blipFill>
          <a:blip r:embed="rId161">
            <a:extLst>
              <a:ext uri="{96DAC541-7B7A-43D3-8B79-37D633B846F1}">
                <asvg:svgBlip xmlns:asvg="http://schemas.microsoft.com/office/drawing/2016/SVG/main" r:embed="rId162"/>
              </a:ext>
            </a:extLst>
          </a:blip>
          <a:srcRect/>
          <a:stretch/>
        </p:blipFill>
        <p:spPr>
          <a:xfrm>
            <a:off x="4340765" y="3727408"/>
            <a:ext cx="308610" cy="411480"/>
          </a:xfrm>
          <a:prstGeom prst="rect">
            <a:avLst/>
          </a:prstGeom>
        </p:spPr>
      </p:pic>
      <p:pic>
        <p:nvPicPr>
          <p:cNvPr id="162" name="Graphic 161" descr="tablet">
            <a:extLst>
              <a:ext uri="{FF2B5EF4-FFF2-40B4-BE49-F238E27FC236}">
                <a16:creationId xmlns:a16="http://schemas.microsoft.com/office/drawing/2014/main" id="{1AB6368B-FE00-04A3-5019-144C65396844}"/>
              </a:ext>
            </a:extLst>
          </p:cNvPr>
          <p:cNvPicPr>
            <a:picLocks noChangeAspect="1"/>
          </p:cNvPicPr>
          <p:nvPr userDrawn="1"/>
        </p:nvPicPr>
        <p:blipFill>
          <a:blip r:embed="rId163">
            <a:extLst>
              <a:ext uri="{96DAC541-7B7A-43D3-8B79-37D633B846F1}">
                <asvg:svgBlip xmlns:asvg="http://schemas.microsoft.com/office/drawing/2016/SVG/main" r:embed="rId164"/>
              </a:ext>
            </a:extLst>
          </a:blip>
          <a:srcRect/>
          <a:stretch/>
        </p:blipFill>
        <p:spPr>
          <a:xfrm>
            <a:off x="2775585" y="4859256"/>
            <a:ext cx="308610" cy="411480"/>
          </a:xfrm>
          <a:prstGeom prst="rect">
            <a:avLst/>
          </a:prstGeom>
        </p:spPr>
      </p:pic>
      <p:pic>
        <p:nvPicPr>
          <p:cNvPr id="163" name="Graphic 162" descr="telescope">
            <a:extLst>
              <a:ext uri="{FF2B5EF4-FFF2-40B4-BE49-F238E27FC236}">
                <a16:creationId xmlns:a16="http://schemas.microsoft.com/office/drawing/2014/main" id="{57C1FDCA-97CC-C88F-F03A-D6A8C2027012}"/>
              </a:ext>
            </a:extLst>
          </p:cNvPr>
          <p:cNvPicPr>
            <a:picLocks noChangeAspect="1"/>
          </p:cNvPicPr>
          <p:nvPr userDrawn="1"/>
        </p:nvPicPr>
        <p:blipFill>
          <a:blip r:embed="rId165">
            <a:extLst>
              <a:ext uri="{96DAC541-7B7A-43D3-8B79-37D633B846F1}">
                <asvg:svgBlip xmlns:asvg="http://schemas.microsoft.com/office/drawing/2016/SVG/main" r:embed="rId166"/>
              </a:ext>
            </a:extLst>
          </a:blip>
          <a:srcRect/>
          <a:stretch/>
        </p:blipFill>
        <p:spPr>
          <a:xfrm>
            <a:off x="7862429" y="3727408"/>
            <a:ext cx="308610" cy="411480"/>
          </a:xfrm>
          <a:prstGeom prst="rect">
            <a:avLst/>
          </a:prstGeom>
        </p:spPr>
      </p:pic>
      <p:pic>
        <p:nvPicPr>
          <p:cNvPr id="164" name="Graphic 163" descr="Medal with star">
            <a:extLst>
              <a:ext uri="{FF2B5EF4-FFF2-40B4-BE49-F238E27FC236}">
                <a16:creationId xmlns:a16="http://schemas.microsoft.com/office/drawing/2014/main" id="{2B93A95F-A50A-15B7-B03F-216F98AE54EB}"/>
              </a:ext>
            </a:extLst>
          </p:cNvPr>
          <p:cNvPicPr>
            <a:picLocks noChangeAspect="1"/>
          </p:cNvPicPr>
          <p:nvPr userDrawn="1"/>
        </p:nvPicPr>
        <p:blipFill>
          <a:blip r:embed="rId167">
            <a:extLst>
              <a:ext uri="{96DAC541-7B7A-43D3-8B79-37D633B846F1}">
                <asvg:svgBlip xmlns:asvg="http://schemas.microsoft.com/office/drawing/2016/SVG/main" r:embed="rId168"/>
              </a:ext>
            </a:extLst>
          </a:blip>
          <a:stretch>
            <a:fillRect/>
          </a:stretch>
        </p:blipFill>
        <p:spPr>
          <a:xfrm>
            <a:off x="3558173" y="3727408"/>
            <a:ext cx="308610" cy="411480"/>
          </a:xfrm>
          <a:prstGeom prst="rect">
            <a:avLst/>
          </a:prstGeom>
        </p:spPr>
      </p:pic>
      <p:pic>
        <p:nvPicPr>
          <p:cNvPr id="165" name="Graphic 164" descr="picture">
            <a:extLst>
              <a:ext uri="{FF2B5EF4-FFF2-40B4-BE49-F238E27FC236}">
                <a16:creationId xmlns:a16="http://schemas.microsoft.com/office/drawing/2014/main" id="{EF319557-45F3-9CE2-8926-CBE5D5842B7B}"/>
              </a:ext>
            </a:extLst>
          </p:cNvPr>
          <p:cNvPicPr>
            <a:picLocks noChangeAspect="1"/>
          </p:cNvPicPr>
          <p:nvPr userDrawn="1"/>
        </p:nvPicPr>
        <p:blipFill>
          <a:blip r:embed="rId169">
            <a:extLst>
              <a:ext uri="{96DAC541-7B7A-43D3-8B79-37D633B846F1}">
                <asvg:svgBlip xmlns:asvg="http://schemas.microsoft.com/office/drawing/2016/SVG/main" r:embed="rId170"/>
              </a:ext>
            </a:extLst>
          </a:blip>
          <a:srcRect/>
          <a:stretch/>
        </p:blipFill>
        <p:spPr>
          <a:xfrm>
            <a:off x="6688541" y="3727408"/>
            <a:ext cx="308610" cy="411480"/>
          </a:xfrm>
          <a:prstGeom prst="rect">
            <a:avLst/>
          </a:prstGeom>
        </p:spPr>
      </p:pic>
      <p:pic>
        <p:nvPicPr>
          <p:cNvPr id="166" name="Graphic 165" descr="planet">
            <a:extLst>
              <a:ext uri="{FF2B5EF4-FFF2-40B4-BE49-F238E27FC236}">
                <a16:creationId xmlns:a16="http://schemas.microsoft.com/office/drawing/2014/main" id="{057ABBDC-E362-D147-AFEC-0F53949D13E1}"/>
              </a:ext>
            </a:extLst>
          </p:cNvPr>
          <p:cNvPicPr>
            <a:picLocks noChangeAspect="1"/>
          </p:cNvPicPr>
          <p:nvPr userDrawn="1"/>
        </p:nvPicPr>
        <p:blipFill>
          <a:blip r:embed="rId171">
            <a:extLst>
              <a:ext uri="{96DAC541-7B7A-43D3-8B79-37D633B846F1}">
                <asvg:svgBlip xmlns:asvg="http://schemas.microsoft.com/office/drawing/2016/SVG/main" r:embed="rId172"/>
              </a:ext>
            </a:extLst>
          </a:blip>
          <a:srcRect/>
          <a:stretch/>
        </p:blipFill>
        <p:spPr>
          <a:xfrm>
            <a:off x="7471133" y="3727408"/>
            <a:ext cx="308610" cy="411480"/>
          </a:xfrm>
          <a:prstGeom prst="rect">
            <a:avLst/>
          </a:prstGeom>
        </p:spPr>
      </p:pic>
      <p:pic>
        <p:nvPicPr>
          <p:cNvPr id="167" name="Graphic 166" descr="Medal displaying no symbol">
            <a:extLst>
              <a:ext uri="{FF2B5EF4-FFF2-40B4-BE49-F238E27FC236}">
                <a16:creationId xmlns:a16="http://schemas.microsoft.com/office/drawing/2014/main" id="{13D3CB7E-AAE5-DB15-517A-4CF9DAE79480}"/>
              </a:ext>
            </a:extLst>
          </p:cNvPr>
          <p:cNvPicPr>
            <a:picLocks noChangeAspect="1"/>
          </p:cNvPicPr>
          <p:nvPr userDrawn="1"/>
        </p:nvPicPr>
        <p:blipFill>
          <a:blip r:embed="rId173">
            <a:extLst>
              <a:ext uri="{96DAC541-7B7A-43D3-8B79-37D633B846F1}">
                <asvg:svgBlip xmlns:asvg="http://schemas.microsoft.com/office/drawing/2016/SVG/main" r:embed="rId174"/>
              </a:ext>
            </a:extLst>
          </a:blip>
          <a:stretch>
            <a:fillRect/>
          </a:stretch>
        </p:blipFill>
        <p:spPr>
          <a:xfrm>
            <a:off x="3949469" y="3727408"/>
            <a:ext cx="308610" cy="411480"/>
          </a:xfrm>
          <a:prstGeom prst="rect">
            <a:avLst/>
          </a:prstGeom>
        </p:spPr>
      </p:pic>
      <p:pic>
        <p:nvPicPr>
          <p:cNvPr id="168" name="Graphic 167" descr="molecule&#10;">
            <a:extLst>
              <a:ext uri="{FF2B5EF4-FFF2-40B4-BE49-F238E27FC236}">
                <a16:creationId xmlns:a16="http://schemas.microsoft.com/office/drawing/2014/main" id="{79190A88-33EC-9299-EA16-D08A42102DD8}"/>
              </a:ext>
            </a:extLst>
          </p:cNvPr>
          <p:cNvPicPr>
            <a:picLocks noChangeAspect="1"/>
          </p:cNvPicPr>
          <p:nvPr userDrawn="1"/>
        </p:nvPicPr>
        <p:blipFill>
          <a:blip r:embed="rId175">
            <a:extLst>
              <a:ext uri="{96DAC541-7B7A-43D3-8B79-37D633B846F1}">
                <asvg:svgBlip xmlns:asvg="http://schemas.microsoft.com/office/drawing/2016/SVG/main" r:embed="rId176"/>
              </a:ext>
            </a:extLst>
          </a:blip>
          <a:srcRect/>
          <a:stretch/>
        </p:blipFill>
        <p:spPr>
          <a:xfrm>
            <a:off x="7079837" y="3727408"/>
            <a:ext cx="308610" cy="411480"/>
          </a:xfrm>
          <a:prstGeom prst="rect">
            <a:avLst/>
          </a:prstGeom>
        </p:spPr>
      </p:pic>
      <p:pic>
        <p:nvPicPr>
          <p:cNvPr id="169" name="Graphic 168" descr="brain">
            <a:extLst>
              <a:ext uri="{FF2B5EF4-FFF2-40B4-BE49-F238E27FC236}">
                <a16:creationId xmlns:a16="http://schemas.microsoft.com/office/drawing/2014/main" id="{67BA9F53-D904-E0E5-D4E5-F34A983604B1}"/>
              </a:ext>
            </a:extLst>
          </p:cNvPr>
          <p:cNvPicPr>
            <a:picLocks noChangeAspect="1"/>
          </p:cNvPicPr>
          <p:nvPr userDrawn="1"/>
        </p:nvPicPr>
        <p:blipFill>
          <a:blip r:embed="rId177">
            <a:extLst>
              <a:ext uri="{96DAC541-7B7A-43D3-8B79-37D633B846F1}">
                <asvg:svgBlip xmlns:asvg="http://schemas.microsoft.com/office/drawing/2016/SVG/main" r:embed="rId178"/>
              </a:ext>
            </a:extLst>
          </a:blip>
          <a:srcRect/>
          <a:stretch/>
        </p:blipFill>
        <p:spPr>
          <a:xfrm>
            <a:off x="2775581" y="2595558"/>
            <a:ext cx="308610" cy="411480"/>
          </a:xfrm>
          <a:prstGeom prst="rect">
            <a:avLst/>
          </a:prstGeom>
        </p:spPr>
      </p:pic>
      <p:pic>
        <p:nvPicPr>
          <p:cNvPr id="170" name="Graphic 169" descr="thinking">
            <a:extLst>
              <a:ext uri="{FF2B5EF4-FFF2-40B4-BE49-F238E27FC236}">
                <a16:creationId xmlns:a16="http://schemas.microsoft.com/office/drawing/2014/main" id="{69EC4CC3-5C94-815D-79D8-421080B013D9}"/>
              </a:ext>
            </a:extLst>
          </p:cNvPr>
          <p:cNvPicPr>
            <a:picLocks noChangeAspect="1"/>
          </p:cNvPicPr>
          <p:nvPr userDrawn="1"/>
        </p:nvPicPr>
        <p:blipFill>
          <a:blip r:embed="rId179">
            <a:extLst>
              <a:ext uri="{96DAC541-7B7A-43D3-8B79-37D633B846F1}">
                <asvg:svgBlip xmlns:asvg="http://schemas.microsoft.com/office/drawing/2016/SVG/main" r:embed="rId180"/>
              </a:ext>
            </a:extLst>
          </a:blip>
          <a:srcRect/>
          <a:stretch/>
        </p:blipFill>
        <p:spPr>
          <a:xfrm>
            <a:off x="3166877" y="2595558"/>
            <a:ext cx="308610" cy="411480"/>
          </a:xfrm>
          <a:prstGeom prst="rect">
            <a:avLst/>
          </a:prstGeom>
        </p:spPr>
      </p:pic>
      <p:pic>
        <p:nvPicPr>
          <p:cNvPr id="171" name="Graphic 170" descr="camera">
            <a:extLst>
              <a:ext uri="{FF2B5EF4-FFF2-40B4-BE49-F238E27FC236}">
                <a16:creationId xmlns:a16="http://schemas.microsoft.com/office/drawing/2014/main" id="{3142684D-41B7-8591-4159-505298538820}"/>
              </a:ext>
            </a:extLst>
          </p:cNvPr>
          <p:cNvPicPr>
            <a:picLocks noChangeAspect="1"/>
          </p:cNvPicPr>
          <p:nvPr userDrawn="1"/>
        </p:nvPicPr>
        <p:blipFill>
          <a:blip r:embed="rId181">
            <a:extLst>
              <a:ext uri="{96DAC541-7B7A-43D3-8B79-37D633B846F1}">
                <asvg:svgBlip xmlns:asvg="http://schemas.microsoft.com/office/drawing/2016/SVG/main" r:embed="rId182"/>
              </a:ext>
            </a:extLst>
          </a:blip>
          <a:srcRect/>
          <a:stretch/>
        </p:blipFill>
        <p:spPr>
          <a:xfrm>
            <a:off x="8253726" y="2595558"/>
            <a:ext cx="308610" cy="411480"/>
          </a:xfrm>
          <a:prstGeom prst="rect">
            <a:avLst/>
          </a:prstGeom>
        </p:spPr>
      </p:pic>
      <p:pic>
        <p:nvPicPr>
          <p:cNvPr id="172" name="Graphic 171" descr="celebration">
            <a:extLst>
              <a:ext uri="{FF2B5EF4-FFF2-40B4-BE49-F238E27FC236}">
                <a16:creationId xmlns:a16="http://schemas.microsoft.com/office/drawing/2014/main" id="{C774C4D8-8A36-1962-43D6-EA4F55E4E8EF}"/>
              </a:ext>
            </a:extLst>
          </p:cNvPr>
          <p:cNvPicPr>
            <a:picLocks noChangeAspect="1"/>
          </p:cNvPicPr>
          <p:nvPr userDrawn="1"/>
        </p:nvPicPr>
        <p:blipFill>
          <a:blip r:embed="rId183">
            <a:extLst>
              <a:ext uri="{96DAC541-7B7A-43D3-8B79-37D633B846F1}">
                <asvg:svgBlip xmlns:asvg="http://schemas.microsoft.com/office/drawing/2016/SVG/main" r:embed="rId184"/>
              </a:ext>
            </a:extLst>
          </a:blip>
          <a:srcRect/>
          <a:stretch/>
        </p:blipFill>
        <p:spPr>
          <a:xfrm>
            <a:off x="6688541" y="2595558"/>
            <a:ext cx="308610" cy="411480"/>
          </a:xfrm>
          <a:prstGeom prst="rect">
            <a:avLst/>
          </a:prstGeom>
        </p:spPr>
      </p:pic>
      <p:pic>
        <p:nvPicPr>
          <p:cNvPr id="173" name="Graphic 172" descr="credit card">
            <a:extLst>
              <a:ext uri="{FF2B5EF4-FFF2-40B4-BE49-F238E27FC236}">
                <a16:creationId xmlns:a16="http://schemas.microsoft.com/office/drawing/2014/main" id="{6BBDF2D8-DDCF-02A5-4A39-D19066E6A00B}"/>
              </a:ext>
            </a:extLst>
          </p:cNvPr>
          <p:cNvPicPr>
            <a:picLocks noChangeAspect="1"/>
          </p:cNvPicPr>
          <p:nvPr userDrawn="1"/>
        </p:nvPicPr>
        <p:blipFill>
          <a:blip r:embed="rId185">
            <a:extLst>
              <a:ext uri="{96DAC541-7B7A-43D3-8B79-37D633B846F1}">
                <asvg:svgBlip xmlns:asvg="http://schemas.microsoft.com/office/drawing/2016/SVG/main" r:embed="rId186"/>
              </a:ext>
            </a:extLst>
          </a:blip>
          <a:srcRect/>
          <a:stretch/>
        </p:blipFill>
        <p:spPr>
          <a:xfrm>
            <a:off x="6297244" y="2595558"/>
            <a:ext cx="308610" cy="411480"/>
          </a:xfrm>
          <a:prstGeom prst="rect">
            <a:avLst/>
          </a:prstGeom>
        </p:spPr>
      </p:pic>
      <p:pic>
        <p:nvPicPr>
          <p:cNvPr id="174" name="Graphic 173" descr="like">
            <a:extLst>
              <a:ext uri="{FF2B5EF4-FFF2-40B4-BE49-F238E27FC236}">
                <a16:creationId xmlns:a16="http://schemas.microsoft.com/office/drawing/2014/main" id="{4669F8FF-2270-B6D2-D5AD-E46DF1FE8301}"/>
              </a:ext>
            </a:extLst>
          </p:cNvPr>
          <p:cNvPicPr>
            <a:picLocks noChangeAspect="1"/>
          </p:cNvPicPr>
          <p:nvPr userDrawn="1"/>
        </p:nvPicPr>
        <p:blipFill>
          <a:blip r:embed="rId187">
            <a:extLst>
              <a:ext uri="{96DAC541-7B7A-43D3-8B79-37D633B846F1}">
                <asvg:svgBlip xmlns:asvg="http://schemas.microsoft.com/office/drawing/2016/SVG/main" r:embed="rId188"/>
              </a:ext>
            </a:extLst>
          </a:blip>
          <a:srcRect/>
          <a:stretch/>
        </p:blipFill>
        <p:spPr>
          <a:xfrm>
            <a:off x="7079837" y="2595558"/>
            <a:ext cx="308610" cy="411480"/>
          </a:xfrm>
          <a:prstGeom prst="rect">
            <a:avLst/>
          </a:prstGeom>
        </p:spPr>
      </p:pic>
      <p:pic>
        <p:nvPicPr>
          <p:cNvPr id="175" name="Graphic 174" descr="love">
            <a:extLst>
              <a:ext uri="{FF2B5EF4-FFF2-40B4-BE49-F238E27FC236}">
                <a16:creationId xmlns:a16="http://schemas.microsoft.com/office/drawing/2014/main" id="{82D565AC-B1CA-329F-163F-9BFA240E8BED}"/>
              </a:ext>
            </a:extLst>
          </p:cNvPr>
          <p:cNvPicPr>
            <a:picLocks noChangeAspect="1"/>
          </p:cNvPicPr>
          <p:nvPr userDrawn="1"/>
        </p:nvPicPr>
        <p:blipFill>
          <a:blip r:embed="rId189">
            <a:extLst>
              <a:ext uri="{96DAC541-7B7A-43D3-8B79-37D633B846F1}">
                <asvg:svgBlip xmlns:asvg="http://schemas.microsoft.com/office/drawing/2016/SVG/main" r:embed="rId190"/>
              </a:ext>
            </a:extLst>
          </a:blip>
          <a:srcRect/>
          <a:stretch/>
        </p:blipFill>
        <p:spPr>
          <a:xfrm>
            <a:off x="7471133" y="2595558"/>
            <a:ext cx="308610" cy="411480"/>
          </a:xfrm>
          <a:prstGeom prst="rect">
            <a:avLst/>
          </a:prstGeom>
        </p:spPr>
      </p:pic>
      <p:pic>
        <p:nvPicPr>
          <p:cNvPr id="176" name="Graphic 175" descr="Money ($)">
            <a:extLst>
              <a:ext uri="{FF2B5EF4-FFF2-40B4-BE49-F238E27FC236}">
                <a16:creationId xmlns:a16="http://schemas.microsoft.com/office/drawing/2014/main" id="{0178674E-1241-A848-2B1C-C9CBAF6F9280}"/>
              </a:ext>
            </a:extLst>
          </p:cNvPr>
          <p:cNvPicPr>
            <a:picLocks noChangeAspect="1"/>
          </p:cNvPicPr>
          <p:nvPr userDrawn="1"/>
        </p:nvPicPr>
        <p:blipFill>
          <a:blip r:embed="rId191">
            <a:extLst>
              <a:ext uri="{96DAC541-7B7A-43D3-8B79-37D633B846F1}">
                <asvg:svgBlip xmlns:asvg="http://schemas.microsoft.com/office/drawing/2016/SVG/main" r:embed="rId192"/>
              </a:ext>
            </a:extLst>
          </a:blip>
          <a:stretch>
            <a:fillRect/>
          </a:stretch>
        </p:blipFill>
        <p:spPr>
          <a:xfrm>
            <a:off x="4732061" y="2595558"/>
            <a:ext cx="308610" cy="411480"/>
          </a:xfrm>
          <a:prstGeom prst="rect">
            <a:avLst/>
          </a:prstGeom>
        </p:spPr>
      </p:pic>
      <p:pic>
        <p:nvPicPr>
          <p:cNvPr id="177" name="Graphic 176" descr="Money tree ($)">
            <a:extLst>
              <a:ext uri="{FF2B5EF4-FFF2-40B4-BE49-F238E27FC236}">
                <a16:creationId xmlns:a16="http://schemas.microsoft.com/office/drawing/2014/main" id="{EEC6F71C-FAF6-DF94-A40B-9E7E7C03BDAC}"/>
              </a:ext>
            </a:extLst>
          </p:cNvPr>
          <p:cNvPicPr>
            <a:picLocks noChangeAspect="1"/>
          </p:cNvPicPr>
          <p:nvPr userDrawn="1"/>
        </p:nvPicPr>
        <p:blipFill>
          <a:blip r:embed="rId193">
            <a:extLst>
              <a:ext uri="{96DAC541-7B7A-43D3-8B79-37D633B846F1}">
                <asvg:svgBlip xmlns:asvg="http://schemas.microsoft.com/office/drawing/2016/SVG/main" r:embed="rId194"/>
              </a:ext>
            </a:extLst>
          </a:blip>
          <a:stretch>
            <a:fillRect/>
          </a:stretch>
        </p:blipFill>
        <p:spPr>
          <a:xfrm>
            <a:off x="5514653" y="2595558"/>
            <a:ext cx="308610" cy="411480"/>
          </a:xfrm>
          <a:prstGeom prst="rect">
            <a:avLst/>
          </a:prstGeom>
        </p:spPr>
      </p:pic>
      <p:pic>
        <p:nvPicPr>
          <p:cNvPr id="178" name="Graphic 177" descr="money (£)">
            <a:extLst>
              <a:ext uri="{FF2B5EF4-FFF2-40B4-BE49-F238E27FC236}">
                <a16:creationId xmlns:a16="http://schemas.microsoft.com/office/drawing/2014/main" id="{9A53964E-BD72-6479-D506-F7EB1F38021A}"/>
              </a:ext>
            </a:extLst>
          </p:cNvPr>
          <p:cNvPicPr>
            <a:picLocks noChangeAspect="1"/>
          </p:cNvPicPr>
          <p:nvPr userDrawn="1"/>
        </p:nvPicPr>
        <p:blipFill>
          <a:blip r:embed="rId195">
            <a:extLst>
              <a:ext uri="{96DAC541-7B7A-43D3-8B79-37D633B846F1}">
                <asvg:svgBlip xmlns:asvg="http://schemas.microsoft.com/office/drawing/2016/SVG/main" r:embed="rId196"/>
              </a:ext>
            </a:extLst>
          </a:blip>
          <a:srcRect/>
          <a:stretch/>
        </p:blipFill>
        <p:spPr>
          <a:xfrm>
            <a:off x="5123357" y="2595558"/>
            <a:ext cx="308610" cy="411480"/>
          </a:xfrm>
          <a:prstGeom prst="rect">
            <a:avLst/>
          </a:prstGeom>
        </p:spPr>
      </p:pic>
      <p:pic>
        <p:nvPicPr>
          <p:cNvPr id="179" name="Graphic 178" descr="persons">
            <a:extLst>
              <a:ext uri="{FF2B5EF4-FFF2-40B4-BE49-F238E27FC236}">
                <a16:creationId xmlns:a16="http://schemas.microsoft.com/office/drawing/2014/main" id="{71FE565A-B795-541B-EB8C-96FA5800A662}"/>
              </a:ext>
            </a:extLst>
          </p:cNvPr>
          <p:cNvPicPr>
            <a:picLocks noChangeAspect="1"/>
          </p:cNvPicPr>
          <p:nvPr userDrawn="1"/>
        </p:nvPicPr>
        <p:blipFill>
          <a:blip r:embed="rId197">
            <a:extLst>
              <a:ext uri="{96DAC541-7B7A-43D3-8B79-37D633B846F1}">
                <asvg:svgBlip xmlns:asvg="http://schemas.microsoft.com/office/drawing/2016/SVG/main" r:embed="rId198"/>
              </a:ext>
            </a:extLst>
          </a:blip>
          <a:srcRect/>
          <a:stretch/>
        </p:blipFill>
        <p:spPr>
          <a:xfrm>
            <a:off x="3949469" y="2595558"/>
            <a:ext cx="308610" cy="411480"/>
          </a:xfrm>
          <a:prstGeom prst="rect">
            <a:avLst/>
          </a:prstGeom>
        </p:spPr>
      </p:pic>
      <p:pic>
        <p:nvPicPr>
          <p:cNvPr id="180" name="Graphic 179" descr="shopping cart">
            <a:extLst>
              <a:ext uri="{FF2B5EF4-FFF2-40B4-BE49-F238E27FC236}">
                <a16:creationId xmlns:a16="http://schemas.microsoft.com/office/drawing/2014/main" id="{5EBED6BB-D6D1-007D-F94B-02392B4573E7}"/>
              </a:ext>
            </a:extLst>
          </p:cNvPr>
          <p:cNvPicPr>
            <a:picLocks noChangeAspect="1"/>
          </p:cNvPicPr>
          <p:nvPr userDrawn="1"/>
        </p:nvPicPr>
        <p:blipFill>
          <a:blip r:embed="rId199">
            <a:extLst>
              <a:ext uri="{96DAC541-7B7A-43D3-8B79-37D633B846F1}">
                <asvg:svgBlip xmlns:asvg="http://schemas.microsoft.com/office/drawing/2016/SVG/main" r:embed="rId200"/>
              </a:ext>
            </a:extLst>
          </a:blip>
          <a:srcRect/>
          <a:stretch/>
        </p:blipFill>
        <p:spPr>
          <a:xfrm>
            <a:off x="5905949" y="2595558"/>
            <a:ext cx="308610" cy="411480"/>
          </a:xfrm>
          <a:prstGeom prst="rect">
            <a:avLst/>
          </a:prstGeom>
        </p:spPr>
      </p:pic>
      <p:pic>
        <p:nvPicPr>
          <p:cNvPr id="181" name="Graphic 180" descr="a group of people">
            <a:extLst>
              <a:ext uri="{FF2B5EF4-FFF2-40B4-BE49-F238E27FC236}">
                <a16:creationId xmlns:a16="http://schemas.microsoft.com/office/drawing/2014/main" id="{C71842D6-CE5B-5117-DC21-E56BD4C3C7D5}"/>
              </a:ext>
            </a:extLst>
          </p:cNvPr>
          <p:cNvPicPr>
            <a:picLocks noChangeAspect="1"/>
          </p:cNvPicPr>
          <p:nvPr userDrawn="1"/>
        </p:nvPicPr>
        <p:blipFill>
          <a:blip r:embed="rId201">
            <a:extLst>
              <a:ext uri="{96DAC541-7B7A-43D3-8B79-37D633B846F1}">
                <asvg:svgBlip xmlns:asvg="http://schemas.microsoft.com/office/drawing/2016/SVG/main" r:embed="rId202"/>
              </a:ext>
            </a:extLst>
          </a:blip>
          <a:srcRect/>
          <a:stretch/>
        </p:blipFill>
        <p:spPr>
          <a:xfrm>
            <a:off x="4340765" y="2595558"/>
            <a:ext cx="308610" cy="411480"/>
          </a:xfrm>
          <a:prstGeom prst="rect">
            <a:avLst/>
          </a:prstGeom>
        </p:spPr>
      </p:pic>
      <p:pic>
        <p:nvPicPr>
          <p:cNvPr id="182" name="Graphic 181" descr="person">
            <a:extLst>
              <a:ext uri="{FF2B5EF4-FFF2-40B4-BE49-F238E27FC236}">
                <a16:creationId xmlns:a16="http://schemas.microsoft.com/office/drawing/2014/main" id="{F30B18A5-E44E-2F87-9653-A3854C8696E5}"/>
              </a:ext>
            </a:extLst>
          </p:cNvPr>
          <p:cNvPicPr>
            <a:picLocks noChangeAspect="1"/>
          </p:cNvPicPr>
          <p:nvPr userDrawn="1"/>
        </p:nvPicPr>
        <p:blipFill>
          <a:blip r:embed="rId203">
            <a:extLst>
              <a:ext uri="{96DAC541-7B7A-43D3-8B79-37D633B846F1}">
                <asvg:svgBlip xmlns:asvg="http://schemas.microsoft.com/office/drawing/2016/SVG/main" r:embed="rId204"/>
              </a:ext>
            </a:extLst>
          </a:blip>
          <a:srcRect/>
          <a:stretch/>
        </p:blipFill>
        <p:spPr>
          <a:xfrm>
            <a:off x="3558173" y="2595558"/>
            <a:ext cx="308610" cy="411480"/>
          </a:xfrm>
          <a:prstGeom prst="rect">
            <a:avLst/>
          </a:prstGeom>
        </p:spPr>
      </p:pic>
      <p:pic>
        <p:nvPicPr>
          <p:cNvPr id="183" name="Graphic 182" descr="VR goggles">
            <a:extLst>
              <a:ext uri="{FF2B5EF4-FFF2-40B4-BE49-F238E27FC236}">
                <a16:creationId xmlns:a16="http://schemas.microsoft.com/office/drawing/2014/main" id="{C576F1DC-49EB-1491-73FD-14981E799858}"/>
              </a:ext>
            </a:extLst>
          </p:cNvPr>
          <p:cNvPicPr>
            <a:picLocks noChangeAspect="1"/>
          </p:cNvPicPr>
          <p:nvPr userDrawn="1"/>
        </p:nvPicPr>
        <p:blipFill>
          <a:blip r:embed="rId205">
            <a:extLst>
              <a:ext uri="{96DAC541-7B7A-43D3-8B79-37D633B846F1}">
                <asvg:svgBlip xmlns:asvg="http://schemas.microsoft.com/office/drawing/2016/SVG/main" r:embed="rId206"/>
              </a:ext>
            </a:extLst>
          </a:blip>
          <a:srcRect/>
          <a:stretch/>
        </p:blipFill>
        <p:spPr>
          <a:xfrm>
            <a:off x="7862429" y="2595558"/>
            <a:ext cx="308610" cy="411480"/>
          </a:xfrm>
          <a:prstGeom prst="rect">
            <a:avLst/>
          </a:prstGeom>
        </p:spPr>
      </p:pic>
      <p:pic>
        <p:nvPicPr>
          <p:cNvPr id="184" name="Graphic 183" descr="bell">
            <a:extLst>
              <a:ext uri="{FF2B5EF4-FFF2-40B4-BE49-F238E27FC236}">
                <a16:creationId xmlns:a16="http://schemas.microsoft.com/office/drawing/2014/main" id="{1D0EA255-7694-67CA-6F7A-F4A260CB9BB8}"/>
              </a:ext>
            </a:extLst>
          </p:cNvPr>
          <p:cNvPicPr>
            <a:picLocks noChangeAspect="1"/>
          </p:cNvPicPr>
          <p:nvPr userDrawn="1"/>
        </p:nvPicPr>
        <p:blipFill>
          <a:blip r:embed="rId207">
            <a:extLst>
              <a:ext uri="{96DAC541-7B7A-43D3-8B79-37D633B846F1}">
                <asvg:svgBlip xmlns:asvg="http://schemas.microsoft.com/office/drawing/2016/SVG/main" r:embed="rId208"/>
              </a:ext>
            </a:extLst>
          </a:blip>
          <a:srcRect/>
          <a:stretch/>
        </p:blipFill>
        <p:spPr>
          <a:xfrm>
            <a:off x="7471133" y="3161483"/>
            <a:ext cx="308610" cy="411480"/>
          </a:xfrm>
          <a:prstGeom prst="rect">
            <a:avLst/>
          </a:prstGeom>
        </p:spPr>
      </p:pic>
      <p:pic>
        <p:nvPicPr>
          <p:cNvPr id="185" name="Graphic 184" descr="calendar with dots">
            <a:extLst>
              <a:ext uri="{FF2B5EF4-FFF2-40B4-BE49-F238E27FC236}">
                <a16:creationId xmlns:a16="http://schemas.microsoft.com/office/drawing/2014/main" id="{D3B15BAD-E5B5-A621-2079-651B6EADEDA1}"/>
              </a:ext>
            </a:extLst>
          </p:cNvPr>
          <p:cNvPicPr>
            <a:picLocks noChangeAspect="1"/>
          </p:cNvPicPr>
          <p:nvPr userDrawn="1"/>
        </p:nvPicPr>
        <p:blipFill>
          <a:blip r:embed="rId209">
            <a:extLst>
              <a:ext uri="{96DAC541-7B7A-43D3-8B79-37D633B846F1}">
                <asvg:svgBlip xmlns:asvg="http://schemas.microsoft.com/office/drawing/2016/SVG/main" r:embed="rId210"/>
              </a:ext>
            </a:extLst>
          </a:blip>
          <a:srcRect/>
          <a:stretch/>
        </p:blipFill>
        <p:spPr>
          <a:xfrm>
            <a:off x="2775581" y="3161483"/>
            <a:ext cx="308610" cy="411480"/>
          </a:xfrm>
          <a:prstGeom prst="rect">
            <a:avLst/>
          </a:prstGeom>
        </p:spPr>
      </p:pic>
      <p:pic>
        <p:nvPicPr>
          <p:cNvPr id="186" name="Graphic 185" descr="calendar with number 10">
            <a:extLst>
              <a:ext uri="{FF2B5EF4-FFF2-40B4-BE49-F238E27FC236}">
                <a16:creationId xmlns:a16="http://schemas.microsoft.com/office/drawing/2014/main" id="{D3788F9C-AB8B-FAF6-3A43-3EEDDBF02FE0}"/>
              </a:ext>
            </a:extLst>
          </p:cNvPr>
          <p:cNvPicPr>
            <a:picLocks noChangeAspect="1"/>
          </p:cNvPicPr>
          <p:nvPr userDrawn="1"/>
        </p:nvPicPr>
        <p:blipFill>
          <a:blip r:embed="rId211">
            <a:extLst>
              <a:ext uri="{96DAC541-7B7A-43D3-8B79-37D633B846F1}">
                <asvg:svgBlip xmlns:asvg="http://schemas.microsoft.com/office/drawing/2016/SVG/main" r:embed="rId212"/>
              </a:ext>
            </a:extLst>
          </a:blip>
          <a:srcRect/>
          <a:stretch/>
        </p:blipFill>
        <p:spPr>
          <a:xfrm>
            <a:off x="3166877" y="3161483"/>
            <a:ext cx="308610" cy="411480"/>
          </a:xfrm>
          <a:prstGeom prst="rect">
            <a:avLst/>
          </a:prstGeom>
        </p:spPr>
      </p:pic>
      <p:pic>
        <p:nvPicPr>
          <p:cNvPr id="187" name="Graphic 186" descr="blank calendar">
            <a:extLst>
              <a:ext uri="{FF2B5EF4-FFF2-40B4-BE49-F238E27FC236}">
                <a16:creationId xmlns:a16="http://schemas.microsoft.com/office/drawing/2014/main" id="{04E1E784-6DF5-1219-2372-12AB144EFADE}"/>
              </a:ext>
            </a:extLst>
          </p:cNvPr>
          <p:cNvPicPr>
            <a:picLocks noChangeAspect="1"/>
          </p:cNvPicPr>
          <p:nvPr userDrawn="1"/>
        </p:nvPicPr>
        <p:blipFill>
          <a:blip r:embed="rId213">
            <a:extLst>
              <a:ext uri="{96DAC541-7B7A-43D3-8B79-37D633B846F1}">
                <asvg:svgBlip xmlns:asvg="http://schemas.microsoft.com/office/drawing/2016/SVG/main" r:embed="rId214"/>
              </a:ext>
            </a:extLst>
          </a:blip>
          <a:srcRect/>
          <a:stretch/>
        </p:blipFill>
        <p:spPr>
          <a:xfrm>
            <a:off x="3558173" y="3161483"/>
            <a:ext cx="308610" cy="411480"/>
          </a:xfrm>
          <a:prstGeom prst="rect">
            <a:avLst/>
          </a:prstGeom>
        </p:spPr>
      </p:pic>
      <p:pic>
        <p:nvPicPr>
          <p:cNvPr id="189" name="Graphic 188" descr="clipboard">
            <a:extLst>
              <a:ext uri="{FF2B5EF4-FFF2-40B4-BE49-F238E27FC236}">
                <a16:creationId xmlns:a16="http://schemas.microsoft.com/office/drawing/2014/main" id="{58595762-3190-BC34-871E-246FC3F04BB8}"/>
              </a:ext>
            </a:extLst>
          </p:cNvPr>
          <p:cNvPicPr>
            <a:picLocks noChangeAspect="1"/>
          </p:cNvPicPr>
          <p:nvPr userDrawn="1"/>
        </p:nvPicPr>
        <p:blipFill>
          <a:blip r:embed="rId215">
            <a:extLst>
              <a:ext uri="{96DAC541-7B7A-43D3-8B79-37D633B846F1}">
                <asvg:svgBlip xmlns:asvg="http://schemas.microsoft.com/office/drawing/2016/SVG/main" r:embed="rId216"/>
              </a:ext>
            </a:extLst>
          </a:blip>
          <a:srcRect/>
          <a:stretch/>
        </p:blipFill>
        <p:spPr>
          <a:xfrm>
            <a:off x="3949469" y="3161483"/>
            <a:ext cx="308610" cy="411480"/>
          </a:xfrm>
          <a:prstGeom prst="rect">
            <a:avLst/>
          </a:prstGeom>
        </p:spPr>
      </p:pic>
      <p:pic>
        <p:nvPicPr>
          <p:cNvPr id="190" name="Graphic 189" descr="clipboard with a paper">
            <a:extLst>
              <a:ext uri="{FF2B5EF4-FFF2-40B4-BE49-F238E27FC236}">
                <a16:creationId xmlns:a16="http://schemas.microsoft.com/office/drawing/2014/main" id="{B61F357B-1D80-4ECB-A058-D65550F46BC8}"/>
              </a:ext>
            </a:extLst>
          </p:cNvPr>
          <p:cNvPicPr>
            <a:picLocks noChangeAspect="1"/>
          </p:cNvPicPr>
          <p:nvPr userDrawn="1"/>
        </p:nvPicPr>
        <p:blipFill>
          <a:blip r:embed="rId217">
            <a:extLst>
              <a:ext uri="{96DAC541-7B7A-43D3-8B79-37D633B846F1}">
                <asvg:svgBlip xmlns:asvg="http://schemas.microsoft.com/office/drawing/2016/SVG/main" r:embed="rId218"/>
              </a:ext>
            </a:extLst>
          </a:blip>
          <a:srcRect/>
          <a:stretch/>
        </p:blipFill>
        <p:spPr>
          <a:xfrm>
            <a:off x="4340765" y="3161483"/>
            <a:ext cx="308610" cy="411480"/>
          </a:xfrm>
          <a:prstGeom prst="rect">
            <a:avLst/>
          </a:prstGeom>
        </p:spPr>
      </p:pic>
      <p:pic>
        <p:nvPicPr>
          <p:cNvPr id="191" name="Graphic 190" descr="cup">
            <a:extLst>
              <a:ext uri="{FF2B5EF4-FFF2-40B4-BE49-F238E27FC236}">
                <a16:creationId xmlns:a16="http://schemas.microsoft.com/office/drawing/2014/main" id="{93309292-47F4-DDEF-48FD-FC2B15D2A3FC}"/>
              </a:ext>
            </a:extLst>
          </p:cNvPr>
          <p:cNvPicPr>
            <a:picLocks noChangeAspect="1"/>
          </p:cNvPicPr>
          <p:nvPr userDrawn="1"/>
        </p:nvPicPr>
        <p:blipFill>
          <a:blip r:embed="rId219">
            <a:extLst>
              <a:ext uri="{96DAC541-7B7A-43D3-8B79-37D633B846F1}">
                <asvg:svgBlip xmlns:asvg="http://schemas.microsoft.com/office/drawing/2016/SVG/main" r:embed="rId220"/>
              </a:ext>
            </a:extLst>
          </a:blip>
          <a:srcRect/>
          <a:stretch/>
        </p:blipFill>
        <p:spPr>
          <a:xfrm>
            <a:off x="8253726" y="3161483"/>
            <a:ext cx="308610" cy="411480"/>
          </a:xfrm>
          <a:prstGeom prst="rect">
            <a:avLst/>
          </a:prstGeom>
        </p:spPr>
      </p:pic>
      <p:pic>
        <p:nvPicPr>
          <p:cNvPr id="192" name="Graphic 191" descr="pen and ruler">
            <a:extLst>
              <a:ext uri="{FF2B5EF4-FFF2-40B4-BE49-F238E27FC236}">
                <a16:creationId xmlns:a16="http://schemas.microsoft.com/office/drawing/2014/main" id="{0B1C263D-1F56-1EEB-2477-235FA6F18060}"/>
              </a:ext>
            </a:extLst>
          </p:cNvPr>
          <p:cNvPicPr>
            <a:picLocks noChangeAspect="1"/>
          </p:cNvPicPr>
          <p:nvPr userDrawn="1"/>
        </p:nvPicPr>
        <p:blipFill>
          <a:blip r:embed="rId221">
            <a:extLst>
              <a:ext uri="{96DAC541-7B7A-43D3-8B79-37D633B846F1}">
                <asvg:svgBlip xmlns:asvg="http://schemas.microsoft.com/office/drawing/2016/SVG/main" r:embed="rId222"/>
              </a:ext>
            </a:extLst>
          </a:blip>
          <a:srcRect/>
          <a:stretch/>
        </p:blipFill>
        <p:spPr>
          <a:xfrm>
            <a:off x="6688541" y="3161483"/>
            <a:ext cx="308610" cy="411480"/>
          </a:xfrm>
          <a:prstGeom prst="rect">
            <a:avLst/>
          </a:prstGeom>
        </p:spPr>
      </p:pic>
      <p:pic>
        <p:nvPicPr>
          <p:cNvPr id="193" name="Graphic 192" descr="clcok">
            <a:extLst>
              <a:ext uri="{FF2B5EF4-FFF2-40B4-BE49-F238E27FC236}">
                <a16:creationId xmlns:a16="http://schemas.microsoft.com/office/drawing/2014/main" id="{9EC3D942-24C2-C677-D79C-D12A4306BA24}"/>
              </a:ext>
            </a:extLst>
          </p:cNvPr>
          <p:cNvPicPr>
            <a:picLocks noChangeAspect="1"/>
          </p:cNvPicPr>
          <p:nvPr userDrawn="1"/>
        </p:nvPicPr>
        <p:blipFill>
          <a:blip r:embed="rId223">
            <a:extLst>
              <a:ext uri="{96DAC541-7B7A-43D3-8B79-37D633B846F1}">
                <asvg:svgBlip xmlns:asvg="http://schemas.microsoft.com/office/drawing/2016/SVG/main" r:embed="rId224"/>
              </a:ext>
            </a:extLst>
          </a:blip>
          <a:srcRect/>
          <a:stretch/>
        </p:blipFill>
        <p:spPr>
          <a:xfrm>
            <a:off x="7862429" y="3161483"/>
            <a:ext cx="308610" cy="411480"/>
          </a:xfrm>
          <a:prstGeom prst="rect">
            <a:avLst/>
          </a:prstGeom>
        </p:spPr>
      </p:pic>
      <p:pic>
        <p:nvPicPr>
          <p:cNvPr id="194" name="Graphic 193" descr="form">
            <a:extLst>
              <a:ext uri="{FF2B5EF4-FFF2-40B4-BE49-F238E27FC236}">
                <a16:creationId xmlns:a16="http://schemas.microsoft.com/office/drawing/2014/main" id="{CD3F964E-66CD-3ED7-D3EB-E23F340B1F88}"/>
              </a:ext>
            </a:extLst>
          </p:cNvPr>
          <p:cNvPicPr>
            <a:picLocks noChangeAspect="1"/>
          </p:cNvPicPr>
          <p:nvPr userDrawn="1"/>
        </p:nvPicPr>
        <p:blipFill>
          <a:blip r:embed="rId225">
            <a:extLst>
              <a:ext uri="{96DAC541-7B7A-43D3-8B79-37D633B846F1}">
                <asvg:svgBlip xmlns:asvg="http://schemas.microsoft.com/office/drawing/2016/SVG/main" r:embed="rId226"/>
              </a:ext>
            </a:extLst>
          </a:blip>
          <a:srcRect/>
          <a:stretch/>
        </p:blipFill>
        <p:spPr>
          <a:xfrm>
            <a:off x="5514653" y="3161483"/>
            <a:ext cx="308610" cy="411480"/>
          </a:xfrm>
          <a:prstGeom prst="rect">
            <a:avLst/>
          </a:prstGeom>
        </p:spPr>
      </p:pic>
      <p:pic>
        <p:nvPicPr>
          <p:cNvPr id="195" name="Graphic 194" descr="highlighter pen">
            <a:extLst>
              <a:ext uri="{FF2B5EF4-FFF2-40B4-BE49-F238E27FC236}">
                <a16:creationId xmlns:a16="http://schemas.microsoft.com/office/drawing/2014/main" id="{F078130B-DD2B-40C0-12FF-4519151A761D}"/>
              </a:ext>
            </a:extLst>
          </p:cNvPr>
          <p:cNvPicPr>
            <a:picLocks noChangeAspect="1"/>
          </p:cNvPicPr>
          <p:nvPr userDrawn="1"/>
        </p:nvPicPr>
        <p:blipFill>
          <a:blip r:embed="rId227">
            <a:extLst>
              <a:ext uri="{96DAC541-7B7A-43D3-8B79-37D633B846F1}">
                <asvg:svgBlip xmlns:asvg="http://schemas.microsoft.com/office/drawing/2016/SVG/main" r:embed="rId228"/>
              </a:ext>
            </a:extLst>
          </a:blip>
          <a:srcRect/>
          <a:stretch/>
        </p:blipFill>
        <p:spPr>
          <a:xfrm>
            <a:off x="5905949" y="3161483"/>
            <a:ext cx="308610" cy="411480"/>
          </a:xfrm>
          <a:prstGeom prst="rect">
            <a:avLst/>
          </a:prstGeom>
        </p:spPr>
      </p:pic>
      <p:pic>
        <p:nvPicPr>
          <p:cNvPr id="196" name="Graphic 195" descr="clipped papers">
            <a:extLst>
              <a:ext uri="{FF2B5EF4-FFF2-40B4-BE49-F238E27FC236}">
                <a16:creationId xmlns:a16="http://schemas.microsoft.com/office/drawing/2014/main" id="{2645DEC8-A5EF-1AA1-3A80-05F5D4E0251C}"/>
              </a:ext>
            </a:extLst>
          </p:cNvPr>
          <p:cNvPicPr>
            <a:picLocks noChangeAspect="1"/>
          </p:cNvPicPr>
          <p:nvPr userDrawn="1"/>
        </p:nvPicPr>
        <p:blipFill>
          <a:blip r:embed="rId229">
            <a:extLst>
              <a:ext uri="{96DAC541-7B7A-43D3-8B79-37D633B846F1}">
                <asvg:svgBlip xmlns:asvg="http://schemas.microsoft.com/office/drawing/2016/SVG/main" r:embed="rId230"/>
              </a:ext>
            </a:extLst>
          </a:blip>
          <a:srcRect/>
          <a:stretch/>
        </p:blipFill>
        <p:spPr>
          <a:xfrm>
            <a:off x="5123357" y="3161483"/>
            <a:ext cx="308610" cy="411480"/>
          </a:xfrm>
          <a:prstGeom prst="rect">
            <a:avLst/>
          </a:prstGeom>
        </p:spPr>
      </p:pic>
      <p:pic>
        <p:nvPicPr>
          <p:cNvPr id="197" name="Graphic 196" descr="pen">
            <a:extLst>
              <a:ext uri="{FF2B5EF4-FFF2-40B4-BE49-F238E27FC236}">
                <a16:creationId xmlns:a16="http://schemas.microsoft.com/office/drawing/2014/main" id="{308E2DFD-0DCE-44C8-FD7B-55E7F7D7B650}"/>
              </a:ext>
            </a:extLst>
          </p:cNvPr>
          <p:cNvPicPr>
            <a:picLocks noChangeAspect="1"/>
          </p:cNvPicPr>
          <p:nvPr userDrawn="1"/>
        </p:nvPicPr>
        <p:blipFill>
          <a:blip r:embed="rId231">
            <a:extLst>
              <a:ext uri="{96DAC541-7B7A-43D3-8B79-37D633B846F1}">
                <asvg:svgBlip xmlns:asvg="http://schemas.microsoft.com/office/drawing/2016/SVG/main" r:embed="rId232"/>
              </a:ext>
            </a:extLst>
          </a:blip>
          <a:srcRect/>
          <a:stretch/>
        </p:blipFill>
        <p:spPr>
          <a:xfrm>
            <a:off x="6297244" y="3161483"/>
            <a:ext cx="308610" cy="411480"/>
          </a:xfrm>
          <a:prstGeom prst="rect">
            <a:avLst/>
          </a:prstGeom>
        </p:spPr>
      </p:pic>
      <p:pic>
        <p:nvPicPr>
          <p:cNvPr id="198" name="Graphic 197" descr="laptop and mug">
            <a:extLst>
              <a:ext uri="{FF2B5EF4-FFF2-40B4-BE49-F238E27FC236}">
                <a16:creationId xmlns:a16="http://schemas.microsoft.com/office/drawing/2014/main" id="{0FA5DEA2-8C30-29A2-3CE8-273BA6EAFD23}"/>
              </a:ext>
            </a:extLst>
          </p:cNvPr>
          <p:cNvPicPr>
            <a:picLocks noChangeAspect="1"/>
          </p:cNvPicPr>
          <p:nvPr userDrawn="1"/>
        </p:nvPicPr>
        <p:blipFill>
          <a:blip r:embed="rId233">
            <a:extLst>
              <a:ext uri="{96DAC541-7B7A-43D3-8B79-37D633B846F1}">
                <asvg:svgBlip xmlns:asvg="http://schemas.microsoft.com/office/drawing/2016/SVG/main" r:embed="rId234"/>
              </a:ext>
            </a:extLst>
          </a:blip>
          <a:srcRect/>
          <a:stretch/>
        </p:blipFill>
        <p:spPr>
          <a:xfrm>
            <a:off x="8253726" y="3745969"/>
            <a:ext cx="308610" cy="411480"/>
          </a:xfrm>
          <a:prstGeom prst="rect">
            <a:avLst/>
          </a:prstGeom>
        </p:spPr>
      </p:pic>
      <p:pic>
        <p:nvPicPr>
          <p:cNvPr id="199" name="Graphic 198" descr="note and pen">
            <a:extLst>
              <a:ext uri="{FF2B5EF4-FFF2-40B4-BE49-F238E27FC236}">
                <a16:creationId xmlns:a16="http://schemas.microsoft.com/office/drawing/2014/main" id="{DDD15496-CF4A-AD14-0EA0-DC67E8B91CA1}"/>
              </a:ext>
            </a:extLst>
          </p:cNvPr>
          <p:cNvPicPr>
            <a:picLocks noChangeAspect="1"/>
          </p:cNvPicPr>
          <p:nvPr userDrawn="1"/>
        </p:nvPicPr>
        <p:blipFill>
          <a:blip r:embed="rId5">
            <a:extLst>
              <a:ext uri="{96DAC541-7B7A-43D3-8B79-37D633B846F1}">
                <asvg:svgBlip xmlns:asvg="http://schemas.microsoft.com/office/drawing/2016/SVG/main" r:embed="rId235"/>
              </a:ext>
            </a:extLst>
          </a:blip>
          <a:srcRect/>
          <a:stretch/>
        </p:blipFill>
        <p:spPr>
          <a:xfrm>
            <a:off x="4732061" y="3161483"/>
            <a:ext cx="308610" cy="411480"/>
          </a:xfrm>
          <a:prstGeom prst="rect">
            <a:avLst/>
          </a:prstGeom>
        </p:spPr>
      </p:pic>
      <p:pic>
        <p:nvPicPr>
          <p:cNvPr id="200" name="Graphic 199" descr="book">
            <a:extLst>
              <a:ext uri="{FF2B5EF4-FFF2-40B4-BE49-F238E27FC236}">
                <a16:creationId xmlns:a16="http://schemas.microsoft.com/office/drawing/2014/main" id="{C4BE8C2B-6657-B8DC-85EA-5DB466F13AAF}"/>
              </a:ext>
            </a:extLst>
          </p:cNvPr>
          <p:cNvPicPr>
            <a:picLocks noChangeAspect="1"/>
          </p:cNvPicPr>
          <p:nvPr userDrawn="1"/>
        </p:nvPicPr>
        <p:blipFill>
          <a:blip r:embed="rId236">
            <a:extLst>
              <a:ext uri="{96DAC541-7B7A-43D3-8B79-37D633B846F1}">
                <asvg:svgBlip xmlns:asvg="http://schemas.microsoft.com/office/drawing/2016/SVG/main" r:embed="rId237"/>
              </a:ext>
            </a:extLst>
          </a:blip>
          <a:srcRect/>
          <a:stretch/>
        </p:blipFill>
        <p:spPr>
          <a:xfrm>
            <a:off x="7471133" y="4293333"/>
            <a:ext cx="308610" cy="411480"/>
          </a:xfrm>
          <a:prstGeom prst="rect">
            <a:avLst/>
          </a:prstGeom>
        </p:spPr>
      </p:pic>
      <p:pic>
        <p:nvPicPr>
          <p:cNvPr id="201" name="Graphic 200" descr="folders">
            <a:extLst>
              <a:ext uri="{FF2B5EF4-FFF2-40B4-BE49-F238E27FC236}">
                <a16:creationId xmlns:a16="http://schemas.microsoft.com/office/drawing/2014/main" id="{52C04259-1739-CB15-31F3-8891147B41AF}"/>
              </a:ext>
            </a:extLst>
          </p:cNvPr>
          <p:cNvPicPr>
            <a:picLocks noChangeAspect="1"/>
          </p:cNvPicPr>
          <p:nvPr userDrawn="1"/>
        </p:nvPicPr>
        <p:blipFill>
          <a:blip r:embed="rId238">
            <a:extLst>
              <a:ext uri="{96DAC541-7B7A-43D3-8B79-37D633B846F1}">
                <asvg:svgBlip xmlns:asvg="http://schemas.microsoft.com/office/drawing/2016/SVG/main" r:embed="rId239"/>
              </a:ext>
            </a:extLst>
          </a:blip>
          <a:srcRect/>
          <a:stretch/>
        </p:blipFill>
        <p:spPr>
          <a:xfrm>
            <a:off x="8253726" y="4293333"/>
            <a:ext cx="308610" cy="411480"/>
          </a:xfrm>
          <a:prstGeom prst="rect">
            <a:avLst/>
          </a:prstGeom>
        </p:spPr>
      </p:pic>
      <p:pic>
        <p:nvPicPr>
          <p:cNvPr id="202" name="Graphic 201" descr="Mobile device displaying content sharing">
            <a:extLst>
              <a:ext uri="{FF2B5EF4-FFF2-40B4-BE49-F238E27FC236}">
                <a16:creationId xmlns:a16="http://schemas.microsoft.com/office/drawing/2014/main" id="{F12082D8-D8E9-A50A-420D-290B7EAAC46D}"/>
              </a:ext>
            </a:extLst>
          </p:cNvPr>
          <p:cNvPicPr>
            <a:picLocks noChangeAspect="1"/>
          </p:cNvPicPr>
          <p:nvPr userDrawn="1"/>
        </p:nvPicPr>
        <p:blipFill>
          <a:blip r:embed="rId240">
            <a:extLst>
              <a:ext uri="{96DAC541-7B7A-43D3-8B79-37D633B846F1}">
                <asvg:svgBlip xmlns:asvg="http://schemas.microsoft.com/office/drawing/2016/SVG/main" r:embed="rId241"/>
              </a:ext>
            </a:extLst>
          </a:blip>
          <a:srcRect/>
          <a:stretch/>
        </p:blipFill>
        <p:spPr>
          <a:xfrm>
            <a:off x="4340765" y="4293333"/>
            <a:ext cx="308610" cy="411480"/>
          </a:xfrm>
          <a:prstGeom prst="rect">
            <a:avLst/>
          </a:prstGeom>
        </p:spPr>
      </p:pic>
      <p:pic>
        <p:nvPicPr>
          <p:cNvPr id="203" name="Graphic 202" descr="desktop device (blank)">
            <a:extLst>
              <a:ext uri="{FF2B5EF4-FFF2-40B4-BE49-F238E27FC236}">
                <a16:creationId xmlns:a16="http://schemas.microsoft.com/office/drawing/2014/main" id="{390509AD-C6DB-B465-901B-E2458BF8686E}"/>
              </a:ext>
            </a:extLst>
          </p:cNvPr>
          <p:cNvPicPr>
            <a:picLocks noChangeAspect="1"/>
          </p:cNvPicPr>
          <p:nvPr userDrawn="1"/>
        </p:nvPicPr>
        <p:blipFill>
          <a:blip r:embed="rId242">
            <a:extLst>
              <a:ext uri="{96DAC541-7B7A-43D3-8B79-37D633B846F1}">
                <asvg:svgBlip xmlns:asvg="http://schemas.microsoft.com/office/drawing/2016/SVG/main" r:embed="rId243"/>
              </a:ext>
            </a:extLst>
          </a:blip>
          <a:srcRect/>
          <a:stretch/>
        </p:blipFill>
        <p:spPr>
          <a:xfrm>
            <a:off x="4732061" y="4293333"/>
            <a:ext cx="308610" cy="411480"/>
          </a:xfrm>
          <a:prstGeom prst="rect">
            <a:avLst/>
          </a:prstGeom>
        </p:spPr>
      </p:pic>
      <p:pic>
        <p:nvPicPr>
          <p:cNvPr id="204" name="Graphic 203" descr="desktop device displaying content">
            <a:extLst>
              <a:ext uri="{FF2B5EF4-FFF2-40B4-BE49-F238E27FC236}">
                <a16:creationId xmlns:a16="http://schemas.microsoft.com/office/drawing/2014/main" id="{46FB5DCA-A358-B4E7-8587-6C49773678A8}"/>
              </a:ext>
            </a:extLst>
          </p:cNvPr>
          <p:cNvPicPr>
            <a:picLocks noChangeAspect="1"/>
          </p:cNvPicPr>
          <p:nvPr userDrawn="1"/>
        </p:nvPicPr>
        <p:blipFill>
          <a:blip r:embed="rId244">
            <a:extLst>
              <a:ext uri="{96DAC541-7B7A-43D3-8B79-37D633B846F1}">
                <asvg:svgBlip xmlns:asvg="http://schemas.microsoft.com/office/drawing/2016/SVG/main" r:embed="rId245"/>
              </a:ext>
            </a:extLst>
          </a:blip>
          <a:srcRect/>
          <a:stretch/>
        </p:blipFill>
        <p:spPr>
          <a:xfrm>
            <a:off x="5123357" y="4293333"/>
            <a:ext cx="308610" cy="411480"/>
          </a:xfrm>
          <a:prstGeom prst="rect">
            <a:avLst/>
          </a:prstGeom>
        </p:spPr>
      </p:pic>
      <p:pic>
        <p:nvPicPr>
          <p:cNvPr id="205" name="Graphic 204" descr="laptop device displaying online meeting">
            <a:extLst>
              <a:ext uri="{FF2B5EF4-FFF2-40B4-BE49-F238E27FC236}">
                <a16:creationId xmlns:a16="http://schemas.microsoft.com/office/drawing/2014/main" id="{B4B14E88-0F0E-1F49-E231-62DA83A7DC3B}"/>
              </a:ext>
            </a:extLst>
          </p:cNvPr>
          <p:cNvPicPr>
            <a:picLocks noChangeAspect="1"/>
          </p:cNvPicPr>
          <p:nvPr userDrawn="1"/>
        </p:nvPicPr>
        <p:blipFill>
          <a:blip r:embed="rId246">
            <a:extLst>
              <a:ext uri="{96DAC541-7B7A-43D3-8B79-37D633B846F1}">
                <asvg:svgBlip xmlns:asvg="http://schemas.microsoft.com/office/drawing/2016/SVG/main" r:embed="rId247"/>
              </a:ext>
            </a:extLst>
          </a:blip>
          <a:srcRect/>
          <a:stretch/>
        </p:blipFill>
        <p:spPr>
          <a:xfrm>
            <a:off x="5905949" y="4293333"/>
            <a:ext cx="308610" cy="411480"/>
          </a:xfrm>
          <a:prstGeom prst="rect">
            <a:avLst/>
          </a:prstGeom>
        </p:spPr>
      </p:pic>
      <p:pic>
        <p:nvPicPr>
          <p:cNvPr id="206" name="Graphic 205" descr="laptop device displaying a person">
            <a:extLst>
              <a:ext uri="{FF2B5EF4-FFF2-40B4-BE49-F238E27FC236}">
                <a16:creationId xmlns:a16="http://schemas.microsoft.com/office/drawing/2014/main" id="{6524904C-7284-4268-982C-B1435A0C9DB2}"/>
              </a:ext>
            </a:extLst>
          </p:cNvPr>
          <p:cNvPicPr>
            <a:picLocks noChangeAspect="1"/>
          </p:cNvPicPr>
          <p:nvPr userDrawn="1"/>
        </p:nvPicPr>
        <p:blipFill>
          <a:blip r:embed="rId248">
            <a:extLst>
              <a:ext uri="{96DAC541-7B7A-43D3-8B79-37D633B846F1}">
                <asvg:svgBlip xmlns:asvg="http://schemas.microsoft.com/office/drawing/2016/SVG/main" r:embed="rId249"/>
              </a:ext>
            </a:extLst>
          </a:blip>
          <a:srcRect/>
          <a:stretch/>
        </p:blipFill>
        <p:spPr>
          <a:xfrm>
            <a:off x="6297244" y="4293333"/>
            <a:ext cx="308610" cy="411480"/>
          </a:xfrm>
          <a:prstGeom prst="rect">
            <a:avLst/>
          </a:prstGeom>
        </p:spPr>
      </p:pic>
      <p:pic>
        <p:nvPicPr>
          <p:cNvPr id="207" name="Graphic 206" descr="laptop device displaying content">
            <a:extLst>
              <a:ext uri="{FF2B5EF4-FFF2-40B4-BE49-F238E27FC236}">
                <a16:creationId xmlns:a16="http://schemas.microsoft.com/office/drawing/2014/main" id="{FB21EB69-AF7D-D3CC-C415-BD22D7C28863}"/>
              </a:ext>
            </a:extLst>
          </p:cNvPr>
          <p:cNvPicPr>
            <a:picLocks noChangeAspect="1"/>
          </p:cNvPicPr>
          <p:nvPr userDrawn="1"/>
        </p:nvPicPr>
        <p:blipFill>
          <a:blip r:embed="rId250">
            <a:extLst>
              <a:ext uri="{96DAC541-7B7A-43D3-8B79-37D633B846F1}">
                <asvg:svgBlip xmlns:asvg="http://schemas.microsoft.com/office/drawing/2016/SVG/main" r:embed="rId251"/>
              </a:ext>
            </a:extLst>
          </a:blip>
          <a:srcRect/>
          <a:stretch/>
        </p:blipFill>
        <p:spPr>
          <a:xfrm>
            <a:off x="6688541" y="4293333"/>
            <a:ext cx="308610" cy="411480"/>
          </a:xfrm>
          <a:prstGeom prst="rect">
            <a:avLst/>
          </a:prstGeom>
        </p:spPr>
      </p:pic>
      <p:pic>
        <p:nvPicPr>
          <p:cNvPr id="208" name="Graphic 207" descr="laptop device displaying a play button">
            <a:extLst>
              <a:ext uri="{FF2B5EF4-FFF2-40B4-BE49-F238E27FC236}">
                <a16:creationId xmlns:a16="http://schemas.microsoft.com/office/drawing/2014/main" id="{1EEC4EEE-EFB1-2E53-2157-6D776919D5DA}"/>
              </a:ext>
            </a:extLst>
          </p:cNvPr>
          <p:cNvPicPr>
            <a:picLocks noChangeAspect="1"/>
          </p:cNvPicPr>
          <p:nvPr userDrawn="1"/>
        </p:nvPicPr>
        <p:blipFill>
          <a:blip r:embed="rId252">
            <a:extLst>
              <a:ext uri="{96DAC541-7B7A-43D3-8B79-37D633B846F1}">
                <asvg:svgBlip xmlns:asvg="http://schemas.microsoft.com/office/drawing/2016/SVG/main" r:embed="rId253"/>
              </a:ext>
            </a:extLst>
          </a:blip>
          <a:srcRect/>
          <a:stretch/>
        </p:blipFill>
        <p:spPr>
          <a:xfrm>
            <a:off x="7079837" y="4293333"/>
            <a:ext cx="308610" cy="411480"/>
          </a:xfrm>
          <a:prstGeom prst="rect">
            <a:avLst/>
          </a:prstGeom>
        </p:spPr>
      </p:pic>
      <p:pic>
        <p:nvPicPr>
          <p:cNvPr id="209" name="Graphic 208" descr="Mobile device (blank)">
            <a:extLst>
              <a:ext uri="{FF2B5EF4-FFF2-40B4-BE49-F238E27FC236}">
                <a16:creationId xmlns:a16="http://schemas.microsoft.com/office/drawing/2014/main" id="{06C967BA-7BE0-37C6-C0D3-A7C899DB7923}"/>
              </a:ext>
            </a:extLst>
          </p:cNvPr>
          <p:cNvPicPr>
            <a:picLocks noChangeAspect="1"/>
          </p:cNvPicPr>
          <p:nvPr userDrawn="1"/>
        </p:nvPicPr>
        <p:blipFill>
          <a:blip r:embed="rId254">
            <a:extLst>
              <a:ext uri="{96DAC541-7B7A-43D3-8B79-37D633B846F1}">
                <asvg:svgBlip xmlns:asvg="http://schemas.microsoft.com/office/drawing/2016/SVG/main" r:embed="rId255"/>
              </a:ext>
            </a:extLst>
          </a:blip>
          <a:srcRect/>
          <a:stretch/>
        </p:blipFill>
        <p:spPr>
          <a:xfrm>
            <a:off x="2775581" y="4293333"/>
            <a:ext cx="308610" cy="411480"/>
          </a:xfrm>
          <a:prstGeom prst="rect">
            <a:avLst/>
          </a:prstGeom>
        </p:spPr>
      </p:pic>
      <p:pic>
        <p:nvPicPr>
          <p:cNvPr id="210" name="Graphic 209" descr="Mobile device displaying person">
            <a:extLst>
              <a:ext uri="{FF2B5EF4-FFF2-40B4-BE49-F238E27FC236}">
                <a16:creationId xmlns:a16="http://schemas.microsoft.com/office/drawing/2014/main" id="{3BDA983E-8040-5921-18A8-5B9CC9432C48}"/>
              </a:ext>
            </a:extLst>
          </p:cNvPr>
          <p:cNvPicPr>
            <a:picLocks noChangeAspect="1"/>
          </p:cNvPicPr>
          <p:nvPr userDrawn="1"/>
        </p:nvPicPr>
        <p:blipFill>
          <a:blip r:embed="rId256">
            <a:extLst>
              <a:ext uri="{96DAC541-7B7A-43D3-8B79-37D633B846F1}">
                <asvg:svgBlip xmlns:asvg="http://schemas.microsoft.com/office/drawing/2016/SVG/main" r:embed="rId257"/>
              </a:ext>
            </a:extLst>
          </a:blip>
          <a:stretch>
            <a:fillRect/>
          </a:stretch>
        </p:blipFill>
        <p:spPr>
          <a:xfrm>
            <a:off x="3166877" y="4293333"/>
            <a:ext cx="308610" cy="411480"/>
          </a:xfrm>
          <a:prstGeom prst="rect">
            <a:avLst/>
          </a:prstGeom>
        </p:spPr>
      </p:pic>
      <p:pic>
        <p:nvPicPr>
          <p:cNvPr id="211" name="Graphic 210" descr="Mobile device displaying Play symbol">
            <a:extLst>
              <a:ext uri="{FF2B5EF4-FFF2-40B4-BE49-F238E27FC236}">
                <a16:creationId xmlns:a16="http://schemas.microsoft.com/office/drawing/2014/main" id="{B5D79337-691A-04E6-4F41-095F97EBBD2B}"/>
              </a:ext>
            </a:extLst>
          </p:cNvPr>
          <p:cNvPicPr>
            <a:picLocks noChangeAspect="1"/>
          </p:cNvPicPr>
          <p:nvPr userDrawn="1"/>
        </p:nvPicPr>
        <p:blipFill>
          <a:blip r:embed="rId258">
            <a:extLst>
              <a:ext uri="{96DAC541-7B7A-43D3-8B79-37D633B846F1}">
                <asvg:svgBlip xmlns:asvg="http://schemas.microsoft.com/office/drawing/2016/SVG/main" r:embed="rId259"/>
              </a:ext>
            </a:extLst>
          </a:blip>
          <a:stretch>
            <a:fillRect/>
          </a:stretch>
        </p:blipFill>
        <p:spPr>
          <a:xfrm>
            <a:off x="3558173" y="4293333"/>
            <a:ext cx="308610" cy="411480"/>
          </a:xfrm>
          <a:prstGeom prst="rect">
            <a:avLst/>
          </a:prstGeom>
        </p:spPr>
      </p:pic>
      <p:pic>
        <p:nvPicPr>
          <p:cNvPr id="212" name="Graphic 211" descr="printer">
            <a:extLst>
              <a:ext uri="{FF2B5EF4-FFF2-40B4-BE49-F238E27FC236}">
                <a16:creationId xmlns:a16="http://schemas.microsoft.com/office/drawing/2014/main" id="{070B6531-0CE3-5309-1FCE-5A561A593061}"/>
              </a:ext>
            </a:extLst>
          </p:cNvPr>
          <p:cNvPicPr>
            <a:picLocks noChangeAspect="1"/>
          </p:cNvPicPr>
          <p:nvPr userDrawn="1"/>
        </p:nvPicPr>
        <p:blipFill>
          <a:blip r:embed="rId260">
            <a:extLst>
              <a:ext uri="{96DAC541-7B7A-43D3-8B79-37D633B846F1}">
                <asvg:svgBlip xmlns:asvg="http://schemas.microsoft.com/office/drawing/2016/SVG/main" r:embed="rId261"/>
              </a:ext>
            </a:extLst>
          </a:blip>
          <a:srcRect/>
          <a:stretch/>
        </p:blipFill>
        <p:spPr>
          <a:xfrm>
            <a:off x="7862429" y="4293333"/>
            <a:ext cx="308610" cy="411480"/>
          </a:xfrm>
          <a:prstGeom prst="rect">
            <a:avLst/>
          </a:prstGeom>
        </p:spPr>
      </p:pic>
      <p:pic>
        <p:nvPicPr>
          <p:cNvPr id="213" name="Graphic 212" descr="Mobile device displaying content">
            <a:extLst>
              <a:ext uri="{FF2B5EF4-FFF2-40B4-BE49-F238E27FC236}">
                <a16:creationId xmlns:a16="http://schemas.microsoft.com/office/drawing/2014/main" id="{7D4C7F9A-157A-D901-E353-713C3432530B}"/>
              </a:ext>
            </a:extLst>
          </p:cNvPr>
          <p:cNvPicPr>
            <a:picLocks noChangeAspect="1"/>
          </p:cNvPicPr>
          <p:nvPr userDrawn="1"/>
        </p:nvPicPr>
        <p:blipFill>
          <a:blip r:embed="rId262">
            <a:extLst>
              <a:ext uri="{96DAC541-7B7A-43D3-8B79-37D633B846F1}">
                <asvg:svgBlip xmlns:asvg="http://schemas.microsoft.com/office/drawing/2016/SVG/main" r:embed="rId263"/>
              </a:ext>
            </a:extLst>
          </a:blip>
          <a:srcRect/>
          <a:stretch/>
        </p:blipFill>
        <p:spPr>
          <a:xfrm>
            <a:off x="3949469" y="4293333"/>
            <a:ext cx="308610" cy="411480"/>
          </a:xfrm>
          <a:prstGeom prst="rect">
            <a:avLst/>
          </a:prstGeom>
        </p:spPr>
      </p:pic>
      <p:pic>
        <p:nvPicPr>
          <p:cNvPr id="214" name="Graphic 213" descr="laptop (blank)">
            <a:extLst>
              <a:ext uri="{FF2B5EF4-FFF2-40B4-BE49-F238E27FC236}">
                <a16:creationId xmlns:a16="http://schemas.microsoft.com/office/drawing/2014/main" id="{F93B3C11-C51A-D9CC-D2AC-891E8B4472C6}"/>
              </a:ext>
            </a:extLst>
          </p:cNvPr>
          <p:cNvPicPr>
            <a:picLocks noChangeAspect="1"/>
          </p:cNvPicPr>
          <p:nvPr userDrawn="1"/>
        </p:nvPicPr>
        <p:blipFill>
          <a:blip r:embed="rId264">
            <a:extLst>
              <a:ext uri="{96DAC541-7B7A-43D3-8B79-37D633B846F1}">
                <asvg:svgBlip xmlns:asvg="http://schemas.microsoft.com/office/drawing/2016/SVG/main" r:embed="rId265"/>
              </a:ext>
            </a:extLst>
          </a:blip>
          <a:srcRect/>
          <a:stretch/>
        </p:blipFill>
        <p:spPr>
          <a:xfrm>
            <a:off x="5514653" y="4293333"/>
            <a:ext cx="308610" cy="411480"/>
          </a:xfrm>
          <a:prstGeom prst="rect">
            <a:avLst/>
          </a:prstGeom>
        </p:spPr>
      </p:pic>
      <p:pic>
        <p:nvPicPr>
          <p:cNvPr id="215" name="Graphic 214" descr="tools">
            <a:extLst>
              <a:ext uri="{FF2B5EF4-FFF2-40B4-BE49-F238E27FC236}">
                <a16:creationId xmlns:a16="http://schemas.microsoft.com/office/drawing/2014/main" id="{FF1D475F-0E2D-C982-2F0B-CBB601FFCC5F}"/>
              </a:ext>
            </a:extLst>
          </p:cNvPr>
          <p:cNvPicPr>
            <a:picLocks noChangeAspect="1"/>
          </p:cNvPicPr>
          <p:nvPr userDrawn="1"/>
        </p:nvPicPr>
        <p:blipFill>
          <a:blip r:embed="rId266">
            <a:extLst>
              <a:ext uri="{96DAC541-7B7A-43D3-8B79-37D633B846F1}">
                <asvg:svgBlip xmlns:asvg="http://schemas.microsoft.com/office/drawing/2016/SVG/main" r:embed="rId267"/>
              </a:ext>
            </a:extLst>
          </a:blip>
          <a:stretch>
            <a:fillRect/>
          </a:stretch>
        </p:blipFill>
        <p:spPr>
          <a:xfrm>
            <a:off x="7079837" y="3161483"/>
            <a:ext cx="308610" cy="411480"/>
          </a:xfrm>
          <a:prstGeom prst="rect">
            <a:avLst/>
          </a:prstGeom>
        </p:spPr>
      </p:pic>
    </p:spTree>
    <p:extLst>
      <p:ext uri="{BB962C8B-B14F-4D97-AF65-F5344CB8AC3E}">
        <p14:creationId xmlns:p14="http://schemas.microsoft.com/office/powerpoint/2010/main" val="1182729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with Image B">
    <p:bg>
      <p:bgPr>
        <a:solidFill>
          <a:srgbClr val="EDECF6"/>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3A0366-5A10-9B8D-9B1C-E1DF4ECED43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6" name="Rectangle 5">
            <a:extLst>
              <a:ext uri="{FF2B5EF4-FFF2-40B4-BE49-F238E27FC236}">
                <a16:creationId xmlns:a16="http://schemas.microsoft.com/office/drawing/2014/main" id="{10ED8825-599B-5861-964C-C45D8CAE373C}"/>
              </a:ext>
              <a:ext uri="{C183D7F6-B498-43B3-948B-1728B52AA6E4}">
                <adec:decorative xmlns:adec="http://schemas.microsoft.com/office/drawing/2017/decorative" val="1"/>
              </a:ext>
            </a:extLst>
          </p:cNvPr>
          <p:cNvSpPr/>
          <p:nvPr userDrawn="1"/>
        </p:nvSpPr>
        <p:spPr>
          <a:xfrm>
            <a:off x="-1" y="0"/>
            <a:ext cx="5476009" cy="6858000"/>
          </a:xfrm>
          <a:prstGeom prst="rect">
            <a:avLst/>
          </a:prstGeom>
          <a:gradFill>
            <a:gsLst>
              <a:gs pos="0">
                <a:schemeClr val="bg1">
                  <a:alpha val="88000"/>
                </a:schemeClr>
              </a:gs>
              <a:gs pos="100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noProof="0"/>
          </a:p>
        </p:txBody>
      </p:sp>
      <p:pic>
        <p:nvPicPr>
          <p:cNvPr id="7" name="Pearson Logo" descr="Pearson Logo">
            <a:extLst>
              <a:ext uri="{FF2B5EF4-FFF2-40B4-BE49-F238E27FC236}">
                <a16:creationId xmlns:a16="http://schemas.microsoft.com/office/drawing/2014/main" id="{9F7F9665-0C51-202E-37DE-BB40E23C5921}"/>
              </a:ext>
            </a:extLst>
          </p:cNvPr>
          <p:cNvPicPr>
            <a:picLocks noGrp="1" noRot="1" noChangeAspect="1" noMove="1" noResize="1" noEditPoints="1" noAdjustHandles="1" noChangeArrowheads="1" noChangeShapeType="1" noCrop="1"/>
          </p:cNvPicPr>
          <p:nvPr userDrawn="1"/>
        </p:nvPicPr>
        <p:blipFill>
          <a:blip r:embed="rId3">
            <a:extLst>
              <a:ext uri="{96DAC541-7B7A-43D3-8B79-37D633B846F1}">
                <asvg:svgBlip xmlns:asvg="http://schemas.microsoft.com/office/drawing/2016/SVG/main" r:embed="rId4"/>
              </a:ext>
            </a:extLst>
          </a:blip>
          <a:stretch>
            <a:fillRect/>
          </a:stretch>
        </p:blipFill>
        <p:spPr>
          <a:xfrm>
            <a:off x="408384" y="552453"/>
            <a:ext cx="1707642" cy="455371"/>
          </a:xfrm>
          <a:prstGeom prst="rect">
            <a:avLst/>
          </a:prstGeom>
        </p:spPr>
      </p:pic>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407193" y="1646237"/>
            <a:ext cx="4814316" cy="3187020"/>
          </a:xfrm>
        </p:spPr>
        <p:txBody>
          <a:bodyPr anchor="b"/>
          <a:lstStyle>
            <a:lvl1pPr algn="l">
              <a:defRPr sz="4500" b="1">
                <a:solidFill>
                  <a:schemeClr val="tx2"/>
                </a:solidFill>
                <a:latin typeface="+mn-lt"/>
              </a:defRPr>
            </a:lvl1pPr>
          </a:lstStyle>
          <a:p>
            <a:r>
              <a:rPr lang="en-US" noProof="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407195" y="5212673"/>
            <a:ext cx="4113609" cy="1097643"/>
          </a:xfrm>
        </p:spPr>
        <p:txBody>
          <a:bodyPr anchor="b">
            <a:normAutofit/>
          </a:bodyPr>
          <a:lstStyle>
            <a:lvl1pPr marL="0" indent="0" algn="l">
              <a:spcBef>
                <a:spcPts val="0"/>
              </a:spcBef>
              <a:buNone/>
              <a:defRPr sz="1200">
                <a:solidFill>
                  <a:schemeClr val="tx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1504816626"/>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412625" y="0"/>
            <a:ext cx="1999583"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9719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Here are some applicable best practices when setting up your PowerPoint document.</a:t>
            </a:r>
          </a:p>
        </p:txBody>
      </p:sp>
      <p:sp>
        <p:nvSpPr>
          <p:cNvPr id="2" name="Subhead 1">
            <a:extLst>
              <a:ext uri="{FF2B5EF4-FFF2-40B4-BE49-F238E27FC236}">
                <a16:creationId xmlns:a16="http://schemas.microsoft.com/office/drawing/2014/main" id="{EF10D453-0407-39C5-46E2-3A3740A2E40C}"/>
              </a:ext>
            </a:extLst>
          </p:cNvPr>
          <p:cNvSpPr txBox="1">
            <a:spLocks/>
          </p:cNvSpPr>
          <p:nvPr userDrawn="1"/>
        </p:nvSpPr>
        <p:spPr bwMode="gray">
          <a:xfrm>
            <a:off x="3116581" y="548641"/>
            <a:ext cx="2397849" cy="611196"/>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Know what you’re preparing for — </a:t>
            </a:r>
            <a:br>
              <a:rPr lang="en-US" sz="1050" b="1" noProof="0">
                <a:solidFill>
                  <a:srgbClr val="0D004D"/>
                </a:solidFill>
                <a:latin typeface="Plus Jakarta Sans" panose="020B0604030504040204"/>
              </a:rPr>
            </a:br>
            <a:r>
              <a:rPr lang="en-US" sz="1050" b="1" noProof="0">
                <a:solidFill>
                  <a:srgbClr val="0D004D"/>
                </a:solidFill>
                <a:latin typeface="Plus Jakarta Sans" panose="020B0604030504040204"/>
              </a:rPr>
              <a:t>is it an in-person presentation or </a:t>
            </a:r>
            <a:br>
              <a:rPr lang="en-US" sz="1050" b="1" noProof="0">
                <a:solidFill>
                  <a:srgbClr val="0D004D"/>
                </a:solidFill>
                <a:latin typeface="Plus Jakarta Sans" panose="020B0604030504040204"/>
              </a:rPr>
            </a:br>
            <a:r>
              <a:rPr lang="en-US" sz="1050" b="1" noProof="0">
                <a:solidFill>
                  <a:srgbClr val="0D004D"/>
                </a:solidFill>
                <a:latin typeface="Plus Jakarta Sans" panose="020B0604030504040204"/>
              </a:rPr>
              <a:t>a document to read?</a:t>
            </a:r>
          </a:p>
        </p:txBody>
      </p:sp>
      <p:sp>
        <p:nvSpPr>
          <p:cNvPr id="3" name="Text 1">
            <a:extLst>
              <a:ext uri="{FF2B5EF4-FFF2-40B4-BE49-F238E27FC236}">
                <a16:creationId xmlns:a16="http://schemas.microsoft.com/office/drawing/2014/main" id="{06E0B9B9-F7DD-7626-84EA-18E96BD7A9F6}"/>
              </a:ext>
            </a:extLst>
          </p:cNvPr>
          <p:cNvSpPr txBox="1">
            <a:spLocks/>
          </p:cNvSpPr>
          <p:nvPr userDrawn="1"/>
        </p:nvSpPr>
        <p:spPr bwMode="gray">
          <a:xfrm>
            <a:off x="5815251" y="543805"/>
            <a:ext cx="2457194" cy="5486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This determines how much content you should include within a slide and how big/small the text needs to be.</a:t>
            </a:r>
          </a:p>
        </p:txBody>
      </p:sp>
      <p:sp>
        <p:nvSpPr>
          <p:cNvPr id="9" name="Subhead 2">
            <a:extLst>
              <a:ext uri="{FF2B5EF4-FFF2-40B4-BE49-F238E27FC236}">
                <a16:creationId xmlns:a16="http://schemas.microsoft.com/office/drawing/2014/main" id="{E445BE30-F3DD-D111-900F-08EDD021AE6F}"/>
              </a:ext>
            </a:extLst>
          </p:cNvPr>
          <p:cNvSpPr txBox="1">
            <a:spLocks/>
          </p:cNvSpPr>
          <p:nvPr userDrawn="1"/>
        </p:nvSpPr>
        <p:spPr bwMode="gray">
          <a:xfrm>
            <a:off x="3116581" y="1415500"/>
            <a:ext cx="2397849" cy="450066"/>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Get to know the brand — familiarize yourself with the visual identity.</a:t>
            </a:r>
          </a:p>
        </p:txBody>
      </p:sp>
      <p:sp>
        <p:nvSpPr>
          <p:cNvPr id="12" name="Text 2">
            <a:extLst>
              <a:ext uri="{FF2B5EF4-FFF2-40B4-BE49-F238E27FC236}">
                <a16:creationId xmlns:a16="http://schemas.microsoft.com/office/drawing/2014/main" id="{D5954D86-C4ED-FC75-AA0F-FC3550030BCC}"/>
              </a:ext>
            </a:extLst>
          </p:cNvPr>
          <p:cNvSpPr txBox="1">
            <a:spLocks/>
          </p:cNvSpPr>
          <p:nvPr userDrawn="1"/>
        </p:nvSpPr>
        <p:spPr bwMode="gray">
          <a:xfrm>
            <a:off x="5815251" y="1410668"/>
            <a:ext cx="2457194" cy="51295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Consistency across communication is essential. Use the latest template and approved brand assets in your presentation.</a:t>
            </a:r>
          </a:p>
        </p:txBody>
      </p:sp>
      <p:sp>
        <p:nvSpPr>
          <p:cNvPr id="15" name="Subhead 3">
            <a:extLst>
              <a:ext uri="{FF2B5EF4-FFF2-40B4-BE49-F238E27FC236}">
                <a16:creationId xmlns:a16="http://schemas.microsoft.com/office/drawing/2014/main" id="{956C6F61-674F-35FA-CC56-028C501FDA78}"/>
              </a:ext>
            </a:extLst>
          </p:cNvPr>
          <p:cNvSpPr txBox="1">
            <a:spLocks/>
          </p:cNvSpPr>
          <p:nvPr userDrawn="1"/>
        </p:nvSpPr>
        <p:spPr bwMode="gray">
          <a:xfrm>
            <a:off x="3116581" y="2121230"/>
            <a:ext cx="2397849" cy="660232"/>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Adding slides from another template? Start with a blank slide within the correct template. </a:t>
            </a:r>
          </a:p>
        </p:txBody>
      </p:sp>
      <p:sp>
        <p:nvSpPr>
          <p:cNvPr id="187" name="Text 3">
            <a:extLst>
              <a:ext uri="{FF2B5EF4-FFF2-40B4-BE49-F238E27FC236}">
                <a16:creationId xmlns:a16="http://schemas.microsoft.com/office/drawing/2014/main" id="{3EA0B21A-4CD8-8E3B-6F21-B6C12E08F774}"/>
              </a:ext>
            </a:extLst>
          </p:cNvPr>
          <p:cNvSpPr txBox="1">
            <a:spLocks/>
          </p:cNvSpPr>
          <p:nvPr userDrawn="1"/>
        </p:nvSpPr>
        <p:spPr bwMode="gray">
          <a:xfrm>
            <a:off x="5815250" y="2116395"/>
            <a:ext cx="2469954"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Copying/pasting content from another file with a different template is not a straightforward task. Start with a blank or basic layout, then copy the content over to avoid theme fonts/colors clash.</a:t>
            </a:r>
          </a:p>
        </p:txBody>
      </p:sp>
      <p:cxnSp>
        <p:nvCxnSpPr>
          <p:cNvPr id="7" name="Straight Connector 6">
            <a:extLst>
              <a:ext uri="{FF2B5EF4-FFF2-40B4-BE49-F238E27FC236}">
                <a16:creationId xmlns:a16="http://schemas.microsoft.com/office/drawing/2014/main" id="{30474C75-01C3-74C9-237B-D90741710EE9}"/>
              </a:ext>
              <a:ext uri="{C183D7F6-B498-43B3-948B-1728B52AA6E4}">
                <adec:decorative xmlns:adec="http://schemas.microsoft.com/office/drawing/2017/decorative" val="1"/>
              </a:ext>
            </a:extLst>
          </p:cNvPr>
          <p:cNvCxnSpPr>
            <a:cxnSpLocks/>
          </p:cNvCxnSpPr>
          <p:nvPr userDrawn="1"/>
        </p:nvCxnSpPr>
        <p:spPr bwMode="gray">
          <a:xfrm>
            <a:off x="3116580" y="1304646"/>
            <a:ext cx="515586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B5413C8B-CC3F-FE7A-CA92-11CAD6362CC6}"/>
              </a:ext>
              <a:ext uri="{C183D7F6-B498-43B3-948B-1728B52AA6E4}">
                <adec:decorative xmlns:adec="http://schemas.microsoft.com/office/drawing/2017/decorative" val="1"/>
              </a:ext>
            </a:extLst>
          </p:cNvPr>
          <p:cNvCxnSpPr>
            <a:cxnSpLocks/>
          </p:cNvCxnSpPr>
          <p:nvPr userDrawn="1"/>
        </p:nvCxnSpPr>
        <p:spPr bwMode="gray">
          <a:xfrm>
            <a:off x="3116580" y="2010376"/>
            <a:ext cx="515586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188" name="Straight Connector 187">
            <a:extLst>
              <a:ext uri="{FF2B5EF4-FFF2-40B4-BE49-F238E27FC236}">
                <a16:creationId xmlns:a16="http://schemas.microsoft.com/office/drawing/2014/main" id="{79A09BC9-7FEE-F651-8565-44AEA9FF7B17}"/>
              </a:ext>
              <a:ext uri="{C183D7F6-B498-43B3-948B-1728B52AA6E4}">
                <adec:decorative xmlns:adec="http://schemas.microsoft.com/office/drawing/2017/decorative" val="1"/>
              </a:ext>
            </a:extLst>
          </p:cNvPr>
          <p:cNvCxnSpPr>
            <a:cxnSpLocks/>
          </p:cNvCxnSpPr>
          <p:nvPr userDrawn="1"/>
        </p:nvCxnSpPr>
        <p:spPr bwMode="gray">
          <a:xfrm>
            <a:off x="3116580" y="3871991"/>
            <a:ext cx="5155864"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190" name="Text 4">
            <a:extLst>
              <a:ext uri="{FF2B5EF4-FFF2-40B4-BE49-F238E27FC236}">
                <a16:creationId xmlns:a16="http://schemas.microsoft.com/office/drawing/2014/main" id="{4FCA0760-67FD-B307-1FF1-4A3AE1560BAB}"/>
              </a:ext>
            </a:extLst>
          </p:cNvPr>
          <p:cNvSpPr txBox="1">
            <a:spLocks/>
          </p:cNvSpPr>
          <p:nvPr userDrawn="1"/>
        </p:nvSpPr>
        <p:spPr bwMode="gray">
          <a:xfrm>
            <a:off x="5815251" y="2924271"/>
            <a:ext cx="2457194"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Run your PowerPoint file through the “Check Accessibility” tool (located on the Review tab); ensure the reading order works well with screen reader, </a:t>
            </a:r>
            <a:br>
              <a:rPr lang="en-US" sz="788" noProof="0">
                <a:solidFill>
                  <a:srgbClr val="0D004D"/>
                </a:solidFill>
                <a:latin typeface="Plus Jakarta Sans Medium" panose="020B0604030504040204"/>
              </a:rPr>
            </a:br>
            <a:r>
              <a:rPr lang="en-US" sz="788" noProof="0">
                <a:solidFill>
                  <a:srgbClr val="0D004D"/>
                </a:solidFill>
                <a:latin typeface="Plus Jakarta Sans Medium" panose="020B0604030504040204"/>
              </a:rPr>
              <a:t>set alt text for images, etc.</a:t>
            </a: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412625" y="6439713"/>
            <a:ext cx="1999583"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7431406" y="6439710"/>
            <a:ext cx="1301115"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7807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412623" y="0"/>
            <a:ext cx="2702052"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9719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a:t>Here are some applicable best practices when setting up your PowerPoint document.</a:t>
            </a:r>
          </a:p>
        </p:txBody>
      </p:sp>
      <p:sp>
        <p:nvSpPr>
          <p:cNvPr id="2" name="Subhead 1">
            <a:extLst>
              <a:ext uri="{FF2B5EF4-FFF2-40B4-BE49-F238E27FC236}">
                <a16:creationId xmlns:a16="http://schemas.microsoft.com/office/drawing/2014/main" id="{EF10D453-0407-39C5-46E2-3A3740A2E40C}"/>
              </a:ext>
            </a:extLst>
          </p:cNvPr>
          <p:cNvSpPr txBox="1">
            <a:spLocks/>
          </p:cNvSpPr>
          <p:nvPr userDrawn="1"/>
        </p:nvSpPr>
        <p:spPr bwMode="gray">
          <a:xfrm>
            <a:off x="3106996" y="1366911"/>
            <a:ext cx="2397849"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Know what you’re preparing for — </a:t>
            </a:r>
            <a:br>
              <a:rPr lang="en-US" sz="1050" b="1" noProof="0">
                <a:solidFill>
                  <a:srgbClr val="0D004D"/>
                </a:solidFill>
                <a:latin typeface="Plus Jakarta Sans" panose="020B0604030504040204"/>
              </a:rPr>
            </a:br>
            <a:r>
              <a:rPr lang="en-US" sz="1050" b="1" noProof="0">
                <a:solidFill>
                  <a:srgbClr val="0D004D"/>
                </a:solidFill>
                <a:latin typeface="Plus Jakarta Sans" panose="020B0604030504040204"/>
              </a:rPr>
              <a:t>is it an in-person presentation or </a:t>
            </a:r>
            <a:br>
              <a:rPr lang="en-US" sz="1050" b="1" noProof="0">
                <a:solidFill>
                  <a:srgbClr val="0D004D"/>
                </a:solidFill>
                <a:latin typeface="Plus Jakarta Sans" panose="020B0604030504040204"/>
              </a:rPr>
            </a:br>
            <a:r>
              <a:rPr lang="en-US" sz="1050" b="1" noProof="0">
                <a:solidFill>
                  <a:srgbClr val="0D004D"/>
                </a:solidFill>
                <a:latin typeface="Plus Jakarta Sans" panose="020B0604030504040204"/>
              </a:rPr>
              <a:t>a document to read?</a:t>
            </a:r>
          </a:p>
        </p:txBody>
      </p:sp>
      <p:sp>
        <p:nvSpPr>
          <p:cNvPr id="3" name="Text 1">
            <a:extLst>
              <a:ext uri="{FF2B5EF4-FFF2-40B4-BE49-F238E27FC236}">
                <a16:creationId xmlns:a16="http://schemas.microsoft.com/office/drawing/2014/main" id="{06E0B9B9-F7DD-7626-84EA-18E96BD7A9F6}"/>
              </a:ext>
            </a:extLst>
          </p:cNvPr>
          <p:cNvSpPr txBox="1">
            <a:spLocks/>
          </p:cNvSpPr>
          <p:nvPr userDrawn="1"/>
        </p:nvSpPr>
        <p:spPr bwMode="gray">
          <a:xfrm>
            <a:off x="5805666" y="1362076"/>
            <a:ext cx="2749160"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This determines how much content you should include within a slide and how big/small the text needs to be.</a:t>
            </a:r>
          </a:p>
        </p:txBody>
      </p:sp>
      <p:sp>
        <p:nvSpPr>
          <p:cNvPr id="9" name="Subhead 2">
            <a:extLst>
              <a:ext uri="{FF2B5EF4-FFF2-40B4-BE49-F238E27FC236}">
                <a16:creationId xmlns:a16="http://schemas.microsoft.com/office/drawing/2014/main" id="{E445BE30-F3DD-D111-900F-08EDD021AE6F}"/>
              </a:ext>
            </a:extLst>
          </p:cNvPr>
          <p:cNvSpPr txBox="1">
            <a:spLocks/>
          </p:cNvSpPr>
          <p:nvPr userDrawn="1"/>
        </p:nvSpPr>
        <p:spPr bwMode="gray">
          <a:xfrm>
            <a:off x="3106996" y="2450644"/>
            <a:ext cx="2397849"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Get to know the brand — familiarize yourself with the visual identity.</a:t>
            </a:r>
          </a:p>
        </p:txBody>
      </p:sp>
      <p:sp>
        <p:nvSpPr>
          <p:cNvPr id="12" name="Text 2">
            <a:extLst>
              <a:ext uri="{FF2B5EF4-FFF2-40B4-BE49-F238E27FC236}">
                <a16:creationId xmlns:a16="http://schemas.microsoft.com/office/drawing/2014/main" id="{D5954D86-C4ED-FC75-AA0F-FC3550030BCC}"/>
              </a:ext>
            </a:extLst>
          </p:cNvPr>
          <p:cNvSpPr txBox="1">
            <a:spLocks/>
          </p:cNvSpPr>
          <p:nvPr userDrawn="1"/>
        </p:nvSpPr>
        <p:spPr bwMode="gray">
          <a:xfrm>
            <a:off x="5805666" y="2445809"/>
            <a:ext cx="2749160"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Consistency across communication is essential. Use the latest template and approved brand assets in your presentation.</a:t>
            </a:r>
          </a:p>
        </p:txBody>
      </p:sp>
      <p:sp>
        <p:nvSpPr>
          <p:cNvPr id="15" name="Subhead 3">
            <a:extLst>
              <a:ext uri="{FF2B5EF4-FFF2-40B4-BE49-F238E27FC236}">
                <a16:creationId xmlns:a16="http://schemas.microsoft.com/office/drawing/2014/main" id="{956C6F61-674F-35FA-CC56-028C501FDA78}"/>
              </a:ext>
            </a:extLst>
          </p:cNvPr>
          <p:cNvSpPr txBox="1">
            <a:spLocks/>
          </p:cNvSpPr>
          <p:nvPr userDrawn="1"/>
        </p:nvSpPr>
        <p:spPr bwMode="gray">
          <a:xfrm>
            <a:off x="3106996" y="3534377"/>
            <a:ext cx="2397849"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Adding slides from another template? Start with a blank slide within the correct template. </a:t>
            </a:r>
          </a:p>
        </p:txBody>
      </p:sp>
      <p:sp>
        <p:nvSpPr>
          <p:cNvPr id="187" name="Text 3">
            <a:extLst>
              <a:ext uri="{FF2B5EF4-FFF2-40B4-BE49-F238E27FC236}">
                <a16:creationId xmlns:a16="http://schemas.microsoft.com/office/drawing/2014/main" id="{3EA0B21A-4CD8-8E3B-6F21-B6C12E08F774}"/>
              </a:ext>
            </a:extLst>
          </p:cNvPr>
          <p:cNvSpPr txBox="1">
            <a:spLocks/>
          </p:cNvSpPr>
          <p:nvPr userDrawn="1"/>
        </p:nvSpPr>
        <p:spPr bwMode="gray">
          <a:xfrm>
            <a:off x="5805666" y="3529542"/>
            <a:ext cx="2749160"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Copying/pasting content from another file with a different template is not a straightforward task. Start with a blank or basic layout, then copy the content over to avoid theme fonts/colors clash.</a:t>
            </a:r>
          </a:p>
        </p:txBody>
      </p:sp>
      <p:sp>
        <p:nvSpPr>
          <p:cNvPr id="189" name="Subhead 4">
            <a:extLst>
              <a:ext uri="{FF2B5EF4-FFF2-40B4-BE49-F238E27FC236}">
                <a16:creationId xmlns:a16="http://schemas.microsoft.com/office/drawing/2014/main" id="{0C14AB4A-7B8A-929A-D582-24897BC62CBE}"/>
              </a:ext>
            </a:extLst>
          </p:cNvPr>
          <p:cNvSpPr txBox="1">
            <a:spLocks/>
          </p:cNvSpPr>
          <p:nvPr userDrawn="1"/>
        </p:nvSpPr>
        <p:spPr bwMode="gray">
          <a:xfrm>
            <a:off x="3106996" y="4618111"/>
            <a:ext cx="2397849"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Reach more audience, </a:t>
            </a:r>
            <a:br>
              <a:rPr lang="en-US" sz="1050" b="1" noProof="0">
                <a:solidFill>
                  <a:srgbClr val="0D004D"/>
                </a:solidFill>
                <a:latin typeface="Plus Jakarta Sans" panose="020B0604030504040204"/>
              </a:rPr>
            </a:br>
            <a:r>
              <a:rPr lang="en-US" sz="1050" b="1" noProof="0">
                <a:solidFill>
                  <a:srgbClr val="0D004D"/>
                </a:solidFill>
                <a:latin typeface="Plus Jakarta Sans" panose="020B0604030504040204"/>
              </a:rPr>
              <a:t>make it more accessible!</a:t>
            </a:r>
          </a:p>
        </p:txBody>
      </p:sp>
      <p:sp>
        <p:nvSpPr>
          <p:cNvPr id="190" name="Text 4">
            <a:extLst>
              <a:ext uri="{FF2B5EF4-FFF2-40B4-BE49-F238E27FC236}">
                <a16:creationId xmlns:a16="http://schemas.microsoft.com/office/drawing/2014/main" id="{4FCA0760-67FD-B307-1FF1-4A3AE1560BAB}"/>
              </a:ext>
            </a:extLst>
          </p:cNvPr>
          <p:cNvSpPr txBox="1">
            <a:spLocks/>
          </p:cNvSpPr>
          <p:nvPr userDrawn="1"/>
        </p:nvSpPr>
        <p:spPr bwMode="gray">
          <a:xfrm>
            <a:off x="5805666" y="4613276"/>
            <a:ext cx="2749160" cy="86686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noProof="0">
                <a:solidFill>
                  <a:srgbClr val="0D004D"/>
                </a:solidFill>
                <a:latin typeface="Plus Jakarta Sans Medium" panose="020B0604030504040204"/>
              </a:rPr>
              <a:t>Run your PowerPoint file through the “Check Accessibility” tool (located on the Review tab); ensure the reading order works well with screen reader, </a:t>
            </a:r>
            <a:br>
              <a:rPr lang="en-US" sz="788" noProof="0">
                <a:solidFill>
                  <a:srgbClr val="0D004D"/>
                </a:solidFill>
                <a:latin typeface="Plus Jakarta Sans Medium" panose="020B0604030504040204"/>
              </a:rPr>
            </a:br>
            <a:r>
              <a:rPr lang="en-US" sz="788" noProof="0">
                <a:solidFill>
                  <a:srgbClr val="0D004D"/>
                </a:solidFill>
                <a:latin typeface="Plus Jakarta Sans Medium" panose="020B0604030504040204"/>
              </a:rPr>
              <a:t>set alt text for images, etc.</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cxnSp>
        <p:nvCxnSpPr>
          <p:cNvPr id="16" name="Straight Connector 15">
            <a:extLst>
              <a:ext uri="{FF2B5EF4-FFF2-40B4-BE49-F238E27FC236}">
                <a16:creationId xmlns:a16="http://schemas.microsoft.com/office/drawing/2014/main" id="{27A96B58-CA17-E5BF-9564-FDEAE0E01C43}"/>
              </a:ext>
              <a:ext uri="{C183D7F6-B498-43B3-948B-1728B52AA6E4}">
                <adec:decorative xmlns:adec="http://schemas.microsoft.com/office/drawing/2017/decorative" val="1"/>
              </a:ext>
            </a:extLst>
          </p:cNvPr>
          <p:cNvCxnSpPr>
            <a:cxnSpLocks/>
          </p:cNvCxnSpPr>
          <p:nvPr userDrawn="1"/>
        </p:nvCxnSpPr>
        <p:spPr bwMode="gray">
          <a:xfrm>
            <a:off x="3051221" y="2254586"/>
            <a:ext cx="55036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1F2CA21-9604-4A61-D0D7-39302E45F319}"/>
              </a:ext>
              <a:ext uri="{C183D7F6-B498-43B3-948B-1728B52AA6E4}">
                <adec:decorative xmlns:adec="http://schemas.microsoft.com/office/drawing/2017/decorative" val="1"/>
              </a:ext>
            </a:extLst>
          </p:cNvPr>
          <p:cNvCxnSpPr>
            <a:cxnSpLocks/>
          </p:cNvCxnSpPr>
          <p:nvPr userDrawn="1"/>
        </p:nvCxnSpPr>
        <p:spPr bwMode="gray">
          <a:xfrm>
            <a:off x="3051221" y="3309791"/>
            <a:ext cx="55036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584A6ADC-D61E-6253-C621-9038C90E14E5}"/>
              </a:ext>
              <a:ext uri="{C183D7F6-B498-43B3-948B-1728B52AA6E4}">
                <adec:decorative xmlns:adec="http://schemas.microsoft.com/office/drawing/2017/decorative" val="1"/>
              </a:ext>
            </a:extLst>
          </p:cNvPr>
          <p:cNvCxnSpPr>
            <a:cxnSpLocks/>
          </p:cNvCxnSpPr>
          <p:nvPr userDrawn="1"/>
        </p:nvCxnSpPr>
        <p:spPr bwMode="gray">
          <a:xfrm>
            <a:off x="3051221" y="4412625"/>
            <a:ext cx="550360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278705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412625" y="0"/>
            <a:ext cx="1999583"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9719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dirty="0"/>
              <a:t>Here are some </a:t>
            </a:r>
            <a:r>
              <a:rPr lang="en-US" sz="825" b="1" noProof="0" dirty="0"/>
              <a:t>technical best practices </a:t>
            </a:r>
            <a:r>
              <a:rPr lang="en-US" sz="825" b="0" noProof="0" dirty="0"/>
              <a:t>when setting up your PowerPoint document </a:t>
            </a:r>
            <a:r>
              <a:rPr lang="en-GB" sz="825" dirty="0"/>
              <a:t>on Windows and Mac (via desktop apps)</a:t>
            </a:r>
            <a:r>
              <a:rPr lang="en-US" sz="825" b="0" noProof="0" dirty="0"/>
              <a:t>.</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7431406" y="6439710"/>
            <a:ext cx="1301115"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1" name="Subhead 1">
            <a:extLst>
              <a:ext uri="{FF2B5EF4-FFF2-40B4-BE49-F238E27FC236}">
                <a16:creationId xmlns:a16="http://schemas.microsoft.com/office/drawing/2014/main" id="{C3E77E8E-B3FE-F345-9673-AF4A3014054B}"/>
              </a:ext>
            </a:extLst>
          </p:cNvPr>
          <p:cNvSpPr txBox="1">
            <a:spLocks/>
          </p:cNvSpPr>
          <p:nvPr userDrawn="1"/>
        </p:nvSpPr>
        <p:spPr bwMode="gray">
          <a:xfrm>
            <a:off x="2875145" y="356801"/>
            <a:ext cx="2397849" cy="38368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dirty="0">
                <a:solidFill>
                  <a:srgbClr val="0D004D"/>
                </a:solidFill>
                <a:latin typeface="Plus Jakarta Sans" panose="020B0604030504040204"/>
              </a:rPr>
              <a:t>Reducing file size</a:t>
            </a:r>
          </a:p>
        </p:txBody>
      </p:sp>
      <p:sp>
        <p:nvSpPr>
          <p:cNvPr id="42" name="Text 1">
            <a:extLst>
              <a:ext uri="{FF2B5EF4-FFF2-40B4-BE49-F238E27FC236}">
                <a16:creationId xmlns:a16="http://schemas.microsoft.com/office/drawing/2014/main" id="{2591F121-BEAD-8A15-7931-EE9CBF7C0DBA}"/>
              </a:ext>
            </a:extLst>
          </p:cNvPr>
          <p:cNvSpPr txBox="1">
            <a:spLocks/>
          </p:cNvSpPr>
          <p:nvPr userDrawn="1"/>
        </p:nvSpPr>
        <p:spPr bwMode="gray">
          <a:xfrm>
            <a:off x="5805666" y="351966"/>
            <a:ext cx="2699669" cy="293011"/>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b="1" noProof="0" dirty="0">
                <a:solidFill>
                  <a:srgbClr val="0D004D"/>
                </a:solidFill>
                <a:latin typeface="Plus Jakarta Sans Medium" panose="020B0604030504040204"/>
              </a:rPr>
              <a:t>Optimize your file size at 150ppi </a:t>
            </a:r>
            <a:r>
              <a:rPr lang="en-US" sz="788" noProof="0" dirty="0">
                <a:solidFill>
                  <a:srgbClr val="0D004D"/>
                </a:solidFill>
                <a:latin typeface="Plus Jakarta Sans Medium" panose="020B0604030504040204"/>
              </a:rPr>
              <a:t>by compressing pictures for general use.</a:t>
            </a:r>
          </a:p>
        </p:txBody>
      </p:sp>
      <p:cxnSp>
        <p:nvCxnSpPr>
          <p:cNvPr id="43" name="Straight Connector 42">
            <a:extLst>
              <a:ext uri="{FF2B5EF4-FFF2-40B4-BE49-F238E27FC236}">
                <a16:creationId xmlns:a16="http://schemas.microsoft.com/office/drawing/2014/main" id="{AE2D4693-3FCB-CFF2-048A-7A7D79ACD81D}"/>
              </a:ext>
              <a:ext uri="{C183D7F6-B498-43B3-948B-1728B52AA6E4}">
                <adec:decorative xmlns:adec="http://schemas.microsoft.com/office/drawing/2017/decorative" val="1"/>
              </a:ext>
            </a:extLst>
          </p:cNvPr>
          <p:cNvCxnSpPr>
            <a:cxnSpLocks/>
          </p:cNvCxnSpPr>
          <p:nvPr userDrawn="1"/>
        </p:nvCxnSpPr>
        <p:spPr bwMode="gray">
          <a:xfrm>
            <a:off x="2875147" y="3039391"/>
            <a:ext cx="585737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4" name="Subhead 3">
            <a:extLst>
              <a:ext uri="{FF2B5EF4-FFF2-40B4-BE49-F238E27FC236}">
                <a16:creationId xmlns:a16="http://schemas.microsoft.com/office/drawing/2014/main" id="{ECEB1FB4-C4FF-DD57-1582-B4011D638A3C}"/>
              </a:ext>
            </a:extLst>
          </p:cNvPr>
          <p:cNvSpPr txBox="1">
            <a:spLocks/>
          </p:cNvSpPr>
          <p:nvPr userDrawn="1"/>
        </p:nvSpPr>
        <p:spPr bwMode="gray">
          <a:xfrm>
            <a:off x="2875145" y="3161065"/>
            <a:ext cx="2397849" cy="42802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1050" b="1" noProof="0">
                <a:solidFill>
                  <a:srgbClr val="0D004D"/>
                </a:solidFill>
                <a:latin typeface="Plus Jakarta Sans" panose="020B0604030504040204"/>
              </a:rPr>
              <a:t>Embedding fonts </a:t>
            </a:r>
          </a:p>
        </p:txBody>
      </p:sp>
      <p:sp>
        <p:nvSpPr>
          <p:cNvPr id="45" name="Text 3">
            <a:extLst>
              <a:ext uri="{FF2B5EF4-FFF2-40B4-BE49-F238E27FC236}">
                <a16:creationId xmlns:a16="http://schemas.microsoft.com/office/drawing/2014/main" id="{860D7D49-3009-419A-E943-8CC83EDD9738}"/>
              </a:ext>
            </a:extLst>
          </p:cNvPr>
          <p:cNvSpPr txBox="1">
            <a:spLocks/>
          </p:cNvSpPr>
          <p:nvPr userDrawn="1"/>
        </p:nvSpPr>
        <p:spPr bwMode="gray">
          <a:xfrm>
            <a:off x="5805666" y="3156230"/>
            <a:ext cx="2594848" cy="41828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r>
              <a:rPr lang="en-US" sz="788" b="0" i="0">
                <a:solidFill>
                  <a:srgbClr val="0D004D"/>
                </a:solidFill>
                <a:latin typeface="Plus Jakarta Sans Medium" pitchFamily="2" charset="77"/>
                <a:cs typeface="Plus Jakarta Sans Medium" pitchFamily="2" charset="77"/>
              </a:rPr>
              <a:t>It is important to </a:t>
            </a:r>
            <a:r>
              <a:rPr lang="en-US" sz="788" b="1" i="0">
                <a:solidFill>
                  <a:srgbClr val="0D004D"/>
                </a:solidFill>
                <a:latin typeface="Plus Jakarta Sans Medium" pitchFamily="2" charset="77"/>
                <a:cs typeface="Plus Jakarta Sans Medium" pitchFamily="2" charset="77"/>
              </a:rPr>
              <a:t>embed all characters in the file</a:t>
            </a:r>
            <a:r>
              <a:rPr lang="en-US" sz="788" b="0" i="0">
                <a:solidFill>
                  <a:srgbClr val="0D004D"/>
                </a:solidFill>
                <a:latin typeface="Plus Jakarta Sans Medium" pitchFamily="2" charset="77"/>
                <a:cs typeface="Plus Jakarta Sans Medium" pitchFamily="2" charset="77"/>
              </a:rPr>
              <a:t> to ensure other people can edit when collaborating.</a:t>
            </a:r>
            <a:endParaRPr lang="en-US" sz="788" b="0" i="0" noProof="0">
              <a:solidFill>
                <a:srgbClr val="0D004D"/>
              </a:solidFill>
              <a:latin typeface="Plus Jakarta Sans Medium" pitchFamily="2" charset="77"/>
              <a:cs typeface="Plus Jakarta Sans Medium" pitchFamily="2" charset="77"/>
            </a:endParaRPr>
          </a:p>
        </p:txBody>
      </p:sp>
      <p:sp>
        <p:nvSpPr>
          <p:cNvPr id="46" name="Subhead 4">
            <a:extLst>
              <a:ext uri="{FF2B5EF4-FFF2-40B4-BE49-F238E27FC236}">
                <a16:creationId xmlns:a16="http://schemas.microsoft.com/office/drawing/2014/main" id="{0993F78B-C72D-39E6-D976-E51A740E7528}"/>
              </a:ext>
            </a:extLst>
          </p:cNvPr>
          <p:cNvSpPr txBox="1">
            <a:spLocks/>
          </p:cNvSpPr>
          <p:nvPr userDrawn="1"/>
        </p:nvSpPr>
        <p:spPr bwMode="gray">
          <a:xfrm>
            <a:off x="3526633" y="3919378"/>
            <a:ext cx="2397849" cy="2282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endParaRPr lang="en-US" sz="1050" b="1" noProof="0">
              <a:solidFill>
                <a:srgbClr val="0D004D"/>
              </a:solidFill>
              <a:latin typeface="Plus Jakarta Sans" panose="020B0604030504040204"/>
            </a:endParaRPr>
          </a:p>
        </p:txBody>
      </p:sp>
      <p:grpSp>
        <p:nvGrpSpPr>
          <p:cNvPr id="47" name="Group 46">
            <a:extLst>
              <a:ext uri="{FF2B5EF4-FFF2-40B4-BE49-F238E27FC236}">
                <a16:creationId xmlns:a16="http://schemas.microsoft.com/office/drawing/2014/main" id="{7B53222B-3F6A-6856-D636-3FFA492A8BA0}"/>
              </a:ext>
            </a:extLst>
          </p:cNvPr>
          <p:cNvGrpSpPr/>
          <p:nvPr userDrawn="1"/>
        </p:nvGrpSpPr>
        <p:grpSpPr>
          <a:xfrm>
            <a:off x="5657849" y="3888139"/>
            <a:ext cx="2633319" cy="2251733"/>
            <a:chOff x="3582618" y="1713847"/>
            <a:chExt cx="3931365" cy="2586327"/>
          </a:xfrm>
        </p:grpSpPr>
        <p:sp>
          <p:nvSpPr>
            <p:cNvPr id="48" name="Rounded Rectangle 47">
              <a:extLst>
                <a:ext uri="{FF2B5EF4-FFF2-40B4-BE49-F238E27FC236}">
                  <a16:creationId xmlns:a16="http://schemas.microsoft.com/office/drawing/2014/main" id="{E8FC13F9-CF3E-C7DF-ACD5-A2C1F5010D27}"/>
                </a:ext>
              </a:extLst>
            </p:cNvPr>
            <p:cNvSpPr/>
            <p:nvPr/>
          </p:nvSpPr>
          <p:spPr>
            <a:xfrm>
              <a:off x="3768898" y="1713847"/>
              <a:ext cx="3745085" cy="2458630"/>
            </a:xfrm>
            <a:prstGeom prst="roundRect">
              <a:avLst>
                <a:gd name="adj" fmla="val 4268"/>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8D069A47-18E4-AE4A-81AC-2C8041DAA7AE}"/>
                </a:ext>
              </a:extLst>
            </p:cNvPr>
            <p:cNvSpPr/>
            <p:nvPr/>
          </p:nvSpPr>
          <p:spPr>
            <a:xfrm>
              <a:off x="3582618" y="3207051"/>
              <a:ext cx="2314437" cy="1093123"/>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0" name="Text 3">
            <a:extLst>
              <a:ext uri="{FF2B5EF4-FFF2-40B4-BE49-F238E27FC236}">
                <a16:creationId xmlns:a16="http://schemas.microsoft.com/office/drawing/2014/main" id="{B8ECD3F6-36DE-0D3B-8CBE-2A2882247B29}"/>
              </a:ext>
            </a:extLst>
          </p:cNvPr>
          <p:cNvSpPr txBox="1">
            <a:spLocks/>
          </p:cNvSpPr>
          <p:nvPr userDrawn="1"/>
        </p:nvSpPr>
        <p:spPr bwMode="gray">
          <a:xfrm>
            <a:off x="5805666" y="3653544"/>
            <a:ext cx="2024239"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a:solidFill>
                  <a:srgbClr val="0D004D"/>
                </a:solidFill>
                <a:latin typeface="Plus Jakarta Sans Medium" pitchFamily="2" charset="77"/>
                <a:cs typeface="Plus Jakarta Sans Medium" pitchFamily="2" charset="77"/>
              </a:rPr>
              <a:t>On Mac: </a:t>
            </a:r>
            <a:r>
              <a:rPr lang="en-US" sz="788" b="0" i="0" noProof="0">
                <a:solidFill>
                  <a:srgbClr val="0D004D"/>
                </a:solidFill>
                <a:latin typeface="Plus Jakarta Sans Medium" pitchFamily="2" charset="77"/>
                <a:cs typeface="Plus Jakarta Sans Medium" pitchFamily="2" charset="77"/>
              </a:rPr>
              <a:t>Preferences&gt;Save </a:t>
            </a:r>
          </a:p>
        </p:txBody>
      </p:sp>
      <p:grpSp>
        <p:nvGrpSpPr>
          <p:cNvPr id="51" name="Group 50">
            <a:extLst>
              <a:ext uri="{FF2B5EF4-FFF2-40B4-BE49-F238E27FC236}">
                <a16:creationId xmlns:a16="http://schemas.microsoft.com/office/drawing/2014/main" id="{47BCD1C9-CAE7-8FFA-000A-15256BAA9533}"/>
              </a:ext>
            </a:extLst>
          </p:cNvPr>
          <p:cNvGrpSpPr/>
          <p:nvPr userDrawn="1"/>
        </p:nvGrpSpPr>
        <p:grpSpPr>
          <a:xfrm>
            <a:off x="5819366" y="1080885"/>
            <a:ext cx="2024239" cy="1772969"/>
            <a:chOff x="3835357" y="1801921"/>
            <a:chExt cx="3678624" cy="2370555"/>
          </a:xfrm>
        </p:grpSpPr>
        <p:sp>
          <p:nvSpPr>
            <p:cNvPr id="52" name="Rounded Rectangle 51">
              <a:extLst>
                <a:ext uri="{FF2B5EF4-FFF2-40B4-BE49-F238E27FC236}">
                  <a16:creationId xmlns:a16="http://schemas.microsoft.com/office/drawing/2014/main" id="{DDF31601-8C98-75D0-4B0D-5C783EAC5ADE}"/>
                </a:ext>
              </a:extLst>
            </p:cNvPr>
            <p:cNvSpPr/>
            <p:nvPr/>
          </p:nvSpPr>
          <p:spPr>
            <a:xfrm>
              <a:off x="3835357" y="1801921"/>
              <a:ext cx="3678624" cy="2370555"/>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Oval 52">
              <a:extLst>
                <a:ext uri="{FF2B5EF4-FFF2-40B4-BE49-F238E27FC236}">
                  <a16:creationId xmlns:a16="http://schemas.microsoft.com/office/drawing/2014/main" id="{F5E6ED0C-CE32-307E-F962-19BDA02FF56D}"/>
                </a:ext>
              </a:extLst>
            </p:cNvPr>
            <p:cNvSpPr/>
            <p:nvPr/>
          </p:nvSpPr>
          <p:spPr>
            <a:xfrm>
              <a:off x="4869057" y="2370644"/>
              <a:ext cx="2459448" cy="871425"/>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5" name="Text 3">
            <a:extLst>
              <a:ext uri="{FF2B5EF4-FFF2-40B4-BE49-F238E27FC236}">
                <a16:creationId xmlns:a16="http://schemas.microsoft.com/office/drawing/2014/main" id="{75E6D4D5-2146-59A3-0503-5009F56F6FFD}"/>
              </a:ext>
            </a:extLst>
          </p:cNvPr>
          <p:cNvSpPr txBox="1">
            <a:spLocks/>
          </p:cNvSpPr>
          <p:nvPr userDrawn="1"/>
        </p:nvSpPr>
        <p:spPr bwMode="gray">
          <a:xfrm>
            <a:off x="2875146" y="3653541"/>
            <a:ext cx="2365240"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Windows: </a:t>
            </a:r>
            <a:r>
              <a:rPr lang="en-US" sz="788" b="0" i="0" noProof="0" dirty="0">
                <a:solidFill>
                  <a:srgbClr val="0D004D"/>
                </a:solidFill>
                <a:latin typeface="Plus Jakarta Sans Medium" pitchFamily="2" charset="77"/>
                <a:cs typeface="Plus Jakarta Sans Medium" pitchFamily="2" charset="77"/>
              </a:rPr>
              <a:t>File&gt;Options&gt;Save</a:t>
            </a:r>
          </a:p>
        </p:txBody>
      </p:sp>
      <p:grpSp>
        <p:nvGrpSpPr>
          <p:cNvPr id="2" name="Group 1">
            <a:extLst>
              <a:ext uri="{FF2B5EF4-FFF2-40B4-BE49-F238E27FC236}">
                <a16:creationId xmlns:a16="http://schemas.microsoft.com/office/drawing/2014/main" id="{0686BAFC-6D08-6F98-A453-5015392A70D2}"/>
              </a:ext>
            </a:extLst>
          </p:cNvPr>
          <p:cNvGrpSpPr/>
          <p:nvPr userDrawn="1"/>
        </p:nvGrpSpPr>
        <p:grpSpPr>
          <a:xfrm>
            <a:off x="2875146" y="3888139"/>
            <a:ext cx="2362520" cy="2558741"/>
            <a:chOff x="4142659" y="3888136"/>
            <a:chExt cx="3150026" cy="2558741"/>
          </a:xfrm>
        </p:grpSpPr>
        <p:sp>
          <p:nvSpPr>
            <p:cNvPr id="54" name="Rounded Rectangle 53">
              <a:extLst>
                <a:ext uri="{FF2B5EF4-FFF2-40B4-BE49-F238E27FC236}">
                  <a16:creationId xmlns:a16="http://schemas.microsoft.com/office/drawing/2014/main" id="{31748332-7F6B-A3AB-8BA4-63D85820AA87}"/>
                </a:ext>
              </a:extLst>
            </p:cNvPr>
            <p:cNvSpPr/>
            <p:nvPr userDrawn="1"/>
          </p:nvSpPr>
          <p:spPr>
            <a:xfrm>
              <a:off x="4142659" y="3888136"/>
              <a:ext cx="3150026" cy="2558741"/>
            </a:xfrm>
            <a:prstGeom prst="roundRect">
              <a:avLst>
                <a:gd name="adj" fmla="val 1173"/>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Oval 55">
              <a:extLst>
                <a:ext uri="{FF2B5EF4-FFF2-40B4-BE49-F238E27FC236}">
                  <a16:creationId xmlns:a16="http://schemas.microsoft.com/office/drawing/2014/main" id="{B6329B9E-8AAB-F994-479D-AB7CE3402205}"/>
                </a:ext>
              </a:extLst>
            </p:cNvPr>
            <p:cNvSpPr/>
            <p:nvPr userDrawn="1"/>
          </p:nvSpPr>
          <p:spPr>
            <a:xfrm>
              <a:off x="4494759" y="5576599"/>
              <a:ext cx="1808070" cy="74572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7" name="Text 3">
            <a:extLst>
              <a:ext uri="{FF2B5EF4-FFF2-40B4-BE49-F238E27FC236}">
                <a16:creationId xmlns:a16="http://schemas.microsoft.com/office/drawing/2014/main" id="{067281E4-E04D-C790-A5FB-6981FF31721E}"/>
              </a:ext>
            </a:extLst>
          </p:cNvPr>
          <p:cNvSpPr txBox="1">
            <a:spLocks/>
          </p:cNvSpPr>
          <p:nvPr userDrawn="1"/>
        </p:nvSpPr>
        <p:spPr bwMode="gray">
          <a:xfrm>
            <a:off x="5805666" y="855185"/>
            <a:ext cx="2024239"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a:solidFill>
                  <a:srgbClr val="0D004D"/>
                </a:solidFill>
                <a:latin typeface="Plus Jakarta Sans Medium" pitchFamily="2" charset="77"/>
                <a:cs typeface="Plus Jakarta Sans Medium" pitchFamily="2" charset="77"/>
              </a:rPr>
              <a:t>On Mac: </a:t>
            </a:r>
            <a:r>
              <a:rPr lang="en-US" sz="788" b="0" i="0" noProof="0">
                <a:solidFill>
                  <a:srgbClr val="0D004D"/>
                </a:solidFill>
                <a:latin typeface="Plus Jakarta Sans Medium" pitchFamily="2" charset="77"/>
                <a:cs typeface="Plus Jakarta Sans Medium" pitchFamily="2" charset="77"/>
              </a:rPr>
              <a:t>File&gt;Compress Pictures </a:t>
            </a:r>
          </a:p>
        </p:txBody>
      </p:sp>
      <p:sp>
        <p:nvSpPr>
          <p:cNvPr id="58" name="Text 3">
            <a:extLst>
              <a:ext uri="{FF2B5EF4-FFF2-40B4-BE49-F238E27FC236}">
                <a16:creationId xmlns:a16="http://schemas.microsoft.com/office/drawing/2014/main" id="{8E7A0297-2195-BD58-E3E3-DE5B94035BB1}"/>
              </a:ext>
            </a:extLst>
          </p:cNvPr>
          <p:cNvSpPr txBox="1">
            <a:spLocks/>
          </p:cNvSpPr>
          <p:nvPr userDrawn="1"/>
        </p:nvSpPr>
        <p:spPr bwMode="gray">
          <a:xfrm>
            <a:off x="2875146" y="855184"/>
            <a:ext cx="2365240"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Windows: </a:t>
            </a:r>
            <a:r>
              <a:rPr lang="en-US" sz="788" b="0" i="0" noProof="0" dirty="0">
                <a:solidFill>
                  <a:srgbClr val="0D004D"/>
                </a:solidFill>
                <a:latin typeface="Plus Jakarta Sans Medium" pitchFamily="2" charset="77"/>
                <a:cs typeface="Plus Jakarta Sans Medium" pitchFamily="2" charset="77"/>
              </a:rPr>
              <a:t>Picture Format&gt;Compress Pictures</a:t>
            </a:r>
          </a:p>
        </p:txBody>
      </p:sp>
      <p:grpSp>
        <p:nvGrpSpPr>
          <p:cNvPr id="3" name="Group 2">
            <a:extLst>
              <a:ext uri="{FF2B5EF4-FFF2-40B4-BE49-F238E27FC236}">
                <a16:creationId xmlns:a16="http://schemas.microsoft.com/office/drawing/2014/main" id="{DD3016CC-8BF0-4A55-2516-E94C026D858D}"/>
              </a:ext>
            </a:extLst>
          </p:cNvPr>
          <p:cNvGrpSpPr/>
          <p:nvPr userDrawn="1"/>
        </p:nvGrpSpPr>
        <p:grpSpPr>
          <a:xfrm>
            <a:off x="3001730" y="1086097"/>
            <a:ext cx="1798324" cy="1673095"/>
            <a:chOff x="4002305" y="1086094"/>
            <a:chExt cx="2397765" cy="1673095"/>
          </a:xfrm>
        </p:grpSpPr>
        <p:sp>
          <p:nvSpPr>
            <p:cNvPr id="59" name="Rounded Rectangle 58">
              <a:extLst>
                <a:ext uri="{FF2B5EF4-FFF2-40B4-BE49-F238E27FC236}">
                  <a16:creationId xmlns:a16="http://schemas.microsoft.com/office/drawing/2014/main" id="{301E599F-C7F2-BFD9-5C17-8E8DA904336C}"/>
                </a:ext>
              </a:extLst>
            </p:cNvPr>
            <p:cNvSpPr/>
            <p:nvPr userDrawn="1"/>
          </p:nvSpPr>
          <p:spPr>
            <a:xfrm>
              <a:off x="4142659" y="1086094"/>
              <a:ext cx="2248641" cy="1673095"/>
            </a:xfrm>
            <a:prstGeom prst="roundRect">
              <a:avLst>
                <a:gd name="adj" fmla="val 1173"/>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Oval 59">
              <a:extLst>
                <a:ext uri="{FF2B5EF4-FFF2-40B4-BE49-F238E27FC236}">
                  <a16:creationId xmlns:a16="http://schemas.microsoft.com/office/drawing/2014/main" id="{567C067C-326D-C914-D36E-67894956D9FE}"/>
                </a:ext>
              </a:extLst>
            </p:cNvPr>
            <p:cNvSpPr/>
            <p:nvPr userDrawn="1"/>
          </p:nvSpPr>
          <p:spPr>
            <a:xfrm>
              <a:off x="4002305" y="1989285"/>
              <a:ext cx="2397765" cy="43595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3479660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412625" y="0"/>
            <a:ext cx="1999583"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Best practices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for PowerPoint</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4" y="1625600"/>
            <a:ext cx="189719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US" sz="825" b="0" noProof="0" dirty="0"/>
              <a:t>Here are some </a:t>
            </a:r>
            <a:r>
              <a:rPr lang="en-US" sz="825" b="1" noProof="0" dirty="0"/>
              <a:t>technical best practices </a:t>
            </a:r>
            <a:r>
              <a:rPr lang="en-US" sz="825" b="0" noProof="0" dirty="0"/>
              <a:t>when setting up your PowerPoint document </a:t>
            </a:r>
            <a:r>
              <a:rPr lang="en-GB" sz="825" dirty="0"/>
              <a:t>on Windows and Mac (via desktop apps)</a:t>
            </a:r>
            <a:r>
              <a:rPr lang="en-US" sz="825" b="0" noProof="0" dirty="0"/>
              <a:t>.</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a:xfrm>
            <a:off x="7431406" y="6439710"/>
            <a:ext cx="1301115" cy="418290"/>
          </a:xfrm>
        </p:spPr>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1" name="Subhead 1">
            <a:extLst>
              <a:ext uri="{FF2B5EF4-FFF2-40B4-BE49-F238E27FC236}">
                <a16:creationId xmlns:a16="http://schemas.microsoft.com/office/drawing/2014/main" id="{C3E77E8E-B3FE-F345-9673-AF4A3014054B}"/>
              </a:ext>
            </a:extLst>
          </p:cNvPr>
          <p:cNvSpPr txBox="1">
            <a:spLocks/>
          </p:cNvSpPr>
          <p:nvPr userDrawn="1"/>
        </p:nvSpPr>
        <p:spPr bwMode="gray">
          <a:xfrm>
            <a:off x="2875145" y="356801"/>
            <a:ext cx="5856233" cy="38368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450"/>
              </a:spcAft>
              <a:buClrTx/>
              <a:buSzTx/>
              <a:buFontTx/>
              <a:buNone/>
              <a:tabLst/>
              <a:defRPr/>
            </a:pPr>
            <a:r>
              <a:rPr lang="en-US" sz="1050" b="1" noProof="0" dirty="0">
                <a:solidFill>
                  <a:srgbClr val="0D004D"/>
                </a:solidFill>
                <a:latin typeface="Plus Jakarta Sans" panose="020B0604030504040204"/>
              </a:rPr>
              <a:t>Reducing file size: </a:t>
            </a:r>
            <a:r>
              <a:rPr lang="en-US" sz="1050" b="1" noProof="0" dirty="0">
                <a:solidFill>
                  <a:srgbClr val="0D004D"/>
                </a:solidFill>
                <a:latin typeface="+mn-lt"/>
              </a:rPr>
              <a:t>Optimize your file size at 150ppi </a:t>
            </a:r>
            <a:r>
              <a:rPr lang="en-US" sz="1050" b="0" noProof="0" dirty="0">
                <a:solidFill>
                  <a:srgbClr val="0D004D"/>
                </a:solidFill>
                <a:latin typeface="+mn-lt"/>
              </a:rPr>
              <a:t>by compressing pictures for general use. </a:t>
            </a:r>
          </a:p>
        </p:txBody>
      </p:sp>
      <p:cxnSp>
        <p:nvCxnSpPr>
          <p:cNvPr id="43" name="Straight Connector 42">
            <a:extLst>
              <a:ext uri="{FF2B5EF4-FFF2-40B4-BE49-F238E27FC236}">
                <a16:creationId xmlns:a16="http://schemas.microsoft.com/office/drawing/2014/main" id="{AE2D4693-3FCB-CFF2-048A-7A7D79ACD81D}"/>
              </a:ext>
              <a:ext uri="{C183D7F6-B498-43B3-948B-1728B52AA6E4}">
                <adec:decorative xmlns:adec="http://schemas.microsoft.com/office/drawing/2017/decorative" val="1"/>
              </a:ext>
            </a:extLst>
          </p:cNvPr>
          <p:cNvCxnSpPr>
            <a:cxnSpLocks/>
          </p:cNvCxnSpPr>
          <p:nvPr userDrawn="1"/>
        </p:nvCxnSpPr>
        <p:spPr bwMode="gray">
          <a:xfrm>
            <a:off x="2875147" y="2944148"/>
            <a:ext cx="5857375" cy="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
        <p:nvSpPr>
          <p:cNvPr id="44" name="Subhead 3">
            <a:extLst>
              <a:ext uri="{FF2B5EF4-FFF2-40B4-BE49-F238E27FC236}">
                <a16:creationId xmlns:a16="http://schemas.microsoft.com/office/drawing/2014/main" id="{ECEB1FB4-C4FF-DD57-1582-B4011D638A3C}"/>
              </a:ext>
            </a:extLst>
          </p:cNvPr>
          <p:cNvSpPr txBox="1">
            <a:spLocks/>
          </p:cNvSpPr>
          <p:nvPr userDrawn="1"/>
        </p:nvSpPr>
        <p:spPr bwMode="gray">
          <a:xfrm>
            <a:off x="2875146" y="3086539"/>
            <a:ext cx="5856232" cy="428020"/>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100000"/>
              </a:lnSpc>
              <a:spcBef>
                <a:spcPct val="0"/>
              </a:spcBef>
              <a:spcAft>
                <a:spcPts val="450"/>
              </a:spcAft>
              <a:buClrTx/>
              <a:buSzTx/>
              <a:buFontTx/>
              <a:buNone/>
              <a:tabLst/>
              <a:defRPr/>
            </a:pPr>
            <a:r>
              <a:rPr lang="en-US" sz="1050" b="1" noProof="0" dirty="0">
                <a:solidFill>
                  <a:srgbClr val="0D004D"/>
                </a:solidFill>
                <a:latin typeface="Plus Jakarta Sans" panose="020B0604030504040204"/>
              </a:rPr>
              <a:t>Embedding fonts:</a:t>
            </a:r>
            <a:r>
              <a:rPr lang="en-US" sz="1050" b="0" noProof="0" dirty="0">
                <a:solidFill>
                  <a:srgbClr val="0D004D"/>
                </a:solidFill>
                <a:latin typeface="+mn-lt"/>
              </a:rPr>
              <a:t> </a:t>
            </a:r>
            <a:r>
              <a:rPr lang="en-US" sz="1050" b="1" i="0" noProof="0" dirty="0">
                <a:solidFill>
                  <a:srgbClr val="0D004D"/>
                </a:solidFill>
                <a:latin typeface="+mn-lt"/>
                <a:cs typeface="Plus Jakarta Sans Medium" pitchFamily="2" charset="77"/>
              </a:rPr>
              <a:t>Embed</a:t>
            </a:r>
            <a:r>
              <a:rPr lang="en-US" sz="1050" b="1" i="0" dirty="0">
                <a:solidFill>
                  <a:srgbClr val="0D004D"/>
                </a:solidFill>
                <a:latin typeface="+mn-lt"/>
                <a:cs typeface="Plus Jakarta Sans Medium" pitchFamily="2" charset="77"/>
              </a:rPr>
              <a:t> all characters</a:t>
            </a:r>
            <a:r>
              <a:rPr lang="en-US" sz="1050" b="0" i="0" dirty="0">
                <a:solidFill>
                  <a:srgbClr val="0D004D"/>
                </a:solidFill>
                <a:latin typeface="+mn-lt"/>
                <a:cs typeface="Plus Jakarta Sans Medium" pitchFamily="2" charset="77"/>
              </a:rPr>
              <a:t> in the file to ensure other people can edit when collaborating.</a:t>
            </a:r>
            <a:endParaRPr lang="en-US" sz="1050" b="0" i="0" noProof="0" dirty="0">
              <a:solidFill>
                <a:srgbClr val="0D004D"/>
              </a:solidFill>
              <a:latin typeface="+mn-lt"/>
              <a:cs typeface="Plus Jakarta Sans Medium" pitchFamily="2" charset="77"/>
            </a:endParaRPr>
          </a:p>
          <a:p>
            <a:pPr>
              <a:lnSpc>
                <a:spcPct val="100000"/>
              </a:lnSpc>
              <a:spcAft>
                <a:spcPts val="450"/>
              </a:spcAft>
              <a:defRPr/>
            </a:pPr>
            <a:r>
              <a:rPr lang="en-US" sz="1050" b="1" noProof="0" dirty="0">
                <a:solidFill>
                  <a:srgbClr val="0D004D"/>
                </a:solidFill>
                <a:latin typeface="Plus Jakarta Sans" panose="020B0604030504040204"/>
              </a:rPr>
              <a:t> </a:t>
            </a:r>
          </a:p>
        </p:txBody>
      </p:sp>
      <p:sp>
        <p:nvSpPr>
          <p:cNvPr id="46" name="Subhead 4">
            <a:extLst>
              <a:ext uri="{FF2B5EF4-FFF2-40B4-BE49-F238E27FC236}">
                <a16:creationId xmlns:a16="http://schemas.microsoft.com/office/drawing/2014/main" id="{0993F78B-C72D-39E6-D976-E51A740E7528}"/>
              </a:ext>
            </a:extLst>
          </p:cNvPr>
          <p:cNvSpPr txBox="1">
            <a:spLocks/>
          </p:cNvSpPr>
          <p:nvPr userDrawn="1"/>
        </p:nvSpPr>
        <p:spPr bwMode="gray">
          <a:xfrm>
            <a:off x="3526633" y="4017620"/>
            <a:ext cx="2397849" cy="22823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nSpc>
                <a:spcPct val="100000"/>
              </a:lnSpc>
              <a:spcAft>
                <a:spcPts val="450"/>
              </a:spcAft>
              <a:defRPr/>
            </a:pPr>
            <a:endParaRPr lang="en-US" sz="1050" b="1" noProof="0">
              <a:solidFill>
                <a:srgbClr val="0D004D"/>
              </a:solidFill>
              <a:latin typeface="Plus Jakarta Sans" panose="020B0604030504040204"/>
            </a:endParaRPr>
          </a:p>
        </p:txBody>
      </p:sp>
      <p:sp>
        <p:nvSpPr>
          <p:cNvPr id="48" name="Rounded Rectangle 47">
            <a:extLst>
              <a:ext uri="{FF2B5EF4-FFF2-40B4-BE49-F238E27FC236}">
                <a16:creationId xmlns:a16="http://schemas.microsoft.com/office/drawing/2014/main" id="{E8FC13F9-CF3E-C7DF-ACD5-A2C1F5010D27}"/>
              </a:ext>
            </a:extLst>
          </p:cNvPr>
          <p:cNvSpPr/>
          <p:nvPr/>
        </p:nvSpPr>
        <p:spPr>
          <a:xfrm>
            <a:off x="6083441" y="3936613"/>
            <a:ext cx="2508545" cy="2140556"/>
          </a:xfrm>
          <a:prstGeom prst="roundRect">
            <a:avLst>
              <a:gd name="adj" fmla="val 4268"/>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8D069A47-18E4-AE4A-81AC-2C8041DAA7AE}"/>
              </a:ext>
            </a:extLst>
          </p:cNvPr>
          <p:cNvSpPr/>
          <p:nvPr/>
        </p:nvSpPr>
        <p:spPr>
          <a:xfrm>
            <a:off x="5945635" y="5210210"/>
            <a:ext cx="1550264" cy="951705"/>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0" name="Text 3">
            <a:extLst>
              <a:ext uri="{FF2B5EF4-FFF2-40B4-BE49-F238E27FC236}">
                <a16:creationId xmlns:a16="http://schemas.microsoft.com/office/drawing/2014/main" id="{B8ECD3F6-36DE-0D3B-8CBE-2A2882247B29}"/>
              </a:ext>
            </a:extLst>
          </p:cNvPr>
          <p:cNvSpPr txBox="1">
            <a:spLocks/>
          </p:cNvSpPr>
          <p:nvPr userDrawn="1"/>
        </p:nvSpPr>
        <p:spPr bwMode="gray">
          <a:xfrm>
            <a:off x="6069741" y="3700419"/>
            <a:ext cx="2024239"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Mac: </a:t>
            </a:r>
            <a:r>
              <a:rPr lang="en-US" sz="788" b="0" i="0" noProof="0" dirty="0">
                <a:solidFill>
                  <a:srgbClr val="0D004D"/>
                </a:solidFill>
                <a:latin typeface="Plus Jakarta Sans Medium" pitchFamily="2" charset="77"/>
                <a:cs typeface="Plus Jakarta Sans Medium" pitchFamily="2" charset="77"/>
              </a:rPr>
              <a:t>Preferences&gt;Save </a:t>
            </a:r>
          </a:p>
        </p:txBody>
      </p:sp>
      <p:sp>
        <p:nvSpPr>
          <p:cNvPr id="52" name="Rounded Rectangle 51">
            <a:extLst>
              <a:ext uri="{FF2B5EF4-FFF2-40B4-BE49-F238E27FC236}">
                <a16:creationId xmlns:a16="http://schemas.microsoft.com/office/drawing/2014/main" id="{DDF31601-8C98-75D0-4B0D-5C783EAC5ADE}"/>
              </a:ext>
            </a:extLst>
          </p:cNvPr>
          <p:cNvSpPr/>
          <p:nvPr/>
        </p:nvSpPr>
        <p:spPr>
          <a:xfrm>
            <a:off x="6083441" y="989161"/>
            <a:ext cx="2024239" cy="1772969"/>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Oval 52">
            <a:extLst>
              <a:ext uri="{FF2B5EF4-FFF2-40B4-BE49-F238E27FC236}">
                <a16:creationId xmlns:a16="http://schemas.microsoft.com/office/drawing/2014/main" id="{F5E6ED0C-CE32-307E-F962-19BDA02FF56D}"/>
              </a:ext>
            </a:extLst>
          </p:cNvPr>
          <p:cNvSpPr/>
          <p:nvPr/>
        </p:nvSpPr>
        <p:spPr>
          <a:xfrm>
            <a:off x="6652255" y="1414513"/>
            <a:ext cx="1353362" cy="65175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Text 3">
            <a:extLst>
              <a:ext uri="{FF2B5EF4-FFF2-40B4-BE49-F238E27FC236}">
                <a16:creationId xmlns:a16="http://schemas.microsoft.com/office/drawing/2014/main" id="{75E6D4D5-2146-59A3-0503-5009F56F6FFD}"/>
              </a:ext>
            </a:extLst>
          </p:cNvPr>
          <p:cNvSpPr txBox="1">
            <a:spLocks/>
          </p:cNvSpPr>
          <p:nvPr userDrawn="1"/>
        </p:nvSpPr>
        <p:spPr bwMode="gray">
          <a:xfrm>
            <a:off x="3139221" y="3700416"/>
            <a:ext cx="2365240"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Windows: </a:t>
            </a:r>
            <a:r>
              <a:rPr lang="en-US" sz="788" b="0" i="0" noProof="0" dirty="0">
                <a:solidFill>
                  <a:srgbClr val="0D004D"/>
                </a:solidFill>
                <a:latin typeface="Plus Jakarta Sans Medium" pitchFamily="2" charset="77"/>
                <a:cs typeface="Plus Jakarta Sans Medium" pitchFamily="2" charset="77"/>
              </a:rPr>
              <a:t>File&gt;Options&gt;Save</a:t>
            </a:r>
          </a:p>
        </p:txBody>
      </p:sp>
      <p:grpSp>
        <p:nvGrpSpPr>
          <p:cNvPr id="2" name="Group 1">
            <a:extLst>
              <a:ext uri="{FF2B5EF4-FFF2-40B4-BE49-F238E27FC236}">
                <a16:creationId xmlns:a16="http://schemas.microsoft.com/office/drawing/2014/main" id="{0686BAFC-6D08-6F98-A453-5015392A70D2}"/>
              </a:ext>
            </a:extLst>
          </p:cNvPr>
          <p:cNvGrpSpPr/>
          <p:nvPr userDrawn="1"/>
        </p:nvGrpSpPr>
        <p:grpSpPr>
          <a:xfrm>
            <a:off x="3139221" y="3936616"/>
            <a:ext cx="2362520" cy="2558741"/>
            <a:chOff x="4142659" y="3888136"/>
            <a:chExt cx="3150026" cy="2558741"/>
          </a:xfrm>
        </p:grpSpPr>
        <p:sp>
          <p:nvSpPr>
            <p:cNvPr id="54" name="Rounded Rectangle 53">
              <a:extLst>
                <a:ext uri="{FF2B5EF4-FFF2-40B4-BE49-F238E27FC236}">
                  <a16:creationId xmlns:a16="http://schemas.microsoft.com/office/drawing/2014/main" id="{31748332-7F6B-A3AB-8BA4-63D85820AA87}"/>
                </a:ext>
              </a:extLst>
            </p:cNvPr>
            <p:cNvSpPr/>
            <p:nvPr userDrawn="1"/>
          </p:nvSpPr>
          <p:spPr>
            <a:xfrm>
              <a:off x="4142659" y="3888136"/>
              <a:ext cx="3150026" cy="2558741"/>
            </a:xfrm>
            <a:prstGeom prst="roundRect">
              <a:avLst>
                <a:gd name="adj" fmla="val 1173"/>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6" name="Oval 55">
              <a:extLst>
                <a:ext uri="{FF2B5EF4-FFF2-40B4-BE49-F238E27FC236}">
                  <a16:creationId xmlns:a16="http://schemas.microsoft.com/office/drawing/2014/main" id="{B6329B9E-8AAB-F994-479D-AB7CE3402205}"/>
                </a:ext>
              </a:extLst>
            </p:cNvPr>
            <p:cNvSpPr/>
            <p:nvPr userDrawn="1"/>
          </p:nvSpPr>
          <p:spPr>
            <a:xfrm>
              <a:off x="4494759" y="5576599"/>
              <a:ext cx="1808070" cy="74572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57" name="Text 3">
            <a:extLst>
              <a:ext uri="{FF2B5EF4-FFF2-40B4-BE49-F238E27FC236}">
                <a16:creationId xmlns:a16="http://schemas.microsoft.com/office/drawing/2014/main" id="{067281E4-E04D-C790-A5FB-6981FF31721E}"/>
              </a:ext>
            </a:extLst>
          </p:cNvPr>
          <p:cNvSpPr txBox="1">
            <a:spLocks/>
          </p:cNvSpPr>
          <p:nvPr userDrawn="1"/>
        </p:nvSpPr>
        <p:spPr bwMode="gray">
          <a:xfrm>
            <a:off x="6069741" y="739113"/>
            <a:ext cx="2024239" cy="193373"/>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Mac: </a:t>
            </a:r>
            <a:r>
              <a:rPr lang="en-US" sz="788" b="0" i="0" noProof="0" dirty="0">
                <a:solidFill>
                  <a:srgbClr val="0D004D"/>
                </a:solidFill>
                <a:latin typeface="Plus Jakarta Sans Medium" pitchFamily="2" charset="77"/>
                <a:cs typeface="Plus Jakarta Sans Medium" pitchFamily="2" charset="77"/>
              </a:rPr>
              <a:t>File&gt;Compress Pictures </a:t>
            </a:r>
          </a:p>
        </p:txBody>
      </p:sp>
      <p:sp>
        <p:nvSpPr>
          <p:cNvPr id="58" name="Text 3">
            <a:extLst>
              <a:ext uri="{FF2B5EF4-FFF2-40B4-BE49-F238E27FC236}">
                <a16:creationId xmlns:a16="http://schemas.microsoft.com/office/drawing/2014/main" id="{8E7A0297-2195-BD58-E3E3-DE5B94035BB1}"/>
              </a:ext>
            </a:extLst>
          </p:cNvPr>
          <p:cNvSpPr txBox="1">
            <a:spLocks/>
          </p:cNvSpPr>
          <p:nvPr userDrawn="1"/>
        </p:nvSpPr>
        <p:spPr bwMode="gray">
          <a:xfrm>
            <a:off x="3139221" y="739110"/>
            <a:ext cx="2365240" cy="243228"/>
          </a:xfrm>
          <a:prstGeom prst="rect">
            <a:avLst/>
          </a:prstGeom>
        </p:spPr>
        <p:txBody>
          <a:bodyPr vert="horz" wrap="square"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algn="l">
              <a:lnSpc>
                <a:spcPct val="100000"/>
              </a:lnSpc>
              <a:spcAft>
                <a:spcPts val="450"/>
              </a:spcAft>
              <a:defRPr/>
            </a:pPr>
            <a:r>
              <a:rPr lang="en-US" sz="788" b="1" i="0" noProof="0" dirty="0">
                <a:solidFill>
                  <a:srgbClr val="0D004D"/>
                </a:solidFill>
                <a:latin typeface="Plus Jakarta Sans Medium" pitchFamily="2" charset="77"/>
                <a:cs typeface="Plus Jakarta Sans Medium" pitchFamily="2" charset="77"/>
              </a:rPr>
              <a:t>On Windows: </a:t>
            </a:r>
            <a:r>
              <a:rPr lang="en-US" sz="788" b="0" i="0" noProof="0" dirty="0">
                <a:solidFill>
                  <a:srgbClr val="0D004D"/>
                </a:solidFill>
                <a:latin typeface="Plus Jakarta Sans Medium" pitchFamily="2" charset="77"/>
                <a:cs typeface="Plus Jakarta Sans Medium" pitchFamily="2" charset="77"/>
              </a:rPr>
              <a:t>Picture Format&gt;Compress Pictures</a:t>
            </a:r>
          </a:p>
        </p:txBody>
      </p:sp>
      <p:grpSp>
        <p:nvGrpSpPr>
          <p:cNvPr id="3" name="Group 2">
            <a:extLst>
              <a:ext uri="{FF2B5EF4-FFF2-40B4-BE49-F238E27FC236}">
                <a16:creationId xmlns:a16="http://schemas.microsoft.com/office/drawing/2014/main" id="{DD3016CC-8BF0-4A55-2516-E94C026D858D}"/>
              </a:ext>
            </a:extLst>
          </p:cNvPr>
          <p:cNvGrpSpPr/>
          <p:nvPr userDrawn="1"/>
        </p:nvGrpSpPr>
        <p:grpSpPr>
          <a:xfrm>
            <a:off x="3036828" y="994369"/>
            <a:ext cx="1798324" cy="1673095"/>
            <a:chOff x="4002305" y="1086094"/>
            <a:chExt cx="2397765" cy="1673095"/>
          </a:xfrm>
        </p:grpSpPr>
        <p:sp>
          <p:nvSpPr>
            <p:cNvPr id="59" name="Rounded Rectangle 58">
              <a:extLst>
                <a:ext uri="{FF2B5EF4-FFF2-40B4-BE49-F238E27FC236}">
                  <a16:creationId xmlns:a16="http://schemas.microsoft.com/office/drawing/2014/main" id="{301E599F-C7F2-BFD9-5C17-8E8DA904336C}"/>
                </a:ext>
              </a:extLst>
            </p:cNvPr>
            <p:cNvSpPr/>
            <p:nvPr userDrawn="1"/>
          </p:nvSpPr>
          <p:spPr>
            <a:xfrm>
              <a:off x="4142659" y="1086094"/>
              <a:ext cx="2248641" cy="1673095"/>
            </a:xfrm>
            <a:prstGeom prst="roundRect">
              <a:avLst>
                <a:gd name="adj" fmla="val 1173"/>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Oval 59">
              <a:extLst>
                <a:ext uri="{FF2B5EF4-FFF2-40B4-BE49-F238E27FC236}">
                  <a16:creationId xmlns:a16="http://schemas.microsoft.com/office/drawing/2014/main" id="{567C067C-326D-C914-D36E-67894956D9FE}"/>
                </a:ext>
              </a:extLst>
            </p:cNvPr>
            <p:cNvSpPr/>
            <p:nvPr userDrawn="1"/>
          </p:nvSpPr>
          <p:spPr>
            <a:xfrm>
              <a:off x="4002305" y="1989285"/>
              <a:ext cx="2397765" cy="43595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7354983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195" name="Section">
            <a:extLst>
              <a:ext uri="{FF2B5EF4-FFF2-40B4-BE49-F238E27FC236}">
                <a16:creationId xmlns:a16="http://schemas.microsoft.com/office/drawing/2014/main" id="{233300AB-A9E7-3601-EA04-42424EC26F32}"/>
              </a:ext>
            </a:extLst>
          </p:cNvPr>
          <p:cNvSpPr txBox="1"/>
          <p:nvPr userDrawn="1"/>
        </p:nvSpPr>
        <p:spPr bwMode="gray">
          <a:xfrm>
            <a:off x="412625" y="0"/>
            <a:ext cx="1999583" cy="548640"/>
          </a:xfrm>
          <a:prstGeom prst="rect">
            <a:avLst/>
          </a:prstGeom>
          <a:noFill/>
        </p:spPr>
        <p:txBody>
          <a:bodyPr wrap="none" lIns="0" tIns="0" rIns="0" bIns="0" rtlCol="0" anchor="ctr" anchorCtr="0">
            <a:noAutofit/>
          </a:bodyPr>
          <a:lstStyle/>
          <a:p>
            <a:pPr algn="l"/>
            <a:r>
              <a:rPr lang="en-US" sz="750" cap="all" baseline="0" noProof="0">
                <a:solidFill>
                  <a:srgbClr val="512EAB"/>
                </a:solidFill>
              </a:rPr>
              <a:t>User Guide</a:t>
            </a:r>
          </a:p>
        </p:txBody>
      </p:sp>
      <p:sp>
        <p:nvSpPr>
          <p:cNvPr id="11" name="Title 1">
            <a:extLst>
              <a:ext uri="{FF2B5EF4-FFF2-40B4-BE49-F238E27FC236}">
                <a16:creationId xmlns:a16="http://schemas.microsoft.com/office/drawing/2014/main" id="{9F569392-7410-5E80-76E3-002E14CCB93F}"/>
              </a:ext>
            </a:extLst>
          </p:cNvPr>
          <p:cNvSpPr txBox="1">
            <a:spLocks/>
          </p:cNvSpPr>
          <p:nvPr userDrawn="1"/>
        </p:nvSpPr>
        <p:spPr bwMode="gray">
          <a:xfrm>
            <a:off x="412625" y="552450"/>
            <a:ext cx="1999583" cy="819150"/>
          </a:xfrm>
          <a:prstGeom prst="rect">
            <a:avLst/>
          </a:prstGeom>
          <a:ln>
            <a:noFill/>
          </a:ln>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2"/>
                </a:solidFill>
                <a:latin typeface="+mj-lt"/>
                <a:ea typeface="+mj-ea"/>
                <a:cs typeface="+mj-cs"/>
              </a:defRPr>
            </a:lvl1pPr>
          </a:lstStyle>
          <a:p>
            <a:pPr marL="0" marR="0" lvl="0" indent="0" algn="l" defTabSz="685783" rtl="0" eaLnBrk="1" fontAlgn="auto" latinLnBrk="0" hangingPunct="1">
              <a:lnSpc>
                <a:spcPct val="90000"/>
              </a:lnSpc>
              <a:spcBef>
                <a:spcPct val="0"/>
              </a:spcBef>
              <a:spcAft>
                <a:spcPts val="0"/>
              </a:spcAft>
              <a:buClrTx/>
              <a:buSzTx/>
              <a:buFontTx/>
              <a:buNone/>
              <a:tabLst/>
              <a:defRPr/>
            </a:pP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How to export a </a:t>
            </a:r>
            <a:b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br>
            <a:r>
              <a:rPr kumimoji="0" lang="en-US" sz="1650" b="0" i="0" u="none" strike="noStrike" kern="1200" cap="none" spc="0" normalizeH="0" baseline="0" noProof="0">
                <a:ln>
                  <a:noFill/>
                </a:ln>
                <a:solidFill>
                  <a:srgbClr val="0D004D"/>
                </a:solidFill>
                <a:effectLst/>
                <a:uLnTx/>
                <a:uFillTx/>
                <a:latin typeface="Plus Jakarta Sans SemiBold" panose="020B0609020204030204"/>
                <a:ea typeface="+mj-ea"/>
                <a:cs typeface="+mj-cs"/>
              </a:rPr>
              <a:t>PPT to PDF</a:t>
            </a:r>
          </a:p>
        </p:txBody>
      </p:sp>
      <p:sp>
        <p:nvSpPr>
          <p:cNvPr id="14" name="Text Placeholder 1">
            <a:extLst>
              <a:ext uri="{FF2B5EF4-FFF2-40B4-BE49-F238E27FC236}">
                <a16:creationId xmlns:a16="http://schemas.microsoft.com/office/drawing/2014/main" id="{385A84BD-04C7-0208-E294-9B5715738F9A}"/>
              </a:ext>
            </a:extLst>
          </p:cNvPr>
          <p:cNvSpPr txBox="1">
            <a:spLocks/>
          </p:cNvSpPr>
          <p:nvPr userDrawn="1"/>
        </p:nvSpPr>
        <p:spPr bwMode="gray">
          <a:xfrm>
            <a:off x="412623" y="1625600"/>
            <a:ext cx="1856880" cy="44100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Font typeface="Plus Jakarta Sans" panose="020B0604020202020204" pitchFamily="34" charset="0"/>
              <a:buNone/>
              <a:defRPr sz="1100" kern="1200">
                <a:solidFill>
                  <a:schemeClr val="tx2"/>
                </a:solidFill>
                <a:latin typeface="+mn-lt"/>
                <a:ea typeface="+mn-ea"/>
                <a:cs typeface="+mn-cs"/>
              </a:defRPr>
            </a:lvl1pPr>
            <a:lvl2pPr marL="457200" indent="0" algn="l" defTabSz="914400" rtl="0" eaLnBrk="1" latinLnBrk="0" hangingPunct="1">
              <a:lnSpc>
                <a:spcPct val="100000"/>
              </a:lnSpc>
              <a:spcBef>
                <a:spcPts val="0"/>
              </a:spcBef>
              <a:spcAft>
                <a:spcPts val="600"/>
              </a:spcAft>
              <a:buFont typeface="Plus Jakarta Sans"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0"/>
              </a:spcBef>
              <a:spcAft>
                <a:spcPts val="600"/>
              </a:spcAft>
              <a:buFont typeface="Plus Jakarta Sans"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0"/>
              </a:spcBef>
              <a:spcAft>
                <a:spcPts val="600"/>
              </a:spcAft>
              <a:buFont typeface="Plus Jakarta Sans"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Plus Jakarta Sans" panose="020B0604020202020204" pitchFamily="34" charset="0"/>
              <a:buNone/>
              <a:defRPr sz="1000" kern="1200">
                <a:solidFill>
                  <a:schemeClr val="tx1"/>
                </a:solidFill>
                <a:latin typeface="+mn-lt"/>
                <a:ea typeface="+mn-ea"/>
                <a:cs typeface="+mn-cs"/>
              </a:defRPr>
            </a:lvl9pPr>
          </a:lstStyle>
          <a:p>
            <a:r>
              <a:rPr lang="en-GB" sz="825" dirty="0"/>
              <a:t>Here's how to export a PPT to PDF with </a:t>
            </a:r>
            <a:r>
              <a:rPr lang="en-GB" sz="825" b="1" dirty="0"/>
              <a:t>embedded fonts</a:t>
            </a:r>
            <a:r>
              <a:rPr lang="en-GB" sz="825" dirty="0"/>
              <a:t> on Windows and Mac (via desktop apps).</a:t>
            </a:r>
          </a:p>
        </p:txBody>
      </p:sp>
      <p:sp>
        <p:nvSpPr>
          <p:cNvPr id="4" name="Footer">
            <a:extLst>
              <a:ext uri="{FF2B5EF4-FFF2-40B4-BE49-F238E27FC236}">
                <a16:creationId xmlns:a16="http://schemas.microsoft.com/office/drawing/2014/main" id="{D98E3E45-621A-88DF-E490-7E6E2B0BC6E6}"/>
              </a:ext>
            </a:extLst>
          </p:cNvPr>
          <p:cNvSpPr>
            <a:spLocks noGrp="1"/>
          </p:cNvSpPr>
          <p:nvPr>
            <p:ph type="ftr" sz="quarter" idx="11"/>
          </p:nvPr>
        </p:nvSpPr>
        <p:spPr bwMode="gray">
          <a:xfrm>
            <a:off x="412625" y="6439713"/>
            <a:ext cx="1999583" cy="418289"/>
          </a:xfrm>
        </p:spPr>
        <p:txBody>
          <a:bodyPr/>
          <a:lstStyle/>
          <a:p>
            <a:r>
              <a:rPr lang="en-US" noProof="0" dirty="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40" name="Text Placeholder 15">
            <a:extLst>
              <a:ext uri="{FF2B5EF4-FFF2-40B4-BE49-F238E27FC236}">
                <a16:creationId xmlns:a16="http://schemas.microsoft.com/office/drawing/2014/main" id="{074F03E6-15F5-7A12-C9A1-CC6BDFB3F0D2}"/>
              </a:ext>
            </a:extLst>
          </p:cNvPr>
          <p:cNvSpPr txBox="1">
            <a:spLocks/>
          </p:cNvSpPr>
          <p:nvPr userDrawn="1"/>
        </p:nvSpPr>
        <p:spPr bwMode="gray">
          <a:xfrm>
            <a:off x="6267036" y="547203"/>
            <a:ext cx="1269569" cy="143073"/>
          </a:xfrm>
          <a:prstGeom prst="rect">
            <a:avLst/>
          </a:prstGeom>
        </p:spPr>
        <p:txBody>
          <a:bodyPr lIns="0" tIns="0" rIns="0" bIns="0" anchor="t" anchorCtr="0"/>
          <a:lstStyle>
            <a:lvl1pPr marL="216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1pPr>
            <a:lvl2pPr marL="432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2pPr>
            <a:lvl3pPr marL="648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3pPr>
            <a:lvl4pPr marL="864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4pPr>
            <a:lvl5pPr marL="1080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5pPr>
            <a:lvl6pPr marL="1296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6pPr>
            <a:lvl7pPr marL="1512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7pPr>
            <a:lvl8pPr marL="1728000" indent="-216000" algn="l" defTabSz="914400" rtl="0" eaLnBrk="1" latinLnBrk="0" hangingPunct="1">
              <a:lnSpc>
                <a:spcPct val="90000"/>
              </a:lnSpc>
              <a:spcBef>
                <a:spcPts val="0"/>
              </a:spcBef>
              <a:spcAft>
                <a:spcPts val="600"/>
              </a:spcAft>
              <a:buFont typeface="PP Neue Montreal AOS PPT" pitchFamily="50" charset="0"/>
              <a:buChar char="–"/>
              <a:defRPr sz="1200" kern="1200">
                <a:solidFill>
                  <a:schemeClr val="tx1"/>
                </a:solidFill>
                <a:latin typeface="+mn-lt"/>
                <a:ea typeface="+mn-ea"/>
                <a:cs typeface="+mn-cs"/>
              </a:defRPr>
            </a:lvl8pPr>
            <a:lvl9pPr marL="0" indent="0" algn="l" defTabSz="914400" rtl="0" eaLnBrk="1" latinLnBrk="0" hangingPunct="1">
              <a:lnSpc>
                <a:spcPct val="90000"/>
              </a:lnSpc>
              <a:spcBef>
                <a:spcPts val="1800"/>
              </a:spcBef>
              <a:spcAft>
                <a:spcPts val="600"/>
              </a:spcAft>
              <a:buFont typeface="PP Neue Montreal AOS PPT" panose="020B0604020202020204" pitchFamily="34" charset="0"/>
              <a:buNone/>
              <a:defRPr sz="700" kern="1200" cap="all" baseline="0">
                <a:solidFill>
                  <a:schemeClr val="tx1"/>
                </a:solidFill>
                <a:latin typeface="+mn-lt"/>
                <a:ea typeface="+mn-ea"/>
                <a:cs typeface="+mn-cs"/>
              </a:defRPr>
            </a:lvl9pPr>
          </a:lstStyle>
          <a:p>
            <a:pPr marL="0" marR="0" lvl="0" indent="0" defTabSz="685783" rtl="0" eaLnBrk="1" fontAlgn="auto" latinLnBrk="0" hangingPunct="1">
              <a:lnSpc>
                <a:spcPct val="90000"/>
              </a:lnSpc>
              <a:spcBef>
                <a:spcPts val="0"/>
              </a:spcBef>
              <a:spcAft>
                <a:spcPts val="450"/>
              </a:spcAft>
              <a:buClrTx/>
              <a:buSzTx/>
              <a:buFont typeface="Wingdings" panose="05000000000000000000" pitchFamily="2" charset="2"/>
              <a:buNone/>
              <a:tabLst/>
              <a:defRPr/>
            </a:pPr>
            <a:r>
              <a:rPr kumimoji="0" lang="en-US" sz="1050" b="1" i="0" u="none" strike="noStrike" kern="1200" normalizeH="0" baseline="0" noProof="1">
                <a:ln>
                  <a:noFill/>
                </a:ln>
                <a:solidFill>
                  <a:schemeClr val="tx2"/>
                </a:solidFill>
                <a:effectLst/>
                <a:uLnTx/>
                <a:uFillTx/>
                <a:cs typeface="Plus Jakarta Sans Medium" pitchFamily="2" charset="0"/>
              </a:rPr>
              <a:t>On Mac</a:t>
            </a:r>
            <a:endParaRPr lang="en-US" sz="1050" noProof="1">
              <a:solidFill>
                <a:schemeClr val="tx2"/>
              </a:solidFill>
              <a:cs typeface="Plus Jakarta Sans Medium" pitchFamily="2" charset="0"/>
            </a:endParaRPr>
          </a:p>
        </p:txBody>
      </p:sp>
      <p:sp>
        <p:nvSpPr>
          <p:cNvPr id="42" name="Text Placeholder 15">
            <a:extLst>
              <a:ext uri="{FF2B5EF4-FFF2-40B4-BE49-F238E27FC236}">
                <a16:creationId xmlns:a16="http://schemas.microsoft.com/office/drawing/2014/main" id="{85F3D5DE-981E-6A3C-EDA8-5EB921A51F1F}"/>
              </a:ext>
            </a:extLst>
          </p:cNvPr>
          <p:cNvSpPr txBox="1">
            <a:spLocks/>
          </p:cNvSpPr>
          <p:nvPr userDrawn="1"/>
        </p:nvSpPr>
        <p:spPr bwMode="gray">
          <a:xfrm>
            <a:off x="2875146" y="547203"/>
            <a:ext cx="1269569" cy="143073"/>
          </a:xfrm>
          <a:prstGeom prst="rect">
            <a:avLst/>
          </a:prstGeom>
        </p:spPr>
        <p:txBody>
          <a:bodyPr lIns="0" tIns="0" rIns="0" bIns="0" anchor="t" anchorCtr="0"/>
          <a:lstStyle>
            <a:lvl1pPr marL="216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1pPr>
            <a:lvl2pPr marL="432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2pPr>
            <a:lvl3pPr marL="648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3pPr>
            <a:lvl4pPr marL="864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4pPr>
            <a:lvl5pPr marL="1080000" indent="-216000" algn="l" defTabSz="914400" rtl="0" eaLnBrk="1" latinLnBrk="0" hangingPunct="1">
              <a:lnSpc>
                <a:spcPct val="90000"/>
              </a:lnSpc>
              <a:spcBef>
                <a:spcPts val="0"/>
              </a:spcBef>
              <a:spcAft>
                <a:spcPts val="600"/>
              </a:spcAft>
              <a:buSzPct val="100000"/>
              <a:buFont typeface="Wingdings" panose="05000000000000000000" pitchFamily="2" charset="2"/>
              <a:buChar char="w"/>
              <a:defRPr sz="1200" kern="1200">
                <a:solidFill>
                  <a:schemeClr val="tx1"/>
                </a:solidFill>
                <a:latin typeface="+mn-lt"/>
                <a:ea typeface="+mn-ea"/>
                <a:cs typeface="+mn-cs"/>
              </a:defRPr>
            </a:lvl5pPr>
            <a:lvl6pPr marL="1296000" indent="-216000" algn="l" defTabSz="914400" rtl="0" eaLnBrk="1" latinLnBrk="0" hangingPunct="1">
              <a:lnSpc>
                <a:spcPct val="90000"/>
              </a:lnSpc>
              <a:spcBef>
                <a:spcPts val="0"/>
              </a:spcBef>
              <a:spcAft>
                <a:spcPts val="600"/>
              </a:spcAft>
              <a:buSzPct val="100000"/>
              <a:buFont typeface="PP Neue Montreal AOS PPT" pitchFamily="50" charset="0"/>
              <a:buChar char="–"/>
              <a:defRPr sz="1200" kern="1200">
                <a:solidFill>
                  <a:schemeClr val="tx1"/>
                </a:solidFill>
                <a:latin typeface="+mn-lt"/>
                <a:ea typeface="+mn-ea"/>
                <a:cs typeface="+mn-cs"/>
              </a:defRPr>
            </a:lvl6pPr>
            <a:lvl7pPr marL="1512000" indent="-216000" algn="l" defTabSz="914400" rtl="0" eaLnBrk="1" latinLnBrk="0" hangingPunct="1">
              <a:lnSpc>
                <a:spcPct val="90000"/>
              </a:lnSpc>
              <a:spcBef>
                <a:spcPts val="0"/>
              </a:spcBef>
              <a:spcAft>
                <a:spcPts val="600"/>
              </a:spcAft>
              <a:buFont typeface="Wingdings" panose="05000000000000000000" pitchFamily="2" charset="2"/>
              <a:buChar char="w"/>
              <a:defRPr sz="1200" kern="1200">
                <a:solidFill>
                  <a:schemeClr val="tx1"/>
                </a:solidFill>
                <a:latin typeface="+mn-lt"/>
                <a:ea typeface="+mn-ea"/>
                <a:cs typeface="+mn-cs"/>
              </a:defRPr>
            </a:lvl7pPr>
            <a:lvl8pPr marL="1728000" indent="-216000" algn="l" defTabSz="914400" rtl="0" eaLnBrk="1" latinLnBrk="0" hangingPunct="1">
              <a:lnSpc>
                <a:spcPct val="90000"/>
              </a:lnSpc>
              <a:spcBef>
                <a:spcPts val="0"/>
              </a:spcBef>
              <a:spcAft>
                <a:spcPts val="600"/>
              </a:spcAft>
              <a:buFont typeface="PP Neue Montreal AOS PPT" pitchFamily="50" charset="0"/>
              <a:buChar char="–"/>
              <a:defRPr sz="1200" kern="1200">
                <a:solidFill>
                  <a:schemeClr val="tx1"/>
                </a:solidFill>
                <a:latin typeface="+mn-lt"/>
                <a:ea typeface="+mn-ea"/>
                <a:cs typeface="+mn-cs"/>
              </a:defRPr>
            </a:lvl8pPr>
            <a:lvl9pPr marL="0" indent="0" algn="l" defTabSz="914400" rtl="0" eaLnBrk="1" latinLnBrk="0" hangingPunct="1">
              <a:lnSpc>
                <a:spcPct val="90000"/>
              </a:lnSpc>
              <a:spcBef>
                <a:spcPts val="1800"/>
              </a:spcBef>
              <a:spcAft>
                <a:spcPts val="600"/>
              </a:spcAft>
              <a:buFont typeface="PP Neue Montreal AOS PPT" panose="020B0604020202020204" pitchFamily="34" charset="0"/>
              <a:buNone/>
              <a:defRPr sz="700" kern="1200" cap="all" baseline="0">
                <a:solidFill>
                  <a:schemeClr val="tx1"/>
                </a:solidFill>
                <a:latin typeface="+mn-lt"/>
                <a:ea typeface="+mn-ea"/>
                <a:cs typeface="+mn-cs"/>
              </a:defRPr>
            </a:lvl9pPr>
          </a:lstStyle>
          <a:p>
            <a:pPr marL="0" marR="0" lvl="0" indent="0" defTabSz="685783" rtl="0" eaLnBrk="1" fontAlgn="auto" latinLnBrk="0" hangingPunct="1">
              <a:lnSpc>
                <a:spcPct val="90000"/>
              </a:lnSpc>
              <a:spcBef>
                <a:spcPts val="0"/>
              </a:spcBef>
              <a:spcAft>
                <a:spcPts val="450"/>
              </a:spcAft>
              <a:buClrTx/>
              <a:buSzTx/>
              <a:buFont typeface="Wingdings" panose="05000000000000000000" pitchFamily="2" charset="2"/>
              <a:buNone/>
              <a:tabLst/>
              <a:defRPr/>
            </a:pPr>
            <a:r>
              <a:rPr kumimoji="0" lang="en-US" sz="1050" b="1" i="0" u="none" strike="noStrike" kern="1200" normalizeH="0" baseline="0" noProof="1">
                <a:ln>
                  <a:noFill/>
                </a:ln>
                <a:solidFill>
                  <a:schemeClr val="tx2"/>
                </a:solidFill>
                <a:effectLst/>
                <a:uLnTx/>
                <a:uFillTx/>
                <a:cs typeface="Plus Jakarta Sans Medium" pitchFamily="2" charset="0"/>
              </a:rPr>
              <a:t>On Windows</a:t>
            </a:r>
            <a:endParaRPr lang="en-US" sz="1050" noProof="1">
              <a:solidFill>
                <a:schemeClr val="tx2"/>
              </a:solidFill>
              <a:cs typeface="Plus Jakarta Sans Medium" pitchFamily="2" charset="0"/>
            </a:endParaRPr>
          </a:p>
        </p:txBody>
      </p:sp>
      <p:grpSp>
        <p:nvGrpSpPr>
          <p:cNvPr id="45" name="Group 44">
            <a:extLst>
              <a:ext uri="{FF2B5EF4-FFF2-40B4-BE49-F238E27FC236}">
                <a16:creationId xmlns:a16="http://schemas.microsoft.com/office/drawing/2014/main" id="{6BD3AEDA-3DA6-A01A-219D-D5BBE72DE279}"/>
              </a:ext>
            </a:extLst>
          </p:cNvPr>
          <p:cNvGrpSpPr/>
          <p:nvPr userDrawn="1"/>
        </p:nvGrpSpPr>
        <p:grpSpPr>
          <a:xfrm>
            <a:off x="6267035" y="3975800"/>
            <a:ext cx="2431050" cy="1979884"/>
            <a:chOff x="3767139" y="4414957"/>
            <a:chExt cx="3085530" cy="1884677"/>
          </a:xfrm>
        </p:grpSpPr>
        <p:sp>
          <p:nvSpPr>
            <p:cNvPr id="46" name="Rounded Rectangle 45">
              <a:extLst>
                <a:ext uri="{FF2B5EF4-FFF2-40B4-BE49-F238E27FC236}">
                  <a16:creationId xmlns:a16="http://schemas.microsoft.com/office/drawing/2014/main" id="{CAA9F0D5-AA21-B564-48CF-3616A4E7AB83}"/>
                </a:ext>
              </a:extLst>
            </p:cNvPr>
            <p:cNvSpPr/>
            <p:nvPr/>
          </p:nvSpPr>
          <p:spPr>
            <a:xfrm>
              <a:off x="3767139" y="4414957"/>
              <a:ext cx="3085530" cy="1884677"/>
            </a:xfrm>
            <a:prstGeom prst="roundRect">
              <a:avLst>
                <a:gd name="adj" fmla="val 5080"/>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031DF0A4-05F4-6271-22F6-A4949D7AFBA8}"/>
                </a:ext>
              </a:extLst>
            </p:cNvPr>
            <p:cNvSpPr/>
            <p:nvPr/>
          </p:nvSpPr>
          <p:spPr>
            <a:xfrm>
              <a:off x="4516510" y="5401500"/>
              <a:ext cx="1300639" cy="725448"/>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48" name="TextBox 47">
            <a:extLst>
              <a:ext uri="{FF2B5EF4-FFF2-40B4-BE49-F238E27FC236}">
                <a16:creationId xmlns:a16="http://schemas.microsoft.com/office/drawing/2014/main" id="{CC6A89D4-1750-29E4-9F15-2C529B8969F5}"/>
              </a:ext>
            </a:extLst>
          </p:cNvPr>
          <p:cNvSpPr txBox="1"/>
          <p:nvPr userDrawn="1"/>
        </p:nvSpPr>
        <p:spPr>
          <a:xfrm>
            <a:off x="6220363" y="893133"/>
            <a:ext cx="2464904" cy="230832"/>
          </a:xfrm>
          <a:prstGeom prst="rect">
            <a:avLst/>
          </a:prstGeom>
          <a:noFill/>
        </p:spPr>
        <p:txBody>
          <a:bodyPr wrap="square">
            <a:spAutoFit/>
          </a:bodyPr>
          <a:lstStyle/>
          <a:p>
            <a:pPr>
              <a:spcAft>
                <a:spcPts val="375"/>
              </a:spcAft>
            </a:pPr>
            <a:r>
              <a:rPr lang="en-GB" sz="900" b="1">
                <a:solidFill>
                  <a:srgbClr val="0C004C"/>
                </a:solidFill>
              </a:rPr>
              <a:t>1. </a:t>
            </a:r>
            <a:r>
              <a:rPr lang="en-GB" sz="900">
                <a:solidFill>
                  <a:srgbClr val="0C004C"/>
                </a:solidFill>
              </a:rPr>
              <a:t>Go to File&gt;Export</a:t>
            </a:r>
          </a:p>
        </p:txBody>
      </p:sp>
      <p:sp>
        <p:nvSpPr>
          <p:cNvPr id="49" name="Rounded Rectangle 48">
            <a:extLst>
              <a:ext uri="{FF2B5EF4-FFF2-40B4-BE49-F238E27FC236}">
                <a16:creationId xmlns:a16="http://schemas.microsoft.com/office/drawing/2014/main" id="{7009435D-BA0B-3C1C-0A8C-827EE240C487}"/>
              </a:ext>
            </a:extLst>
          </p:cNvPr>
          <p:cNvSpPr/>
          <p:nvPr userDrawn="1"/>
        </p:nvSpPr>
        <p:spPr>
          <a:xfrm>
            <a:off x="6267037" y="1231185"/>
            <a:ext cx="1683719" cy="1825192"/>
          </a:xfrm>
          <a:prstGeom prst="roundRect">
            <a:avLst>
              <a:gd name="adj" fmla="val 4268"/>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0" name="Oval 49">
            <a:extLst>
              <a:ext uri="{FF2B5EF4-FFF2-40B4-BE49-F238E27FC236}">
                <a16:creationId xmlns:a16="http://schemas.microsoft.com/office/drawing/2014/main" id="{AF2623DC-0307-A2D0-D23C-25847BC86854}"/>
              </a:ext>
            </a:extLst>
          </p:cNvPr>
          <p:cNvSpPr/>
          <p:nvPr userDrawn="1"/>
        </p:nvSpPr>
        <p:spPr>
          <a:xfrm>
            <a:off x="6653893" y="2554516"/>
            <a:ext cx="728527" cy="307364"/>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TextBox 50">
            <a:extLst>
              <a:ext uri="{FF2B5EF4-FFF2-40B4-BE49-F238E27FC236}">
                <a16:creationId xmlns:a16="http://schemas.microsoft.com/office/drawing/2014/main" id="{CDD83D16-DC7B-B2AA-FAC2-348B98A902F4}"/>
              </a:ext>
            </a:extLst>
          </p:cNvPr>
          <p:cNvSpPr txBox="1"/>
          <p:nvPr userDrawn="1"/>
        </p:nvSpPr>
        <p:spPr>
          <a:xfrm>
            <a:off x="6220362" y="3428571"/>
            <a:ext cx="2081430" cy="369332"/>
          </a:xfrm>
          <a:prstGeom prst="rect">
            <a:avLst/>
          </a:prstGeom>
          <a:noFill/>
        </p:spPr>
        <p:txBody>
          <a:bodyPr wrap="square">
            <a:spAutoFit/>
          </a:bodyPr>
          <a:lstStyle/>
          <a:p>
            <a:pPr>
              <a:spcAft>
                <a:spcPts val="375"/>
              </a:spcAft>
            </a:pPr>
            <a:r>
              <a:rPr lang="en-GB" sz="900" b="1">
                <a:solidFill>
                  <a:srgbClr val="0C004C"/>
                </a:solidFill>
              </a:rPr>
              <a:t>2. </a:t>
            </a:r>
            <a:r>
              <a:rPr lang="en-GB" sz="900">
                <a:solidFill>
                  <a:srgbClr val="0C004C"/>
                </a:solidFill>
              </a:rPr>
              <a:t>Select PDF for File Format and ’</a:t>
            </a:r>
            <a:r>
              <a:rPr lang="en-GB" sz="900" b="1">
                <a:solidFill>
                  <a:srgbClr val="0C004C"/>
                </a:solidFill>
              </a:rPr>
              <a:t>Best for printing</a:t>
            </a:r>
            <a:r>
              <a:rPr lang="en-GB" sz="900">
                <a:solidFill>
                  <a:srgbClr val="0C004C"/>
                </a:solidFill>
              </a:rPr>
              <a:t>’.</a:t>
            </a:r>
          </a:p>
        </p:txBody>
      </p:sp>
      <p:sp>
        <p:nvSpPr>
          <p:cNvPr id="53" name="TextBox 52">
            <a:extLst>
              <a:ext uri="{FF2B5EF4-FFF2-40B4-BE49-F238E27FC236}">
                <a16:creationId xmlns:a16="http://schemas.microsoft.com/office/drawing/2014/main" id="{AB5E96C8-FF91-575C-3F36-9E6F5751BD13}"/>
              </a:ext>
            </a:extLst>
          </p:cNvPr>
          <p:cNvSpPr txBox="1"/>
          <p:nvPr userDrawn="1"/>
        </p:nvSpPr>
        <p:spPr>
          <a:xfrm>
            <a:off x="2824829" y="893133"/>
            <a:ext cx="2806347" cy="230832"/>
          </a:xfrm>
          <a:prstGeom prst="rect">
            <a:avLst/>
          </a:prstGeom>
          <a:noFill/>
        </p:spPr>
        <p:txBody>
          <a:bodyPr wrap="square">
            <a:spAutoFit/>
          </a:bodyPr>
          <a:lstStyle/>
          <a:p>
            <a:pPr>
              <a:spcAft>
                <a:spcPts val="375"/>
              </a:spcAft>
            </a:pPr>
            <a:r>
              <a:rPr lang="en-GB" sz="900" b="1">
                <a:solidFill>
                  <a:srgbClr val="0C004C"/>
                </a:solidFill>
              </a:rPr>
              <a:t>1. </a:t>
            </a:r>
            <a:r>
              <a:rPr lang="en-GB" sz="900">
                <a:solidFill>
                  <a:srgbClr val="0C004C"/>
                </a:solidFill>
              </a:rPr>
              <a:t>Go to Save As and select PDF for Save as type.</a:t>
            </a:r>
          </a:p>
        </p:txBody>
      </p:sp>
      <p:grpSp>
        <p:nvGrpSpPr>
          <p:cNvPr id="3" name="Group 2">
            <a:extLst>
              <a:ext uri="{FF2B5EF4-FFF2-40B4-BE49-F238E27FC236}">
                <a16:creationId xmlns:a16="http://schemas.microsoft.com/office/drawing/2014/main" id="{E7924D78-1F09-439D-91EE-F98853B711BA}"/>
              </a:ext>
            </a:extLst>
          </p:cNvPr>
          <p:cNvGrpSpPr/>
          <p:nvPr userDrawn="1"/>
        </p:nvGrpSpPr>
        <p:grpSpPr>
          <a:xfrm>
            <a:off x="2780533" y="1231187"/>
            <a:ext cx="2976890" cy="3308161"/>
            <a:chOff x="3707376" y="1187640"/>
            <a:chExt cx="3969187" cy="3308161"/>
          </a:xfrm>
        </p:grpSpPr>
        <p:sp>
          <p:nvSpPr>
            <p:cNvPr id="52" name="Rounded Rectangle 51">
              <a:extLst>
                <a:ext uri="{FF2B5EF4-FFF2-40B4-BE49-F238E27FC236}">
                  <a16:creationId xmlns:a16="http://schemas.microsoft.com/office/drawing/2014/main" id="{01E78DDC-2725-E546-967E-1C86C98377FB}"/>
                </a:ext>
              </a:extLst>
            </p:cNvPr>
            <p:cNvSpPr/>
            <p:nvPr userDrawn="1"/>
          </p:nvSpPr>
          <p:spPr>
            <a:xfrm>
              <a:off x="3766439" y="1187640"/>
              <a:ext cx="3910124" cy="3308161"/>
            </a:xfrm>
            <a:prstGeom prst="roundRect">
              <a:avLst>
                <a:gd name="adj" fmla="val 1040"/>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Oval 53">
              <a:extLst>
                <a:ext uri="{FF2B5EF4-FFF2-40B4-BE49-F238E27FC236}">
                  <a16:creationId xmlns:a16="http://schemas.microsoft.com/office/drawing/2014/main" id="{C7DA4AE7-DF5B-0665-81C7-2BE8F47FA6BE}"/>
                </a:ext>
              </a:extLst>
            </p:cNvPr>
            <p:cNvSpPr/>
            <p:nvPr userDrawn="1"/>
          </p:nvSpPr>
          <p:spPr>
            <a:xfrm>
              <a:off x="3707376" y="2411210"/>
              <a:ext cx="808063" cy="39624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5" name="Oval 54">
              <a:extLst>
                <a:ext uri="{FF2B5EF4-FFF2-40B4-BE49-F238E27FC236}">
                  <a16:creationId xmlns:a16="http://schemas.microsoft.com/office/drawing/2014/main" id="{A5AECD48-6DF2-9992-E464-E0CA8DBFE153}"/>
                </a:ext>
              </a:extLst>
            </p:cNvPr>
            <p:cNvSpPr/>
            <p:nvPr userDrawn="1"/>
          </p:nvSpPr>
          <p:spPr>
            <a:xfrm>
              <a:off x="4723235" y="3105604"/>
              <a:ext cx="1062925" cy="418290"/>
            </a:xfrm>
            <a:prstGeom prst="ellipse">
              <a:avLst/>
            </a:prstGeom>
            <a:noFill/>
            <a:ln w="28575">
              <a:solidFill>
                <a:srgbClr val="DF41C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grpSp>
      <p:cxnSp>
        <p:nvCxnSpPr>
          <p:cNvPr id="56" name="Straight Connector 55">
            <a:extLst>
              <a:ext uri="{FF2B5EF4-FFF2-40B4-BE49-F238E27FC236}">
                <a16:creationId xmlns:a16="http://schemas.microsoft.com/office/drawing/2014/main" id="{5B56157B-3E35-CCE5-AFEA-4DCD17B3F315}"/>
              </a:ext>
              <a:ext uri="{C183D7F6-B498-43B3-948B-1728B52AA6E4}">
                <adec:decorative xmlns:adec="http://schemas.microsoft.com/office/drawing/2017/decorative" val="1"/>
              </a:ext>
            </a:extLst>
          </p:cNvPr>
          <p:cNvCxnSpPr>
            <a:cxnSpLocks/>
          </p:cNvCxnSpPr>
          <p:nvPr userDrawn="1"/>
        </p:nvCxnSpPr>
        <p:spPr bwMode="gray">
          <a:xfrm flipV="1">
            <a:off x="6019249" y="547200"/>
            <a:ext cx="0" cy="5569120"/>
          </a:xfrm>
          <a:prstGeom prst="line">
            <a:avLst/>
          </a:prstGeom>
          <a:ln w="9525">
            <a:solidFill>
              <a:srgbClr val="512EA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54803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User Guide: Best Practices for PowerPoint">
    <p:bg>
      <p:bgPr>
        <a:solidFill>
          <a:srgbClr val="FFFFF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A34BAF-57A8-2477-9162-A0C11600D98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userDrawn="1"/>
        </p:nvSpPr>
        <p:spPr bwMode="gray">
          <a:xfrm>
            <a:off x="1" y="0"/>
            <a:ext cx="2412206" cy="6858000"/>
          </a:xfrm>
          <a:prstGeom prst="rect">
            <a:avLst/>
          </a:prstGeom>
          <a:solidFill>
            <a:srgbClr val="ED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sz="1350" b="1" i="0" u="none" strike="noStrike" kern="1200" cap="none" spc="0" normalizeH="0" baseline="0" noProof="0">
              <a:ln>
                <a:noFill/>
              </a:ln>
              <a:solidFill>
                <a:srgbClr val="FFFFFF"/>
              </a:solidFill>
              <a:effectLst/>
              <a:uLnTx/>
              <a:uFillTx/>
              <a:latin typeface="Plus Jakarta Sans" panose="020B0604030504040204"/>
              <a:ea typeface="+mn-ea"/>
              <a:cs typeface="+mn-cs"/>
            </a:endParaRPr>
          </a:p>
        </p:txBody>
      </p:sp>
      <p:sp>
        <p:nvSpPr>
          <p:cNvPr id="4" name="Footer">
            <a:extLst>
              <a:ext uri="{FF2B5EF4-FFF2-40B4-BE49-F238E27FC236}">
                <a16:creationId xmlns:a16="http://schemas.microsoft.com/office/drawing/2014/main" id="{D98E3E45-621A-88DF-E490-7E6E2B0BC6E6}"/>
              </a:ext>
            </a:extLst>
          </p:cNvPr>
          <p:cNvSpPr>
            <a:spLocks noGrp="1" noRot="1" noMove="1" noResize="1" noEditPoints="1" noAdjustHandles="1" noChangeArrowheads="1" noChangeShapeType="1"/>
          </p:cNvSpPr>
          <p:nvPr>
            <p:ph type="ftr" sz="quarter" idx="11"/>
          </p:nvPr>
        </p:nvSpPr>
        <p:spPr bwMode="gray">
          <a:xfrm>
            <a:off x="412625" y="6439713"/>
            <a:ext cx="1999583" cy="418289"/>
          </a:xfrm>
        </p:spPr>
        <p:txBody>
          <a:bodyPr/>
          <a:lstStyle/>
          <a:p>
            <a:r>
              <a:rPr lang="en-US" noProof="0"/>
              <a:t>Copyright 2025 Pearson. All rights reserved.</a:t>
            </a:r>
          </a:p>
        </p:txBody>
      </p:sp>
      <p:sp>
        <p:nvSpPr>
          <p:cNvPr id="5" name="Slide Number">
            <a:extLst>
              <a:ext uri="{FF2B5EF4-FFF2-40B4-BE49-F238E27FC236}">
                <a16:creationId xmlns:a16="http://schemas.microsoft.com/office/drawing/2014/main" id="{912DB833-253D-BDCA-D9DF-7C4BCBD1A196}"/>
              </a:ext>
            </a:extLst>
          </p:cNvPr>
          <p:cNvSpPr>
            <a:spLocks noGrp="1" noRot="1" noMove="1" noResize="1" noEditPoints="1" noAdjustHandles="1" noChangeArrowheads="1" noChangeShapeType="1"/>
          </p:cNvSpPr>
          <p:nvPr>
            <p:ph type="sldNum" sz="quarter" idx="12"/>
          </p:nvPr>
        </p:nvSpPr>
        <p:spPr bwMode="gray"/>
        <p:txBody>
          <a:bodyPr/>
          <a:lstStyle>
            <a:lvl1pPr>
              <a:defRPr>
                <a:solidFill>
                  <a:schemeClr val="tx2"/>
                </a:solidFill>
              </a:defRPr>
            </a:lvl1pPr>
          </a:lstStyle>
          <a:p>
            <a:fld id="{27BB625B-AB5A-C845-B50B-ED205C3DDF7A}" type="slidenum">
              <a:rPr lang="en-US" noProof="0" smtClean="0"/>
              <a:pPr/>
              <a:t>‹#›</a:t>
            </a:fld>
            <a:endParaRPr lang="en-US" noProof="0"/>
          </a:p>
        </p:txBody>
      </p:sp>
      <p:sp>
        <p:nvSpPr>
          <p:cNvPr id="10" name="Text">
            <a:extLst>
              <a:ext uri="{FF2B5EF4-FFF2-40B4-BE49-F238E27FC236}">
                <a16:creationId xmlns:a16="http://schemas.microsoft.com/office/drawing/2014/main" id="{B1F999C2-225E-B7AB-AEA7-08B33948150E}"/>
              </a:ext>
            </a:extLst>
          </p:cNvPr>
          <p:cNvSpPr>
            <a:spLocks noGrp="1"/>
          </p:cNvSpPr>
          <p:nvPr>
            <p:ph type="body" sz="half" idx="2" hasCustomPrompt="1"/>
          </p:nvPr>
        </p:nvSpPr>
        <p:spPr>
          <a:xfrm>
            <a:off x="412624" y="1849120"/>
            <a:ext cx="1842897" cy="4456430"/>
          </a:xfrm>
        </p:spPr>
        <p:txBody>
          <a:bodyPr/>
          <a:lstStyle>
            <a:lvl1pPr marL="0" indent="0">
              <a:buNone/>
              <a:defRPr sz="9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noProof="0"/>
              <a:t>Place text here </a:t>
            </a:r>
          </a:p>
        </p:txBody>
      </p:sp>
      <p:sp>
        <p:nvSpPr>
          <p:cNvPr id="16" name="Content">
            <a:extLst>
              <a:ext uri="{FF2B5EF4-FFF2-40B4-BE49-F238E27FC236}">
                <a16:creationId xmlns:a16="http://schemas.microsoft.com/office/drawing/2014/main" id="{3823A507-B9CB-AA0A-06EB-6AAB95C33361}"/>
              </a:ext>
            </a:extLst>
          </p:cNvPr>
          <p:cNvSpPr>
            <a:spLocks noGrp="1"/>
          </p:cNvSpPr>
          <p:nvPr>
            <p:ph sz="quarter" idx="13"/>
          </p:nvPr>
        </p:nvSpPr>
        <p:spPr>
          <a:xfrm>
            <a:off x="2824831" y="548640"/>
            <a:ext cx="5908406" cy="578104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itle">
            <a:extLst>
              <a:ext uri="{FF2B5EF4-FFF2-40B4-BE49-F238E27FC236}">
                <a16:creationId xmlns:a16="http://schemas.microsoft.com/office/drawing/2014/main" id="{8C093552-A8E2-632A-9F57-C4BD8A440885}"/>
              </a:ext>
            </a:extLst>
          </p:cNvPr>
          <p:cNvSpPr>
            <a:spLocks noGrp="1"/>
          </p:cNvSpPr>
          <p:nvPr>
            <p:ph type="title" hasCustomPrompt="1"/>
          </p:nvPr>
        </p:nvSpPr>
        <p:spPr>
          <a:xfrm>
            <a:off x="412624" y="552450"/>
            <a:ext cx="1842897" cy="910590"/>
          </a:xfrm>
        </p:spPr>
        <p:txBody>
          <a:bodyPr/>
          <a:lstStyle>
            <a:lvl1pPr>
              <a:defRPr sz="1650"/>
            </a:lvl1pPr>
          </a:lstStyle>
          <a:p>
            <a:r>
              <a:rPr lang="en-US" noProof="0"/>
              <a:t>Place headline here</a:t>
            </a:r>
          </a:p>
        </p:txBody>
      </p:sp>
      <p:sp>
        <p:nvSpPr>
          <p:cNvPr id="18" name="Section">
            <a:extLst>
              <a:ext uri="{FF2B5EF4-FFF2-40B4-BE49-F238E27FC236}">
                <a16:creationId xmlns:a16="http://schemas.microsoft.com/office/drawing/2014/main" id="{6B6B5F26-9F68-9A1D-D0CD-E7302AC4C976}"/>
              </a:ext>
            </a:extLst>
          </p:cNvPr>
          <p:cNvSpPr>
            <a:spLocks noGrp="1"/>
          </p:cNvSpPr>
          <p:nvPr>
            <p:ph type="body" sz="quarter" idx="36" hasCustomPrompt="1"/>
          </p:nvPr>
        </p:nvSpPr>
        <p:spPr>
          <a:xfrm>
            <a:off x="412625" y="0"/>
            <a:ext cx="1999583" cy="547200"/>
          </a:xfrm>
        </p:spPr>
        <p:txBody>
          <a:bodyPr anchor="ctr" anchorCtr="0"/>
          <a:lstStyle>
            <a:lvl1pPr marL="0" indent="0">
              <a:spcAft>
                <a:spcPts val="0"/>
              </a:spcAft>
              <a:buNone/>
              <a:defRPr lang="en-US" sz="750" kern="1200" cap="all" baseline="0" dirty="0">
                <a:solidFill>
                  <a:srgbClr val="512EAB"/>
                </a:solidFill>
                <a:latin typeface="+mn-lt"/>
                <a:ea typeface="+mn-ea"/>
                <a:cs typeface="+mn-cs"/>
              </a:defRPr>
            </a:lvl1pPr>
          </a:lstStyle>
          <a:p>
            <a:pPr marL="0" lvl="0" indent="0" algn="l" defTabSz="685783" rtl="0" eaLnBrk="1" latinLnBrk="0" hangingPunct="1">
              <a:lnSpc>
                <a:spcPct val="100000"/>
              </a:lnSpc>
              <a:spcBef>
                <a:spcPts val="0"/>
              </a:spcBef>
              <a:spcAft>
                <a:spcPts val="0"/>
              </a:spcAft>
              <a:buFont typeface="Plus Jakarta Sans" panose="020B0604020202020204" pitchFamily="34" charset="0"/>
              <a:buNone/>
            </a:pPr>
            <a:r>
              <a:rPr lang="en-US" noProof="0"/>
              <a:t>Section title</a:t>
            </a:r>
          </a:p>
        </p:txBody>
      </p:sp>
    </p:spTree>
    <p:extLst>
      <p:ext uri="{BB962C8B-B14F-4D97-AF65-F5344CB8AC3E}">
        <p14:creationId xmlns:p14="http://schemas.microsoft.com/office/powerpoint/2010/main" val="4194406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with Image">
    <p:bg>
      <p:bgPr>
        <a:solidFill>
          <a:srgbClr val="0D004D"/>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F08166A-83F0-2554-8E7D-B4BAD344F028}"/>
              </a:ext>
            </a:extLst>
          </p:cNvPr>
          <p:cNvSpPr>
            <a:spLocks noGrp="1"/>
          </p:cNvSpPr>
          <p:nvPr>
            <p:ph type="ctrTitle" hasCustomPrompt="1"/>
          </p:nvPr>
        </p:nvSpPr>
        <p:spPr>
          <a:xfrm>
            <a:off x="407193" y="1646237"/>
            <a:ext cx="4814316" cy="3187020"/>
          </a:xfrm>
        </p:spPr>
        <p:txBody>
          <a:bodyPr anchor="b"/>
          <a:lstStyle>
            <a:lvl1pPr algn="l">
              <a:defRPr sz="4500" b="1">
                <a:solidFill>
                  <a:schemeClr val="bg2"/>
                </a:solidFill>
                <a:latin typeface="+mn-lt"/>
              </a:defRPr>
            </a:lvl1pPr>
          </a:lstStyle>
          <a:p>
            <a:r>
              <a:rPr lang="en-US" noProof="0" dirty="0"/>
              <a:t>Place title here, maximum three lines lorem</a:t>
            </a:r>
          </a:p>
        </p:txBody>
      </p:sp>
      <p:sp>
        <p:nvSpPr>
          <p:cNvPr id="3" name="Subtitle">
            <a:extLst>
              <a:ext uri="{FF2B5EF4-FFF2-40B4-BE49-F238E27FC236}">
                <a16:creationId xmlns:a16="http://schemas.microsoft.com/office/drawing/2014/main" id="{8879E363-BBA4-E8FB-32B0-B30CAED83B60}"/>
              </a:ext>
            </a:extLst>
          </p:cNvPr>
          <p:cNvSpPr>
            <a:spLocks noGrp="1"/>
          </p:cNvSpPr>
          <p:nvPr>
            <p:ph type="subTitle" idx="1" hasCustomPrompt="1"/>
          </p:nvPr>
        </p:nvSpPr>
        <p:spPr>
          <a:xfrm>
            <a:off x="407195" y="5212673"/>
            <a:ext cx="4113609" cy="1097643"/>
          </a:xfrm>
        </p:spPr>
        <p:txBody>
          <a:bodyPr anchor="b">
            <a:normAutofit/>
          </a:bodyPr>
          <a:lstStyle>
            <a:lvl1pPr marL="0" indent="0" algn="l">
              <a:spcBef>
                <a:spcPts val="0"/>
              </a:spcBef>
              <a:buNone/>
              <a:defRPr sz="1200">
                <a:solidFill>
                  <a:schemeClr val="bg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noProof="0"/>
              <a:t>Place subtitle here</a:t>
            </a:r>
          </a:p>
        </p:txBody>
      </p:sp>
    </p:spTree>
    <p:extLst>
      <p:ext uri="{BB962C8B-B14F-4D97-AF65-F5344CB8AC3E}">
        <p14:creationId xmlns:p14="http://schemas.microsoft.com/office/powerpoint/2010/main" val="133993582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9AD60200-3E33-D436-0419-3AA0F4F60789}"/>
              </a:ext>
            </a:extLst>
          </p:cNvPr>
          <p:cNvSpPr>
            <a:spLocks noGrp="1"/>
          </p:cNvSpPr>
          <p:nvPr>
            <p:ph type="title"/>
          </p:nvPr>
        </p:nvSpPr>
        <p:spPr>
          <a:xfrm>
            <a:off x="412623" y="552450"/>
            <a:ext cx="8318754" cy="819150"/>
          </a:xfrm>
          <a:prstGeom prst="rect">
            <a:avLst/>
          </a:prstGeom>
        </p:spPr>
        <p:txBody>
          <a:bodyPr vert="horz" lIns="0" tIns="0" rIns="0" bIns="0" rtlCol="0" anchor="t">
            <a:noAutofit/>
          </a:bodyPr>
          <a:lstStyle/>
          <a:p>
            <a:r>
              <a:rPr lang="en-US" noProof="0"/>
              <a:t>Click to edit Master title style</a:t>
            </a:r>
          </a:p>
        </p:txBody>
      </p:sp>
      <p:sp>
        <p:nvSpPr>
          <p:cNvPr id="3" name="Text Placeholder">
            <a:extLst>
              <a:ext uri="{FF2B5EF4-FFF2-40B4-BE49-F238E27FC236}">
                <a16:creationId xmlns:a16="http://schemas.microsoft.com/office/drawing/2014/main" id="{2BE2F4EB-8656-9C31-9CD6-2AB145224B91}"/>
              </a:ext>
            </a:extLst>
          </p:cNvPr>
          <p:cNvSpPr>
            <a:spLocks noGrp="1"/>
          </p:cNvSpPr>
          <p:nvPr>
            <p:ph type="body" idx="1"/>
          </p:nvPr>
        </p:nvSpPr>
        <p:spPr>
          <a:xfrm>
            <a:off x="412623" y="1370807"/>
            <a:ext cx="8318754" cy="4664868"/>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a:extLst>
              <a:ext uri="{FF2B5EF4-FFF2-40B4-BE49-F238E27FC236}">
                <a16:creationId xmlns:a16="http://schemas.microsoft.com/office/drawing/2014/main" id="{AEE6316A-B9EC-C74D-FAE0-6ADE46E3727F}"/>
              </a:ext>
            </a:extLst>
          </p:cNvPr>
          <p:cNvSpPr>
            <a:spLocks noGrp="1" noRot="1" noMove="1" noResize="1" noEditPoints="1" noAdjustHandles="1" noChangeArrowheads="1" noChangeShapeType="1"/>
          </p:cNvSpPr>
          <p:nvPr>
            <p:ph type="ftr" sz="quarter" idx="3"/>
          </p:nvPr>
        </p:nvSpPr>
        <p:spPr>
          <a:xfrm>
            <a:off x="412624" y="6439713"/>
            <a:ext cx="2703957" cy="418289"/>
          </a:xfrm>
          <a:prstGeom prst="rect">
            <a:avLst/>
          </a:prstGeom>
        </p:spPr>
        <p:txBody>
          <a:bodyPr vert="horz" lIns="0" tIns="0" rIns="0" bIns="0" rtlCol="0" anchor="ctr">
            <a:noAutofit/>
          </a:bodyPr>
          <a:lstStyle>
            <a:lvl1pPr algn="l">
              <a:defRPr sz="600">
                <a:solidFill>
                  <a:schemeClr val="tx2"/>
                </a:solidFill>
              </a:defRPr>
            </a:lvl1pPr>
          </a:lstStyle>
          <a:p>
            <a:r>
              <a:rPr lang="en-US" noProof="0"/>
              <a:t>Copyright 2025 Pearson. All rights reserved.</a:t>
            </a:r>
          </a:p>
        </p:txBody>
      </p:sp>
      <p:sp>
        <p:nvSpPr>
          <p:cNvPr id="6" name="Slide Number Placeholder">
            <a:extLst>
              <a:ext uri="{FF2B5EF4-FFF2-40B4-BE49-F238E27FC236}">
                <a16:creationId xmlns:a16="http://schemas.microsoft.com/office/drawing/2014/main" id="{958503A2-A518-3CE3-268E-AC18982F166D}"/>
              </a:ext>
            </a:extLst>
          </p:cNvPr>
          <p:cNvSpPr>
            <a:spLocks noGrp="1" noRot="1" noMove="1" noResize="1" noEditPoints="1" noAdjustHandles="1" noChangeArrowheads="1" noChangeShapeType="1"/>
          </p:cNvSpPr>
          <p:nvPr>
            <p:ph type="sldNum" sz="quarter" idx="4"/>
          </p:nvPr>
        </p:nvSpPr>
        <p:spPr>
          <a:xfrm>
            <a:off x="7431406" y="6439710"/>
            <a:ext cx="1301115" cy="418290"/>
          </a:xfrm>
          <a:prstGeom prst="rect">
            <a:avLst/>
          </a:prstGeom>
        </p:spPr>
        <p:txBody>
          <a:bodyPr vert="horz" lIns="0" tIns="0" rIns="0" bIns="0" rtlCol="0" anchor="ctr">
            <a:noAutofit/>
          </a:bodyPr>
          <a:lstStyle>
            <a:lvl1pPr algn="r">
              <a:defRPr sz="600">
                <a:solidFill>
                  <a:schemeClr val="tx2"/>
                </a:solidFill>
              </a:defRPr>
            </a:lvl1pPr>
          </a:lstStyle>
          <a:p>
            <a:fld id="{27BB625B-AB5A-C845-B50B-ED205C3DDF7A}" type="slidenum">
              <a:rPr lang="en-US" noProof="0" smtClean="0"/>
              <a:pPr/>
              <a:t>‹#›</a:t>
            </a:fld>
            <a:endParaRPr lang="en-US" noProof="0"/>
          </a:p>
        </p:txBody>
      </p:sp>
    </p:spTree>
    <p:extLst>
      <p:ext uri="{BB962C8B-B14F-4D97-AF65-F5344CB8AC3E}">
        <p14:creationId xmlns:p14="http://schemas.microsoft.com/office/powerpoint/2010/main" val="4150540610"/>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4086" r:id="rId9"/>
    <p:sldLayoutId id="2147484085" r:id="rId10"/>
    <p:sldLayoutId id="2147483960" r:id="rId11"/>
    <p:sldLayoutId id="2147483961" r:id="rId12"/>
    <p:sldLayoutId id="2147483962" r:id="rId13"/>
    <p:sldLayoutId id="2147483963" r:id="rId14"/>
    <p:sldLayoutId id="2147483964" r:id="rId15"/>
    <p:sldLayoutId id="2147483965" r:id="rId16"/>
    <p:sldLayoutId id="2147483966" r:id="rId17"/>
    <p:sldLayoutId id="2147483967" r:id="rId18"/>
    <p:sldLayoutId id="2147483948" r:id="rId19"/>
    <p:sldLayoutId id="2147483949" r:id="rId20"/>
    <p:sldLayoutId id="2147483891" r:id="rId21"/>
    <p:sldLayoutId id="2147483935" r:id="rId22"/>
    <p:sldLayoutId id="2147483667" r:id="rId23"/>
    <p:sldLayoutId id="2147483668" r:id="rId24"/>
    <p:sldLayoutId id="2147483709" r:id="rId25"/>
    <p:sldLayoutId id="2147483710" r:id="rId26"/>
    <p:sldLayoutId id="2147483669" r:id="rId27"/>
    <p:sldLayoutId id="2147483711" r:id="rId28"/>
    <p:sldLayoutId id="2147483674" r:id="rId29"/>
    <p:sldLayoutId id="2147484030" r:id="rId30"/>
    <p:sldLayoutId id="2147484032" r:id="rId31"/>
    <p:sldLayoutId id="2147484031" r:id="rId32"/>
    <p:sldLayoutId id="2147484033" r:id="rId33"/>
    <p:sldLayoutId id="2147484034" r:id="rId34"/>
    <p:sldLayoutId id="2147484037" r:id="rId35"/>
    <p:sldLayoutId id="2147484038" r:id="rId36"/>
    <p:sldLayoutId id="2147484039" r:id="rId37"/>
    <p:sldLayoutId id="2147484040" r:id="rId38"/>
    <p:sldLayoutId id="2147484041" r:id="rId39"/>
    <p:sldLayoutId id="2147484087" r:id="rId40"/>
    <p:sldLayoutId id="2147484042" r:id="rId41"/>
    <p:sldLayoutId id="2147484043" r:id="rId42"/>
    <p:sldLayoutId id="2147484014" r:id="rId43"/>
    <p:sldLayoutId id="2147483936" r:id="rId44"/>
    <p:sldLayoutId id="2147483937" r:id="rId45"/>
    <p:sldLayoutId id="2147483656" r:id="rId46"/>
    <p:sldLayoutId id="2147483940" r:id="rId47"/>
    <p:sldLayoutId id="2147483939" r:id="rId48"/>
    <p:sldLayoutId id="2147483863" r:id="rId49"/>
    <p:sldLayoutId id="2147483862" r:id="rId50"/>
    <p:sldLayoutId id="2147483942" r:id="rId51"/>
    <p:sldLayoutId id="2147483864" r:id="rId52"/>
    <p:sldLayoutId id="2147483943" r:id="rId53"/>
    <p:sldLayoutId id="2147483865" r:id="rId54"/>
    <p:sldLayoutId id="2147483944" r:id="rId55"/>
    <p:sldLayoutId id="2147483867" r:id="rId56"/>
    <p:sldLayoutId id="2147483866" r:id="rId57"/>
    <p:sldLayoutId id="2147483868" r:id="rId58"/>
    <p:sldLayoutId id="2147483934" r:id="rId59"/>
    <p:sldLayoutId id="2147484013" r:id="rId60"/>
    <p:sldLayoutId id="2147483869" r:id="rId61"/>
    <p:sldLayoutId id="2147483870" r:id="rId62"/>
    <p:sldLayoutId id="2147483941" r:id="rId63"/>
    <p:sldLayoutId id="2147483716" r:id="rId64"/>
    <p:sldLayoutId id="2147483717" r:id="rId65"/>
    <p:sldLayoutId id="2147484010" r:id="rId66"/>
    <p:sldLayoutId id="2147484011" r:id="rId67"/>
    <p:sldLayoutId id="2147483658" r:id="rId68"/>
    <p:sldLayoutId id="2147484067" r:id="rId69"/>
    <p:sldLayoutId id="2147484068" r:id="rId70"/>
    <p:sldLayoutId id="2147484070" r:id="rId71"/>
    <p:sldLayoutId id="2147484078" r:id="rId72"/>
    <p:sldLayoutId id="2147484072" r:id="rId73"/>
    <p:sldLayoutId id="2147484073" r:id="rId74"/>
    <p:sldLayoutId id="2147484074" r:id="rId75"/>
    <p:sldLayoutId id="2147484075" r:id="rId76"/>
    <p:sldLayoutId id="2147484082" r:id="rId77"/>
    <p:sldLayoutId id="2147484079" r:id="rId78"/>
    <p:sldLayoutId id="2147484080" r:id="rId79"/>
    <p:sldLayoutId id="2147484077" r:id="rId80"/>
    <p:sldLayoutId id="2147484088" r:id="rId81"/>
    <p:sldLayoutId id="2147484089" r:id="rId82"/>
    <p:sldLayoutId id="2147484091" r:id="rId83"/>
    <p:sldLayoutId id="2147484090" r:id="rId84"/>
    <p:sldLayoutId id="2147484083" r:id="rId85"/>
  </p:sldLayoutIdLst>
  <p:hf hdr="0" dt="0"/>
  <p:txStyles>
    <p:titleStyle>
      <a:lvl1pPr algn="l" defTabSz="685783" rtl="0" eaLnBrk="1" latinLnBrk="0" hangingPunct="1">
        <a:lnSpc>
          <a:spcPct val="90000"/>
        </a:lnSpc>
        <a:spcBef>
          <a:spcPct val="0"/>
        </a:spcBef>
        <a:buNone/>
        <a:defRPr sz="2400" kern="1200">
          <a:solidFill>
            <a:schemeClr val="tx2"/>
          </a:solidFill>
          <a:latin typeface="+mj-lt"/>
          <a:ea typeface="+mj-ea"/>
          <a:cs typeface="+mj-cs"/>
        </a:defRPr>
      </a:lvl1pPr>
    </p:titleStyle>
    <p:bodyStyle>
      <a:lvl1pPr marL="0" indent="0" algn="l" defTabSz="685783" rtl="0" eaLnBrk="1" latinLnBrk="0" hangingPunct="1">
        <a:lnSpc>
          <a:spcPct val="100000"/>
        </a:lnSpc>
        <a:spcBef>
          <a:spcPts val="0"/>
        </a:spcBef>
        <a:spcAft>
          <a:spcPts val="450"/>
        </a:spcAft>
        <a:buFont typeface="Plus Jakarta Sans" panose="020B0604020202020204" pitchFamily="34" charset="0"/>
        <a:buNone/>
        <a:defRPr sz="1200" kern="1200">
          <a:solidFill>
            <a:schemeClr val="tx2"/>
          </a:solidFill>
          <a:latin typeface="+mn-lt"/>
          <a:ea typeface="+mn-ea"/>
          <a:cs typeface="+mn-cs"/>
        </a:defRPr>
      </a:lvl1pPr>
      <a:lvl2pPr marL="345591" indent="-171446" algn="l" defTabSz="685783" rtl="0" eaLnBrk="1" latinLnBrk="0" hangingPunct="1">
        <a:lnSpc>
          <a:spcPct val="100000"/>
        </a:lnSpc>
        <a:spcBef>
          <a:spcPts val="0"/>
        </a:spcBef>
        <a:spcAft>
          <a:spcPts val="450"/>
        </a:spcAft>
        <a:buFont typeface="Plus Jakarta Sans" panose="020B0604020202020204" pitchFamily="34" charset="0"/>
        <a:buChar char="•"/>
        <a:defRPr sz="1200" kern="1200">
          <a:solidFill>
            <a:schemeClr val="tx2"/>
          </a:solidFill>
          <a:latin typeface="+mn-lt"/>
          <a:ea typeface="+mn-ea"/>
          <a:cs typeface="+mn-cs"/>
        </a:defRPr>
      </a:lvl2pPr>
      <a:lvl3pPr marL="518387" indent="-171446" algn="l" defTabSz="685783" rtl="0" eaLnBrk="1" latinLnBrk="0" hangingPunct="1">
        <a:lnSpc>
          <a:spcPct val="100000"/>
        </a:lnSpc>
        <a:spcBef>
          <a:spcPts val="0"/>
        </a:spcBef>
        <a:spcAft>
          <a:spcPts val="450"/>
        </a:spcAft>
        <a:buFont typeface="Plus Jakarta Sans" panose="020B0604020202020204" pitchFamily="34" charset="0"/>
        <a:buChar char="•"/>
        <a:defRPr sz="1200" kern="1200">
          <a:solidFill>
            <a:schemeClr val="tx2"/>
          </a:solidFill>
          <a:latin typeface="+mn-lt"/>
          <a:ea typeface="+mn-ea"/>
          <a:cs typeface="+mn-cs"/>
        </a:defRPr>
      </a:lvl3pPr>
      <a:lvl4pPr marL="691183" indent="-171446" algn="l" defTabSz="685783" rtl="0" eaLnBrk="1" latinLnBrk="0" hangingPunct="1">
        <a:lnSpc>
          <a:spcPct val="100000"/>
        </a:lnSpc>
        <a:spcBef>
          <a:spcPts val="0"/>
        </a:spcBef>
        <a:spcAft>
          <a:spcPts val="450"/>
        </a:spcAft>
        <a:buFont typeface="Plus Jakarta Sans" panose="020B0604020202020204" pitchFamily="34" charset="0"/>
        <a:buChar char="•"/>
        <a:defRPr sz="1200" kern="1200">
          <a:solidFill>
            <a:schemeClr val="tx2"/>
          </a:solidFill>
          <a:latin typeface="+mn-lt"/>
          <a:ea typeface="+mn-ea"/>
          <a:cs typeface="+mn-cs"/>
        </a:defRPr>
      </a:lvl4pPr>
      <a:lvl5pPr marL="863978" indent="-171446" algn="l" defTabSz="685783" rtl="0" eaLnBrk="1" latinLnBrk="0" hangingPunct="1">
        <a:lnSpc>
          <a:spcPct val="100000"/>
        </a:lnSpc>
        <a:spcBef>
          <a:spcPts val="0"/>
        </a:spcBef>
        <a:spcAft>
          <a:spcPts val="450"/>
        </a:spcAft>
        <a:buFont typeface="Plus Jakarta Sans" panose="020B0604020202020204" pitchFamily="34" charset="0"/>
        <a:buChar char="•"/>
        <a:defRPr sz="1200" kern="1200">
          <a:solidFill>
            <a:schemeClr val="tx2"/>
          </a:solidFill>
          <a:latin typeface="+mn-lt"/>
          <a:ea typeface="+mn-ea"/>
          <a:cs typeface="+mn-cs"/>
        </a:defRPr>
      </a:lvl5pPr>
      <a:lvl6pPr marL="1885903" indent="-171446" algn="l" defTabSz="685783" rtl="0" eaLnBrk="1" latinLnBrk="0" hangingPunct="1">
        <a:lnSpc>
          <a:spcPct val="90000"/>
        </a:lnSpc>
        <a:spcBef>
          <a:spcPts val="375"/>
        </a:spcBef>
        <a:buFont typeface="Plus Jakarta Sans"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Plus Jakarta Sans"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Plus Jakarta Sans"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Plus Jakarta Sans"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080" userDrawn="1">
          <p15:clr>
            <a:srgbClr val="A4A3A4"/>
          </p15:clr>
        </p15:guide>
        <p15:guide id="3" pos="5760" userDrawn="1">
          <p15:clr>
            <a:srgbClr val="F26B43"/>
          </p15:clr>
        </p15:guide>
        <p15:guide id="4" orient="horz" pos="3975" userDrawn="1">
          <p15:clr>
            <a:srgbClr val="F26B43"/>
          </p15:clr>
        </p15:guide>
        <p15:guide id="5" pos="257" userDrawn="1">
          <p15:clr>
            <a:srgbClr val="F26B43"/>
          </p15:clr>
        </p15:guide>
        <p15:guide id="6" pos="5501" userDrawn="1">
          <p15:clr>
            <a:srgbClr val="F26B43"/>
          </p15:clr>
        </p15:guide>
        <p15:guide id="9" orient="horz" pos="3630" userDrawn="1">
          <p15:clr>
            <a:srgbClr val="A4A3A4"/>
          </p15:clr>
        </p15:guide>
        <p15:guide id="14" orient="horz" pos="3802" userDrawn="1">
          <p15:clr>
            <a:srgbClr val="A4A3A4"/>
          </p15:clr>
        </p15:guide>
        <p15:guide id="15" pos="4680" userDrawn="1">
          <p15:clr>
            <a:srgbClr val="A4A3A4"/>
          </p15:clr>
        </p15:guide>
        <p15:guide id="16" orient="horz" pos="4320" userDrawn="1">
          <p15:clr>
            <a:srgbClr val="F26B43"/>
          </p15:clr>
        </p15:guide>
        <p15:guide id="17" userDrawn="1">
          <p15:clr>
            <a:srgbClr val="F26B43"/>
          </p15:clr>
        </p15:guide>
        <p15:guide id="18" pos="635" userDrawn="1">
          <p15:clr>
            <a:srgbClr val="A4A3A4"/>
          </p15:clr>
        </p15:guide>
        <p15:guide id="19" pos="701" userDrawn="1">
          <p15:clr>
            <a:srgbClr val="A4A3A4"/>
          </p15:clr>
        </p15:guide>
        <p15:guide id="20" pos="1142" userDrawn="1">
          <p15:clr>
            <a:srgbClr val="A4A3A4"/>
          </p15:clr>
        </p15:guide>
        <p15:guide id="21" pos="5124" userDrawn="1">
          <p15:clr>
            <a:srgbClr val="A4A3A4"/>
          </p15:clr>
        </p15:guide>
        <p15:guide id="22" pos="5058" userDrawn="1">
          <p15:clr>
            <a:srgbClr val="A4A3A4"/>
          </p15:clr>
        </p15:guide>
        <p15:guide id="23" pos="4617" userDrawn="1">
          <p15:clr>
            <a:srgbClr val="A4A3A4"/>
          </p15:clr>
        </p15:guide>
        <p15:guide id="24" pos="1520" userDrawn="1">
          <p15:clr>
            <a:srgbClr val="A4A3A4"/>
          </p15:clr>
        </p15:guide>
        <p15:guide id="26" pos="4239" userDrawn="1">
          <p15:clr>
            <a:srgbClr val="A4A3A4"/>
          </p15:clr>
        </p15:guide>
        <p15:guide id="27" pos="4175" userDrawn="1">
          <p15:clr>
            <a:srgbClr val="A4A3A4"/>
          </p15:clr>
        </p15:guide>
        <p15:guide id="29" pos="1584" userDrawn="1">
          <p15:clr>
            <a:srgbClr val="A4A3A4"/>
          </p15:clr>
        </p15:guide>
        <p15:guide id="30" pos="2846" userDrawn="1">
          <p15:clr>
            <a:srgbClr val="A4A3A4"/>
          </p15:clr>
        </p15:guide>
        <p15:guide id="31" pos="2913" userDrawn="1">
          <p15:clr>
            <a:srgbClr val="A4A3A4"/>
          </p15:clr>
        </p15:guide>
        <p15:guide id="32" pos="2471" userDrawn="1">
          <p15:clr>
            <a:srgbClr val="A4A3A4"/>
          </p15:clr>
        </p15:guide>
        <p15:guide id="33" pos="3290" userDrawn="1">
          <p15:clr>
            <a:srgbClr val="A4A3A4"/>
          </p15:clr>
        </p15:guide>
        <p15:guide id="34" pos="2406" userDrawn="1">
          <p15:clr>
            <a:srgbClr val="A4A3A4"/>
          </p15:clr>
        </p15:guide>
        <p15:guide id="35" pos="3353" userDrawn="1">
          <p15:clr>
            <a:srgbClr val="A4A3A4"/>
          </p15:clr>
        </p15:guide>
        <p15:guide id="36" pos="2029" userDrawn="1">
          <p15:clr>
            <a:srgbClr val="A4A3A4"/>
          </p15:clr>
        </p15:guide>
        <p15:guide id="37" pos="1964" userDrawn="1">
          <p15:clr>
            <a:srgbClr val="A4A3A4"/>
          </p15:clr>
        </p15:guide>
        <p15:guide id="38" pos="3730" userDrawn="1">
          <p15:clr>
            <a:srgbClr val="A4A3A4"/>
          </p15:clr>
        </p15:guide>
        <p15:guide id="39" pos="3793" userDrawn="1">
          <p15:clr>
            <a:srgbClr val="A4A3A4"/>
          </p15:clr>
        </p15:guide>
        <p15:guide id="40" orient="horz" pos="2160" userDrawn="1">
          <p15:clr>
            <a:srgbClr val="A4A3A4"/>
          </p15:clr>
        </p15:guide>
        <p15:guide id="41" orient="horz" userDrawn="1">
          <p15:clr>
            <a:srgbClr val="F26B43"/>
          </p15:clr>
        </p15:guide>
        <p15:guide id="42" orient="horz" pos="344" userDrawn="1">
          <p15:clr>
            <a:srgbClr val="F26B43"/>
          </p15:clr>
        </p15:guide>
        <p15:guide id="43" orient="horz" pos="691" userDrawn="1">
          <p15:clr>
            <a:srgbClr val="A4A3A4"/>
          </p15:clr>
        </p15:guide>
        <p15:guide id="44" orient="horz" pos="861"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54.jpg"/><Relationship Id="rId2" Type="http://schemas.openxmlformats.org/officeDocument/2006/relationships/hyperlink" Target="https://forms.office.com/r/jnAzWa1bKy" TargetMode="External"/><Relationship Id="rId1" Type="http://schemas.openxmlformats.org/officeDocument/2006/relationships/slideLayout" Target="../slideLayouts/slideLayout5.xml"/><Relationship Id="rId4" Type="http://schemas.openxmlformats.org/officeDocument/2006/relationships/image" Target="../media/image455.png"/></Relationships>
</file>

<file path=ppt/slides/_rels/slide2.xml.rels><?xml version="1.0" encoding="UTF-8" standalone="yes"?>
<Relationships xmlns="http://schemas.openxmlformats.org/package/2006/relationships"><Relationship Id="rId3" Type="http://schemas.openxmlformats.org/officeDocument/2006/relationships/image" Target="../media/image456.png"/><Relationship Id="rId2" Type="http://schemas.openxmlformats.org/officeDocument/2006/relationships/hyperlink" Target="https://forms.office.com/r/jnAzWa1bKy" TargetMode="External"/><Relationship Id="rId1" Type="http://schemas.openxmlformats.org/officeDocument/2006/relationships/slideLayout" Target="../slideLayouts/slideLayout35.xml"/><Relationship Id="rId5" Type="http://schemas.openxmlformats.org/officeDocument/2006/relationships/image" Target="../media/image455.png"/><Relationship Id="rId4" Type="http://schemas.openxmlformats.org/officeDocument/2006/relationships/image" Target="../media/image45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B44982F-3A84-EFE4-444E-4C754219488E}"/>
              </a:ext>
            </a:extLst>
          </p:cNvPr>
          <p:cNvSpPr txBox="1"/>
          <p:nvPr/>
        </p:nvSpPr>
        <p:spPr>
          <a:xfrm>
            <a:off x="400693" y="2066775"/>
            <a:ext cx="4546315" cy="1495794"/>
          </a:xfrm>
          <a:prstGeom prst="rect">
            <a:avLst/>
          </a:prstGeom>
        </p:spPr>
        <p:txBody>
          <a:bodyPr vert="horz" lIns="0" tIns="0" rIns="0" bIns="0" rtlCol="0" anchor="t">
            <a:noAutofit/>
          </a:bodyPr>
          <a:lstStyle>
            <a:lvl1pPr>
              <a:lnSpc>
                <a:spcPct val="90000"/>
              </a:lnSpc>
              <a:spcBef>
                <a:spcPct val="0"/>
              </a:spcBef>
              <a:buNone/>
              <a:defRPr sz="4800" u="sng">
                <a:solidFill>
                  <a:schemeClr val="tx2"/>
                </a:solidFill>
                <a:latin typeface="+mj-lt"/>
                <a:ea typeface="+mj-ea"/>
                <a:cs typeface="+mj-cs"/>
              </a:defRPr>
            </a:lvl1pPr>
          </a:lstStyle>
          <a:p>
            <a:r>
              <a:rPr lang="en-GB" sz="3600" u="none" dirty="0"/>
              <a:t>We’d love your feedback on </a:t>
            </a:r>
          </a:p>
          <a:p>
            <a:r>
              <a:rPr lang="en-GB" sz="3600" u="none" dirty="0"/>
              <a:t>A level Maths</a:t>
            </a:r>
          </a:p>
        </p:txBody>
      </p:sp>
      <p:sp>
        <p:nvSpPr>
          <p:cNvPr id="7" name="TextBox 6">
            <a:extLst>
              <a:ext uri="{FF2B5EF4-FFF2-40B4-BE49-F238E27FC236}">
                <a16:creationId xmlns:a16="http://schemas.microsoft.com/office/drawing/2014/main" id="{AE0F971B-DB8B-A5E3-4744-AE1D9AE3012E}"/>
              </a:ext>
            </a:extLst>
          </p:cNvPr>
          <p:cNvSpPr txBox="1"/>
          <p:nvPr/>
        </p:nvSpPr>
        <p:spPr>
          <a:xfrm>
            <a:off x="400693" y="3991096"/>
            <a:ext cx="4453847" cy="1292662"/>
          </a:xfrm>
          <a:prstGeom prst="rect">
            <a:avLst/>
          </a:prstGeom>
          <a:noFill/>
        </p:spPr>
        <p:txBody>
          <a:bodyPr wrap="square" lIns="0" tIns="0" rIns="0" bIns="0" rtlCol="0">
            <a:spAutoFit/>
          </a:bodyPr>
          <a:lstStyle/>
          <a:p>
            <a:pPr algn="l"/>
            <a:r>
              <a:rPr lang="en-GB" sz="1200" dirty="0">
                <a:solidFill>
                  <a:schemeClr val="tx2"/>
                </a:solidFill>
              </a:rPr>
              <a:t>Your voice can help shape the future of A level Maths.</a:t>
            </a:r>
          </a:p>
          <a:p>
            <a:pPr algn="l"/>
            <a:endParaRPr lang="en-GB" sz="1200" dirty="0">
              <a:solidFill>
                <a:schemeClr val="tx2"/>
              </a:solidFill>
            </a:endParaRPr>
          </a:p>
          <a:p>
            <a:pPr algn="l"/>
            <a:r>
              <a:rPr lang="en-GB" sz="1200" dirty="0">
                <a:solidFill>
                  <a:schemeClr val="tx2"/>
                </a:solidFill>
              </a:rPr>
              <a:t>Scan the QR code or click the </a:t>
            </a:r>
            <a:r>
              <a:rPr lang="en-GB" sz="1200" dirty="0">
                <a:solidFill>
                  <a:schemeClr val="tx2"/>
                </a:solidFill>
                <a:hlinkClick r:id="rId2"/>
              </a:rPr>
              <a:t>link</a:t>
            </a:r>
            <a:r>
              <a:rPr lang="en-GB" sz="1200" dirty="0">
                <a:solidFill>
                  <a:schemeClr val="tx2"/>
                </a:solidFill>
              </a:rPr>
              <a:t> to share your thoughts.</a:t>
            </a:r>
          </a:p>
          <a:p>
            <a:pPr algn="l"/>
            <a:endParaRPr lang="en-GB" sz="1200" dirty="0">
              <a:solidFill>
                <a:schemeClr val="tx2"/>
              </a:solidFill>
            </a:endParaRPr>
          </a:p>
          <a:p>
            <a:pPr algn="l"/>
            <a:r>
              <a:rPr lang="en-GB" sz="1200" dirty="0">
                <a:solidFill>
                  <a:schemeClr val="tx2"/>
                </a:solidFill>
              </a:rPr>
              <a:t>Please complete by </a:t>
            </a:r>
            <a:r>
              <a:rPr lang="en-GB" sz="1200" b="1" dirty="0">
                <a:solidFill>
                  <a:schemeClr val="tx2"/>
                </a:solidFill>
              </a:rPr>
              <a:t>Friday 19</a:t>
            </a:r>
            <a:r>
              <a:rPr lang="en-GB" sz="1200" b="1" baseline="30000" dirty="0">
                <a:solidFill>
                  <a:schemeClr val="tx2"/>
                </a:solidFill>
              </a:rPr>
              <a:t>th</a:t>
            </a:r>
            <a:r>
              <a:rPr lang="en-GB" sz="1200" b="1" dirty="0">
                <a:solidFill>
                  <a:schemeClr val="tx2"/>
                </a:solidFill>
              </a:rPr>
              <a:t> December</a:t>
            </a:r>
            <a:r>
              <a:rPr lang="en-GB" sz="1200" dirty="0">
                <a:solidFill>
                  <a:schemeClr val="tx2"/>
                </a:solidFill>
              </a:rPr>
              <a:t>.</a:t>
            </a:r>
          </a:p>
          <a:p>
            <a:pPr algn="l"/>
            <a:endParaRPr lang="en-GB" sz="1200" i="1" dirty="0">
              <a:solidFill>
                <a:schemeClr val="tx2"/>
              </a:solidFill>
            </a:endParaRPr>
          </a:p>
          <a:p>
            <a:pPr algn="l"/>
            <a:r>
              <a:rPr lang="en-GB" sz="1200" dirty="0">
                <a:solidFill>
                  <a:schemeClr val="tx2"/>
                </a:solidFill>
              </a:rPr>
              <a:t>Thank you for your support.</a:t>
            </a:r>
          </a:p>
        </p:txBody>
      </p:sp>
      <p:sp>
        <p:nvSpPr>
          <p:cNvPr id="10" name="Footer Placeholder 5">
            <a:extLst>
              <a:ext uri="{FF2B5EF4-FFF2-40B4-BE49-F238E27FC236}">
                <a16:creationId xmlns:a16="http://schemas.microsoft.com/office/drawing/2014/main" id="{961DE64E-E3F9-FDC0-7D69-F2EE710B94C5}"/>
              </a:ext>
            </a:extLst>
          </p:cNvPr>
          <p:cNvSpPr txBox="1">
            <a:spLocks/>
          </p:cNvSpPr>
          <p:nvPr/>
        </p:nvSpPr>
        <p:spPr>
          <a:xfrm>
            <a:off x="412624" y="5687034"/>
            <a:ext cx="2703957" cy="313717"/>
          </a:xfrm>
          <a:prstGeom prst="rect">
            <a:avLst/>
          </a:prstGeom>
        </p:spPr>
        <p:txBody>
          <a:bodyPr vert="horz" lIns="0" tIns="0" rIns="0" bIns="0" rtlCol="0" anchor="ctr">
            <a:noAutofit/>
          </a:bodyPr>
          <a:lstStyle>
            <a:defPPr>
              <a:defRPr lang="en-US"/>
            </a:defPPr>
            <a:lvl1pPr>
              <a:defRPr sz="800">
                <a:solidFill>
                  <a:srgbClr val="C1BFFF"/>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 dirty="0"/>
              <a:t>Copyright 2025 Pearson. All rights reserved.</a:t>
            </a:r>
          </a:p>
        </p:txBody>
      </p:sp>
      <p:sp>
        <p:nvSpPr>
          <p:cNvPr id="5" name="Rounded Rectangle 14">
            <a:extLst>
              <a:ext uri="{FF2B5EF4-FFF2-40B4-BE49-F238E27FC236}">
                <a16:creationId xmlns:a16="http://schemas.microsoft.com/office/drawing/2014/main" id="{88E0F9B1-8CF0-D74F-B879-A8F60229E7A8}"/>
              </a:ext>
              <a:ext uri="{C183D7F6-B498-43B3-948B-1728B52AA6E4}">
                <adec:decorative xmlns:adec="http://schemas.microsoft.com/office/drawing/2017/decorative" val="1"/>
              </a:ext>
            </a:extLst>
          </p:cNvPr>
          <p:cNvSpPr/>
          <p:nvPr/>
        </p:nvSpPr>
        <p:spPr bwMode="white">
          <a:xfrm>
            <a:off x="4773711" y="806687"/>
            <a:ext cx="4074288" cy="4968171"/>
          </a:xfrm>
          <a:prstGeom prst="roundRect">
            <a:avLst>
              <a:gd name="adj" fmla="val 411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B71891-4F10-BC9F-A2BF-9C11F0484246}"/>
              </a:ext>
            </a:extLst>
          </p:cNvPr>
          <p:cNvPicPr>
            <a:picLocks noChangeAspect="1"/>
          </p:cNvPicPr>
          <p:nvPr/>
        </p:nvPicPr>
        <p:blipFill>
          <a:blip r:embed="rId3"/>
          <a:srcRect t="79921"/>
          <a:stretch>
            <a:fillRect/>
          </a:stretch>
        </p:blipFill>
        <p:spPr>
          <a:xfrm>
            <a:off x="4897002" y="4726112"/>
            <a:ext cx="3836031" cy="962778"/>
          </a:xfrm>
          <a:prstGeom prst="rect">
            <a:avLst/>
          </a:prstGeom>
        </p:spPr>
      </p:pic>
      <p:pic>
        <p:nvPicPr>
          <p:cNvPr id="11" name="Picture 10" descr="A qr code on a white background&#10;&#10;AI-generated content may be incorrect.">
            <a:extLst>
              <a:ext uri="{FF2B5EF4-FFF2-40B4-BE49-F238E27FC236}">
                <a16:creationId xmlns:a16="http://schemas.microsoft.com/office/drawing/2014/main" id="{992CF7C8-FCAB-DD95-C2E1-1539AF24E87C}"/>
              </a:ext>
            </a:extLst>
          </p:cNvPr>
          <p:cNvPicPr>
            <a:picLocks noChangeAspect="1"/>
          </p:cNvPicPr>
          <p:nvPr/>
        </p:nvPicPr>
        <p:blipFill>
          <a:blip r:embed="rId4"/>
          <a:stretch>
            <a:fillRect/>
          </a:stretch>
        </p:blipFill>
        <p:spPr>
          <a:xfrm>
            <a:off x="4883785" y="887138"/>
            <a:ext cx="3859522" cy="3859522"/>
          </a:xfrm>
          <a:prstGeom prst="rect">
            <a:avLst/>
          </a:prstGeom>
        </p:spPr>
      </p:pic>
    </p:spTree>
    <p:extLst>
      <p:ext uri="{BB962C8B-B14F-4D97-AF65-F5344CB8AC3E}">
        <p14:creationId xmlns:p14="http://schemas.microsoft.com/office/powerpoint/2010/main" val="1711970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1C7BE-00CA-C890-281C-74F103EBCC46}"/>
            </a:ext>
          </a:extLst>
        </p:cNvPr>
        <p:cNvGrpSpPr/>
        <p:nvPr/>
      </p:nvGrpSpPr>
      <p:grpSpPr>
        <a:xfrm>
          <a:off x="0" y="0"/>
          <a:ext cx="0" cy="0"/>
          <a:chOff x="0" y="0"/>
          <a:chExt cx="0" cy="0"/>
        </a:xfrm>
      </p:grpSpPr>
      <p:sp>
        <p:nvSpPr>
          <p:cNvPr id="4" name="Rounded Rectangle 14">
            <a:extLst>
              <a:ext uri="{FF2B5EF4-FFF2-40B4-BE49-F238E27FC236}">
                <a16:creationId xmlns:a16="http://schemas.microsoft.com/office/drawing/2014/main" id="{9DE93E96-B01B-D159-5E0B-98B92D3652F9}"/>
              </a:ext>
              <a:ext uri="{C183D7F6-B498-43B3-948B-1728B52AA6E4}">
                <adec:decorative xmlns:adec="http://schemas.microsoft.com/office/drawing/2017/decorative" val="1"/>
              </a:ext>
            </a:extLst>
          </p:cNvPr>
          <p:cNvSpPr/>
          <p:nvPr/>
        </p:nvSpPr>
        <p:spPr bwMode="white">
          <a:xfrm>
            <a:off x="5529806" y="1662612"/>
            <a:ext cx="3055716" cy="3726128"/>
          </a:xfrm>
          <a:prstGeom prst="roundRect">
            <a:avLst>
              <a:gd name="adj" fmla="val 4117"/>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6" name="TextBox 5">
            <a:extLst>
              <a:ext uri="{FF2B5EF4-FFF2-40B4-BE49-F238E27FC236}">
                <a16:creationId xmlns:a16="http://schemas.microsoft.com/office/drawing/2014/main" id="{41147D92-463D-2335-FB2B-DA5FB6610BF9}"/>
              </a:ext>
            </a:extLst>
          </p:cNvPr>
          <p:cNvSpPr txBox="1"/>
          <p:nvPr/>
        </p:nvSpPr>
        <p:spPr>
          <a:xfrm>
            <a:off x="400693" y="2066775"/>
            <a:ext cx="4546315" cy="1495794"/>
          </a:xfrm>
          <a:prstGeom prst="rect">
            <a:avLst/>
          </a:prstGeom>
        </p:spPr>
        <p:txBody>
          <a:bodyPr vert="horz" lIns="0" tIns="0" rIns="0" bIns="0" rtlCol="0" anchor="t">
            <a:noAutofit/>
          </a:bodyPr>
          <a:lstStyle>
            <a:lvl1pPr>
              <a:lnSpc>
                <a:spcPct val="90000"/>
              </a:lnSpc>
              <a:spcBef>
                <a:spcPct val="0"/>
              </a:spcBef>
              <a:buNone/>
              <a:defRPr sz="4800" u="sng">
                <a:solidFill>
                  <a:schemeClr val="tx2"/>
                </a:solidFill>
                <a:latin typeface="+mj-lt"/>
                <a:ea typeface="+mj-ea"/>
                <a:cs typeface="+mj-cs"/>
              </a:defRPr>
            </a:lvl1pPr>
          </a:lstStyle>
          <a:p>
            <a:r>
              <a:rPr lang="en-GB" sz="3600" u="none" dirty="0">
                <a:solidFill>
                  <a:schemeClr val="tx1"/>
                </a:solidFill>
              </a:rPr>
              <a:t>We’d love your feedback on </a:t>
            </a:r>
          </a:p>
          <a:p>
            <a:r>
              <a:rPr lang="en-GB" sz="3600" u="none" dirty="0">
                <a:solidFill>
                  <a:schemeClr val="tx1"/>
                </a:solidFill>
              </a:rPr>
              <a:t>A level Maths</a:t>
            </a:r>
          </a:p>
        </p:txBody>
      </p:sp>
      <p:sp>
        <p:nvSpPr>
          <p:cNvPr id="7" name="TextBox 6">
            <a:extLst>
              <a:ext uri="{FF2B5EF4-FFF2-40B4-BE49-F238E27FC236}">
                <a16:creationId xmlns:a16="http://schemas.microsoft.com/office/drawing/2014/main" id="{96BE20B5-1521-6664-24F9-EDA28A9C7EA7}"/>
              </a:ext>
            </a:extLst>
          </p:cNvPr>
          <p:cNvSpPr txBox="1"/>
          <p:nvPr/>
        </p:nvSpPr>
        <p:spPr>
          <a:xfrm>
            <a:off x="400693" y="3991096"/>
            <a:ext cx="4453847" cy="1292662"/>
          </a:xfrm>
          <a:prstGeom prst="rect">
            <a:avLst/>
          </a:prstGeom>
          <a:noFill/>
        </p:spPr>
        <p:txBody>
          <a:bodyPr wrap="square" lIns="0" tIns="0" rIns="0" bIns="0" rtlCol="0">
            <a:spAutoFit/>
          </a:bodyPr>
          <a:lstStyle/>
          <a:p>
            <a:pPr algn="l"/>
            <a:r>
              <a:rPr lang="en-GB" sz="1200" dirty="0"/>
              <a:t>Your voice can help shape the future of A level Maths.</a:t>
            </a:r>
          </a:p>
          <a:p>
            <a:pPr algn="l"/>
            <a:endParaRPr lang="en-GB" sz="1200" dirty="0"/>
          </a:p>
          <a:p>
            <a:pPr algn="l"/>
            <a:r>
              <a:rPr lang="en-GB" sz="1200" dirty="0"/>
              <a:t>Scan the QR code or click the </a:t>
            </a:r>
            <a:r>
              <a:rPr lang="en-GB" sz="1200" dirty="0">
                <a:hlinkClick r:id="rId2">
                  <a:extLst>
                    <a:ext uri="{A12FA001-AC4F-418D-AE19-62706E023703}">
                      <ahyp:hlinkClr xmlns:ahyp="http://schemas.microsoft.com/office/drawing/2018/hyperlinkcolor" val="tx"/>
                    </a:ext>
                  </a:extLst>
                </a:hlinkClick>
              </a:rPr>
              <a:t>link</a:t>
            </a:r>
            <a:r>
              <a:rPr lang="en-GB" sz="1200" dirty="0"/>
              <a:t> to share your thoughts.</a:t>
            </a:r>
          </a:p>
          <a:p>
            <a:pPr algn="l"/>
            <a:endParaRPr lang="en-GB" sz="1200" dirty="0"/>
          </a:p>
          <a:p>
            <a:pPr algn="l"/>
            <a:r>
              <a:rPr lang="en-GB" sz="1200" dirty="0"/>
              <a:t>Please complete by </a:t>
            </a:r>
            <a:r>
              <a:rPr lang="en-GB" sz="1200" b="1" dirty="0"/>
              <a:t>Friday 19</a:t>
            </a:r>
            <a:r>
              <a:rPr lang="en-GB" sz="1200" b="1" baseline="30000" dirty="0"/>
              <a:t>th</a:t>
            </a:r>
            <a:r>
              <a:rPr lang="en-GB" sz="1200" b="1" dirty="0"/>
              <a:t> December</a:t>
            </a:r>
            <a:r>
              <a:rPr lang="en-GB" sz="1200" dirty="0"/>
              <a:t>.</a:t>
            </a:r>
          </a:p>
          <a:p>
            <a:pPr algn="l"/>
            <a:endParaRPr lang="en-GB" sz="1200" dirty="0"/>
          </a:p>
          <a:p>
            <a:r>
              <a:rPr lang="en-GB" sz="1200" i="1" dirty="0"/>
              <a:t>It should only take around 10 minutes!</a:t>
            </a:r>
          </a:p>
        </p:txBody>
      </p:sp>
      <p:sp>
        <p:nvSpPr>
          <p:cNvPr id="10" name="Footer Placeholder 5">
            <a:extLst>
              <a:ext uri="{FF2B5EF4-FFF2-40B4-BE49-F238E27FC236}">
                <a16:creationId xmlns:a16="http://schemas.microsoft.com/office/drawing/2014/main" id="{7E330155-9819-62AF-4D15-9D883AB54DE9}"/>
              </a:ext>
            </a:extLst>
          </p:cNvPr>
          <p:cNvSpPr txBox="1">
            <a:spLocks/>
          </p:cNvSpPr>
          <p:nvPr/>
        </p:nvSpPr>
        <p:spPr>
          <a:xfrm>
            <a:off x="412624" y="5687034"/>
            <a:ext cx="2703957" cy="313717"/>
          </a:xfrm>
          <a:prstGeom prst="rect">
            <a:avLst/>
          </a:prstGeom>
        </p:spPr>
        <p:txBody>
          <a:bodyPr vert="horz" lIns="0" tIns="0" rIns="0" bIns="0" rtlCol="0" anchor="ctr">
            <a:noAutofit/>
          </a:bodyPr>
          <a:lstStyle>
            <a:defPPr>
              <a:defRPr lang="en-US"/>
            </a:defPPr>
            <a:lvl1pPr>
              <a:defRPr sz="800">
                <a:solidFill>
                  <a:srgbClr val="C1BFFF"/>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 dirty="0">
                <a:solidFill>
                  <a:schemeClr val="tx1"/>
                </a:solidFill>
              </a:rPr>
              <a:t>Copyright 2025 Pearson. All rights reserved.</a:t>
            </a:r>
          </a:p>
        </p:txBody>
      </p:sp>
      <p:pic>
        <p:nvPicPr>
          <p:cNvPr id="12" name="Picture 11">
            <a:extLst>
              <a:ext uri="{FF2B5EF4-FFF2-40B4-BE49-F238E27FC236}">
                <a16:creationId xmlns:a16="http://schemas.microsoft.com/office/drawing/2014/main" id="{46A4E13A-EB9D-057A-728B-B4812A1A7D7C}"/>
              </a:ext>
            </a:extLst>
          </p:cNvPr>
          <p:cNvPicPr>
            <a:picLocks noChangeAspect="1"/>
          </p:cNvPicPr>
          <p:nvPr/>
        </p:nvPicPr>
        <p:blipFill>
          <a:blip r:embed="rId3"/>
          <a:stretch>
            <a:fillRect/>
          </a:stretch>
        </p:blipFill>
        <p:spPr>
          <a:xfrm>
            <a:off x="329209" y="1199894"/>
            <a:ext cx="1550963" cy="385644"/>
          </a:xfrm>
          <a:prstGeom prst="rect">
            <a:avLst/>
          </a:prstGeom>
        </p:spPr>
      </p:pic>
      <p:pic>
        <p:nvPicPr>
          <p:cNvPr id="2" name="Picture 1">
            <a:extLst>
              <a:ext uri="{FF2B5EF4-FFF2-40B4-BE49-F238E27FC236}">
                <a16:creationId xmlns:a16="http://schemas.microsoft.com/office/drawing/2014/main" id="{04ACB48E-5B6B-3BB7-FBE3-E855BAA22F41}"/>
              </a:ext>
            </a:extLst>
          </p:cNvPr>
          <p:cNvPicPr>
            <a:picLocks noChangeAspect="1"/>
          </p:cNvPicPr>
          <p:nvPr/>
        </p:nvPicPr>
        <p:blipFill>
          <a:blip r:embed="rId4"/>
          <a:srcRect t="79921"/>
          <a:stretch>
            <a:fillRect/>
          </a:stretch>
        </p:blipFill>
        <p:spPr>
          <a:xfrm>
            <a:off x="4867757" y="4931595"/>
            <a:ext cx="3836031" cy="962778"/>
          </a:xfrm>
          <a:prstGeom prst="rect">
            <a:avLst/>
          </a:prstGeom>
        </p:spPr>
      </p:pic>
      <p:pic>
        <p:nvPicPr>
          <p:cNvPr id="3" name="Picture 2" descr="A qr code on a white background&#10;&#10;AI-generated content may be incorrect.">
            <a:extLst>
              <a:ext uri="{FF2B5EF4-FFF2-40B4-BE49-F238E27FC236}">
                <a16:creationId xmlns:a16="http://schemas.microsoft.com/office/drawing/2014/main" id="{D8794EBC-2BDA-A3AE-9CDF-362B152CDDC7}"/>
              </a:ext>
            </a:extLst>
          </p:cNvPr>
          <p:cNvPicPr>
            <a:picLocks noChangeAspect="1"/>
          </p:cNvPicPr>
          <p:nvPr/>
        </p:nvPicPr>
        <p:blipFill>
          <a:blip r:embed="rId5"/>
          <a:stretch>
            <a:fillRect/>
          </a:stretch>
        </p:blipFill>
        <p:spPr>
          <a:xfrm>
            <a:off x="4854540" y="1092621"/>
            <a:ext cx="3859522" cy="3859522"/>
          </a:xfrm>
          <a:prstGeom prst="rect">
            <a:avLst/>
          </a:prstGeom>
        </p:spPr>
      </p:pic>
    </p:spTree>
    <p:extLst>
      <p:ext uri="{BB962C8B-B14F-4D97-AF65-F5344CB8AC3E}">
        <p14:creationId xmlns:p14="http://schemas.microsoft.com/office/powerpoint/2010/main" val="187009547"/>
      </p:ext>
    </p:extLst>
  </p:cSld>
  <p:clrMapOvr>
    <a:masterClrMapping/>
  </p:clrMapOvr>
</p:sld>
</file>

<file path=ppt/theme/theme1.xml><?xml version="1.0" encoding="utf-8"?>
<a:theme xmlns:a="http://schemas.openxmlformats.org/drawingml/2006/main" name="Pearson Theme">
  <a:themeElements>
    <a:clrScheme name="Pearson Theme">
      <a:dk1>
        <a:srgbClr val="000000"/>
      </a:dk1>
      <a:lt1>
        <a:srgbClr val="FFFFFF"/>
      </a:lt1>
      <a:dk2>
        <a:srgbClr val="0D004D"/>
      </a:dk2>
      <a:lt2>
        <a:srgbClr val="FFFFFF"/>
      </a:lt2>
      <a:accent1>
        <a:srgbClr val="B79BFE"/>
      </a:accent1>
      <a:accent2>
        <a:srgbClr val="7950E2"/>
      </a:accent2>
      <a:accent3>
        <a:srgbClr val="56E2E1"/>
      </a:accent3>
      <a:accent4>
        <a:srgbClr val="EC8DE2"/>
      </a:accent4>
      <a:accent5>
        <a:srgbClr val="FFCE00"/>
      </a:accent5>
      <a:accent6>
        <a:srgbClr val="B820A9"/>
      </a:accent6>
      <a:hlink>
        <a:srgbClr val="B79BFE"/>
      </a:hlink>
      <a:folHlink>
        <a:srgbClr val="B79BFE"/>
      </a:folHlink>
    </a:clrScheme>
    <a:fontScheme name="Plus Jakarta Sans SemiBold-Plus Jakarta Sans">
      <a:majorFont>
        <a:latin typeface="Plus Jakarta Sans SemiBold"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lus Jakarta Sans"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9525">
          <a:solidFill>
            <a:schemeClr val="tx2"/>
          </a:solidFill>
        </a:ln>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gn="l">
          <a:defRPr sz="1100" dirty="0" smtClean="0">
            <a:solidFill>
              <a:schemeClr val="tx2"/>
            </a:solidFill>
          </a:defRPr>
        </a:defPPr>
      </a:lstStyle>
    </a:txDef>
  </a:objectDefaults>
  <a:extraClrSchemeLst/>
  <a:custClrLst>
    <a:custClr name="Pearson Purple">
      <a:srgbClr val="0D004D"/>
    </a:custClr>
    <a:custClr name="Amethyst">
      <a:srgbClr val="512EAB"/>
    </a:custClr>
    <a:custClr name="Light Purple">
      <a:srgbClr val="C1BFFF"/>
    </a:custClr>
    <a:custClr name="Fuchsia">
      <a:srgbClr val="DF41CF"/>
    </a:custClr>
    <a:custClr name="Amber">
      <a:srgbClr val="FFCE00"/>
    </a:custClr>
    <a:custClr name="Turquoise">
      <a:srgbClr val="56E2E1"/>
    </a:custClr>
    <a:custClr name="Blank">
      <a:srgbClr val="FFFFFF"/>
    </a:custClr>
    <a:custClr name="Blank">
      <a:srgbClr val="FFFFFF"/>
    </a:custClr>
    <a:custClr name="Blank">
      <a:srgbClr val="FFFFFF"/>
    </a:custClr>
    <a:custClr name="Positive">
      <a:srgbClr val="00C800"/>
    </a:custClr>
    <a:custClr name="Blank">
      <a:srgbClr val="FFFFFF"/>
    </a:custClr>
    <a:custClr name="Blank">
      <a:srgbClr val="FFFFFF"/>
    </a:custClr>
    <a:custClr name="Mist Purple">
      <a:srgbClr val="EDECF6"/>
    </a:custClr>
    <a:custClr name="Fuschia Tint">
      <a:srgbClr val="EFA0E7"/>
    </a:custClr>
    <a:custClr name="Amber Tint">
      <a:srgbClr val="FFE67F"/>
    </a:custClr>
    <a:custClr name="Turquoise Tint">
      <a:srgbClr val="B3F2F1"/>
    </a:custClr>
    <a:custClr name="Blank">
      <a:srgbClr val="FFFFFF"/>
    </a:custClr>
    <a:custClr name="Blank">
      <a:srgbClr val="FFFFFF"/>
    </a:custClr>
    <a:custClr name="Blank">
      <a:srgbClr val="FFFFFF"/>
    </a:custClr>
    <a:custClr name="Negative">
      <a:srgbClr val="FF0000"/>
    </a:custClr>
  </a:custClrLst>
  <a:extLst>
    <a:ext uri="{05A4C25C-085E-4340-85A3-A5531E510DB2}">
      <thm15:themeFamily xmlns:thm15="http://schemas.microsoft.com/office/thememl/2012/main" name="sPearson_PPT-Template-MATER" id="{79B6B0D6-2E33-B34D-A39A-4F3201A2CE45}" vid="{507AAD7F-F5FF-0D46-972D-39A75A18AB3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Plus Jakarta Sans"/>
        <a:font script="Hebr" typeface="Plus Jakart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Pearson Purple">
      <a:srgbClr val="0D004D"/>
    </a:custClr>
    <a:custClr name="Amethyst">
      <a:srgbClr val="512EAB"/>
    </a:custClr>
    <a:custClr name="Light Purple">
      <a:srgbClr val="C1BFFF"/>
    </a:custClr>
    <a:custClr name="Fuchsia">
      <a:srgbClr val="DF41CF"/>
    </a:custClr>
    <a:custClr name="Amber">
      <a:srgbClr val="FFCE00"/>
    </a:custClr>
    <a:custClr name="Turquoise">
      <a:srgbClr val="56E2E1"/>
    </a:custClr>
    <a:custClr name="Blank">
      <a:srgbClr val="FFFFFF"/>
    </a:custClr>
    <a:custClr name="Blank">
      <a:srgbClr val="FFFFFF"/>
    </a:custClr>
    <a:custClr name="Blank">
      <a:srgbClr val="FFFFFF"/>
    </a:custClr>
    <a:custClr name="Positive">
      <a:srgbClr val="00C800"/>
    </a:custClr>
    <a:custClr name="Blank">
      <a:srgbClr val="FFFFFF"/>
    </a:custClr>
    <a:custClr name="Blank">
      <a:srgbClr val="FFFFFF"/>
    </a:custClr>
    <a:custClr name="Mist Purple">
      <a:srgbClr val="EDECF6"/>
    </a:custClr>
    <a:custClr name="Fuschia Tint">
      <a:srgbClr val="EFA0E7"/>
    </a:custClr>
    <a:custClr name="Amber Tint">
      <a:srgbClr val="FFE67F"/>
    </a:custClr>
    <a:custClr name="Turquoise Tint">
      <a:srgbClr val="B3F2F1"/>
    </a:custClr>
    <a:custClr name="Blank">
      <a:srgbClr val="FFFFFF"/>
    </a:custClr>
    <a:custClr name="Blank">
      <a:srgbClr val="FFFFFF"/>
    </a:custClr>
    <a:custClr name="Blank">
      <a:srgbClr val="FFFFFF"/>
    </a:custClr>
    <a:custClr name="Negative">
      <a:srgbClr val="FF0000"/>
    </a:custClr>
  </a:custClr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Plus Jakarta Sans"/>
        <a:font script="Hebr" typeface="Plus Jakart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Plus Jakarta Sans"/>
        <a:font script="Uigh" typeface="Microsoft Uighur"/>
        <a:font script="Geor" typeface="Sylfaen"/>
        <a:font script="Armn" typeface="Plus Jakart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22" ma:contentTypeDescription="Create a new document." ma:contentTypeScope="" ma:versionID="0703fd4451d387282591c876ec77032b">
  <xsd:schema xmlns:xsd="http://www.w3.org/2001/XMLSchema" xmlns:xs="http://www.w3.org/2001/XMLSchema" xmlns:p="http://schemas.microsoft.com/office/2006/metadata/properties" xmlns:ns1="http://schemas.microsoft.com/sharepoint/v3" xmlns:ns2="aef15915-1ad9-4df2-a051-24e841bbfed3" xmlns:ns3="d37093ce-74a9-4ead-ba34-b65f3c860946" targetNamespace="http://schemas.microsoft.com/office/2006/metadata/properties" ma:root="true" ma:fieldsID="12221383759fd5a17a9d21cc9a88d913" ns1:_="" ns2:_="" ns3:_="">
    <xsd:import namespace="http://schemas.microsoft.com/sharepoint/v3"/>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element ref="ns2:MediaServiceBillingMetadata" minOccurs="0"/>
                <xsd:element ref="ns1:_ip_UnifiedCompliancePolicyProperties" minOccurs="0"/>
                <xsd:element ref="ns1:_ip_UnifiedCompliancePolicyUIAction"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element name="_dlc_DocId" ma:index="30" nillable="true" ma:displayName="Document ID Value" ma:description="The value of the document ID assigned to this item." ma:indexed="true" ma:internalName="_dlc_DocId" ma:readOnly="true">
      <xsd:simpleType>
        <xsd:restriction base="dms:Text"/>
      </xsd:simpleType>
    </xsd:element>
    <xsd:element name="_dlc_DocIdUrl" ma:index="3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aef15915-1ad9-4df2-a051-24e841bbfed3">
      <Terms xmlns="http://schemas.microsoft.com/office/infopath/2007/PartnerControls"/>
    </lcf76f155ced4ddcb4097134ff3c332f>
    <TaxCatchAll xmlns="d37093ce-74a9-4ead-ba34-b65f3c860946" xsi:nil="true"/>
    <_ip_UnifiedCompliancePolicyUIAction xmlns="http://schemas.microsoft.com/sharepoint/v3" xsi:nil="true"/>
    <Notes xmlns="aef15915-1ad9-4df2-a051-24e841bbfed3" xsi:nil="true"/>
    <_ip_UnifiedCompliancePolicyProperties xmlns="http://schemas.microsoft.com/sharepoint/v3" xsi:nil="true"/>
    <_dlc_DocId xmlns="d37093ce-74a9-4ead-ba34-b65f3c860946">U4YVJ33HXHVX-1411066255-259466</_dlc_DocId>
    <_dlc_DocIdUrl xmlns="d37093ce-74a9-4ead-ba34-b65f3c860946">
      <Url>https://pearsoneducationinc.sharepoint.com/sites/COREProductQualsTeam/_layouts/15/DocIdRedir.aspx?ID=U4YVJ33HXHVX-1411066255-259466</Url>
      <Description>U4YVJ33HXHVX-1411066255-259466</Description>
    </_dlc_DocIdUrl>
  </documentManagement>
</p:properties>
</file>

<file path=customXml/itemProps1.xml><?xml version="1.0" encoding="utf-8"?>
<ds:datastoreItem xmlns:ds="http://schemas.openxmlformats.org/officeDocument/2006/customXml" ds:itemID="{124A17EF-61E7-4D98-826B-10EC0B18D0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8705B9-25A2-4025-B978-952E41176DE6}">
  <ds:schemaRefs>
    <ds:schemaRef ds:uri="http://schemas.microsoft.com/sharepoint/events"/>
  </ds:schemaRefs>
</ds:datastoreItem>
</file>

<file path=customXml/itemProps3.xml><?xml version="1.0" encoding="utf-8"?>
<ds:datastoreItem xmlns:ds="http://schemas.openxmlformats.org/officeDocument/2006/customXml" ds:itemID="{D5567F57-78B4-46F6-80D2-A007D6BF718A}">
  <ds:schemaRefs>
    <ds:schemaRef ds:uri="http://schemas.microsoft.com/sharepoint/v3/contenttype/forms"/>
  </ds:schemaRefs>
</ds:datastoreItem>
</file>

<file path=customXml/itemProps4.xml><?xml version="1.0" encoding="utf-8"?>
<ds:datastoreItem xmlns:ds="http://schemas.openxmlformats.org/officeDocument/2006/customXml" ds:itemID="{CB632359-E01D-454D-81AF-DC4F0EFDEC38}">
  <ds:schemaRefs>
    <ds:schemaRef ds:uri="http://schemas.microsoft.com/office/2006/documentManagement/types"/>
    <ds:schemaRef ds:uri="http://www.w3.org/XML/1998/namespace"/>
    <ds:schemaRef ds:uri="http://purl.org/dc/dcmitype/"/>
    <ds:schemaRef ds:uri="http://purl.org/dc/terms/"/>
    <ds:schemaRef ds:uri="http://purl.org/dc/elements/1.1/"/>
    <ds:schemaRef ds:uri="http://schemas.microsoft.com/office/infopath/2007/PartnerControls"/>
    <ds:schemaRef ds:uri="http://schemas.microsoft.com/sharepoint/v3"/>
    <ds:schemaRef ds:uri="http://schemas.microsoft.com/office/2006/metadata/properties"/>
    <ds:schemaRef ds:uri="http://schemas.openxmlformats.org/package/2006/metadata/core-properties"/>
    <ds:schemaRef ds:uri="d37093ce-74a9-4ead-ba34-b65f3c860946"/>
    <ds:schemaRef ds:uri="aef15915-1ad9-4df2-a051-24e841bbfed3"/>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Pearson_PPT-Template_MASTER</Template>
  <TotalTime>453</TotalTime>
  <Words>110</Words>
  <Application>Microsoft Office PowerPoint</Application>
  <PresentationFormat>On-screen Show (4:3)</PresentationFormat>
  <Paragraphs>20</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Plus Jakarta Sans SemiBold</vt:lpstr>
      <vt:lpstr>Plus Jakarta Sans</vt:lpstr>
      <vt:lpstr>Wingdings</vt:lpstr>
      <vt:lpstr>Plus Jakarta Sans ExtraLight</vt:lpstr>
      <vt:lpstr>Arial</vt:lpstr>
      <vt:lpstr>Plus Jakarta Sans Medium</vt:lpstr>
      <vt:lpstr>Pearson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Stuart Bullock-Saunders</dc:creator>
  <cp:lastModifiedBy>Stuart Bullock-Saunders</cp:lastModifiedBy>
  <cp:revision>2</cp:revision>
  <dcterms:created xsi:type="dcterms:W3CDTF">2025-11-25T08:48:20Z</dcterms:created>
  <dcterms:modified xsi:type="dcterms:W3CDTF">2025-12-03T10:01:41Z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f8e7ba39-42bf-44b7-ab94-cd3eab8b916d</vt:lpwstr>
  </property>
  <property fmtid="{D5CDD505-2E9C-101B-9397-08002B2CF9AE}" pid="4" name="ContentTypeId">
    <vt:lpwstr>0x010100D545BF2C8BA29D4CA1CF1B28CB215945</vt:lpwstr>
  </property>
</Properties>
</file>