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728" r:id="rId6"/>
  </p:sldMasterIdLst>
  <p:notesMasterIdLst>
    <p:notesMasterId r:id="rId17"/>
  </p:notesMasterIdLst>
  <p:sldIdLst>
    <p:sldId id="2147377982" r:id="rId7"/>
    <p:sldId id="2147377984" r:id="rId8"/>
    <p:sldId id="2147377983" r:id="rId9"/>
    <p:sldId id="351" r:id="rId10"/>
    <p:sldId id="2147377594" r:id="rId11"/>
    <p:sldId id="2147377595" r:id="rId12"/>
    <p:sldId id="2147377597" r:id="rId13"/>
    <p:sldId id="2147377598" r:id="rId14"/>
    <p:sldId id="2147377979" r:id="rId15"/>
    <p:sldId id="3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p Tips" id="{2043ACDB-451D-4E39-B143-1D5E785451E4}">
          <p14:sldIdLst>
            <p14:sldId id="2147377982"/>
            <p14:sldId id="2147377984"/>
            <p14:sldId id="2147377983"/>
            <p14:sldId id="351"/>
            <p14:sldId id="2147377594"/>
            <p14:sldId id="2147377595"/>
            <p14:sldId id="2147377597"/>
            <p14:sldId id="2147377598"/>
          </p14:sldIdLst>
        </p14:section>
        <p14:section name="Support" id="{99BA1095-85AF-4736-881F-C20BEB315819}">
          <p14:sldIdLst>
            <p14:sldId id="2147377979"/>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95F569-F7A5-E8B7-65B0-92A1988408B5}" name="Srinath Sathyanarayana" initials="SS" userId="S::srinath.sathyanarayana@pearson.com::05f45a85-a3b4-4369-8a56-18d79ed47211" providerId="AD"/>
  <p188:author id="{7D2C85E0-BFAF-A601-C4D4-9E8A6F00B0CE}" name="Eustace Ojie" initials="" userId="S::eustace.ojie@pearson.com::76ab8bcc-6bf7-4456-90ca-deb491f501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FA3"/>
    <a:srgbClr val="9E007E"/>
    <a:srgbClr val="6C63FF"/>
    <a:srgbClr val="FFFFFF"/>
    <a:srgbClr val="656465"/>
    <a:srgbClr val="BFBFBF"/>
    <a:srgbClr val="94E6E9"/>
    <a:srgbClr val="F7F7F7"/>
    <a:srgbClr val="FCFDE7"/>
    <a:srgbClr val="FCFD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A66D7-5430-4F70-9C65-1C18492558DE}" v="23" dt="2024-07-29T13:50:53.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2" d="100"/>
          <a:sy n="72" d="100"/>
        </p:scale>
        <p:origin x="4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645078-F904-46C8-A6C3-B0F54B2F506C}" type="datetimeFigureOut">
              <a:rPr lang="en-GB" smtClean="0"/>
              <a:t>19/08/2024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8C922-C2B9-4A89-897E-1C1C9BAE6CC4}" type="slidenum">
              <a:rPr lang="en-GB" smtClean="0"/>
              <a:t>‹#›</a:t>
            </a:fld>
            <a:endParaRPr lang="en-GB"/>
          </a:p>
        </p:txBody>
      </p:sp>
    </p:spTree>
    <p:extLst>
      <p:ext uri="{BB962C8B-B14F-4D97-AF65-F5344CB8AC3E}">
        <p14:creationId xmlns:p14="http://schemas.microsoft.com/office/powerpoint/2010/main" val="53916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teachinglanguages@pearson.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This presentation will take you through the recent changes to the Chinese and Japanese A levels, which were published in July 2024.</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1</a:t>
            </a:fld>
            <a:endParaRPr lang="en-GB"/>
          </a:p>
        </p:txBody>
      </p:sp>
    </p:spTree>
    <p:extLst>
      <p:ext uri="{BB962C8B-B14F-4D97-AF65-F5344CB8AC3E}">
        <p14:creationId xmlns:p14="http://schemas.microsoft.com/office/powerpoint/2010/main" val="4014281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Thank you for listening.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F1D13-1771-6641-9B07-2FC25F0FAF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58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I will give you an overview and reasons for the change, how the assessments for Chinese and Japanese A levels will change. Lastly, I’ll show you where you can find our updated materials and support.</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2</a:t>
            </a:fld>
            <a:endParaRPr lang="en-GB"/>
          </a:p>
        </p:txBody>
      </p:sp>
    </p:spTree>
    <p:extLst>
      <p:ext uri="{BB962C8B-B14F-4D97-AF65-F5344CB8AC3E}">
        <p14:creationId xmlns:p14="http://schemas.microsoft.com/office/powerpoint/2010/main" val="351391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So let’s get started with an overview of the amendment, which was sparked by a consultation run by the Department for Education in 2023. The outcomes aim to make assessments for both Chinese and Japanese more accessible to taught learners.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As a summary, the outcomes are that for first assessment in 2026, comprehension questions (that’s listening and reading tasks) will now be presented and answered in English instead of the target language (unless writing skills are also intentionally being assessed), and that questions about literary works and films which assess Writing will now be presented in both the target language and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Now I’ll walk you through the Paper-by-paper changes to the Chinese A level assessment, which are published on our updated Sample assessment materials. </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3</a:t>
            </a:fld>
            <a:endParaRPr lang="en-GB"/>
          </a:p>
        </p:txBody>
      </p:sp>
    </p:spTree>
    <p:extLst>
      <p:ext uri="{BB962C8B-B14F-4D97-AF65-F5344CB8AC3E}">
        <p14:creationId xmlns:p14="http://schemas.microsoft.com/office/powerpoint/2010/main" val="3417264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For paper 1 (listening and reading comprehension), question titles now appear in English. This also applies to the recording that students will hear. On the answer papers, questions and multiple choice answers will now be presented in English instead of Chinese. Students must now answer the whole of paper 1 in English.</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4</a:t>
            </a:fld>
            <a:endParaRPr lang="en-GB"/>
          </a:p>
        </p:txBody>
      </p:sp>
    </p:spTree>
    <p:extLst>
      <p:ext uri="{BB962C8B-B14F-4D97-AF65-F5344CB8AC3E}">
        <p14:creationId xmlns:p14="http://schemas.microsoft.com/office/powerpoint/2010/main" val="220508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For Paper 2, (response to set works), the rubrics for the tasks, including the translation task, will now appear in English. In addition, Questions about the set works will appear in both Chinese and English. Students are still required to answer the whole of Paper 2 in Chinese.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There are no changes to the assessment of Paper 3, which is the Speaking paper.</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5</a:t>
            </a:fld>
            <a:endParaRPr lang="en-GB"/>
          </a:p>
        </p:txBody>
      </p:sp>
    </p:spTree>
    <p:extLst>
      <p:ext uri="{BB962C8B-B14F-4D97-AF65-F5344CB8AC3E}">
        <p14:creationId xmlns:p14="http://schemas.microsoft.com/office/powerpoint/2010/main" val="164117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PMingLiU" panose="02020500000000000000" pitchFamily="18" charset="-120"/>
                <a:cs typeface="Times New Roman" panose="02020603050405020304" pitchFamily="18" charset="0"/>
              </a:rPr>
              <a:t>Now, let’s run through the changes to Japanese A level.</a:t>
            </a:r>
          </a:p>
          <a:p>
            <a:pPr>
              <a:lnSpc>
                <a:spcPct val="107000"/>
              </a:lnSpc>
              <a:spcAft>
                <a:spcPts val="800"/>
              </a:spcAft>
            </a:pPr>
            <a:r>
              <a:rPr lang="en-GB" sz="1800" dirty="0">
                <a:effectLst/>
                <a:latin typeface="Calibri" panose="020F0502020204030204" pitchFamily="34" charset="0"/>
                <a:ea typeface="PMingLiU" panose="02020500000000000000" pitchFamily="18" charset="-120"/>
                <a:cs typeface="Times New Roman" panose="02020603050405020304" pitchFamily="18" charset="0"/>
              </a:rPr>
              <a:t>Similarly to the Chinese assessments, question titles and question rubrics will now appear in English.</a:t>
            </a:r>
          </a:p>
          <a:p>
            <a:pPr>
              <a:lnSpc>
                <a:spcPct val="107000"/>
              </a:lnSpc>
              <a:spcAft>
                <a:spcPts val="800"/>
              </a:spcAft>
            </a:pPr>
            <a:r>
              <a:rPr lang="en-GB" sz="1800" dirty="0">
                <a:effectLst/>
                <a:latin typeface="Calibri" panose="020F0502020204030204" pitchFamily="34" charset="0"/>
                <a:ea typeface="PMingLiU" panose="02020500000000000000" pitchFamily="18" charset="-120"/>
                <a:cs typeface="Times New Roman" panose="02020603050405020304" pitchFamily="18" charset="0"/>
              </a:rPr>
              <a:t>For Sections A and B (the – translation into English and comprehension tasks), answers must now be in English. For Section B, students are still required to answer in Japanese since writing is intentionally assessed here. It is clearly indicated in bold where students must answer in English, and where students should answer in Japanese.</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6</a:t>
            </a:fld>
            <a:endParaRPr lang="en-GB"/>
          </a:p>
        </p:txBody>
      </p:sp>
    </p:spTree>
    <p:extLst>
      <p:ext uri="{BB962C8B-B14F-4D97-AF65-F5344CB8AC3E}">
        <p14:creationId xmlns:p14="http://schemas.microsoft.com/office/powerpoint/2010/main" val="99062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For Paper 2, all question rubrics will now be in English. Questions about the set works will appear in both Japanese and English. Students are still required to answer the whole of Paper 2 in Japanese.</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7</a:t>
            </a:fld>
            <a:endParaRPr lang="en-GB"/>
          </a:p>
        </p:txBody>
      </p:sp>
    </p:spTree>
    <p:extLst>
      <p:ext uri="{BB962C8B-B14F-4D97-AF65-F5344CB8AC3E}">
        <p14:creationId xmlns:p14="http://schemas.microsoft.com/office/powerpoint/2010/main" val="91732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cs typeface="Times New Roman" panose="02020603050405020304" pitchFamily="18" charset="0"/>
              </a:rPr>
              <a:t>For Paper 3, question titles, questions and rubrics will now be in English. For Section A answers must now be in English. Students must still answer in Japanese for Section B. Again, it is clearly indicated where students are expected to answer in Japanese.</a:t>
            </a:r>
          </a:p>
          <a:p>
            <a:endParaRPr lang="en-GB" dirty="0"/>
          </a:p>
        </p:txBody>
      </p:sp>
      <p:sp>
        <p:nvSpPr>
          <p:cNvPr id="4" name="Slide Number Placeholder 3"/>
          <p:cNvSpPr>
            <a:spLocks noGrp="1"/>
          </p:cNvSpPr>
          <p:nvPr>
            <p:ph type="sldNum" sz="quarter" idx="5"/>
          </p:nvPr>
        </p:nvSpPr>
        <p:spPr/>
        <p:txBody>
          <a:bodyPr/>
          <a:lstStyle/>
          <a:p>
            <a:fld id="{F368C922-C2B9-4A89-897E-1C1C9BAE6CC4}" type="slidenum">
              <a:rPr lang="en-GB" smtClean="0"/>
              <a:t>8</a:t>
            </a:fld>
            <a:endParaRPr lang="en-GB"/>
          </a:p>
        </p:txBody>
      </p:sp>
    </p:spTree>
    <p:extLst>
      <p:ext uri="{BB962C8B-B14F-4D97-AF65-F5344CB8AC3E}">
        <p14:creationId xmlns:p14="http://schemas.microsoft.com/office/powerpoint/2010/main" val="651282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PMingLiU" panose="02020500000000000000" pitchFamily="18" charset="-120"/>
                <a:cs typeface="Times New Roman" panose="02020603050405020304" pitchFamily="18" charset="0"/>
              </a:rPr>
              <a:t>So that wraps up the changes to the Chinese and Japanese A levels for first assessment in 2026. If you would like to see the changes please access our Sample assessment materials for each qualification on our website. There is also a handy guide there which shows the differences between the old and new assessment.</a:t>
            </a:r>
          </a:p>
          <a:p>
            <a:pPr>
              <a:lnSpc>
                <a:spcPct val="107000"/>
              </a:lnSpc>
              <a:spcAft>
                <a:spcPts val="800"/>
              </a:spcAft>
            </a:pPr>
            <a:r>
              <a:rPr lang="en-GB" sz="1800" dirty="0">
                <a:effectLst/>
                <a:latin typeface="Calibri" panose="020F0502020204030204" pitchFamily="34" charset="0"/>
                <a:ea typeface="PMingLiU" panose="02020500000000000000" pitchFamily="18" charset="-120"/>
                <a:cs typeface="Times New Roman" panose="02020603050405020304" pitchFamily="18" charset="0"/>
              </a:rPr>
              <a:t>If you have any further questions about this, feel free to contact our Subject advisor at </a:t>
            </a:r>
            <a:r>
              <a:rPr lang="en-GB" sz="1800" u="sng" dirty="0">
                <a:solidFill>
                  <a:srgbClr val="0563C1"/>
                </a:solidFill>
                <a:effectLst/>
                <a:latin typeface="Calibri" panose="020F0502020204030204" pitchFamily="34" charset="0"/>
                <a:ea typeface="PMingLiU" panose="02020500000000000000" pitchFamily="18" charset="-120"/>
                <a:cs typeface="Times New Roman" panose="02020603050405020304" pitchFamily="18" charset="0"/>
                <a:hlinkClick r:id="rId3"/>
              </a:rPr>
              <a:t>teachinglanguages@pearson.com</a:t>
            </a:r>
            <a:r>
              <a:rPr lang="en-GB" sz="1800" dirty="0">
                <a:effectLst/>
                <a:latin typeface="Calibri" panose="020F0502020204030204" pitchFamily="34" charset="0"/>
                <a:ea typeface="PMingLiU" panose="02020500000000000000" pitchFamily="18" charset="-120"/>
                <a:cs typeface="Times New Roman" panose="02020603050405020304" pitchFamily="18" charset="0"/>
              </a:rPr>
              <a:t>.</a:t>
            </a:r>
          </a:p>
          <a:p>
            <a:pPr marL="171450" marR="0" lvl="0" indent="-171450" algn="l" defTabSz="914400" rtl="0" eaLnBrk="0" fontAlgn="base" latinLnBrk="0" hangingPunct="0">
              <a:lnSpc>
                <a:spcPct val="100000"/>
              </a:lnSpc>
              <a:spcBef>
                <a:spcPct val="30000"/>
              </a:spcBef>
              <a:spcAft>
                <a:spcPct val="0"/>
              </a:spcAft>
              <a:buClrTx/>
              <a:buSzTx/>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F1D13-1771-6641-9B07-2FC25F0FAF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5891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B70DF-C9B8-124C-A5A1-5C17C743A6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968122" y="0"/>
            <a:ext cx="10223878"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25307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119523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727948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1200349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1785336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0341649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343C23-4EBC-0B4A-9BF9-873B52A235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48049" y="0"/>
            <a:ext cx="10249482"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59898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25234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4290574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176186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0"/>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74727"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194395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4"/>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518954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190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2645563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277239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761892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woman working on a laptop on a table.&#10;&#10;Description automatically generated with low confidence">
            <a:extLst>
              <a:ext uri="{FF2B5EF4-FFF2-40B4-BE49-F238E27FC236}">
                <a16:creationId xmlns:a16="http://schemas.microsoft.com/office/drawing/2014/main" id="{E108760E-2A64-6C42-8F96-E7682515D21A}"/>
              </a:ext>
            </a:extLst>
          </p:cNvPr>
          <p:cNvPicPr>
            <a:picLocks noChangeAspect="1"/>
          </p:cNvPicPr>
          <p:nvPr userDrawn="1"/>
        </p:nvPicPr>
        <p:blipFill rotWithShape="1">
          <a:blip r:embed="rId2"/>
          <a:srcRect/>
          <a:stretch/>
        </p:blipFill>
        <p:spPr>
          <a:xfrm>
            <a:off x="1905000" y="0"/>
            <a:ext cx="10287000" cy="6858000"/>
          </a:xfrm>
          <a:prstGeom prst="rect">
            <a:avLst/>
          </a:prstGeom>
        </p:spPr>
      </p:pic>
      <p:sp>
        <p:nvSpPr>
          <p:cNvPr id="6" name="Rectangle 5">
            <a:extLst>
              <a:ext uri="{FF2B5EF4-FFF2-40B4-BE49-F238E27FC236}">
                <a16:creationId xmlns:a16="http://schemas.microsoft.com/office/drawing/2014/main" id="{163B64CE-4EAB-F044-B85C-68C7BCA1FD88}"/>
              </a:ext>
            </a:extLst>
          </p:cNvPr>
          <p:cNvSpPr/>
          <p:nvPr/>
        </p:nvSpPr>
        <p:spPr>
          <a:xfrm>
            <a:off x="989013" y="577850"/>
            <a:ext cx="4094163" cy="3663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pic>
        <p:nvPicPr>
          <p:cNvPr id="7" name="Picture 6" descr="Pearson Logo&#10;&#10;Description automatically generated with medium confidence">
            <a:extLst>
              <a:ext uri="{FF2B5EF4-FFF2-40B4-BE49-F238E27FC236}">
                <a16:creationId xmlns:a16="http://schemas.microsoft.com/office/drawing/2014/main" id="{3AB65259-F1A0-2A4F-B433-2D30793D5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4" y="5497513"/>
            <a:ext cx="15478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Lst>
          </p:cNvPr>
          <p:cNvCxnSpPr>
            <a:cxnSpLocks/>
          </p:cNvCxnSpPr>
          <p:nvPr/>
        </p:nvCxnSpPr>
        <p:spPr>
          <a:xfrm>
            <a:off x="989013" y="565149"/>
            <a:ext cx="0" cy="3676651"/>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4"/>
            <a:ext cx="2743200" cy="365125"/>
          </a:xfrm>
        </p:spPr>
        <p:txBody>
          <a:bodyPr/>
          <a:lstStyle>
            <a:lvl1pPr>
              <a:defRPr/>
            </a:lvl1pPr>
          </a:lstStyle>
          <a:p>
            <a:pPr>
              <a:defRPr/>
            </a:pPr>
            <a:fld id="{3A223C01-11D7-E049-8252-D38AEC7B21E1}" type="slidenum">
              <a:rPr lang="en-US"/>
              <a:pPr>
                <a:defRPr/>
              </a:pPr>
              <a:t>‹#›</a:t>
            </a:fld>
            <a:endParaRPr lang="en-US"/>
          </a:p>
        </p:txBody>
      </p:sp>
      <p:sp>
        <p:nvSpPr>
          <p:cNvPr id="16" name="Subtitle 2"/>
          <p:cNvSpPr>
            <a:spLocks noGrp="1"/>
          </p:cNvSpPr>
          <p:nvPr>
            <p:ph type="subTitle" idx="1"/>
          </p:nvPr>
        </p:nvSpPr>
        <p:spPr>
          <a:xfrm>
            <a:off x="1107441" y="3027682"/>
            <a:ext cx="3809993" cy="1168399"/>
          </a:xfrm>
          <a:prstGeom prst="rect">
            <a:avLst/>
          </a:prstGeom>
          <a:noFill/>
        </p:spPr>
        <p:txBody>
          <a:bodyPr/>
          <a:lstStyle>
            <a:lvl1pPr marL="0" indent="0" algn="l">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2" name="Title 1"/>
          <p:cNvSpPr>
            <a:spLocks noGrp="1"/>
          </p:cNvSpPr>
          <p:nvPr>
            <p:ph type="title"/>
          </p:nvPr>
        </p:nvSpPr>
        <p:spPr>
          <a:xfrm>
            <a:off x="1104765" y="700405"/>
            <a:ext cx="3822835" cy="226631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81929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A71FAE9-C1B8-B140-BFE5-1F27C052AFC0}"/>
              </a:ext>
            </a:extLst>
          </p:cNvPr>
          <p:cNvSpPr>
            <a:spLocks noGrp="1"/>
          </p:cNvSpPr>
          <p:nvPr>
            <p:ph type="pic" sz="quarter" idx="11" hasCustomPrompt="1"/>
          </p:nvPr>
        </p:nvSpPr>
        <p:spPr>
          <a:xfrm>
            <a:off x="1971676" y="14289"/>
            <a:ext cx="10220325" cy="6843713"/>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pic>
        <p:nvPicPr>
          <p:cNvPr id="8" name="Picture 7" descr="Pearson Logo&#10;&#10;Description automatically generated with medium confidence">
            <a:extLst>
              <a:ext uri="{FF2B5EF4-FFF2-40B4-BE49-F238E27FC236}">
                <a16:creationId xmlns:a16="http://schemas.microsoft.com/office/drawing/2014/main" id="{DB102E86-1969-6D47-A759-4EFFEBD89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4" y="5497513"/>
            <a:ext cx="15478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A300EF95-8460-5947-89D1-CA6AF8DAA081}"/>
              </a:ext>
            </a:extLst>
          </p:cNvPr>
          <p:cNvSpPr>
            <a:spLocks noGrp="1"/>
          </p:cNvSpPr>
          <p:nvPr>
            <p:ph type="sldNum" sz="quarter" idx="10"/>
          </p:nvPr>
        </p:nvSpPr>
        <p:spPr/>
        <p:txBody>
          <a:bodyPr/>
          <a:lstStyle>
            <a:lvl1pPr>
              <a:defRPr/>
            </a:lvl1pPr>
          </a:lstStyle>
          <a:p>
            <a:pPr>
              <a:defRPr/>
            </a:pPr>
            <a:fld id="{1BE0104A-9AB8-0446-89F9-4E3E478B7FB3}" type="slidenum">
              <a:rPr lang="en-US"/>
              <a:pPr>
                <a:defRPr/>
              </a:pPr>
              <a:t>‹#›</a:t>
            </a:fld>
            <a:endParaRPr lang="en-US"/>
          </a:p>
        </p:txBody>
      </p:sp>
    </p:spTree>
    <p:extLst>
      <p:ext uri="{BB962C8B-B14F-4D97-AF65-F5344CB8AC3E}">
        <p14:creationId xmlns:p14="http://schemas.microsoft.com/office/powerpoint/2010/main" val="2349144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descr="A dark curly haired young woman wearing headphones working on a laptop.&#10;&#10;Description automatically generated">
            <a:extLst>
              <a:ext uri="{FF2B5EF4-FFF2-40B4-BE49-F238E27FC236}">
                <a16:creationId xmlns:a16="http://schemas.microsoft.com/office/drawing/2014/main" id="{1036BB36-3C99-C34C-B289-33A3A2B0EC2A}"/>
              </a:ext>
            </a:extLst>
          </p:cNvPr>
          <p:cNvPicPr>
            <a:picLocks noChangeAspect="1"/>
          </p:cNvPicPr>
          <p:nvPr userDrawn="1"/>
        </p:nvPicPr>
        <p:blipFill>
          <a:blip r:embed="rId2"/>
          <a:stretch>
            <a:fillRect/>
          </a:stretch>
        </p:blipFill>
        <p:spPr>
          <a:xfrm>
            <a:off x="1893506" y="11151"/>
            <a:ext cx="10298495" cy="6858000"/>
          </a:xfrm>
          <a:prstGeom prst="rect">
            <a:avLst/>
          </a:prstGeom>
        </p:spPr>
      </p:pic>
      <p:sp>
        <p:nvSpPr>
          <p:cNvPr id="4" name="Rectangle 3">
            <a:extLst>
              <a:ext uri="{FF2B5EF4-FFF2-40B4-BE49-F238E27FC236}">
                <a16:creationId xmlns:a16="http://schemas.microsoft.com/office/drawing/2014/main" id="{3D34DD50-A150-F346-8CA6-DC3DFA468690}"/>
              </a:ext>
            </a:extLst>
          </p:cNvPr>
          <p:cNvSpPr/>
          <p:nvPr/>
        </p:nvSpPr>
        <p:spPr>
          <a:xfrm>
            <a:off x="2" y="2244725"/>
            <a:ext cx="4041775"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pic>
        <p:nvPicPr>
          <p:cNvPr id="6" name="Picture 4" descr="Pearson Logo&#10;&#10;Description automatically generated with medium confidence">
            <a:extLst>
              <a:ext uri="{FF2B5EF4-FFF2-40B4-BE49-F238E27FC236}">
                <a16:creationId xmlns:a16="http://schemas.microsoft.com/office/drawing/2014/main" id="{E2D351A7-A44D-7745-8C4C-03503B3DB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4"/>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cxnSp>
        <p:nvCxnSpPr>
          <p:cNvPr id="7" name="Straight Connector 6">
            <a:extLst>
              <a:ext uri="{FF2B5EF4-FFF2-40B4-BE49-F238E27FC236}">
                <a16:creationId xmlns:a16="http://schemas.microsoft.com/office/drawing/2014/main" id="{E17D1088-45D1-4D4A-9A89-7D61BA508D4A}"/>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6B0F900-9AC6-B944-A108-1A54B56FBCBD}"/>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9" name="Rectangle 8">
            <a:extLst>
              <a:ext uri="{FF2B5EF4-FFF2-40B4-BE49-F238E27FC236}">
                <a16:creationId xmlns:a16="http://schemas.microsoft.com/office/drawing/2014/main" id="{8BBB6C28-BA73-ED49-B769-78F692DFEEF8}"/>
              </a:ext>
            </a:extLst>
          </p:cNvPr>
          <p:cNvSpPr/>
          <p:nvPr/>
        </p:nvSpPr>
        <p:spPr>
          <a:xfrm>
            <a:off x="468314" y="1695452"/>
            <a:ext cx="3590925"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3" name="Subtitle 2"/>
          <p:cNvSpPr>
            <a:spLocks noGrp="1"/>
          </p:cNvSpPr>
          <p:nvPr>
            <p:ph type="subTitle" idx="1"/>
          </p:nvPr>
        </p:nvSpPr>
        <p:spPr>
          <a:xfrm>
            <a:off x="580552" y="5130609"/>
            <a:ext cx="3344677" cy="1047169"/>
          </a:xfrm>
          <a:prstGeom prst="rect">
            <a:avLst/>
          </a:prstGeom>
          <a:noFill/>
        </p:spPr>
        <p:txBody>
          <a:bodyPr/>
          <a:lstStyle>
            <a:lvl1pPr marL="0" indent="0" algn="l">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12" name="Title 1"/>
          <p:cNvSpPr>
            <a:spLocks noGrp="1"/>
          </p:cNvSpPr>
          <p:nvPr>
            <p:ph type="ctrTitle"/>
          </p:nvPr>
        </p:nvSpPr>
        <p:spPr>
          <a:xfrm>
            <a:off x="580551" y="1918011"/>
            <a:ext cx="3333528" cy="3166947"/>
          </a:xfrm>
          <a:prstGeom prst="rect">
            <a:avLst/>
          </a:prstGeom>
          <a:noFill/>
        </p:spPr>
        <p:txBody>
          <a:bodyPr anchor="t" anchorCtr="0"/>
          <a:lstStyle>
            <a:lvl1pPr algn="l">
              <a:defRPr sz="4500">
                <a:solidFill>
                  <a:schemeClr val="tx1"/>
                </a:solidFill>
              </a:defRPr>
            </a:lvl1pPr>
          </a:lstStyle>
          <a:p>
            <a:r>
              <a:rPr lang="en-US"/>
              <a:t>Click to edit Master title style</a:t>
            </a:r>
          </a:p>
        </p:txBody>
      </p:sp>
    </p:spTree>
    <p:extLst>
      <p:ext uri="{BB962C8B-B14F-4D97-AF65-F5344CB8AC3E}">
        <p14:creationId xmlns:p14="http://schemas.microsoft.com/office/powerpoint/2010/main" val="3003103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1">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0900EAA3-9446-DB4A-B571-54385A4B82D6}"/>
              </a:ext>
            </a:extLst>
          </p:cNvPr>
          <p:cNvSpPr>
            <a:spLocks noGrp="1"/>
          </p:cNvSpPr>
          <p:nvPr>
            <p:ph type="pic" sz="quarter" idx="11" hasCustomPrompt="1"/>
          </p:nvPr>
        </p:nvSpPr>
        <p:spPr>
          <a:xfrm>
            <a:off x="1898240" y="14289"/>
            <a:ext cx="10293760" cy="6843713"/>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pic>
        <p:nvPicPr>
          <p:cNvPr id="10" name="Picture 9" descr="Pearson Logo&#10;&#10;Description automatically generated with medium confidence">
            <a:extLst>
              <a:ext uri="{FF2B5EF4-FFF2-40B4-BE49-F238E27FC236}">
                <a16:creationId xmlns:a16="http://schemas.microsoft.com/office/drawing/2014/main" id="{73EF2D69-5C87-1045-B1D2-C5325C7A0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4"/>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ECD129E-E1A9-E644-BEAA-BDD35653978E}"/>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2" name="Slide Number Placeholder 5">
            <a:extLst>
              <a:ext uri="{FF2B5EF4-FFF2-40B4-BE49-F238E27FC236}">
                <a16:creationId xmlns:a16="http://schemas.microsoft.com/office/drawing/2014/main" id="{14247EC7-23BF-AA40-9891-6E96CD5F5B23}"/>
              </a:ext>
            </a:extLst>
          </p:cNvPr>
          <p:cNvSpPr>
            <a:spLocks noGrp="1"/>
          </p:cNvSpPr>
          <p:nvPr>
            <p:ph type="sldNum" sz="quarter" idx="10"/>
          </p:nvPr>
        </p:nvSpPr>
        <p:spPr/>
        <p:txBody>
          <a:bodyPr/>
          <a:lstStyle>
            <a:lvl1pPr>
              <a:defRPr/>
            </a:lvl1pPr>
          </a:lstStyle>
          <a:p>
            <a:pPr>
              <a:defRPr/>
            </a:pPr>
            <a:fld id="{2AE1BD45-F546-314D-A112-F46526F08477}" type="slidenum">
              <a:rPr lang="en-US"/>
              <a:pPr>
                <a:defRPr/>
              </a:pPr>
              <a:t>‹#›</a:t>
            </a:fld>
            <a:endParaRPr lang="en-US"/>
          </a:p>
        </p:txBody>
      </p:sp>
    </p:spTree>
    <p:extLst>
      <p:ext uri="{BB962C8B-B14F-4D97-AF65-F5344CB8AC3E}">
        <p14:creationId xmlns:p14="http://schemas.microsoft.com/office/powerpoint/2010/main" val="64920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descr="A man with glasses and a beard sitting on a couch with a computer&#10;&#10;Description automatically generated with medium confidence">
            <a:extLst>
              <a:ext uri="{FF2B5EF4-FFF2-40B4-BE49-F238E27FC236}">
                <a16:creationId xmlns:a16="http://schemas.microsoft.com/office/drawing/2014/main" id="{13A9EBCB-A696-8548-86C6-E4F061F88ADE}"/>
              </a:ext>
            </a:extLst>
          </p:cNvPr>
          <p:cNvPicPr>
            <a:picLocks noChangeAspect="1"/>
          </p:cNvPicPr>
          <p:nvPr userDrawn="1"/>
        </p:nvPicPr>
        <p:blipFill rotWithShape="1">
          <a:blip r:embed="rId2"/>
          <a:srcRect t="4037" r="7846" b="4507"/>
          <a:stretch/>
        </p:blipFill>
        <p:spPr>
          <a:xfrm>
            <a:off x="1993285" y="0"/>
            <a:ext cx="10351116" cy="6858000"/>
          </a:xfrm>
          <a:prstGeom prst="rect">
            <a:avLst/>
          </a:prstGeom>
        </p:spPr>
      </p:pic>
      <p:pic>
        <p:nvPicPr>
          <p:cNvPr id="5" name="Picture 3" descr="Pearson Logo&#10;&#10;Description automatically generated with medium confidence">
            <a:extLst>
              <a:ext uri="{FF2B5EF4-FFF2-40B4-BE49-F238E27FC236}">
                <a16:creationId xmlns:a16="http://schemas.microsoft.com/office/drawing/2014/main" id="{C09C0B44-4507-2345-911C-50084F8F0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6" y="139702"/>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sp>
        <p:nvSpPr>
          <p:cNvPr id="7" name="Rectangle 6">
            <a:extLst>
              <a:ext uri="{FF2B5EF4-FFF2-40B4-BE49-F238E27FC236}">
                <a16:creationId xmlns:a16="http://schemas.microsoft.com/office/drawing/2014/main" id="{862A9720-8D95-D345-AF5F-631F23E63162}"/>
              </a:ext>
            </a:extLst>
          </p:cNvPr>
          <p:cNvSpPr/>
          <p:nvPr/>
        </p:nvSpPr>
        <p:spPr>
          <a:xfrm>
            <a:off x="757239" y="2222500"/>
            <a:ext cx="4392612" cy="40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8" name="Straight Connector 7">
            <a:extLst>
              <a:ext uri="{FF2B5EF4-FFF2-40B4-BE49-F238E27FC236}">
                <a16:creationId xmlns:a16="http://schemas.microsoft.com/office/drawing/2014/main" id="{A91430FE-6CC8-9F4B-8A9D-85A24F74470B}"/>
              </a:ext>
            </a:extLst>
          </p:cNvPr>
          <p:cNvCxnSpPr>
            <a:cxnSpLocks/>
          </p:cNvCxnSpPr>
          <p:nvPr/>
        </p:nvCxnSpPr>
        <p:spPr>
          <a:xfrm>
            <a:off x="747713" y="2247977"/>
            <a:ext cx="0" cy="402113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969383" y="4702290"/>
            <a:ext cx="3979135" cy="1348887"/>
          </a:xfrm>
          <a:prstGeom prst="rect">
            <a:avLst/>
          </a:prstGeom>
        </p:spPr>
        <p:txBody>
          <a:bodyPr anchor="t"/>
          <a:lstStyle>
            <a:lvl1pPr marL="0" indent="0" algn="l">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Title 1"/>
          <p:cNvSpPr>
            <a:spLocks noGrp="1"/>
          </p:cNvSpPr>
          <p:nvPr>
            <p:ph type="title"/>
          </p:nvPr>
        </p:nvSpPr>
        <p:spPr>
          <a:xfrm>
            <a:off x="956850" y="2421629"/>
            <a:ext cx="3978223" cy="226631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4933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3.1">
    <p:spTree>
      <p:nvGrpSpPr>
        <p:cNvPr id="1" name=""/>
        <p:cNvGrpSpPr/>
        <p:nvPr/>
      </p:nvGrpSpPr>
      <p:grpSpPr>
        <a:xfrm>
          <a:off x="0" y="0"/>
          <a:ext cx="0" cy="0"/>
          <a:chOff x="0" y="0"/>
          <a:chExt cx="0" cy="0"/>
        </a:xfrm>
      </p:grpSpPr>
      <p:sp>
        <p:nvSpPr>
          <p:cNvPr id="11" name="Picture Placeholder 15">
            <a:extLst>
              <a:ext uri="{FF2B5EF4-FFF2-40B4-BE49-F238E27FC236}">
                <a16:creationId xmlns:a16="http://schemas.microsoft.com/office/drawing/2014/main" id="{761BA690-FE8C-B746-BF89-25A50EAC9B3E}"/>
              </a:ext>
            </a:extLst>
          </p:cNvPr>
          <p:cNvSpPr>
            <a:spLocks noGrp="1"/>
          </p:cNvSpPr>
          <p:nvPr>
            <p:ph type="pic" sz="quarter" idx="11" hasCustomPrompt="1"/>
          </p:nvPr>
        </p:nvSpPr>
        <p:spPr>
          <a:xfrm>
            <a:off x="1991554" y="14289"/>
            <a:ext cx="10220325" cy="6843713"/>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pic>
        <p:nvPicPr>
          <p:cNvPr id="7" name="Picture 6" descr="Pearson Logo&#10;&#10;Description automatically generated with medium confidence">
            <a:extLst>
              <a:ext uri="{FF2B5EF4-FFF2-40B4-BE49-F238E27FC236}">
                <a16:creationId xmlns:a16="http://schemas.microsoft.com/office/drawing/2014/main" id="{8FF5F658-53EB-0C4B-B8F7-4F11D369C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6" y="139702"/>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1B55EFE5-810E-D24E-85E6-D8C65DAA1452}"/>
              </a:ext>
            </a:extLst>
          </p:cNvPr>
          <p:cNvSpPr>
            <a:spLocks noGrp="1"/>
          </p:cNvSpPr>
          <p:nvPr>
            <p:ph type="sldNum" sz="quarter" idx="10"/>
          </p:nvPr>
        </p:nvSpPr>
        <p:spPr/>
        <p:txBody>
          <a:bodyPr/>
          <a:lstStyle>
            <a:lvl1pPr>
              <a:defRPr/>
            </a:lvl1pPr>
          </a:lstStyle>
          <a:p>
            <a:pPr>
              <a:defRPr/>
            </a:pPr>
            <a:fld id="{71ACA669-379D-D04A-8F8C-BC9C266E00AE}" type="slidenum">
              <a:rPr lang="en-US"/>
              <a:pPr>
                <a:defRPr/>
              </a:pPr>
              <a:t>‹#›</a:t>
            </a:fld>
            <a:endParaRPr lang="en-US"/>
          </a:p>
        </p:txBody>
      </p:sp>
    </p:spTree>
    <p:extLst>
      <p:ext uri="{BB962C8B-B14F-4D97-AF65-F5344CB8AC3E}">
        <p14:creationId xmlns:p14="http://schemas.microsoft.com/office/powerpoint/2010/main" val="188206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884753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Lst>
          </p:cNvPr>
          <p:cNvSpPr/>
          <p:nvPr/>
        </p:nvSpPr>
        <p:spPr>
          <a:xfrm>
            <a:off x="1984377"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pic>
        <p:nvPicPr>
          <p:cNvPr id="3" name="Picture 2" descr="A person sitting at a table&#10;&#10;Description automatically generated with low confidence">
            <a:extLst>
              <a:ext uri="{FF2B5EF4-FFF2-40B4-BE49-F238E27FC236}">
                <a16:creationId xmlns:a16="http://schemas.microsoft.com/office/drawing/2014/main" id="{2D6C6F61-BA41-144D-B6FE-E8A9E2E4B8C0}"/>
              </a:ext>
            </a:extLst>
          </p:cNvPr>
          <p:cNvPicPr>
            <a:picLocks noChangeAspect="1"/>
          </p:cNvPicPr>
          <p:nvPr userDrawn="1"/>
        </p:nvPicPr>
        <p:blipFill rotWithShape="1">
          <a:blip r:embed="rId2"/>
          <a:srcRect l="13571" t="30062" r="25128" b="11244"/>
          <a:stretch/>
        </p:blipFill>
        <p:spPr>
          <a:xfrm>
            <a:off x="0" y="1669773"/>
            <a:ext cx="8128000" cy="5188227"/>
          </a:xfrm>
          <a:prstGeom prst="rect">
            <a:avLst/>
          </a:prstGeom>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cxnSp>
        <p:nvCxnSpPr>
          <p:cNvPr id="6" name="Straight Connector 5">
            <a:extLst>
              <a:ext uri="{FF2B5EF4-FFF2-40B4-BE49-F238E27FC236}">
                <a16:creationId xmlns:a16="http://schemas.microsoft.com/office/drawing/2014/main" id="{E2D77FD4-D276-424C-88E8-25E8B8431904}"/>
              </a:ext>
            </a:extLst>
          </p:cNvPr>
          <p:cNvCxnSpPr>
            <a:cxnSpLocks/>
          </p:cNvCxnSpPr>
          <p:nvPr/>
        </p:nvCxnSpPr>
        <p:spPr>
          <a:xfrm>
            <a:off x="7513639" y="568326"/>
            <a:ext cx="0" cy="460375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CC425CF-E238-E348-89D2-D88E0270CBE9}"/>
              </a:ext>
            </a:extLst>
          </p:cNvPr>
          <p:cNvSpPr/>
          <p:nvPr/>
        </p:nvSpPr>
        <p:spPr>
          <a:xfrm>
            <a:off x="7550149" y="568326"/>
            <a:ext cx="3589339"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pic>
        <p:nvPicPr>
          <p:cNvPr id="8" name="Picture 7" descr="Pearson Logo&#10;&#10;Description automatically generated with medium confidence">
            <a:extLst>
              <a:ext uri="{FF2B5EF4-FFF2-40B4-BE49-F238E27FC236}">
                <a16:creationId xmlns:a16="http://schemas.microsoft.com/office/drawing/2014/main" id="{EFAE6E9B-DFFB-9D4C-884F-65F4D0A12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4"/>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D19E820-DD47-D74A-939B-4B45CA9D8B57}"/>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21" name="Subtitle 2"/>
          <p:cNvSpPr>
            <a:spLocks noGrp="1"/>
          </p:cNvSpPr>
          <p:nvPr>
            <p:ph type="subTitle" idx="1"/>
          </p:nvPr>
        </p:nvSpPr>
        <p:spPr>
          <a:xfrm>
            <a:off x="7661576" y="4004336"/>
            <a:ext cx="3344677" cy="1047169"/>
          </a:xfrm>
          <a:prstGeom prst="rect">
            <a:avLst/>
          </a:prstGeom>
          <a:noFill/>
        </p:spPr>
        <p:txBody>
          <a:bodyPr/>
          <a:lstStyle>
            <a:lvl1pPr marL="0" indent="0" algn="l">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13" name="Title 1"/>
          <p:cNvSpPr>
            <a:spLocks noGrp="1"/>
          </p:cNvSpPr>
          <p:nvPr>
            <p:ph type="ctrTitle"/>
          </p:nvPr>
        </p:nvSpPr>
        <p:spPr>
          <a:xfrm>
            <a:off x="7661575" y="791738"/>
            <a:ext cx="3333528" cy="3486711"/>
          </a:xfrm>
          <a:prstGeom prst="rect">
            <a:avLst/>
          </a:prstGeom>
          <a:noFill/>
        </p:spPr>
        <p:txBody>
          <a:bodyPr anchor="t" anchorCtr="0"/>
          <a:lstStyle>
            <a:lvl1pPr algn="l">
              <a:defRPr sz="4500">
                <a:solidFill>
                  <a:schemeClr val="tx1"/>
                </a:solidFill>
              </a:defRPr>
            </a:lvl1pPr>
          </a:lstStyle>
          <a:p>
            <a:r>
              <a:rPr lang="en-US"/>
              <a:t>Click to edit Master title style</a:t>
            </a:r>
          </a:p>
        </p:txBody>
      </p:sp>
    </p:spTree>
    <p:extLst>
      <p:ext uri="{BB962C8B-B14F-4D97-AF65-F5344CB8AC3E}">
        <p14:creationId xmlns:p14="http://schemas.microsoft.com/office/powerpoint/2010/main" val="329494329"/>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Lst>
          </p:cNvPr>
          <p:cNvSpPr/>
          <p:nvPr/>
        </p:nvSpPr>
        <p:spPr>
          <a:xfrm>
            <a:off x="1984377"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5" name="Rectangle 4">
            <a:extLst>
              <a:ext uri="{FF2B5EF4-FFF2-40B4-BE49-F238E27FC236}">
                <a16:creationId xmlns:a16="http://schemas.microsoft.com/office/drawing/2014/main" id="{133199F5-F834-8D47-A789-D89AD268BC33}"/>
              </a:ext>
            </a:extLst>
          </p:cNvPr>
          <p:cNvSpPr/>
          <p:nvPr/>
        </p:nvSpPr>
        <p:spPr>
          <a:xfrm>
            <a:off x="0" y="1706564"/>
            <a:ext cx="8731251" cy="51514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710814"/>
            <a:ext cx="8701547" cy="513290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pic>
        <p:nvPicPr>
          <p:cNvPr id="10" name="Picture 9" descr="Pearson Logo&#10;&#10;Description automatically generated with medium confidence">
            <a:extLst>
              <a:ext uri="{FF2B5EF4-FFF2-40B4-BE49-F238E27FC236}">
                <a16:creationId xmlns:a16="http://schemas.microsoft.com/office/drawing/2014/main" id="{7A9DC1FD-8034-E548-95C2-CD957F1D0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4"/>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2839B8F-D638-0741-BB57-07FD6FB44296}"/>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Tree>
    <p:extLst>
      <p:ext uri="{BB962C8B-B14F-4D97-AF65-F5344CB8AC3E}">
        <p14:creationId xmlns:p14="http://schemas.microsoft.com/office/powerpoint/2010/main" val="1349181090"/>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Lst>
          </p:cNvPr>
          <p:cNvSpPr/>
          <p:nvPr/>
        </p:nvSpPr>
        <p:spPr>
          <a:xfrm>
            <a:off x="2" y="555625"/>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5" name="Straight Connector 4">
            <a:extLst>
              <a:ext uri="{FF2B5EF4-FFF2-40B4-BE49-F238E27FC236}">
                <a16:creationId xmlns:a16="http://schemas.microsoft.com/office/drawing/2014/main" id="{4AC23712-3DEB-F145-81F4-D8A1E3A471B2}"/>
              </a:ext>
            </a:extLst>
          </p:cNvPr>
          <p:cNvCxnSpPr>
            <a:cxnSpLocks/>
          </p:cNvCxnSpPr>
          <p:nvPr/>
        </p:nvCxnSpPr>
        <p:spPr>
          <a:xfrm>
            <a:off x="1036639" y="555626"/>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
        <p:nvSpPr>
          <p:cNvPr id="8" name="Text Placeholder 3"/>
          <p:cNvSpPr>
            <a:spLocks noGrp="1"/>
          </p:cNvSpPr>
          <p:nvPr>
            <p:ph type="body" sz="half" idx="14"/>
          </p:nvPr>
        </p:nvSpPr>
        <p:spPr>
          <a:xfrm>
            <a:off x="1183729" y="1828800"/>
            <a:ext cx="9966872" cy="3927979"/>
          </a:xfrm>
          <a:prstGeom prst="rect">
            <a:avLst/>
          </a:prstGeom>
        </p:spPr>
        <p:txBody>
          <a:bodyPr>
            <a:normAutofit/>
          </a:bodyPr>
          <a:lstStyle>
            <a:lvl1pPr marL="0" marR="0" indent="0" algn="l" defTabSz="685783" rtl="0" eaLnBrk="1" fontAlgn="auto" latinLnBrk="0" hangingPunct="1">
              <a:lnSpc>
                <a:spcPct val="90000"/>
              </a:lnSpc>
              <a:spcBef>
                <a:spcPts val="751"/>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a:p>
            <a:pPr marL="0" marR="0" lvl="0" indent="0" algn="l" defTabSz="685783" rtl="0" eaLnBrk="1" fontAlgn="auto" latinLnBrk="0" hangingPunct="1">
              <a:lnSpc>
                <a:spcPct val="90000"/>
              </a:lnSpc>
              <a:spcBef>
                <a:spcPts val="751"/>
              </a:spcBef>
              <a:spcAft>
                <a:spcPts val="1200"/>
              </a:spcAft>
              <a:buClrTx/>
              <a:buSzTx/>
              <a:buFontTx/>
              <a:buNone/>
              <a:tabLst/>
              <a:defRPr/>
            </a:pPr>
            <a:r>
              <a:rPr lang="en-US"/>
              <a:t>Click to edit Master text styles</a:t>
            </a:r>
          </a:p>
          <a:p>
            <a:pPr lvl="0"/>
            <a:endParaRPr lang="en-US"/>
          </a:p>
        </p:txBody>
      </p:sp>
      <p:sp>
        <p:nvSpPr>
          <p:cNvPr id="3" name="Title 1"/>
          <p:cNvSpPr>
            <a:spLocks noGrp="1"/>
          </p:cNvSpPr>
          <p:nvPr>
            <p:ph type="title"/>
          </p:nvPr>
        </p:nvSpPr>
        <p:spPr>
          <a:xfrm>
            <a:off x="1183730" y="571501"/>
            <a:ext cx="9966871" cy="1119188"/>
          </a:xfrm>
          <a:prstGeom prst="rect">
            <a:avLst/>
          </a:prstGeom>
        </p:spPr>
        <p:txBody>
          <a:bodyPr anchor="ctr"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982989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Lst>
          </p:cNvPr>
          <p:cNvSpPr/>
          <p:nvPr/>
        </p:nvSpPr>
        <p:spPr>
          <a:xfrm>
            <a:off x="11142922" y="555625"/>
            <a:ext cx="1049079"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5" name="Straight Connector 4">
            <a:extLst>
              <a:ext uri="{FF2B5EF4-FFF2-40B4-BE49-F238E27FC236}">
                <a16:creationId xmlns:a16="http://schemas.microsoft.com/office/drawing/2014/main" id="{A9563D79-D413-6C4E-AF46-45AD23481DA0}"/>
              </a:ext>
            </a:extLst>
          </p:cNvPr>
          <p:cNvCxnSpPr>
            <a:cxnSpLocks/>
          </p:cNvCxnSpPr>
          <p:nvPr/>
        </p:nvCxnSpPr>
        <p:spPr>
          <a:xfrm>
            <a:off x="11131549" y="555626"/>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
        <p:nvSpPr>
          <p:cNvPr id="8" name="Text Placeholder 3"/>
          <p:cNvSpPr>
            <a:spLocks noGrp="1"/>
          </p:cNvSpPr>
          <p:nvPr>
            <p:ph type="body" sz="half" idx="14"/>
          </p:nvPr>
        </p:nvSpPr>
        <p:spPr>
          <a:xfrm>
            <a:off x="1000849" y="1778000"/>
            <a:ext cx="9966872" cy="3978779"/>
          </a:xfrm>
          <a:prstGeom prst="rect">
            <a:avLst/>
          </a:prstGeom>
        </p:spPr>
        <p:txBody>
          <a:bodyPr>
            <a:normAutofit/>
          </a:bodyPr>
          <a:lstStyle>
            <a:lvl1pPr marL="0" marR="0" indent="0" algn="l" defTabSz="685783" rtl="0" eaLnBrk="1" fontAlgn="auto" latinLnBrk="0" hangingPunct="1">
              <a:lnSpc>
                <a:spcPct val="90000"/>
              </a:lnSpc>
              <a:spcBef>
                <a:spcPts val="751"/>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a:p>
            <a:pPr marL="0" marR="0" lvl="0" indent="0" algn="l" defTabSz="685783" rtl="0" eaLnBrk="1" fontAlgn="auto" latinLnBrk="0" hangingPunct="1">
              <a:lnSpc>
                <a:spcPct val="90000"/>
              </a:lnSpc>
              <a:spcBef>
                <a:spcPts val="751"/>
              </a:spcBef>
              <a:spcAft>
                <a:spcPts val="1200"/>
              </a:spcAft>
              <a:buClrTx/>
              <a:buSzTx/>
              <a:buFontTx/>
              <a:buNone/>
              <a:tabLst/>
              <a:defRPr/>
            </a:pPr>
            <a:r>
              <a:rPr lang="en-US"/>
              <a:t>Click to edit Master text styles</a:t>
            </a:r>
          </a:p>
          <a:p>
            <a:pPr lvl="0"/>
            <a:endParaRPr lang="en-US"/>
          </a:p>
        </p:txBody>
      </p:sp>
      <p:sp>
        <p:nvSpPr>
          <p:cNvPr id="3" name="Title 1"/>
          <p:cNvSpPr>
            <a:spLocks noGrp="1"/>
          </p:cNvSpPr>
          <p:nvPr>
            <p:ph type="title"/>
          </p:nvPr>
        </p:nvSpPr>
        <p:spPr>
          <a:xfrm>
            <a:off x="1000850" y="571501"/>
            <a:ext cx="9966871" cy="1119188"/>
          </a:xfrm>
          <a:prstGeom prst="rect">
            <a:avLst/>
          </a:prstGeom>
        </p:spPr>
        <p:txBody>
          <a:bodyPr anchor="ctr"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369363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Lst>
          </p:cNvPr>
          <p:cNvSpPr/>
          <p:nvPr/>
        </p:nvSpPr>
        <p:spPr>
          <a:xfrm>
            <a:off x="2" y="555625"/>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6" name="Straight Connector 5">
            <a:extLst>
              <a:ext uri="{FF2B5EF4-FFF2-40B4-BE49-F238E27FC236}">
                <a16:creationId xmlns:a16="http://schemas.microsoft.com/office/drawing/2014/main" id="{77829038-C33E-E14F-A39E-A9A3AB5CFBF1}"/>
              </a:ext>
            </a:extLst>
          </p:cNvPr>
          <p:cNvCxnSpPr>
            <a:cxnSpLocks/>
          </p:cNvCxnSpPr>
          <p:nvPr/>
        </p:nvCxnSpPr>
        <p:spPr>
          <a:xfrm>
            <a:off x="1036639" y="555626"/>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
        <p:nvSpPr>
          <p:cNvPr id="9" name="Text Placeholder 3"/>
          <p:cNvSpPr>
            <a:spLocks noGrp="1"/>
          </p:cNvSpPr>
          <p:nvPr>
            <p:ph type="body" sz="half" idx="15"/>
          </p:nvPr>
        </p:nvSpPr>
        <p:spPr>
          <a:xfrm>
            <a:off x="6096000" y="1828800"/>
            <a:ext cx="4748720" cy="3927979"/>
          </a:xfrm>
          <a:prstGeom prst="rect">
            <a:avLst/>
          </a:prstGeom>
        </p:spPr>
        <p:txBody>
          <a:bodyPr>
            <a:normAutofit/>
          </a:bodyPr>
          <a:lstStyle>
            <a:lvl1pPr marL="285744" marR="0" indent="-285744" algn="l" defTabSz="685783" rtl="0" eaLnBrk="1" fontAlgn="auto" latinLnBrk="0" hangingPunct="1">
              <a:lnSpc>
                <a:spcPct val="90000"/>
              </a:lnSpc>
              <a:spcBef>
                <a:spcPts val="751"/>
              </a:spcBef>
              <a:spcAft>
                <a:spcPts val="1200"/>
              </a:spcAft>
              <a:buClrTx/>
              <a:buSzTx/>
              <a:buFont typeface="Arial" panose="020B0604020202020204" pitchFamily="34" charset="0"/>
              <a:buChar char="•"/>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marL="285744" marR="0" lvl="0" indent="-285744" algn="l" defTabSz="685783" rtl="0" eaLnBrk="1" fontAlgn="auto" latinLnBrk="0" hangingPunct="1">
              <a:lnSpc>
                <a:spcPct val="90000"/>
              </a:lnSpc>
              <a:spcBef>
                <a:spcPts val="751"/>
              </a:spcBef>
              <a:spcAft>
                <a:spcPts val="1200"/>
              </a:spcAft>
              <a:buClrTx/>
              <a:buSzTx/>
              <a:buFont typeface="Arial" panose="020B0604020202020204" pitchFamily="34" charset="0"/>
              <a:buChar char="•"/>
              <a:tabLst/>
              <a:defRPr/>
            </a:pPr>
            <a:r>
              <a:rPr lang="en-US"/>
              <a:t>Click to edit Master text styles</a:t>
            </a:r>
          </a:p>
          <a:p>
            <a:pPr marL="285744" marR="0" lvl="0" indent="-285744" algn="l" defTabSz="685783" rtl="0" eaLnBrk="1" fontAlgn="auto" latinLnBrk="0" hangingPunct="1">
              <a:lnSpc>
                <a:spcPct val="90000"/>
              </a:lnSpc>
              <a:spcBef>
                <a:spcPts val="751"/>
              </a:spcBef>
              <a:spcAft>
                <a:spcPts val="1200"/>
              </a:spcAft>
              <a:buClrTx/>
              <a:buSzTx/>
              <a:buFont typeface="Arial" panose="020B0604020202020204" pitchFamily="34" charset="0"/>
              <a:buChar char="•"/>
              <a:tabLst/>
              <a:defRPr/>
            </a:pPr>
            <a:r>
              <a:rPr lang="en-US"/>
              <a:t>Click to edit Master text styles</a:t>
            </a:r>
          </a:p>
          <a:p>
            <a:pPr lvl="0"/>
            <a:endParaRPr lang="en-US"/>
          </a:p>
        </p:txBody>
      </p:sp>
      <p:sp>
        <p:nvSpPr>
          <p:cNvPr id="8" name="Text Placeholder 3"/>
          <p:cNvSpPr>
            <a:spLocks noGrp="1"/>
          </p:cNvSpPr>
          <p:nvPr>
            <p:ph type="body" sz="half" idx="14"/>
          </p:nvPr>
        </p:nvSpPr>
        <p:spPr>
          <a:xfrm>
            <a:off x="1183731" y="1828800"/>
            <a:ext cx="4748720" cy="3927979"/>
          </a:xfrm>
          <a:prstGeom prst="rect">
            <a:avLst/>
          </a:prstGeom>
        </p:spPr>
        <p:txBody>
          <a:bodyPr>
            <a:normAutofit/>
          </a:bodyPr>
          <a:lstStyle>
            <a:lvl1pPr marL="285744" marR="0" indent="-285744" algn="l" defTabSz="685783" rtl="0" eaLnBrk="1" fontAlgn="auto" latinLnBrk="0" hangingPunct="1">
              <a:lnSpc>
                <a:spcPct val="90000"/>
              </a:lnSpc>
              <a:spcBef>
                <a:spcPts val="751"/>
              </a:spcBef>
              <a:spcAft>
                <a:spcPts val="1200"/>
              </a:spcAft>
              <a:buClrTx/>
              <a:buSzTx/>
              <a:buFont typeface="Arial" panose="020B0604020202020204" pitchFamily="34" charset="0"/>
              <a:buChar char="•"/>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a:p>
            <a:pPr marL="285744" marR="0" lvl="0" indent="-285744" algn="l" defTabSz="685783" rtl="0" eaLnBrk="1" fontAlgn="auto" latinLnBrk="0" hangingPunct="1">
              <a:lnSpc>
                <a:spcPct val="90000"/>
              </a:lnSpc>
              <a:spcBef>
                <a:spcPts val="751"/>
              </a:spcBef>
              <a:spcAft>
                <a:spcPts val="1200"/>
              </a:spcAft>
              <a:buClrTx/>
              <a:buSzTx/>
              <a:buFont typeface="Arial" panose="020B0604020202020204" pitchFamily="34" charset="0"/>
              <a:buChar char="•"/>
              <a:tabLst/>
              <a:defRPr/>
            </a:pPr>
            <a:r>
              <a:rPr lang="en-US"/>
              <a:t>Click to edit Master text styles</a:t>
            </a:r>
          </a:p>
          <a:p>
            <a:pPr lvl="0"/>
            <a:endParaRPr lang="en-US"/>
          </a:p>
        </p:txBody>
      </p:sp>
      <p:sp>
        <p:nvSpPr>
          <p:cNvPr id="3" name="Title 1"/>
          <p:cNvSpPr>
            <a:spLocks noGrp="1"/>
          </p:cNvSpPr>
          <p:nvPr>
            <p:ph type="title"/>
          </p:nvPr>
        </p:nvSpPr>
        <p:spPr>
          <a:xfrm>
            <a:off x="1183730" y="571501"/>
            <a:ext cx="9966871" cy="1119188"/>
          </a:xfrm>
          <a:prstGeom prst="rect">
            <a:avLst/>
          </a:prstGeom>
        </p:spPr>
        <p:txBody>
          <a:bodyPr anchor="ctr"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516549240"/>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pic>
        <p:nvPicPr>
          <p:cNvPr id="3" name="Picture 2" descr="Three people looking at a piece of paper&#10;&#10;Description automatically generated with low confidence">
            <a:extLst>
              <a:ext uri="{FF2B5EF4-FFF2-40B4-BE49-F238E27FC236}">
                <a16:creationId xmlns:a16="http://schemas.microsoft.com/office/drawing/2014/main" id="{6D0442BF-1B48-8B43-BC34-80C73F38FC7A}"/>
              </a:ext>
            </a:extLst>
          </p:cNvPr>
          <p:cNvPicPr>
            <a:picLocks noChangeAspect="1"/>
          </p:cNvPicPr>
          <p:nvPr userDrawn="1"/>
        </p:nvPicPr>
        <p:blipFill rotWithShape="1">
          <a:blip r:embed="rId2"/>
          <a:srcRect l="13350" t="1" r="273" b="16811"/>
          <a:stretch/>
        </p:blipFill>
        <p:spPr>
          <a:xfrm>
            <a:off x="2226367"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Lst>
          </p:cNvPr>
          <p:cNvSpPr/>
          <p:nvPr userDrawn="1"/>
        </p:nvSpPr>
        <p:spPr>
          <a:xfrm>
            <a:off x="0" y="2257065"/>
            <a:ext cx="4064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10208821" y="1"/>
            <a:ext cx="1983179" cy="16981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6" name="Rectangle 5">
            <a:extLst>
              <a:ext uri="{FF2B5EF4-FFF2-40B4-BE49-F238E27FC236}">
                <a16:creationId xmlns:a16="http://schemas.microsoft.com/office/drawing/2014/main" id="{E0773250-8295-4A4A-B23C-4614C545CBF4}"/>
              </a:ext>
            </a:extLst>
          </p:cNvPr>
          <p:cNvSpPr/>
          <p:nvPr/>
        </p:nvSpPr>
        <p:spPr>
          <a:xfrm>
            <a:off x="674559" y="1678331"/>
            <a:ext cx="4418304"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686917" y="1678329"/>
            <a:ext cx="0" cy="469932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half" idx="14"/>
          </p:nvPr>
        </p:nvSpPr>
        <p:spPr>
          <a:xfrm>
            <a:off x="839451" y="3429001"/>
            <a:ext cx="4149240" cy="2775031"/>
          </a:xfrm>
          <a:prstGeom prst="rect">
            <a:avLst/>
          </a:prstGeom>
        </p:spPr>
        <p:txBody>
          <a:bodyPr>
            <a:normAutofit/>
          </a:bodyPr>
          <a:lstStyle>
            <a:lvl1pPr marL="0" marR="0" indent="0" algn="l" defTabSz="685783" rtl="0" eaLnBrk="1" fontAlgn="auto" latinLnBrk="0" hangingPunct="1">
              <a:lnSpc>
                <a:spcPct val="90000"/>
              </a:lnSpc>
              <a:spcBef>
                <a:spcPts val="751"/>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endParaRPr lang="en-US"/>
          </a:p>
        </p:txBody>
      </p:sp>
      <p:sp>
        <p:nvSpPr>
          <p:cNvPr id="5" name="Title 1"/>
          <p:cNvSpPr>
            <a:spLocks noGrp="1"/>
          </p:cNvSpPr>
          <p:nvPr>
            <p:ph type="title"/>
          </p:nvPr>
        </p:nvSpPr>
        <p:spPr>
          <a:xfrm>
            <a:off x="839449" y="1793266"/>
            <a:ext cx="4146891" cy="1635735"/>
          </a:xfrm>
          <a:prstGeom prst="rect">
            <a:avLst/>
          </a:prstGeom>
        </p:spPr>
        <p:txBody>
          <a:bodyPr anchor="ctr"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849646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with photo 1.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E96EC9-A5FE-9449-A973-644128A0E481}"/>
              </a:ext>
            </a:extLst>
          </p:cNvPr>
          <p:cNvSpPr/>
          <p:nvPr userDrawn="1"/>
        </p:nvSpPr>
        <p:spPr>
          <a:xfrm>
            <a:off x="2291788" y="1"/>
            <a:ext cx="8916445" cy="57121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2" name="Picture Placeholder 15">
            <a:extLst>
              <a:ext uri="{FF2B5EF4-FFF2-40B4-BE49-F238E27FC236}">
                <a16:creationId xmlns:a16="http://schemas.microsoft.com/office/drawing/2014/main" id="{9B41BB31-88FF-E84E-BE7D-9BF8BFD31B46}"/>
              </a:ext>
            </a:extLst>
          </p:cNvPr>
          <p:cNvSpPr>
            <a:spLocks noGrp="1"/>
          </p:cNvSpPr>
          <p:nvPr>
            <p:ph type="pic" sz="quarter" idx="11" hasCustomPrompt="1"/>
          </p:nvPr>
        </p:nvSpPr>
        <p:spPr>
          <a:xfrm>
            <a:off x="2286001" y="1"/>
            <a:ext cx="8922775" cy="5707627"/>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171553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pic>
        <p:nvPicPr>
          <p:cNvPr id="3" name="Picture 2" descr="A learner writing an a glass wall with a marker&#10;&#10;Description automatically generated">
            <a:extLst>
              <a:ext uri="{FF2B5EF4-FFF2-40B4-BE49-F238E27FC236}">
                <a16:creationId xmlns:a16="http://schemas.microsoft.com/office/drawing/2014/main" id="{0E494689-C6C2-A64B-8C35-09134E0C51D7}"/>
              </a:ext>
            </a:extLst>
          </p:cNvPr>
          <p:cNvPicPr>
            <a:picLocks noChangeAspect="1"/>
          </p:cNvPicPr>
          <p:nvPr userDrawn="1"/>
        </p:nvPicPr>
        <p:blipFill rotWithShape="1">
          <a:blip r:embed="rId2"/>
          <a:srcRect l="-183" t="5696" r="-1"/>
          <a:stretch/>
        </p:blipFill>
        <p:spPr>
          <a:xfrm>
            <a:off x="974035"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Lst>
          </p:cNvPr>
          <p:cNvSpPr/>
          <p:nvPr userDrawn="1"/>
        </p:nvSpPr>
        <p:spPr>
          <a:xfrm>
            <a:off x="8166266" y="2257065"/>
            <a:ext cx="4025735"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1" y="1"/>
            <a:ext cx="1983179" cy="16981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6" name="Rectangle 5">
            <a:extLst>
              <a:ext uri="{FF2B5EF4-FFF2-40B4-BE49-F238E27FC236}">
                <a16:creationId xmlns:a16="http://schemas.microsoft.com/office/drawing/2014/main" id="{E0773250-8295-4A4A-B23C-4614C545CBF4}"/>
              </a:ext>
            </a:extLst>
          </p:cNvPr>
          <p:cNvSpPr/>
          <p:nvPr/>
        </p:nvSpPr>
        <p:spPr>
          <a:xfrm>
            <a:off x="6992848" y="1678331"/>
            <a:ext cx="4684491"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6997755" y="1678329"/>
            <a:ext cx="0" cy="469932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half" idx="14"/>
          </p:nvPr>
        </p:nvSpPr>
        <p:spPr>
          <a:xfrm>
            <a:off x="7136912" y="3429001"/>
            <a:ext cx="4300585" cy="2775031"/>
          </a:xfrm>
          <a:prstGeom prst="rect">
            <a:avLst/>
          </a:prstGeom>
        </p:spPr>
        <p:txBody>
          <a:bodyPr>
            <a:normAutofit/>
          </a:bodyPr>
          <a:lstStyle>
            <a:lvl1pPr marL="0" marR="0" indent="0" algn="l" defTabSz="685783" rtl="0" eaLnBrk="1" fontAlgn="auto" latinLnBrk="0" hangingPunct="1">
              <a:lnSpc>
                <a:spcPct val="90000"/>
              </a:lnSpc>
              <a:spcBef>
                <a:spcPts val="751"/>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endParaRPr lang="en-US"/>
          </a:p>
        </p:txBody>
      </p:sp>
      <p:sp>
        <p:nvSpPr>
          <p:cNvPr id="5" name="Title 1"/>
          <p:cNvSpPr>
            <a:spLocks noGrp="1"/>
          </p:cNvSpPr>
          <p:nvPr>
            <p:ph type="title"/>
          </p:nvPr>
        </p:nvSpPr>
        <p:spPr>
          <a:xfrm>
            <a:off x="7126163" y="1793266"/>
            <a:ext cx="4311332" cy="1635735"/>
          </a:xfrm>
          <a:prstGeom prst="rect">
            <a:avLst/>
          </a:prstGeom>
        </p:spPr>
        <p:txBody>
          <a:bodyPr anchor="ctr"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84853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with photo 1.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E96EC9-A5FE-9449-A973-644128A0E481}"/>
              </a:ext>
            </a:extLst>
          </p:cNvPr>
          <p:cNvSpPr/>
          <p:nvPr userDrawn="1"/>
        </p:nvSpPr>
        <p:spPr>
          <a:xfrm>
            <a:off x="1211134" y="1"/>
            <a:ext cx="8916445" cy="57121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2" name="Picture Placeholder 15">
            <a:extLst>
              <a:ext uri="{FF2B5EF4-FFF2-40B4-BE49-F238E27FC236}">
                <a16:creationId xmlns:a16="http://schemas.microsoft.com/office/drawing/2014/main" id="{6DFC91A5-4FBB-F44D-9464-12AEFAC9581B}"/>
              </a:ext>
            </a:extLst>
          </p:cNvPr>
          <p:cNvSpPr>
            <a:spLocks noGrp="1"/>
          </p:cNvSpPr>
          <p:nvPr>
            <p:ph type="pic" sz="quarter" idx="11" hasCustomPrompt="1"/>
          </p:nvPr>
        </p:nvSpPr>
        <p:spPr>
          <a:xfrm>
            <a:off x="1209370" y="1"/>
            <a:ext cx="8937521" cy="5707627"/>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31232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3" name="Picture 2" descr="A learner on a spiral staircase using a laptop.&#10;&#10;Description automatically generated">
            <a:extLst>
              <a:ext uri="{FF2B5EF4-FFF2-40B4-BE49-F238E27FC236}">
                <a16:creationId xmlns:a16="http://schemas.microsoft.com/office/drawing/2014/main" id="{F3DC312F-B9C0-D744-AD30-A434A20A7DEF}"/>
              </a:ext>
            </a:extLst>
          </p:cNvPr>
          <p:cNvPicPr>
            <a:picLocks noChangeAspect="1"/>
          </p:cNvPicPr>
          <p:nvPr userDrawn="1"/>
        </p:nvPicPr>
        <p:blipFill>
          <a:blip r:embed="rId2"/>
          <a:stretch>
            <a:fillRect/>
          </a:stretch>
        </p:blipFill>
        <p:spPr>
          <a:xfrm>
            <a:off x="1901810" y="0"/>
            <a:ext cx="10290191" cy="6858000"/>
          </a:xfrm>
          <a:prstGeom prst="rect">
            <a:avLst/>
          </a:prstGeom>
        </p:spPr>
      </p:pic>
      <p:sp>
        <p:nvSpPr>
          <p:cNvPr id="5" name="Rectangle 4">
            <a:extLst>
              <a:ext uri="{FF2B5EF4-FFF2-40B4-BE49-F238E27FC236}">
                <a16:creationId xmlns:a16="http://schemas.microsoft.com/office/drawing/2014/main" id="{FB6487DB-31A3-3549-AFBF-3BABD3184ED2}"/>
              </a:ext>
            </a:extLst>
          </p:cNvPr>
          <p:cNvSpPr/>
          <p:nvPr/>
        </p:nvSpPr>
        <p:spPr>
          <a:xfrm>
            <a:off x="960439" y="574675"/>
            <a:ext cx="6135687" cy="507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6" name="Straight Connector 5">
            <a:extLst>
              <a:ext uri="{FF2B5EF4-FFF2-40B4-BE49-F238E27FC236}">
                <a16:creationId xmlns:a16="http://schemas.microsoft.com/office/drawing/2014/main" id="{C622D27A-F32D-EB48-9A03-1735E67359D1}"/>
              </a:ext>
            </a:extLst>
          </p:cNvPr>
          <p:cNvCxnSpPr>
            <a:cxnSpLocks/>
          </p:cNvCxnSpPr>
          <p:nvPr/>
        </p:nvCxnSpPr>
        <p:spPr>
          <a:xfrm>
            <a:off x="960439" y="555625"/>
            <a:ext cx="0" cy="516413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
        <p:nvSpPr>
          <p:cNvPr id="11" name="Text Placeholder 3"/>
          <p:cNvSpPr>
            <a:spLocks noGrp="1"/>
          </p:cNvSpPr>
          <p:nvPr>
            <p:ph type="body" sz="half" idx="14"/>
          </p:nvPr>
        </p:nvSpPr>
        <p:spPr>
          <a:xfrm>
            <a:off x="1115997" y="2743201"/>
            <a:ext cx="5843604" cy="2777068"/>
          </a:xfrm>
          <a:prstGeom prst="rect">
            <a:avLst/>
          </a:prstGeom>
        </p:spPr>
        <p:txBody>
          <a:bodyPr>
            <a:normAutofit/>
          </a:bodyPr>
          <a:lstStyle>
            <a:lvl1pPr marL="0" marR="0" indent="0" algn="l" defTabSz="685783" rtl="0" eaLnBrk="1" fontAlgn="auto" latinLnBrk="0" hangingPunct="1">
              <a:lnSpc>
                <a:spcPct val="90000"/>
              </a:lnSpc>
              <a:spcBef>
                <a:spcPts val="751"/>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a:p>
            <a:pPr marL="0" marR="0" lvl="0" indent="0" algn="l" defTabSz="685783" rtl="0" eaLnBrk="1" fontAlgn="auto" latinLnBrk="0" hangingPunct="1">
              <a:lnSpc>
                <a:spcPct val="90000"/>
              </a:lnSpc>
              <a:spcBef>
                <a:spcPts val="751"/>
              </a:spcBef>
              <a:spcAft>
                <a:spcPts val="1200"/>
              </a:spcAft>
              <a:buClrTx/>
              <a:buSzTx/>
              <a:buFontTx/>
              <a:buNone/>
              <a:tabLst/>
              <a:defRPr/>
            </a:pPr>
            <a:r>
              <a:rPr lang="en-US"/>
              <a:t>Click to edit Master text styles</a:t>
            </a:r>
          </a:p>
          <a:p>
            <a:pPr lvl="0"/>
            <a:endParaRPr lang="en-US"/>
          </a:p>
          <a:p>
            <a:pPr lvl="0"/>
            <a:endParaRPr lang="en-US"/>
          </a:p>
        </p:txBody>
      </p:sp>
      <p:sp>
        <p:nvSpPr>
          <p:cNvPr id="7" name="Title 1"/>
          <p:cNvSpPr>
            <a:spLocks noGrp="1"/>
          </p:cNvSpPr>
          <p:nvPr>
            <p:ph type="title"/>
          </p:nvPr>
        </p:nvSpPr>
        <p:spPr>
          <a:xfrm>
            <a:off x="1091285" y="738681"/>
            <a:ext cx="5839867" cy="1900052"/>
          </a:xfrm>
          <a:prstGeom prst="rect">
            <a:avLst/>
          </a:prstGeom>
        </p:spPr>
        <p:txBody>
          <a:bodyPr anchor="t"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58176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
          <a:stretch/>
        </p:blipFill>
        <p:spPr>
          <a:xfrm>
            <a:off x="1899253" y="0"/>
            <a:ext cx="10287000"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1258008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with photo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96A5E4-DFE4-AD45-BDAA-6B3F581EE98A}"/>
              </a:ext>
            </a:extLst>
          </p:cNvPr>
          <p:cNvSpPr/>
          <p:nvPr/>
        </p:nvSpPr>
        <p:spPr>
          <a:xfrm>
            <a:off x="2020888" y="6349"/>
            <a:ext cx="10280651" cy="68516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9" name="Picture Placeholder 15">
            <a:extLst>
              <a:ext uri="{FF2B5EF4-FFF2-40B4-BE49-F238E27FC236}">
                <a16:creationId xmlns:a16="http://schemas.microsoft.com/office/drawing/2014/main" id="{BCAF36EB-7281-0542-A053-B16B67DBE880}"/>
              </a:ext>
            </a:extLst>
          </p:cNvPr>
          <p:cNvSpPr>
            <a:spLocks noGrp="1"/>
          </p:cNvSpPr>
          <p:nvPr>
            <p:ph type="pic" sz="quarter" idx="11" hasCustomPrompt="1"/>
          </p:nvPr>
        </p:nvSpPr>
        <p:spPr>
          <a:xfrm>
            <a:off x="2049718" y="1"/>
            <a:ext cx="10220325" cy="6843713"/>
          </a:xfrm>
          <a:prstGeom prst="rect">
            <a:avLst/>
          </a:prstGeom>
          <a:solidFill>
            <a:schemeClr val="bg2">
              <a:lumMod val="75000"/>
            </a:schemeClr>
          </a:solidFill>
        </p:spPr>
        <p:txBody>
          <a:bodyPr/>
          <a:lstStyle>
            <a:lvl1pPr marL="0" indent="0" algn="ctr">
              <a:buNone/>
              <a:defRPr/>
            </a:lvl1pPr>
          </a:lstStyle>
          <a:p>
            <a:r>
              <a:rPr lang="en-US"/>
              <a:t>Click to insert a picture</a:t>
            </a:r>
          </a:p>
        </p:txBody>
      </p:sp>
      <p:sp>
        <p:nvSpPr>
          <p:cNvPr id="10" name="Slide Number Placeholder 5">
            <a:extLst>
              <a:ext uri="{FF2B5EF4-FFF2-40B4-BE49-F238E27FC236}">
                <a16:creationId xmlns:a16="http://schemas.microsoft.com/office/drawing/2014/main" id="{1D01FEC8-19EE-7E49-B9A4-C8922CDD24A0}"/>
              </a:ext>
            </a:extLst>
          </p:cNvPr>
          <p:cNvSpPr>
            <a:spLocks noGrp="1"/>
          </p:cNvSpPr>
          <p:nvPr>
            <p:ph type="sldNum" sz="quarter" idx="15"/>
          </p:nvPr>
        </p:nvSpPr>
        <p:spPr/>
        <p:txBody>
          <a:bodyPr/>
          <a:lstStyle>
            <a:lvl1pPr>
              <a:defRPr/>
            </a:lvl1pPr>
          </a:lstStyle>
          <a:p>
            <a:pPr>
              <a:defRPr/>
            </a:pPr>
            <a:fld id="{A914E856-619C-2145-B9B7-7AECB542A099}" type="slidenum">
              <a:rPr lang="en-US"/>
              <a:pPr>
                <a:defRPr/>
              </a:pPr>
              <a:t>‹#›</a:t>
            </a:fld>
            <a:endParaRPr lang="en-US"/>
          </a:p>
        </p:txBody>
      </p:sp>
    </p:spTree>
    <p:extLst>
      <p:ext uri="{BB962C8B-B14F-4D97-AF65-F5344CB8AC3E}">
        <p14:creationId xmlns:p14="http://schemas.microsoft.com/office/powerpoint/2010/main" val="439488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6"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4" name="Rectangle 3">
            <a:extLst>
              <a:ext uri="{FF2B5EF4-FFF2-40B4-BE49-F238E27FC236}">
                <a16:creationId xmlns:a16="http://schemas.microsoft.com/office/drawing/2014/main" id="{4A2CEFA8-BE9F-9B4F-90B8-37FFD3E0BCD9}"/>
              </a:ext>
            </a:extLst>
          </p:cNvPr>
          <p:cNvSpPr/>
          <p:nvPr/>
        </p:nvSpPr>
        <p:spPr>
          <a:xfrm>
            <a:off x="939800" y="1709738"/>
            <a:ext cx="6765925" cy="2862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3"/>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8" name="Title 1"/>
          <p:cNvSpPr>
            <a:spLocks noGrp="1"/>
          </p:cNvSpPr>
          <p:nvPr>
            <p:ph type="title" hasCustomPrompt="1"/>
          </p:nvPr>
        </p:nvSpPr>
        <p:spPr>
          <a:xfrm>
            <a:off x="1182030" y="1873406"/>
            <a:ext cx="6278137" cy="2531327"/>
          </a:xfrm>
          <a:prstGeom prst="rect">
            <a:avLst/>
          </a:prstGeom>
        </p:spPr>
        <p:txBody>
          <a:bodyPr anchor="ctr">
            <a:noAutofit/>
          </a:bodyPr>
          <a:lstStyle>
            <a:lvl1pPr algn="l">
              <a:defRPr sz="54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Divider title style</a:t>
            </a:r>
          </a:p>
        </p:txBody>
      </p:sp>
    </p:spTree>
    <p:extLst>
      <p:ext uri="{BB962C8B-B14F-4D97-AF65-F5344CB8AC3E}">
        <p14:creationId xmlns:p14="http://schemas.microsoft.com/office/powerpoint/2010/main" val="2476237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28AE0-6FC5-9844-BF88-91D90E24F479}"/>
              </a:ext>
            </a:extLst>
          </p:cNvPr>
          <p:cNvSpPr/>
          <p:nvPr/>
        </p:nvSpPr>
        <p:spPr>
          <a:xfrm>
            <a:off x="4056065" y="0"/>
            <a:ext cx="4046537" cy="462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1417639"/>
            <a:ext cx="4387851"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351823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3318470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94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rgbClr val="9E007E"/>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27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150570392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34336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extLst>
      <p:ext uri="{BB962C8B-B14F-4D97-AF65-F5344CB8AC3E}">
        <p14:creationId xmlns:p14="http://schemas.microsoft.com/office/powerpoint/2010/main" val="3184617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2128201273"/>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4"/>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extLst>
      <p:ext uri="{BB962C8B-B14F-4D97-AF65-F5344CB8AC3E}">
        <p14:creationId xmlns:p14="http://schemas.microsoft.com/office/powerpoint/2010/main" val="32285407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189"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377"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566"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754"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1.png"/><Relationship Id="rId5" Type="http://schemas.openxmlformats.org/officeDocument/2006/relationships/image" Target="../media/image2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hyperlink" Target="https://www.gov.uk/government/consultations/chinese-and-japanese-as-and-a-levels-proposed-subject-content"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2.xml"/><Relationship Id="rId7" Type="http://schemas.openxmlformats.org/officeDocument/2006/relationships/hyperlink" Target="https://qualifications.pearson.com/en/qualifications/edexcel-a-levels/japanese-2018.html"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qualifications.pearson.com/en/qualifications/edexcel-a-levels/chinese-2017.html" TargetMode="External"/><Relationship Id="rId5" Type="http://schemas.openxmlformats.org/officeDocument/2006/relationships/image" Target="../media/image31.png"/><Relationship Id="rId4" Type="http://schemas.openxmlformats.org/officeDocument/2006/relationships/notesSlide" Target="../notesSlides/notesSlide9.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Maple branch with red leaves with sun shining through from behind">
            <a:extLst>
              <a:ext uri="{FF2B5EF4-FFF2-40B4-BE49-F238E27FC236}">
                <a16:creationId xmlns:a16="http://schemas.microsoft.com/office/drawing/2014/main" id="{55BDE90E-9439-41A4-0287-8116E62E2861}"/>
              </a:ext>
            </a:extLst>
          </p:cNvPr>
          <p:cNvPicPr>
            <a:picLocks noChangeAspect="1"/>
          </p:cNvPicPr>
          <p:nvPr/>
        </p:nvPicPr>
        <p:blipFill>
          <a:blip r:embed="rId5">
            <a:extLst>
              <a:ext uri="{28A0092B-C50C-407E-A947-70E740481C1C}">
                <a14:useLocalDpi xmlns:a14="http://schemas.microsoft.com/office/drawing/2010/main" val="0"/>
              </a:ext>
            </a:extLst>
          </a:blip>
          <a:srcRect l="307" r="307"/>
          <a:stretch/>
        </p:blipFill>
        <p:spPr>
          <a:xfrm>
            <a:off x="1993284" y="10"/>
            <a:ext cx="10182928" cy="6839702"/>
          </a:xfrm>
          <a:prstGeom prst="rect">
            <a:avLst/>
          </a:prstGeom>
          <a:noFill/>
        </p:spPr>
      </p:pic>
      <p:sp>
        <p:nvSpPr>
          <p:cNvPr id="2" name="Title 1">
            <a:extLst>
              <a:ext uri="{FF2B5EF4-FFF2-40B4-BE49-F238E27FC236}">
                <a16:creationId xmlns:a16="http://schemas.microsoft.com/office/drawing/2014/main" id="{7ABE1D76-9B26-0396-7217-10807609F4CC}"/>
              </a:ext>
            </a:extLst>
          </p:cNvPr>
          <p:cNvSpPr>
            <a:spLocks noGrp="1"/>
          </p:cNvSpPr>
          <p:nvPr>
            <p:ph type="title"/>
          </p:nvPr>
        </p:nvSpPr>
        <p:spPr>
          <a:xfrm>
            <a:off x="781148" y="2225675"/>
            <a:ext cx="4368703" cy="2542268"/>
          </a:xfrm>
        </p:spPr>
        <p:txBody>
          <a:bodyPr>
            <a:normAutofit/>
          </a:bodyPr>
          <a:lstStyle/>
          <a:p>
            <a:r>
              <a:rPr lang="en-GB" sz="4200" dirty="0"/>
              <a:t>Changes to Chinese and Japanese </a:t>
            </a:r>
            <a:br>
              <a:rPr lang="en-GB" sz="4200" dirty="0"/>
            </a:br>
            <a:r>
              <a:rPr lang="en-GB" sz="4200" dirty="0"/>
              <a:t>A levels 2024</a:t>
            </a:r>
          </a:p>
        </p:txBody>
      </p:sp>
      <p:sp>
        <p:nvSpPr>
          <p:cNvPr id="3" name="Subtitle 2">
            <a:extLst>
              <a:ext uri="{FF2B5EF4-FFF2-40B4-BE49-F238E27FC236}">
                <a16:creationId xmlns:a16="http://schemas.microsoft.com/office/drawing/2014/main" id="{9809D2DD-1875-1C50-3962-1F90E9E4FFC5}"/>
              </a:ext>
            </a:extLst>
          </p:cNvPr>
          <p:cNvSpPr>
            <a:spLocks noGrp="1"/>
          </p:cNvSpPr>
          <p:nvPr>
            <p:ph type="body" sz="quarter" idx="12"/>
          </p:nvPr>
        </p:nvSpPr>
        <p:spPr>
          <a:xfrm>
            <a:off x="781148" y="4767943"/>
            <a:ext cx="4368701" cy="1475694"/>
          </a:xfrm>
        </p:spPr>
        <p:txBody>
          <a:bodyPr>
            <a:normAutofit/>
          </a:bodyPr>
          <a:lstStyle/>
          <a:p>
            <a:r>
              <a:rPr lang="en-GB" dirty="0"/>
              <a:t>  </a:t>
            </a:r>
          </a:p>
          <a:p>
            <a:r>
              <a:rPr lang="en-GB" dirty="0"/>
              <a:t>For first assessment 2026</a:t>
            </a:r>
          </a:p>
        </p:txBody>
      </p:sp>
      <p:sp>
        <p:nvSpPr>
          <p:cNvPr id="4" name="Slide Number Placeholder 3">
            <a:extLst>
              <a:ext uri="{FF2B5EF4-FFF2-40B4-BE49-F238E27FC236}">
                <a16:creationId xmlns:a16="http://schemas.microsoft.com/office/drawing/2014/main" id="{D76D88F1-7C08-BD8D-DAE1-136BD6933B0C}"/>
              </a:ext>
            </a:extLst>
          </p:cNvPr>
          <p:cNvSpPr>
            <a:spLocks noGrp="1"/>
          </p:cNvSpPr>
          <p:nvPr>
            <p:ph type="sldNum" sz="quarter" idx="10"/>
          </p:nvPr>
        </p:nvSpPr>
        <p:spPr>
          <a:xfrm>
            <a:off x="9209088" y="6488113"/>
            <a:ext cx="2743200" cy="365125"/>
          </a:xfrm>
        </p:spPr>
        <p:txBody>
          <a:bodyPr anchor="ctr">
            <a:normAutofit/>
          </a:bodyPr>
          <a:lstStyle/>
          <a:p>
            <a:pPr>
              <a:spcAft>
                <a:spcPts val="600"/>
              </a:spcAft>
              <a:defRPr/>
            </a:pPr>
            <a:fld id="{3A223C01-11D7-E049-8252-D38AEC7B21E1}" type="slidenum">
              <a:rPr lang="en-US" smtClean="0"/>
              <a:pPr>
                <a:spcAft>
                  <a:spcPts val="600"/>
                </a:spcAft>
                <a:defRPr/>
              </a:pPr>
              <a:t>1</a:t>
            </a:fld>
            <a:endParaRPr lang="en-US"/>
          </a:p>
        </p:txBody>
      </p:sp>
      <p:pic>
        <p:nvPicPr>
          <p:cNvPr id="15" name="Audio 14">
            <a:hlinkClick r:id="" action="ppaction://media"/>
            <a:extLst>
              <a:ext uri="{FF2B5EF4-FFF2-40B4-BE49-F238E27FC236}">
                <a16:creationId xmlns:a16="http://schemas.microsoft.com/office/drawing/2014/main" id="{7CF7B155-5679-C900-0727-1F5ACBAB26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8950109"/>
      </p:ext>
    </p:extLst>
  </p:cSld>
  <p:clrMapOvr>
    <a:masterClrMapping/>
  </p:clrMapOvr>
  <mc:AlternateContent xmlns:mc="http://schemas.openxmlformats.org/markup-compatibility/2006">
    <mc:Choice xmlns:p14="http://schemas.microsoft.com/office/powerpoint/2010/main" Requires="p14">
      <p:transition spd="slow" p14:dur="2000" advTm="11953"/>
    </mc:Choice>
    <mc:Fallback>
      <p:transition spd="slow" advTm="1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3" name="Slide Number Placeholder 2">
            <a:extLst>
              <a:ext uri="{FF2B5EF4-FFF2-40B4-BE49-F238E27FC236}">
                <a16:creationId xmlns:a16="http://schemas.microsoft.com/office/drawing/2014/main" id="{914D0855-A5E9-47A8-8BAE-07C3DB10C02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A32ACD-E19E-41C2-B7E1-C19650DECB95}" type="slidenum">
              <a:rPr kumimoji="0" lang="en-US" sz="1200" b="0" i="0" u="none" strike="noStrike" kern="1200" cap="none" spc="0" normalizeH="0" baseline="0" noProof="0" smtClean="0">
                <a:ln>
                  <a:noFill/>
                </a:ln>
                <a:solidFill>
                  <a:prstClr val="black"/>
                </a:solidFill>
                <a:effectLst/>
                <a:uLnTx/>
                <a:uFillTx/>
                <a:latin typeface="Open Sans" panose="020B0606030504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149502920"/>
      </p:ext>
    </p:extLst>
  </p:cSld>
  <p:clrMapOvr>
    <a:masterClrMapping/>
  </p:clrMapOvr>
  <mc:AlternateContent xmlns:mc="http://schemas.openxmlformats.org/markup-compatibility/2006" xmlns:p14="http://schemas.microsoft.com/office/powerpoint/2010/main">
    <mc:Choice Requires="p14">
      <p:transition spd="slow" p14:dur="2000" advTm="3699"/>
    </mc:Choice>
    <mc:Fallback xmlns="">
      <p:transition spd="slow" advTm="36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inese tea ceremony">
            <a:extLst>
              <a:ext uri="{FF2B5EF4-FFF2-40B4-BE49-F238E27FC236}">
                <a16:creationId xmlns:a16="http://schemas.microsoft.com/office/drawing/2014/main" id="{D26B8262-D4B5-6851-3949-97F33F3058DB}"/>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86" r="386"/>
          <a:stretch/>
        </p:blipFill>
        <p:spPr/>
      </p:pic>
      <p:sp>
        <p:nvSpPr>
          <p:cNvPr id="3" name="Title 2">
            <a:extLst>
              <a:ext uri="{FF2B5EF4-FFF2-40B4-BE49-F238E27FC236}">
                <a16:creationId xmlns:a16="http://schemas.microsoft.com/office/drawing/2014/main" id="{D1E691D6-F4CF-F16B-B2EC-0BBFFF2FB62E}"/>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3A291997-D3A3-6242-F1D5-CBDBBD676B8F}"/>
              </a:ext>
            </a:extLst>
          </p:cNvPr>
          <p:cNvSpPr>
            <a:spLocks noGrp="1"/>
          </p:cNvSpPr>
          <p:nvPr>
            <p:ph type="body" sz="quarter" idx="12"/>
          </p:nvPr>
        </p:nvSpPr>
        <p:spPr/>
        <p:txBody>
          <a:bodyPr/>
          <a:lstStyle/>
          <a:p>
            <a:endParaRPr lang="en-GB"/>
          </a:p>
        </p:txBody>
      </p:sp>
      <p:sp>
        <p:nvSpPr>
          <p:cNvPr id="5" name="Slide Number Placeholder 4">
            <a:extLst>
              <a:ext uri="{FF2B5EF4-FFF2-40B4-BE49-F238E27FC236}">
                <a16:creationId xmlns:a16="http://schemas.microsoft.com/office/drawing/2014/main" id="{44FB9ACF-41CB-1600-BFE7-DD29C8EE209C}"/>
              </a:ext>
            </a:extLst>
          </p:cNvPr>
          <p:cNvSpPr>
            <a:spLocks noGrp="1"/>
          </p:cNvSpPr>
          <p:nvPr>
            <p:ph type="sldNum" sz="quarter" idx="10"/>
          </p:nvPr>
        </p:nvSpPr>
        <p:spPr/>
        <p:txBody>
          <a:bodyPr/>
          <a:lstStyle/>
          <a:p>
            <a:pPr>
              <a:defRPr/>
            </a:pPr>
            <a:fld id="{F43039F2-BC33-8D49-9EC7-EBD9628392EE}" type="slidenum">
              <a:rPr lang="en-US" smtClean="0"/>
              <a:pPr>
                <a:defRPr/>
              </a:pPr>
              <a:t>2</a:t>
            </a:fld>
            <a:endParaRPr lang="en-US"/>
          </a:p>
        </p:txBody>
      </p:sp>
      <p:sp>
        <p:nvSpPr>
          <p:cNvPr id="6" name="Title 4">
            <a:extLst>
              <a:ext uri="{FF2B5EF4-FFF2-40B4-BE49-F238E27FC236}">
                <a16:creationId xmlns:a16="http://schemas.microsoft.com/office/drawing/2014/main" id="{FFD4104E-3751-625C-E721-BF5E424CBB9D}"/>
              </a:ext>
            </a:extLst>
          </p:cNvPr>
          <p:cNvSpPr txBox="1">
            <a:spLocks/>
          </p:cNvSpPr>
          <p:nvPr/>
        </p:nvSpPr>
        <p:spPr>
          <a:xfrm>
            <a:off x="781148" y="2225675"/>
            <a:ext cx="5094319" cy="4180565"/>
          </a:xfrm>
          <a:prstGeom prst="rect">
            <a:avLst/>
          </a:prstGeom>
          <a:solidFill>
            <a:schemeClr val="bg1"/>
          </a:solidFill>
        </p:spPr>
        <p:txBody>
          <a:bodyPr lIns="274320" tIns="180000" rIns="91440"/>
          <a:lst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sz="3600"/>
              <a:t>Summary</a:t>
            </a:r>
            <a:endParaRPr lang="en-US" sz="3600" dirty="0"/>
          </a:p>
        </p:txBody>
      </p:sp>
      <p:graphicFrame>
        <p:nvGraphicFramePr>
          <p:cNvPr id="7" name="object 8">
            <a:extLst>
              <a:ext uri="{FF2B5EF4-FFF2-40B4-BE49-F238E27FC236}">
                <a16:creationId xmlns:a16="http://schemas.microsoft.com/office/drawing/2014/main" id="{579BCBFD-ED3A-77EB-2666-D36690B2227E}"/>
              </a:ext>
            </a:extLst>
          </p:cNvPr>
          <p:cNvGraphicFramePr>
            <a:graphicFrameLocks noGrp="1"/>
          </p:cNvGraphicFramePr>
          <p:nvPr>
            <p:extLst>
              <p:ext uri="{D42A27DB-BD31-4B8C-83A1-F6EECF244321}">
                <p14:modId xmlns:p14="http://schemas.microsoft.com/office/powerpoint/2010/main" val="1102331557"/>
              </p:ext>
            </p:extLst>
          </p:nvPr>
        </p:nvGraphicFramePr>
        <p:xfrm>
          <a:off x="856806" y="3002571"/>
          <a:ext cx="4943001" cy="3205536"/>
        </p:xfrm>
        <a:graphic>
          <a:graphicData uri="http://schemas.openxmlformats.org/drawingml/2006/table">
            <a:tbl>
              <a:tblPr bandRow="1">
                <a:tableStyleId>{2D5ABB26-0587-4C30-8999-92F81FD0307C}</a:tableStyleId>
              </a:tblPr>
              <a:tblGrid>
                <a:gridCol w="336754">
                  <a:extLst>
                    <a:ext uri="{9D8B030D-6E8A-4147-A177-3AD203B41FA5}">
                      <a16:colId xmlns:a16="http://schemas.microsoft.com/office/drawing/2014/main" val="20000"/>
                    </a:ext>
                  </a:extLst>
                </a:gridCol>
                <a:gridCol w="249346">
                  <a:extLst>
                    <a:ext uri="{9D8B030D-6E8A-4147-A177-3AD203B41FA5}">
                      <a16:colId xmlns:a16="http://schemas.microsoft.com/office/drawing/2014/main" val="2782908469"/>
                    </a:ext>
                  </a:extLst>
                </a:gridCol>
                <a:gridCol w="4356901">
                  <a:extLst>
                    <a:ext uri="{9D8B030D-6E8A-4147-A177-3AD203B41FA5}">
                      <a16:colId xmlns:a16="http://schemas.microsoft.com/office/drawing/2014/main" val="20001"/>
                    </a:ext>
                  </a:extLst>
                </a:gridCol>
              </a:tblGrid>
              <a:tr h="801384">
                <a:tc>
                  <a:txBody>
                    <a:bodyPr/>
                    <a:lstStyle/>
                    <a:p>
                      <a:pPr marL="31750" algn="ctr">
                        <a:lnSpc>
                          <a:spcPct val="100000"/>
                        </a:lnSpc>
                        <a:spcBef>
                          <a:spcPts val="635"/>
                        </a:spcBef>
                        <a:tabLst>
                          <a:tab pos="360045" algn="l"/>
                        </a:tabLst>
                      </a:pPr>
                      <a:r>
                        <a:rPr lang="en-US" sz="1800" b="1" i="0" dirty="0">
                          <a:solidFill>
                            <a:schemeClr val="tx1"/>
                          </a:solidFill>
                          <a:latin typeface="Open Sans"/>
                          <a:ea typeface="Open Sans"/>
                          <a:cs typeface="Open Sans"/>
                        </a:rPr>
                        <a:t>1</a:t>
                      </a:r>
                      <a:endParaRPr sz="1800" b="1" i="0" dirty="0">
                        <a:solidFill>
                          <a:schemeClr val="tx1"/>
                        </a:solidFill>
                        <a:latin typeface="Open Sans"/>
                        <a:ea typeface="Open Sans"/>
                        <a:cs typeface="Open Sans"/>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635"/>
                        </a:spcBef>
                        <a:tabLst>
                          <a:tab pos="360045" algn="l"/>
                        </a:tabLst>
                      </a:pPr>
                      <a:r>
                        <a:rPr sz="1600" b="1" i="0" dirty="0">
                          <a:solidFill>
                            <a:schemeClr val="accent2"/>
                          </a:solidFill>
                          <a:latin typeface="Open Sans"/>
                          <a:ea typeface="Open Sans"/>
                          <a:cs typeface="Open Sans"/>
                        </a:rPr>
                        <a:t>|</a:t>
                      </a: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ct val="100000"/>
                        </a:lnSpc>
                        <a:spcBef>
                          <a:spcPts val="0"/>
                        </a:spcBef>
                        <a:spcAft>
                          <a:spcPts val="0"/>
                        </a:spcAft>
                        <a:buNone/>
                      </a:pPr>
                      <a:r>
                        <a:rPr lang="en-GB" sz="1800" b="0" i="0" u="none" strike="noStrike" noProof="0" dirty="0">
                          <a:solidFill>
                            <a:schemeClr val="tx1"/>
                          </a:solidFill>
                          <a:latin typeface="Open Sans"/>
                        </a:rPr>
                        <a:t>Overview of amendment</a:t>
                      </a:r>
                    </a:p>
                  </a:txBody>
                  <a:tcPr marL="7200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8369050"/>
                  </a:ext>
                </a:extLst>
              </a:tr>
              <a:tr h="801384">
                <a:tc>
                  <a:txBody>
                    <a:bodyPr/>
                    <a:lstStyle/>
                    <a:p>
                      <a:pPr marL="31750" algn="ctr">
                        <a:lnSpc>
                          <a:spcPct val="100000"/>
                        </a:lnSpc>
                        <a:spcBef>
                          <a:spcPts val="635"/>
                        </a:spcBef>
                        <a:tabLst>
                          <a:tab pos="359410" algn="l"/>
                        </a:tabLst>
                      </a:pPr>
                      <a:r>
                        <a:rPr lang="en-US" sz="1800" b="1" i="0" dirty="0">
                          <a:solidFill>
                            <a:schemeClr val="tx1"/>
                          </a:solidFill>
                          <a:latin typeface="Open Sans"/>
                          <a:ea typeface="Open Sans"/>
                          <a:cs typeface="Open Sans"/>
                        </a:rPr>
                        <a:t>2</a:t>
                      </a:r>
                      <a:endParaRPr sz="1800" b="1" i="0" dirty="0">
                        <a:solidFill>
                          <a:schemeClr val="tx1"/>
                        </a:solidFill>
                        <a:latin typeface="Open Sans"/>
                        <a:ea typeface="Open Sans"/>
                        <a:cs typeface="Open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a:lnSpc>
                          <a:spcPct val="100000"/>
                        </a:lnSpc>
                        <a:spcBef>
                          <a:spcPts val="635"/>
                        </a:spcBef>
                        <a:buNone/>
                        <a:tabLst>
                          <a:tab pos="360045" algn="l"/>
                        </a:tabLst>
                      </a:pPr>
                      <a:r>
                        <a:rPr lang="en-US" sz="1600" b="1" i="0" dirty="0">
                          <a:solidFill>
                            <a:schemeClr val="accent2"/>
                          </a:solidFill>
                          <a:latin typeface="Open Sans"/>
                          <a:ea typeface="Open Sans"/>
                          <a:cs typeface="Open Sans"/>
                        </a:rPr>
                        <a:t>|</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ct val="100000"/>
                        </a:lnSpc>
                        <a:spcBef>
                          <a:spcPts val="0"/>
                        </a:spcBef>
                        <a:spcAft>
                          <a:spcPts val="0"/>
                        </a:spcAft>
                        <a:buNone/>
                      </a:pPr>
                      <a:r>
                        <a:rPr lang="en-GB" sz="1800" b="0" i="0" u="none" strike="noStrike" noProof="0" dirty="0">
                          <a:solidFill>
                            <a:schemeClr val="tx1"/>
                          </a:solidFill>
                          <a:latin typeface="Open Sans"/>
                        </a:rPr>
                        <a:t>Changes to Chinese A level assessment</a:t>
                      </a:r>
                    </a:p>
                  </a:txBody>
                  <a:tcPr marL="7200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6997029"/>
                  </a:ext>
                </a:extLst>
              </a:tr>
              <a:tr h="801384">
                <a:tc>
                  <a:txBody>
                    <a:bodyPr/>
                    <a:lstStyle/>
                    <a:p>
                      <a:pPr marL="31750" algn="ctr">
                        <a:lnSpc>
                          <a:spcPct val="100000"/>
                        </a:lnSpc>
                        <a:spcBef>
                          <a:spcPts val="635"/>
                        </a:spcBef>
                        <a:tabLst>
                          <a:tab pos="359410" algn="l"/>
                        </a:tabLst>
                      </a:pPr>
                      <a:r>
                        <a:rPr lang="en-US" sz="1800" b="1" i="0" dirty="0">
                          <a:solidFill>
                            <a:schemeClr val="tx1"/>
                          </a:solidFill>
                          <a:latin typeface="Open Sans"/>
                          <a:ea typeface="Open Sans"/>
                          <a:cs typeface="Open Sans"/>
                        </a:rPr>
                        <a:t>3</a:t>
                      </a:r>
                      <a:endParaRPr sz="1800" b="1" i="0" dirty="0">
                        <a:solidFill>
                          <a:schemeClr val="tx1"/>
                        </a:solidFill>
                        <a:latin typeface="Open Sans"/>
                        <a:ea typeface="Open Sans"/>
                        <a:cs typeface="Open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a:lnSpc>
                          <a:spcPct val="100000"/>
                        </a:lnSpc>
                        <a:spcBef>
                          <a:spcPts val="635"/>
                        </a:spcBef>
                        <a:buNone/>
                        <a:tabLst>
                          <a:tab pos="359410" algn="l"/>
                        </a:tabLst>
                      </a:pPr>
                      <a:r>
                        <a:rPr lang="en-US" sz="1600" b="1" i="0" dirty="0">
                          <a:solidFill>
                            <a:schemeClr val="accent2"/>
                          </a:solidFill>
                          <a:latin typeface="Open Sans"/>
                          <a:ea typeface="Open Sans"/>
                          <a:cs typeface="Open Sans"/>
                        </a:rPr>
                        <a:t>|</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noProof="0" dirty="0">
                          <a:solidFill>
                            <a:schemeClr val="tx1"/>
                          </a:solidFill>
                          <a:latin typeface="Open Sans"/>
                        </a:rPr>
                        <a:t>Changes to Japanese A level assessment</a:t>
                      </a:r>
                    </a:p>
                  </a:txBody>
                  <a:tcPr marL="7200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5699839"/>
                  </a:ext>
                </a:extLst>
              </a:tr>
              <a:tr h="801384">
                <a:tc>
                  <a:txBody>
                    <a:bodyPr/>
                    <a:lstStyle/>
                    <a:p>
                      <a:pPr marL="31750" algn="ctr">
                        <a:lnSpc>
                          <a:spcPct val="100000"/>
                        </a:lnSpc>
                        <a:spcBef>
                          <a:spcPts val="635"/>
                        </a:spcBef>
                        <a:tabLst>
                          <a:tab pos="359410" algn="l"/>
                        </a:tabLst>
                      </a:pPr>
                      <a:r>
                        <a:rPr lang="en-GB" sz="1800" b="1" i="0" dirty="0">
                          <a:solidFill>
                            <a:schemeClr val="tx1"/>
                          </a:solidFill>
                          <a:latin typeface="Open Sans"/>
                          <a:ea typeface="Open Sans"/>
                          <a:cs typeface="Open Sans"/>
                        </a:rPr>
                        <a:t>4</a:t>
                      </a:r>
                      <a:endParaRPr sz="1800" b="1" i="0" dirty="0">
                        <a:solidFill>
                          <a:schemeClr val="tx1"/>
                        </a:solidFill>
                        <a:latin typeface="Open Sans"/>
                        <a:ea typeface="Open Sans"/>
                        <a:cs typeface="Open Sans"/>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635"/>
                        </a:spcBef>
                        <a:spcAft>
                          <a:spcPts val="0"/>
                        </a:spcAft>
                        <a:buClrTx/>
                        <a:buSzTx/>
                        <a:buFontTx/>
                        <a:buNone/>
                        <a:tabLst>
                          <a:tab pos="359410" algn="l"/>
                        </a:tabLst>
                        <a:defRPr/>
                      </a:pPr>
                      <a:r>
                        <a:rPr lang="en-US" sz="1600" b="1" i="0" dirty="0">
                          <a:solidFill>
                            <a:schemeClr val="accent2"/>
                          </a:solidFill>
                          <a:latin typeface="Open Sans"/>
                          <a:ea typeface="Open Sans"/>
                          <a:cs typeface="Open Sans"/>
                        </a:rPr>
                        <a:t>|</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noProof="0" dirty="0">
                          <a:solidFill>
                            <a:schemeClr val="tx1"/>
                          </a:solidFill>
                          <a:latin typeface="Open Sans"/>
                        </a:rPr>
                        <a:t>Support</a:t>
                      </a:r>
                    </a:p>
                  </a:txBody>
                  <a:tcPr marL="7200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963769"/>
                  </a:ext>
                </a:extLst>
              </a:tr>
            </a:tbl>
          </a:graphicData>
        </a:graphic>
      </p:graphicFrame>
      <p:pic>
        <p:nvPicPr>
          <p:cNvPr id="11" name="Audio 10">
            <a:hlinkClick r:id="" action="ppaction://media"/>
            <a:extLst>
              <a:ext uri="{FF2B5EF4-FFF2-40B4-BE49-F238E27FC236}">
                <a16:creationId xmlns:a16="http://schemas.microsoft.com/office/drawing/2014/main" id="{210A71D6-1065-0A07-5C3F-72B4A2CF3E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4253372"/>
      </p:ext>
    </p:extLst>
  </p:cSld>
  <p:clrMapOvr>
    <a:masterClrMapping/>
  </p:clrMapOvr>
  <mc:AlternateContent xmlns:mc="http://schemas.openxmlformats.org/markup-compatibility/2006">
    <mc:Choice xmlns:p14="http://schemas.microsoft.com/office/powerpoint/2010/main" Requires="p14">
      <p:transition spd="slow" p14:dur="2000" advTm="14693"/>
    </mc:Choice>
    <mc:Fallback>
      <p:transition spd="slow" advTm="1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774C-72E1-6CEB-6FE8-4C49E496FD3B}"/>
              </a:ext>
            </a:extLst>
          </p:cNvPr>
          <p:cNvSpPr>
            <a:spLocks noGrp="1"/>
          </p:cNvSpPr>
          <p:nvPr>
            <p:ph type="title"/>
          </p:nvPr>
        </p:nvSpPr>
        <p:spPr/>
        <p:txBody>
          <a:bodyPr/>
          <a:lstStyle/>
          <a:p>
            <a:r>
              <a:rPr lang="en-GB" dirty="0"/>
              <a:t>Overview of amendment</a:t>
            </a:r>
          </a:p>
        </p:txBody>
      </p:sp>
      <p:sp>
        <p:nvSpPr>
          <p:cNvPr id="3" name="Content Placeholder 2">
            <a:extLst>
              <a:ext uri="{FF2B5EF4-FFF2-40B4-BE49-F238E27FC236}">
                <a16:creationId xmlns:a16="http://schemas.microsoft.com/office/drawing/2014/main" id="{6D4DFE05-D02A-2D8C-E24D-19DBADCB8479}"/>
              </a:ext>
            </a:extLst>
          </p:cNvPr>
          <p:cNvSpPr>
            <a:spLocks noGrp="1"/>
          </p:cNvSpPr>
          <p:nvPr>
            <p:ph sz="quarter" idx="16"/>
          </p:nvPr>
        </p:nvSpPr>
        <p:spPr>
          <a:xfrm>
            <a:off x="1345915" y="1893888"/>
            <a:ext cx="9349483" cy="4475162"/>
          </a:xfrm>
        </p:spPr>
        <p:txBody>
          <a:bodyPr/>
          <a:lstStyle/>
          <a:p>
            <a:r>
              <a:rPr lang="en-GB" sz="1800" b="0" i="0" dirty="0">
                <a:solidFill>
                  <a:srgbClr val="000000"/>
                </a:solidFill>
                <a:effectLst/>
              </a:rPr>
              <a:t>The </a:t>
            </a:r>
            <a:r>
              <a:rPr lang="en-GB" sz="1800" dirty="0">
                <a:solidFill>
                  <a:srgbClr val="000000"/>
                </a:solidFill>
              </a:rPr>
              <a:t>Department for Education ran a </a:t>
            </a:r>
            <a:r>
              <a:rPr lang="en-GB" sz="1800" b="0" i="0" u="sng" strike="noStrike" dirty="0">
                <a:solidFill>
                  <a:srgbClr val="0000FF"/>
                </a:solidFill>
                <a:effectLst/>
                <a:hlinkClick r:id="rId5"/>
              </a:rPr>
              <a:t>consultation</a:t>
            </a:r>
            <a:r>
              <a:rPr lang="en-GB" sz="1800" b="0" i="0" dirty="0">
                <a:solidFill>
                  <a:srgbClr val="000000"/>
                </a:solidFill>
                <a:effectLst/>
              </a:rPr>
              <a:t> in April 2023 regarding Chinese and Japanese A-Levels, which resulted in an update to the GCE AS and A level subject content for modern foreign languages in July 2023. </a:t>
            </a:r>
          </a:p>
          <a:p>
            <a:r>
              <a:rPr lang="en-GB" sz="1800" b="0" i="0" dirty="0">
                <a:solidFill>
                  <a:srgbClr val="000000"/>
                </a:solidFill>
                <a:effectLst/>
              </a:rPr>
              <a:t>As a result, the following changes to the </a:t>
            </a:r>
            <a:r>
              <a:rPr lang="en-GB" sz="1800" i="0" dirty="0">
                <a:solidFill>
                  <a:srgbClr val="000000"/>
                </a:solidFill>
                <a:effectLst/>
              </a:rPr>
              <a:t>Pearson Edexcel Level 3 Advanced GCE in Chinese and Pearson Edexcel Level 3 Advanced GCE in Japanese </a:t>
            </a:r>
            <a:r>
              <a:rPr lang="en-GB" sz="1800" b="0" i="0" dirty="0">
                <a:solidFill>
                  <a:srgbClr val="000000"/>
                </a:solidFill>
                <a:effectLst/>
              </a:rPr>
              <a:t>have been made: </a:t>
            </a:r>
          </a:p>
          <a:p>
            <a:endParaRPr lang="en-GB" sz="1800" b="0" i="0" dirty="0">
              <a:solidFill>
                <a:srgbClr val="000000"/>
              </a:solidFill>
              <a:effectLst/>
            </a:endParaRPr>
          </a:p>
          <a:p>
            <a:pPr algn="just">
              <a:buFont typeface="Arial" panose="020B0604020202020204" pitchFamily="34" charset="0"/>
              <a:buChar char="•"/>
            </a:pPr>
            <a:r>
              <a:rPr lang="en-GB" sz="1800" dirty="0">
                <a:solidFill>
                  <a:srgbClr val="000000"/>
                </a:solidFill>
              </a:rPr>
              <a:t>  Questions and responses to comprehension (listening and reading) tasks now appear </a:t>
            </a:r>
            <a:r>
              <a:rPr lang="en-GB" sz="1800" b="1" dirty="0">
                <a:solidFill>
                  <a:srgbClr val="000000"/>
                </a:solidFill>
              </a:rPr>
              <a:t>in English </a:t>
            </a:r>
            <a:r>
              <a:rPr lang="en-GB" sz="1800" dirty="0">
                <a:solidFill>
                  <a:srgbClr val="000000"/>
                </a:solidFill>
              </a:rPr>
              <a:t>instead of the target language (unless writing skills are also intentionally being assessed).</a:t>
            </a:r>
          </a:p>
          <a:p>
            <a:pPr algn="just">
              <a:buFont typeface="Arial" panose="020B0604020202020204" pitchFamily="34" charset="0"/>
              <a:buChar char="•"/>
            </a:pPr>
            <a:r>
              <a:rPr lang="en-GB" sz="1800" dirty="0">
                <a:solidFill>
                  <a:srgbClr val="000000"/>
                </a:solidFill>
              </a:rPr>
              <a:t>  Questions about the literary works and films now appear in </a:t>
            </a:r>
            <a:r>
              <a:rPr lang="en-GB" sz="1800" b="1" dirty="0">
                <a:solidFill>
                  <a:srgbClr val="000000"/>
                </a:solidFill>
              </a:rPr>
              <a:t>both the target language and English</a:t>
            </a:r>
            <a:r>
              <a:rPr lang="en-GB" sz="1800" dirty="0">
                <a:solidFill>
                  <a:srgbClr val="000000"/>
                </a:solidFill>
              </a:rPr>
              <a:t>. Students will still be required to respond in the target language to these questions.</a:t>
            </a:r>
          </a:p>
          <a:p>
            <a:endParaRPr lang="en-GB" dirty="0"/>
          </a:p>
          <a:p>
            <a:r>
              <a:rPr lang="en-GB" dirty="0"/>
              <a:t>These changes are applicable for first assessment in 2026.</a:t>
            </a:r>
          </a:p>
        </p:txBody>
      </p:sp>
      <p:sp>
        <p:nvSpPr>
          <p:cNvPr id="4" name="Slide Number Placeholder 3">
            <a:extLst>
              <a:ext uri="{FF2B5EF4-FFF2-40B4-BE49-F238E27FC236}">
                <a16:creationId xmlns:a16="http://schemas.microsoft.com/office/drawing/2014/main" id="{C22BA9A3-99F0-0B92-87BB-90A4654773E8}"/>
              </a:ext>
            </a:extLst>
          </p:cNvPr>
          <p:cNvSpPr>
            <a:spLocks noGrp="1"/>
          </p:cNvSpPr>
          <p:nvPr>
            <p:ph type="sldNum" sz="quarter" idx="15"/>
          </p:nvPr>
        </p:nvSpPr>
        <p:spPr/>
        <p:txBody>
          <a:bodyPr/>
          <a:lstStyle/>
          <a:p>
            <a:pPr>
              <a:defRPr/>
            </a:pPr>
            <a:fld id="{EEAC2BAD-9516-2B47-9900-7FC05ED2F002}" type="slidenum">
              <a:rPr lang="en-US" smtClean="0"/>
              <a:pPr>
                <a:defRPr/>
              </a:pPr>
              <a:t>3</a:t>
            </a:fld>
            <a:endParaRPr lang="en-US"/>
          </a:p>
        </p:txBody>
      </p:sp>
      <p:sp>
        <p:nvSpPr>
          <p:cNvPr id="5" name="Double Brace 4">
            <a:extLst>
              <a:ext uri="{FF2B5EF4-FFF2-40B4-BE49-F238E27FC236}">
                <a16:creationId xmlns:a16="http://schemas.microsoft.com/office/drawing/2014/main" id="{FC8130E2-300F-BACC-F1A0-D4DF3573D952}"/>
              </a:ext>
            </a:extLst>
          </p:cNvPr>
          <p:cNvSpPr/>
          <p:nvPr/>
        </p:nvSpPr>
        <p:spPr>
          <a:xfrm>
            <a:off x="917197" y="3716323"/>
            <a:ext cx="10357608" cy="1812022"/>
          </a:xfrm>
          <a:prstGeom prst="bracePair">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pic>
        <p:nvPicPr>
          <p:cNvPr id="13" name="Audio 12">
            <a:hlinkClick r:id="" action="ppaction://media"/>
            <a:extLst>
              <a:ext uri="{FF2B5EF4-FFF2-40B4-BE49-F238E27FC236}">
                <a16:creationId xmlns:a16="http://schemas.microsoft.com/office/drawing/2014/main" id="{4A87C1E8-996C-C564-057E-67A7E9491B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5999344"/>
      </p:ext>
    </p:extLst>
  </p:cSld>
  <p:clrMapOvr>
    <a:masterClrMapping/>
  </p:clrMapOvr>
  <mc:AlternateContent xmlns:mc="http://schemas.openxmlformats.org/markup-compatibility/2006">
    <mc:Choice xmlns:p14="http://schemas.microsoft.com/office/powerpoint/2010/main" Requires="p14">
      <p:transition spd="slow" p14:dur="2000" advTm="50843"/>
    </mc:Choice>
    <mc:Fallback>
      <p:transition spd="slow" advTm="50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6A719406-44A2-7B7D-41E6-3120C69B9541}"/>
              </a:ext>
            </a:extLst>
          </p:cNvPr>
          <p:cNvSpPr/>
          <p:nvPr/>
        </p:nvSpPr>
        <p:spPr>
          <a:xfrm>
            <a:off x="6719582" y="1812022"/>
            <a:ext cx="4907560" cy="210609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itle 5">
            <a:extLst>
              <a:ext uri="{FF2B5EF4-FFF2-40B4-BE49-F238E27FC236}">
                <a16:creationId xmlns:a16="http://schemas.microsoft.com/office/drawing/2014/main" id="{5892F901-01E1-FE41-9A4C-3AEA81E73480}"/>
              </a:ext>
            </a:extLst>
          </p:cNvPr>
          <p:cNvSpPr>
            <a:spLocks noGrp="1"/>
          </p:cNvSpPr>
          <p:nvPr>
            <p:ph type="title"/>
          </p:nvPr>
        </p:nvSpPr>
        <p:spPr/>
        <p:txBody>
          <a:bodyPr/>
          <a:lstStyle/>
          <a:p>
            <a:r>
              <a:rPr lang="es-419" dirty="0" err="1"/>
              <a:t>Changes</a:t>
            </a:r>
            <a:r>
              <a:rPr lang="es-419" dirty="0"/>
              <a:t> </a:t>
            </a:r>
            <a:r>
              <a:rPr lang="es-419" dirty="0" err="1"/>
              <a:t>to</a:t>
            </a:r>
            <a:r>
              <a:rPr lang="es-419" dirty="0"/>
              <a:t> Chinese A </a:t>
            </a:r>
            <a:r>
              <a:rPr lang="es-419" dirty="0" err="1"/>
              <a:t>level</a:t>
            </a:r>
            <a:r>
              <a:rPr lang="es-419" dirty="0"/>
              <a:t> – </a:t>
            </a:r>
            <a:r>
              <a:rPr lang="es-419" dirty="0" err="1"/>
              <a:t>Paper</a:t>
            </a:r>
            <a:r>
              <a:rPr lang="es-419" dirty="0"/>
              <a:t> 1</a:t>
            </a:r>
          </a:p>
        </p:txBody>
      </p:sp>
      <p:sp>
        <p:nvSpPr>
          <p:cNvPr id="2" name="Slide Number Placeholder 1">
            <a:extLst>
              <a:ext uri="{FF2B5EF4-FFF2-40B4-BE49-F238E27FC236}">
                <a16:creationId xmlns:a16="http://schemas.microsoft.com/office/drawing/2014/main" id="{597F0992-AA11-B847-B7BE-6EE8E672B088}"/>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D03B-B0CE-F149-B9E8-CD52DE1054E7}"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3866458-FA31-05E6-9690-1D1035E3D9C8}"/>
              </a:ext>
            </a:extLst>
          </p:cNvPr>
          <p:cNvPicPr>
            <a:picLocks noChangeAspect="1"/>
          </p:cNvPicPr>
          <p:nvPr/>
        </p:nvPicPr>
        <p:blipFill>
          <a:blip r:embed="rId5"/>
          <a:stretch>
            <a:fillRect/>
          </a:stretch>
        </p:blipFill>
        <p:spPr>
          <a:xfrm>
            <a:off x="1290275" y="1690688"/>
            <a:ext cx="5146784" cy="4391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36">
            <a:extLst>
              <a:ext uri="{FF2B5EF4-FFF2-40B4-BE49-F238E27FC236}">
                <a16:creationId xmlns:a16="http://schemas.microsoft.com/office/drawing/2014/main" id="{4C0B0BC2-A577-B0A2-5F1C-5027A4661D8A}"/>
              </a:ext>
            </a:extLst>
          </p:cNvPr>
          <p:cNvSpPr txBox="1"/>
          <p:nvPr/>
        </p:nvSpPr>
        <p:spPr>
          <a:xfrm>
            <a:off x="6922808" y="1948346"/>
            <a:ext cx="4907560" cy="19697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a:defRPr sz="1400" b="1"/>
            </a:lvl1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Question titles now appear in English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eaLnBrk="0" fontAlgn="base" hangingPunct="0">
              <a:spcBef>
                <a:spcPct val="0"/>
              </a:spcBef>
              <a:spcAft>
                <a:spcPct val="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Open Sans"/>
                <a:ea typeface="Open Sans"/>
                <a:cs typeface="Open Sans"/>
              </a:rPr>
              <a:t>Questions and rubrics </a:t>
            </a:r>
            <a:r>
              <a:rPr lang="en-US" sz="1800" b="0" dirty="0">
                <a:solidFill>
                  <a:srgbClr val="000000"/>
                </a:solidFill>
                <a:latin typeface="Open Sans"/>
                <a:ea typeface="Open Sans"/>
                <a:cs typeface="Open Sans"/>
              </a:rPr>
              <a:t>now appear in</a:t>
            </a:r>
            <a:r>
              <a:rPr kumimoji="0" lang="en-US" sz="1800" b="0" i="0" u="none" strike="noStrike" kern="1200" cap="none" spc="0" normalizeH="0" baseline="0" noProof="0" dirty="0">
                <a:ln>
                  <a:noFill/>
                </a:ln>
                <a:solidFill>
                  <a:srgbClr val="000000"/>
                </a:solidFill>
                <a:effectLst/>
                <a:uLnTx/>
                <a:uFillTx/>
                <a:latin typeface="Open Sans"/>
                <a:ea typeface="Open Sans"/>
                <a:cs typeface="Open Sans"/>
              </a:rPr>
              <a:t> English</a:t>
            </a:r>
            <a:endParaRPr lang="en-US" sz="18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800" b="0" dirty="0">
                <a:solidFill>
                  <a:srgbClr val="000000"/>
                </a:solidFill>
                <a:latin typeface="Open Sans"/>
                <a:ea typeface="Open Sans"/>
                <a:cs typeface="Open Sans"/>
              </a:rPr>
              <a:t>Answers must now be in </a:t>
            </a:r>
            <a:r>
              <a:rPr lang="en-US" sz="1800" dirty="0">
                <a:solidFill>
                  <a:srgbClr val="000000"/>
                </a:solidFill>
                <a:latin typeface="Open Sans"/>
                <a:ea typeface="Open Sans"/>
                <a:cs typeface="Open Sans"/>
              </a:rPr>
              <a:t>English</a:t>
            </a:r>
            <a:endParaRPr lang="en-US" dirty="0">
              <a:solidFill>
                <a:srgbClr val="000000"/>
              </a:solidFill>
              <a:latin typeface="Open Sans"/>
              <a:ea typeface="Open Sans"/>
              <a:cs typeface="Open San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E92C94A-BF34-2BE2-B836-D62089031C93}"/>
              </a:ext>
            </a:extLst>
          </p:cNvPr>
          <p:cNvPicPr>
            <a:picLocks noChangeAspect="1"/>
          </p:cNvPicPr>
          <p:nvPr/>
        </p:nvPicPr>
        <p:blipFill>
          <a:blip r:embed="rId6"/>
          <a:stretch>
            <a:fillRect/>
          </a:stretch>
        </p:blipFill>
        <p:spPr>
          <a:xfrm>
            <a:off x="6872192" y="4343129"/>
            <a:ext cx="4673792" cy="1016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udio 8">
            <a:hlinkClick r:id="" action="ppaction://media"/>
            <a:extLst>
              <a:ext uri="{FF2B5EF4-FFF2-40B4-BE49-F238E27FC236}">
                <a16:creationId xmlns:a16="http://schemas.microsoft.com/office/drawing/2014/main" id="{C059832C-40B4-4143-BBD2-93B9DF0AF19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3662401"/>
      </p:ext>
    </p:extLst>
  </p:cSld>
  <p:clrMapOvr>
    <a:masterClrMapping/>
  </p:clrMapOvr>
  <mc:AlternateContent xmlns:mc="http://schemas.openxmlformats.org/markup-compatibility/2006">
    <mc:Choice xmlns:p14="http://schemas.microsoft.com/office/powerpoint/2010/main" Requires="p14">
      <p:transition spd="slow" p14:dur="2000" advTm="25645"/>
    </mc:Choice>
    <mc:Fallback>
      <p:transition spd="slow" advTm="2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FD2C3B7D-3A10-AFCC-3390-D7C65952F795}"/>
              </a:ext>
            </a:extLst>
          </p:cNvPr>
          <p:cNvSpPr/>
          <p:nvPr/>
        </p:nvSpPr>
        <p:spPr>
          <a:xfrm>
            <a:off x="922841" y="5017278"/>
            <a:ext cx="3391554" cy="1470504"/>
          </a:xfrm>
          <a:prstGeom prst="foldedCorner">
            <a:avLst/>
          </a:prstGeom>
          <a:solidFill>
            <a:schemeClr val="accent4">
              <a:lumMod val="20000"/>
              <a:lumOff val="80000"/>
            </a:schemeClr>
          </a:solidFill>
          <a:ln>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itle 5">
            <a:extLst>
              <a:ext uri="{FF2B5EF4-FFF2-40B4-BE49-F238E27FC236}">
                <a16:creationId xmlns:a16="http://schemas.microsoft.com/office/drawing/2014/main" id="{5892F901-01E1-FE41-9A4C-3AEA81E73480}"/>
              </a:ext>
            </a:extLst>
          </p:cNvPr>
          <p:cNvSpPr>
            <a:spLocks noGrp="1"/>
          </p:cNvSpPr>
          <p:nvPr>
            <p:ph type="title"/>
          </p:nvPr>
        </p:nvSpPr>
        <p:spPr/>
        <p:txBody>
          <a:bodyPr/>
          <a:lstStyle/>
          <a:p>
            <a:r>
              <a:rPr lang="es-419" dirty="0" err="1"/>
              <a:t>Changes</a:t>
            </a:r>
            <a:r>
              <a:rPr lang="es-419" dirty="0"/>
              <a:t> </a:t>
            </a:r>
            <a:r>
              <a:rPr lang="es-419" dirty="0" err="1"/>
              <a:t>to</a:t>
            </a:r>
            <a:r>
              <a:rPr lang="es-419" dirty="0"/>
              <a:t> Chinese A </a:t>
            </a:r>
            <a:r>
              <a:rPr lang="es-419" dirty="0" err="1"/>
              <a:t>level</a:t>
            </a:r>
            <a:r>
              <a:rPr lang="es-419" dirty="0"/>
              <a:t> – </a:t>
            </a:r>
            <a:r>
              <a:rPr lang="es-419" dirty="0" err="1"/>
              <a:t>Paper</a:t>
            </a:r>
            <a:r>
              <a:rPr lang="es-419" dirty="0"/>
              <a:t> 2</a:t>
            </a:r>
          </a:p>
        </p:txBody>
      </p:sp>
      <p:sp>
        <p:nvSpPr>
          <p:cNvPr id="2" name="Slide Number Placeholder 1">
            <a:extLst>
              <a:ext uri="{FF2B5EF4-FFF2-40B4-BE49-F238E27FC236}">
                <a16:creationId xmlns:a16="http://schemas.microsoft.com/office/drawing/2014/main" id="{597F0992-AA11-B847-B7BE-6EE8E672B088}"/>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D03B-B0CE-F149-B9E8-CD52DE1054E7}"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540;p63">
            <a:extLst>
              <a:ext uri="{FF2B5EF4-FFF2-40B4-BE49-F238E27FC236}">
                <a16:creationId xmlns:a16="http://schemas.microsoft.com/office/drawing/2014/main" id="{463318BA-3E99-5344-AC5C-B0E6B6431731}"/>
              </a:ext>
            </a:extLst>
          </p:cNvPr>
          <p:cNvSpPr txBox="1"/>
          <p:nvPr/>
        </p:nvSpPr>
        <p:spPr>
          <a:xfrm>
            <a:off x="5793685" y="3261741"/>
            <a:ext cx="2746583" cy="3693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spAutoFit/>
          </a:bodyPr>
          <a:lstStyle/>
          <a:p>
            <a:pPr marL="171450" marR="0" lvl="0" indent="-171450" algn="l" defTabSz="914400" rtl="0" eaLnBrk="0" fontAlgn="base" latinLnBrk="0" hangingPunct="0">
              <a:lnSpc>
                <a:spcPct val="100000"/>
              </a:lnSpc>
              <a:spcBef>
                <a:spcPts val="1000"/>
              </a:spcBef>
              <a:spcAft>
                <a:spcPct val="0"/>
              </a:spcAft>
              <a:buClr>
                <a:srgbClr val="000000"/>
              </a:buClr>
              <a:buSzPct val="100000"/>
              <a:buFont typeface="Wingdings" pitchFamily="2" charset="2"/>
              <a:buChar char="§"/>
              <a:tabLst/>
              <a:defRPr sz="1200"/>
            </a:pPr>
            <a:endParaRPr lang="en-GB"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0FAAEDA1-0CD5-98F3-3370-71963EC25898}"/>
              </a:ext>
            </a:extLst>
          </p:cNvPr>
          <p:cNvPicPr>
            <a:picLocks noChangeAspect="1"/>
          </p:cNvPicPr>
          <p:nvPr/>
        </p:nvPicPr>
        <p:blipFill>
          <a:blip r:embed="rId5"/>
          <a:stretch>
            <a:fillRect/>
          </a:stretch>
        </p:blipFill>
        <p:spPr>
          <a:xfrm>
            <a:off x="5355827" y="2135160"/>
            <a:ext cx="6362116" cy="3134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36">
            <a:extLst>
              <a:ext uri="{FF2B5EF4-FFF2-40B4-BE49-F238E27FC236}">
                <a16:creationId xmlns:a16="http://schemas.microsoft.com/office/drawing/2014/main" id="{B0BD171A-0AC6-CF7D-EDD8-A5ADBAE12EF0}"/>
              </a:ext>
            </a:extLst>
          </p:cNvPr>
          <p:cNvSpPr txBox="1"/>
          <p:nvPr/>
        </p:nvSpPr>
        <p:spPr>
          <a:xfrm>
            <a:off x="925820" y="2134888"/>
            <a:ext cx="4180443" cy="25853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a:defRPr sz="1400" b="1"/>
            </a:lvl1pPr>
          </a:lstStyle>
          <a:p>
            <a:pPr marL="285750" indent="-285750" eaLnBrk="0" fontAlgn="base" hangingPunct="0">
              <a:spcBef>
                <a:spcPct val="0"/>
              </a:spcBef>
              <a:spcAft>
                <a:spcPct val="0"/>
              </a:spcAft>
              <a:buFont typeface="Arial" panose="020B0604020202020204" pitchFamily="34" charset="0"/>
              <a:buChar char="•"/>
              <a:defRPr/>
            </a:pPr>
            <a:endParaRPr lang="en-US" sz="1800" b="0" dirty="0">
              <a:solidFill>
                <a:srgbClr val="000000"/>
              </a:solidFill>
              <a:latin typeface="Open Sans"/>
              <a:ea typeface="Open Sans"/>
              <a:cs typeface="Open Sans"/>
            </a:endParaRPr>
          </a:p>
          <a:p>
            <a:pPr marL="285750" indent="-285750">
              <a:spcBef>
                <a:spcPct val="0"/>
              </a:spcBef>
              <a:spcAft>
                <a:spcPct val="0"/>
              </a:spcAft>
              <a:buFont typeface="Arial" panose="020B0604020202020204" pitchFamily="34" charset="0"/>
              <a:buChar char="•"/>
              <a:defRPr/>
            </a:pPr>
            <a:r>
              <a:rPr lang="en-US" sz="1800" b="0" dirty="0">
                <a:solidFill>
                  <a:srgbClr val="000000"/>
                </a:solidFill>
                <a:latin typeface="Open Sans"/>
                <a:ea typeface="Open Sans"/>
                <a:cs typeface="Open Sans"/>
              </a:rPr>
              <a:t>Question rubrics for the translation task now appear in English</a:t>
            </a:r>
            <a:endParaRPr lang="en-US" b="0" dirty="0">
              <a:solidFill>
                <a:srgbClr val="000000"/>
              </a:solidFill>
              <a:latin typeface="Open Sans"/>
              <a:ea typeface="Open Sans"/>
              <a:cs typeface="Open Sans"/>
            </a:endParaRPr>
          </a:p>
          <a:p>
            <a:pPr marL="285750" indent="-285750">
              <a:spcBef>
                <a:spcPct val="0"/>
              </a:spcBef>
              <a:spcAft>
                <a:spcPct val="0"/>
              </a:spcAft>
              <a:buFont typeface="Arial" panose="020B0604020202020204" pitchFamily="34" charset="0"/>
              <a:buChar char="•"/>
              <a:defRPr/>
            </a:pPr>
            <a:endParaRPr lang="en-US" sz="1800" b="0" dirty="0">
              <a:solidFill>
                <a:srgbClr val="000000"/>
              </a:solidFill>
              <a:latin typeface="Open Sans"/>
              <a:ea typeface="Open Sans"/>
              <a:cs typeface="Open Sans"/>
            </a:endParaRPr>
          </a:p>
          <a:p>
            <a:pPr marL="285750" indent="-285750">
              <a:spcBef>
                <a:spcPct val="0"/>
              </a:spcBef>
              <a:spcAft>
                <a:spcPct val="0"/>
              </a:spcAft>
              <a:buFont typeface="Arial" panose="020B0604020202020204" pitchFamily="34" charset="0"/>
              <a:buChar char="•"/>
              <a:defRPr/>
            </a:pPr>
            <a:r>
              <a:rPr lang="en-US" sz="1800" b="0" dirty="0">
                <a:solidFill>
                  <a:srgbClr val="000000"/>
                </a:solidFill>
                <a:latin typeface="Open Sans"/>
                <a:ea typeface="Open Sans"/>
                <a:cs typeface="Open Sans"/>
              </a:rPr>
              <a:t>Questions</a:t>
            </a:r>
            <a:r>
              <a:rPr kumimoji="0" lang="en-US" sz="1800" b="0" i="0" u="none" strike="noStrike" kern="1200" cap="none" spc="0" normalizeH="0" baseline="0" noProof="0" dirty="0">
                <a:ln>
                  <a:noFill/>
                </a:ln>
                <a:solidFill>
                  <a:srgbClr val="000000"/>
                </a:solidFill>
                <a:effectLst/>
                <a:uLnTx/>
                <a:uFillTx/>
                <a:latin typeface="Open Sans"/>
                <a:ea typeface="Open Sans"/>
                <a:cs typeface="Open Sans"/>
              </a:rPr>
              <a:t> now appear in both Chinese and English</a:t>
            </a:r>
            <a:endParaRPr lang="en-US">
              <a:latin typeface="Open Sans"/>
              <a:ea typeface="Open Sans"/>
              <a:cs typeface="Open San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Students are still required to answer in</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 Chinese</a:t>
            </a:r>
            <a:endParaRPr kumimoji="0" lang="en-US" sz="140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36">
            <a:extLst>
              <a:ext uri="{FF2B5EF4-FFF2-40B4-BE49-F238E27FC236}">
                <a16:creationId xmlns:a16="http://schemas.microsoft.com/office/drawing/2014/main" id="{4BD001C9-854C-30F2-527D-73A4AEE46BB6}"/>
              </a:ext>
            </a:extLst>
          </p:cNvPr>
          <p:cNvSpPr txBox="1"/>
          <p:nvPr/>
        </p:nvSpPr>
        <p:spPr>
          <a:xfrm>
            <a:off x="1188309" y="5267985"/>
            <a:ext cx="2759978"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400" b="1"/>
            </a:lvl1pPr>
          </a:lstStyle>
          <a:p>
            <a:pPr marR="0" lvl="0" algn="l" defTabSz="914400" rtl="0" eaLnBrk="0" fontAlgn="base" latinLnBrk="0" hangingPunct="0">
              <a:lnSpc>
                <a:spcPct val="100000"/>
              </a:lnSpc>
              <a:spcBef>
                <a:spcPct val="0"/>
              </a:spcBef>
              <a:spcAft>
                <a:spcPct val="0"/>
              </a:spcAft>
              <a:buClrTx/>
              <a:buSzTx/>
              <a:tabLst/>
              <a:defRPr/>
            </a:pPr>
            <a:r>
              <a:rPr lang="en-US" sz="1800" b="0" dirty="0">
                <a:solidFill>
                  <a:srgbClr val="000000"/>
                </a:solidFill>
                <a:latin typeface="Segoe Print" panose="02000600000000000000" pitchFamily="2" charset="0"/>
                <a:ea typeface="Open Sans" panose="020B0606030504020204" pitchFamily="34" charset="0"/>
                <a:cs typeface="Gautami" panose="020B0502040204020203" pitchFamily="34" charset="0"/>
              </a:rPr>
              <a:t>There are no changes to Paper 3 (Speaking) on the Chinese A level</a:t>
            </a:r>
          </a:p>
        </p:txBody>
      </p:sp>
      <p:pic>
        <p:nvPicPr>
          <p:cNvPr id="9" name="Audio 8">
            <a:hlinkClick r:id="" action="ppaction://media"/>
            <a:extLst>
              <a:ext uri="{FF2B5EF4-FFF2-40B4-BE49-F238E27FC236}">
                <a16:creationId xmlns:a16="http://schemas.microsoft.com/office/drawing/2014/main" id="{D50D20E2-46CC-942C-549C-CC550D7995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9318263"/>
      </p:ext>
    </p:extLst>
  </p:cSld>
  <p:clrMapOvr>
    <a:masterClrMapping/>
  </p:clrMapOvr>
  <mc:AlternateContent xmlns:mc="http://schemas.openxmlformats.org/markup-compatibility/2006">
    <mc:Choice xmlns:p14="http://schemas.microsoft.com/office/powerpoint/2010/main" Requires="p14">
      <p:transition spd="slow" p14:dur="2000" advTm="25453"/>
    </mc:Choice>
    <mc:Fallback>
      <p:transition spd="slow" advTm="25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6241166-B551-7099-C9AB-C27F1F972E32}"/>
              </a:ext>
            </a:extLst>
          </p:cNvPr>
          <p:cNvSpPr/>
          <p:nvPr/>
        </p:nvSpPr>
        <p:spPr>
          <a:xfrm>
            <a:off x="6513816" y="1459916"/>
            <a:ext cx="5113326" cy="4874353"/>
          </a:xfrm>
          <a:prstGeom prst="roundRect">
            <a:avLst>
              <a:gd name="adj" fmla="val 9420"/>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itle 5">
            <a:extLst>
              <a:ext uri="{FF2B5EF4-FFF2-40B4-BE49-F238E27FC236}">
                <a16:creationId xmlns:a16="http://schemas.microsoft.com/office/drawing/2014/main" id="{5892F901-01E1-FE41-9A4C-3AEA81E73480}"/>
              </a:ext>
            </a:extLst>
          </p:cNvPr>
          <p:cNvSpPr>
            <a:spLocks noGrp="1"/>
          </p:cNvSpPr>
          <p:nvPr>
            <p:ph type="title"/>
          </p:nvPr>
        </p:nvSpPr>
        <p:spPr>
          <a:xfrm>
            <a:off x="1183729" y="571500"/>
            <a:ext cx="9966871" cy="966225"/>
          </a:xfrm>
        </p:spPr>
        <p:txBody>
          <a:bodyPr/>
          <a:lstStyle/>
          <a:p>
            <a:r>
              <a:rPr lang="es-419" dirty="0" err="1"/>
              <a:t>Changes</a:t>
            </a:r>
            <a:r>
              <a:rPr lang="es-419" dirty="0"/>
              <a:t> </a:t>
            </a:r>
            <a:r>
              <a:rPr lang="es-419" dirty="0" err="1"/>
              <a:t>to</a:t>
            </a:r>
            <a:r>
              <a:rPr lang="es-419" dirty="0"/>
              <a:t> </a:t>
            </a:r>
            <a:r>
              <a:rPr lang="es-419" dirty="0" err="1"/>
              <a:t>Japanese</a:t>
            </a:r>
            <a:r>
              <a:rPr lang="es-419" dirty="0"/>
              <a:t> A </a:t>
            </a:r>
            <a:r>
              <a:rPr lang="es-419" dirty="0" err="1"/>
              <a:t>level</a:t>
            </a:r>
            <a:r>
              <a:rPr lang="es-419" dirty="0"/>
              <a:t> – </a:t>
            </a:r>
            <a:r>
              <a:rPr lang="es-419" dirty="0" err="1"/>
              <a:t>Paper</a:t>
            </a:r>
            <a:r>
              <a:rPr lang="es-419" dirty="0"/>
              <a:t> 1</a:t>
            </a:r>
          </a:p>
        </p:txBody>
      </p:sp>
      <p:sp>
        <p:nvSpPr>
          <p:cNvPr id="2" name="Slide Number Placeholder 1">
            <a:extLst>
              <a:ext uri="{FF2B5EF4-FFF2-40B4-BE49-F238E27FC236}">
                <a16:creationId xmlns:a16="http://schemas.microsoft.com/office/drawing/2014/main" id="{597F0992-AA11-B847-B7BE-6EE8E672B088}"/>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D03B-B0CE-F149-B9E8-CD52DE1054E7}"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36">
            <a:extLst>
              <a:ext uri="{FF2B5EF4-FFF2-40B4-BE49-F238E27FC236}">
                <a16:creationId xmlns:a16="http://schemas.microsoft.com/office/drawing/2014/main" id="{62E09ACB-7F8E-D743-83A8-EBBEE4E99621}"/>
              </a:ext>
            </a:extLst>
          </p:cNvPr>
          <p:cNvSpPr txBox="1"/>
          <p:nvPr/>
        </p:nvSpPr>
        <p:spPr>
          <a:xfrm>
            <a:off x="6786438" y="1691569"/>
            <a:ext cx="4845299" cy="46782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a:defRPr sz="1400" b="1"/>
            </a:lvl1pPr>
          </a:lstStyle>
          <a:p>
            <a:pPr marR="0" lvl="0" algn="l" defTabSz="914400" rtl="0" eaLnBrk="0" fontAlgn="base" latinLnBrk="0" hangingPunct="0">
              <a:lnSpc>
                <a:spcPct val="100000"/>
              </a:lnSpc>
              <a:spcBef>
                <a:spcPct val="0"/>
              </a:spcBef>
              <a:spcAft>
                <a:spcPct val="0"/>
              </a:spcAft>
              <a:buClrTx/>
              <a:buSzTx/>
              <a:tabLst/>
              <a:defRPr/>
            </a:pPr>
            <a:r>
              <a:rPr kumimoji="0" lang="en-US" sz="1800" i="0"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Sections A and B</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Question titles now in English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Questions and rubrics in English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800" b="0" dirty="0">
                <a:solidFill>
                  <a:srgbClr val="000000"/>
                </a:solidFill>
                <a:latin typeface="Open Sans"/>
                <a:ea typeface="Open Sans"/>
                <a:cs typeface="Open Sans"/>
              </a:rPr>
              <a:t>Answers must now be in </a:t>
            </a:r>
            <a:r>
              <a:rPr lang="en-US" sz="1800" dirty="0">
                <a:solidFill>
                  <a:srgbClr val="000000"/>
                </a:solidFill>
                <a:latin typeface="Open Sans"/>
                <a:ea typeface="Open Sans"/>
                <a:cs typeface="Open Sans"/>
              </a:rPr>
              <a:t>English</a:t>
            </a:r>
          </a:p>
          <a:p>
            <a:pPr marR="0" lvl="0" algn="l" defTabSz="914400" rtl="0" eaLnBrk="0" fontAlgn="base" latinLnBrk="0" hangingPunct="0">
              <a:lnSpc>
                <a:spcPct val="100000"/>
              </a:lnSpc>
              <a:spcBef>
                <a:spcPct val="0"/>
              </a:spcBef>
              <a:spcAft>
                <a:spcPct val="0"/>
              </a:spcAft>
              <a:buClrTx/>
              <a:buSzTx/>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0" fontAlgn="base" latinLnBrk="0" hangingPunct="0">
              <a:lnSpc>
                <a:spcPct val="100000"/>
              </a:lnSpc>
              <a:spcBef>
                <a:spcPct val="0"/>
              </a:spcBef>
              <a:spcAft>
                <a:spcPct val="0"/>
              </a:spcAft>
              <a:buClrTx/>
              <a:buSzTx/>
              <a:tabLst/>
              <a:defRPr/>
            </a:pP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Section 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Question titles and rubrics in English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Students are still required to answer in  </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Japanese</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540;p63">
            <a:extLst>
              <a:ext uri="{FF2B5EF4-FFF2-40B4-BE49-F238E27FC236}">
                <a16:creationId xmlns:a16="http://schemas.microsoft.com/office/drawing/2014/main" id="{463318BA-3E99-5344-AC5C-B0E6B6431731}"/>
              </a:ext>
            </a:extLst>
          </p:cNvPr>
          <p:cNvSpPr txBox="1"/>
          <p:nvPr/>
        </p:nvSpPr>
        <p:spPr>
          <a:xfrm>
            <a:off x="5793685" y="3261741"/>
            <a:ext cx="2746583" cy="3693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spAutoFit/>
          </a:bodyPr>
          <a:lstStyle/>
          <a:p>
            <a:pPr marL="171450" marR="0" lvl="0" indent="-171450" algn="l" defTabSz="914400" rtl="0" eaLnBrk="0" fontAlgn="base" latinLnBrk="0" hangingPunct="0">
              <a:lnSpc>
                <a:spcPct val="100000"/>
              </a:lnSpc>
              <a:spcBef>
                <a:spcPts val="1000"/>
              </a:spcBef>
              <a:spcAft>
                <a:spcPct val="0"/>
              </a:spcAft>
              <a:buClr>
                <a:srgbClr val="000000"/>
              </a:buClr>
              <a:buSzPct val="100000"/>
              <a:buFont typeface="Wingdings" pitchFamily="2" charset="2"/>
              <a:buChar char="§"/>
              <a:tabLst/>
              <a:defRPr sz="1200"/>
            </a:pPr>
            <a:endParaRPr kumimoji="0" sz="12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 name="Picture 6">
            <a:extLst>
              <a:ext uri="{FF2B5EF4-FFF2-40B4-BE49-F238E27FC236}">
                <a16:creationId xmlns:a16="http://schemas.microsoft.com/office/drawing/2014/main" id="{4050F35B-FB33-91C4-7F37-D1F3BDFEFF65}"/>
              </a:ext>
            </a:extLst>
          </p:cNvPr>
          <p:cNvPicPr>
            <a:picLocks noChangeAspect="1"/>
          </p:cNvPicPr>
          <p:nvPr/>
        </p:nvPicPr>
        <p:blipFill>
          <a:blip r:embed="rId5"/>
          <a:stretch>
            <a:fillRect/>
          </a:stretch>
        </p:blipFill>
        <p:spPr>
          <a:xfrm>
            <a:off x="1321865" y="1539611"/>
            <a:ext cx="4845299" cy="5131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Audio 27">
            <a:hlinkClick r:id="" action="ppaction://media"/>
            <a:extLst>
              <a:ext uri="{FF2B5EF4-FFF2-40B4-BE49-F238E27FC236}">
                <a16:creationId xmlns:a16="http://schemas.microsoft.com/office/drawing/2014/main" id="{79163860-12A8-75C5-DF92-43E797C186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2401643"/>
      </p:ext>
    </p:extLst>
  </p:cSld>
  <p:clrMapOvr>
    <a:masterClrMapping/>
  </p:clrMapOvr>
  <mc:AlternateContent xmlns:mc="http://schemas.openxmlformats.org/markup-compatibility/2006">
    <mc:Choice xmlns:p14="http://schemas.microsoft.com/office/powerpoint/2010/main" Requires="p14">
      <p:transition spd="slow" p14:dur="2000" advTm="31459"/>
    </mc:Choice>
    <mc:Fallback>
      <p:transition spd="slow" advTm="3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92F901-01E1-FE41-9A4C-3AEA81E73480}"/>
              </a:ext>
            </a:extLst>
          </p:cNvPr>
          <p:cNvSpPr>
            <a:spLocks noGrp="1"/>
          </p:cNvSpPr>
          <p:nvPr>
            <p:ph type="title"/>
          </p:nvPr>
        </p:nvSpPr>
        <p:spPr>
          <a:xfrm>
            <a:off x="1183729" y="571500"/>
            <a:ext cx="9966871" cy="917575"/>
          </a:xfrm>
        </p:spPr>
        <p:txBody>
          <a:bodyPr/>
          <a:lstStyle/>
          <a:p>
            <a:r>
              <a:rPr lang="es-419" dirty="0" err="1"/>
              <a:t>Changes</a:t>
            </a:r>
            <a:r>
              <a:rPr lang="es-419" dirty="0"/>
              <a:t> </a:t>
            </a:r>
            <a:r>
              <a:rPr lang="es-419" dirty="0" err="1"/>
              <a:t>to</a:t>
            </a:r>
            <a:r>
              <a:rPr lang="es-419" dirty="0"/>
              <a:t> </a:t>
            </a:r>
            <a:r>
              <a:rPr lang="es-419" dirty="0" err="1"/>
              <a:t>Japanese</a:t>
            </a:r>
            <a:r>
              <a:rPr lang="es-419" dirty="0"/>
              <a:t> A </a:t>
            </a:r>
            <a:r>
              <a:rPr lang="es-419" dirty="0" err="1"/>
              <a:t>level</a:t>
            </a:r>
            <a:r>
              <a:rPr lang="es-419" dirty="0"/>
              <a:t> – </a:t>
            </a:r>
            <a:r>
              <a:rPr lang="es-419" dirty="0" err="1"/>
              <a:t>Paper</a:t>
            </a:r>
            <a:r>
              <a:rPr lang="es-419" dirty="0"/>
              <a:t> 2</a:t>
            </a:r>
          </a:p>
        </p:txBody>
      </p:sp>
      <p:sp>
        <p:nvSpPr>
          <p:cNvPr id="2" name="Slide Number Placeholder 1">
            <a:extLst>
              <a:ext uri="{FF2B5EF4-FFF2-40B4-BE49-F238E27FC236}">
                <a16:creationId xmlns:a16="http://schemas.microsoft.com/office/drawing/2014/main" id="{597F0992-AA11-B847-B7BE-6EE8E672B088}"/>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D03B-B0CE-F149-B9E8-CD52DE1054E7}"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34">
            <a:extLst>
              <a:ext uri="{FF2B5EF4-FFF2-40B4-BE49-F238E27FC236}">
                <a16:creationId xmlns:a16="http://schemas.microsoft.com/office/drawing/2014/main" id="{0EE84F85-D4F4-9B42-AB30-48B87714DD39}"/>
              </a:ext>
            </a:extLst>
          </p:cNvPr>
          <p:cNvSpPr/>
          <p:nvPr/>
        </p:nvSpPr>
        <p:spPr>
          <a:xfrm>
            <a:off x="2257424" y="4647910"/>
            <a:ext cx="1662528" cy="1662529"/>
          </a:xfrm>
          <a:prstGeom prst="ellipse">
            <a:avLst/>
          </a:prstGeom>
          <a:solidFill>
            <a:schemeClr val="accent2"/>
          </a:solidFill>
          <a:ln w="12700">
            <a:solidFill>
              <a:srgbClr val="FFFFFF"/>
            </a:solidFill>
            <a:miter/>
          </a:ln>
        </p:spPr>
        <p:txBody>
          <a:bodyPr lIns="45719" r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A blue ribbon with a hand and a blue ribbon&#10;&#10;Description automatically generated">
            <a:extLst>
              <a:ext uri="{FF2B5EF4-FFF2-40B4-BE49-F238E27FC236}">
                <a16:creationId xmlns:a16="http://schemas.microsoft.com/office/drawing/2014/main" id="{005FA911-A1A2-6AB2-EA3E-3BD6D343A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3875" y="4903853"/>
            <a:ext cx="1129626" cy="1129626"/>
          </a:xfrm>
          <a:prstGeom prst="rect">
            <a:avLst/>
          </a:prstGeom>
        </p:spPr>
      </p:pic>
      <p:pic>
        <p:nvPicPr>
          <p:cNvPr id="7" name="Picture 6">
            <a:extLst>
              <a:ext uri="{FF2B5EF4-FFF2-40B4-BE49-F238E27FC236}">
                <a16:creationId xmlns:a16="http://schemas.microsoft.com/office/drawing/2014/main" id="{A0CE1991-2FD3-4A25-53C0-1EB739EC5298}"/>
              </a:ext>
            </a:extLst>
          </p:cNvPr>
          <p:cNvPicPr>
            <a:picLocks noChangeAspect="1"/>
          </p:cNvPicPr>
          <p:nvPr/>
        </p:nvPicPr>
        <p:blipFill>
          <a:blip r:embed="rId6"/>
          <a:stretch>
            <a:fillRect/>
          </a:stretch>
        </p:blipFill>
        <p:spPr>
          <a:xfrm>
            <a:off x="6052547" y="1519365"/>
            <a:ext cx="5602590" cy="4968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36">
            <a:extLst>
              <a:ext uri="{FF2B5EF4-FFF2-40B4-BE49-F238E27FC236}">
                <a16:creationId xmlns:a16="http://schemas.microsoft.com/office/drawing/2014/main" id="{972B264D-0355-8DB5-4DC8-123808AC1147}"/>
              </a:ext>
            </a:extLst>
          </p:cNvPr>
          <p:cNvSpPr txBox="1"/>
          <p:nvPr/>
        </p:nvSpPr>
        <p:spPr>
          <a:xfrm>
            <a:off x="1183729" y="1813797"/>
            <a:ext cx="4806919" cy="25093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a:defRPr sz="1400" b="1"/>
            </a:lvl1pPr>
          </a:lstStyle>
          <a:p>
            <a:pPr marL="285750" indent="-285750" eaLnBrk="0" fontAlgn="base" hangingPunct="0">
              <a:spcBef>
                <a:spcPct val="0"/>
              </a:spcBef>
              <a:spcAft>
                <a:spcPct val="0"/>
              </a:spcAft>
              <a:buFont typeface="Arial" panose="020B0604020202020204" pitchFamily="34" charset="0"/>
              <a:buChar char="•"/>
              <a:defRPr/>
            </a:pPr>
            <a:r>
              <a:rPr lang="en-US" sz="1800" b="0" dirty="0">
                <a:solidFill>
                  <a:srgbClr val="000000"/>
                </a:solidFill>
                <a:latin typeface="Open Sans"/>
                <a:ea typeface="Open Sans"/>
                <a:cs typeface="Open Sans"/>
              </a:rPr>
              <a:t>Question rubrics for the translation task are now in English.</a:t>
            </a:r>
            <a:endParaRPr lang="en-US" dirty="0"/>
          </a:p>
          <a:p>
            <a:pPr marL="285750" indent="-285750">
              <a:spcBef>
                <a:spcPct val="0"/>
              </a:spcBef>
              <a:spcAft>
                <a:spcPct val="0"/>
              </a:spcAft>
              <a:buFont typeface="Arial" panose="020B0604020202020204" pitchFamily="34" charset="0"/>
              <a:buChar char="•"/>
              <a:defRPr/>
            </a:pPr>
            <a:endParaRPr lang="en-US" sz="1800" b="0" dirty="0">
              <a:solidFill>
                <a:srgbClr val="000000"/>
              </a:solidFill>
              <a:latin typeface="Open Sans"/>
              <a:ea typeface="Open Sans"/>
              <a:cs typeface="Open Sans"/>
            </a:endParaRPr>
          </a:p>
          <a:p>
            <a:pPr marL="285750" indent="-285750">
              <a:spcBef>
                <a:spcPct val="0"/>
              </a:spcBef>
              <a:spcAft>
                <a:spcPct val="0"/>
              </a:spcAft>
              <a:buFont typeface="Arial" panose="020B0604020202020204" pitchFamily="34" charset="0"/>
              <a:buChar char="•"/>
              <a:defRPr/>
            </a:pPr>
            <a:r>
              <a:rPr lang="en-US" sz="1800" b="0" dirty="0">
                <a:solidFill>
                  <a:srgbClr val="000000"/>
                </a:solidFill>
                <a:latin typeface="Open Sans"/>
                <a:ea typeface="Open Sans"/>
                <a:cs typeface="Open Sans"/>
              </a:rPr>
              <a:t>Questions for set works </a:t>
            </a:r>
            <a:r>
              <a:rPr kumimoji="0" lang="en-US" sz="1800" b="0" i="0" u="none" strike="noStrike" kern="1200" cap="none" spc="0" normalizeH="0" baseline="0" noProof="0" dirty="0">
                <a:ln>
                  <a:noFill/>
                </a:ln>
                <a:solidFill>
                  <a:srgbClr val="000000"/>
                </a:solidFill>
                <a:effectLst/>
                <a:uLnTx/>
                <a:uFillTx/>
                <a:latin typeface="Open Sans"/>
                <a:ea typeface="Open Sans"/>
                <a:cs typeface="Open Sans"/>
              </a:rPr>
              <a:t>now appear in both Japanese and English</a:t>
            </a:r>
            <a:endParaRPr lang="en-US" dirty="0">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Students are still required to answer               in </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Japanese</a:t>
            </a:r>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Audio 7">
            <a:hlinkClick r:id="" action="ppaction://media"/>
            <a:extLst>
              <a:ext uri="{FF2B5EF4-FFF2-40B4-BE49-F238E27FC236}">
                <a16:creationId xmlns:a16="http://schemas.microsoft.com/office/drawing/2014/main" id="{ED8E0EE9-7894-66AB-4322-170BC5C0DB1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461112"/>
      </p:ext>
    </p:extLst>
  </p:cSld>
  <p:clrMapOvr>
    <a:masterClrMapping/>
  </p:clrMapOvr>
  <mc:AlternateContent xmlns:mc="http://schemas.openxmlformats.org/markup-compatibility/2006">
    <mc:Choice xmlns:p14="http://schemas.microsoft.com/office/powerpoint/2010/main" Requires="p14">
      <p:transition spd="slow" p14:dur="2000" advTm="15738"/>
    </mc:Choice>
    <mc:Fallback>
      <p:transition spd="slow" advTm="1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F4478BA-B843-12FD-6FCC-1BF87F0E8CED}"/>
              </a:ext>
            </a:extLst>
          </p:cNvPr>
          <p:cNvSpPr/>
          <p:nvPr/>
        </p:nvSpPr>
        <p:spPr>
          <a:xfrm>
            <a:off x="6513815" y="1690687"/>
            <a:ext cx="5147025" cy="3086071"/>
          </a:xfrm>
          <a:prstGeom prst="roundRect">
            <a:avLst>
              <a:gd name="adj" fmla="val 9420"/>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itle 5">
            <a:extLst>
              <a:ext uri="{FF2B5EF4-FFF2-40B4-BE49-F238E27FC236}">
                <a16:creationId xmlns:a16="http://schemas.microsoft.com/office/drawing/2014/main" id="{5892F901-01E1-FE41-9A4C-3AEA81E73480}"/>
              </a:ext>
            </a:extLst>
          </p:cNvPr>
          <p:cNvSpPr>
            <a:spLocks noGrp="1"/>
          </p:cNvSpPr>
          <p:nvPr>
            <p:ph type="title"/>
          </p:nvPr>
        </p:nvSpPr>
        <p:spPr/>
        <p:txBody>
          <a:bodyPr/>
          <a:lstStyle/>
          <a:p>
            <a:r>
              <a:rPr lang="es-419" dirty="0" err="1"/>
              <a:t>Changes</a:t>
            </a:r>
            <a:r>
              <a:rPr lang="es-419" dirty="0"/>
              <a:t> </a:t>
            </a:r>
            <a:r>
              <a:rPr lang="es-419" dirty="0" err="1"/>
              <a:t>to</a:t>
            </a:r>
            <a:r>
              <a:rPr lang="es-419" dirty="0"/>
              <a:t> </a:t>
            </a:r>
            <a:r>
              <a:rPr lang="es-419" dirty="0" err="1"/>
              <a:t>Japanese</a:t>
            </a:r>
            <a:r>
              <a:rPr lang="es-419" dirty="0"/>
              <a:t> A </a:t>
            </a:r>
            <a:r>
              <a:rPr lang="es-419" dirty="0" err="1"/>
              <a:t>level</a:t>
            </a:r>
            <a:r>
              <a:rPr lang="es-419" dirty="0"/>
              <a:t> – </a:t>
            </a:r>
            <a:r>
              <a:rPr lang="es-419" dirty="0" err="1"/>
              <a:t>Paper</a:t>
            </a:r>
            <a:r>
              <a:rPr lang="es-419" dirty="0"/>
              <a:t> 3</a:t>
            </a:r>
          </a:p>
        </p:txBody>
      </p:sp>
      <p:sp>
        <p:nvSpPr>
          <p:cNvPr id="2" name="Slide Number Placeholder 1">
            <a:extLst>
              <a:ext uri="{FF2B5EF4-FFF2-40B4-BE49-F238E27FC236}">
                <a16:creationId xmlns:a16="http://schemas.microsoft.com/office/drawing/2014/main" id="{597F0992-AA11-B847-B7BE-6EE8E672B088}"/>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D03B-B0CE-F149-B9E8-CD52DE1054E7}" type="slidenum">
              <a:rPr kumimoji="0" lang="en-US" sz="100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23B7755-37AA-DCBA-AF4D-BB63FC88BA7D}"/>
              </a:ext>
            </a:extLst>
          </p:cNvPr>
          <p:cNvPicPr>
            <a:picLocks noChangeAspect="1"/>
          </p:cNvPicPr>
          <p:nvPr/>
        </p:nvPicPr>
        <p:blipFill>
          <a:blip r:embed="rId5"/>
          <a:stretch>
            <a:fillRect/>
          </a:stretch>
        </p:blipFill>
        <p:spPr>
          <a:xfrm>
            <a:off x="1302814" y="1547559"/>
            <a:ext cx="4973384" cy="5051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36">
            <a:extLst>
              <a:ext uri="{FF2B5EF4-FFF2-40B4-BE49-F238E27FC236}">
                <a16:creationId xmlns:a16="http://schemas.microsoft.com/office/drawing/2014/main" id="{61F7AD32-EDBA-77CF-5FB4-ECA51D0183AD}"/>
              </a:ext>
            </a:extLst>
          </p:cNvPr>
          <p:cNvSpPr txBox="1"/>
          <p:nvPr/>
        </p:nvSpPr>
        <p:spPr>
          <a:xfrm>
            <a:off x="6786438" y="2037547"/>
            <a:ext cx="4845299" cy="27392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400" b="1"/>
            </a:lvl1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Question titles, questions and rubrics now in English</a:t>
            </a:r>
          </a:p>
          <a:p>
            <a:pPr marR="0" lvl="0" algn="l" defTabSz="914400" rtl="0" eaLnBrk="0" fontAlgn="base" latinLnBrk="0" hangingPunct="0">
              <a:lnSpc>
                <a:spcPct val="100000"/>
              </a:lnSpc>
              <a:spcBef>
                <a:spcPct val="0"/>
              </a:spcBef>
              <a:spcAft>
                <a:spcPct val="0"/>
              </a:spcAft>
              <a:buClrTx/>
              <a:buSzTx/>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Answers must now be in </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English</a:t>
            </a: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for </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Section A</a:t>
            </a: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0" fontAlgn="base" latinLnBrk="0" hangingPunct="0">
              <a:lnSpc>
                <a:spcPct val="100000"/>
              </a:lnSpc>
              <a:spcBef>
                <a:spcPct val="0"/>
              </a:spcBef>
              <a:spcAft>
                <a:spcPct val="0"/>
              </a:spcAft>
              <a:buClrTx/>
              <a:buSzTx/>
              <a:tabLst/>
              <a:defRPr/>
            </a:pPr>
            <a:endPar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Students are still required to answer in </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Japanese</a:t>
            </a:r>
            <a:r>
              <a:rPr lang="en-US" sz="18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for</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 Section B</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BC33FFED-C49A-11FA-5ACF-9FAF1A76BF49}"/>
              </a:ext>
            </a:extLst>
          </p:cNvPr>
          <p:cNvPicPr>
            <a:picLocks noChangeAspect="1"/>
          </p:cNvPicPr>
          <p:nvPr/>
        </p:nvPicPr>
        <p:blipFill>
          <a:blip r:embed="rId6"/>
          <a:stretch>
            <a:fillRect/>
          </a:stretch>
        </p:blipFill>
        <p:spPr>
          <a:xfrm>
            <a:off x="6683728" y="5113148"/>
            <a:ext cx="4845299" cy="1331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udio 8">
            <a:hlinkClick r:id="" action="ppaction://media"/>
            <a:extLst>
              <a:ext uri="{FF2B5EF4-FFF2-40B4-BE49-F238E27FC236}">
                <a16:creationId xmlns:a16="http://schemas.microsoft.com/office/drawing/2014/main" id="{F98D91E0-7A04-5FD5-A491-1EF00D1B046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5772325"/>
      </p:ext>
    </p:extLst>
  </p:cSld>
  <p:clrMapOvr>
    <a:masterClrMapping/>
  </p:clrMapOvr>
  <mc:AlternateContent xmlns:mc="http://schemas.openxmlformats.org/markup-compatibility/2006">
    <mc:Choice xmlns:p14="http://schemas.microsoft.com/office/powerpoint/2010/main" Requires="p14">
      <p:transition spd="slow" p14:dur="2000" advTm="21347"/>
    </mc:Choice>
    <mc:Fallback>
      <p:transition spd="slow" advTm="2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07E0C9B7-9013-5344-8A53-928C06B284EC}"/>
              </a:ext>
            </a:extLst>
          </p:cNvPr>
          <p:cNvSpPr/>
          <p:nvPr/>
        </p:nvSpPr>
        <p:spPr>
          <a:xfrm>
            <a:off x="6555157" y="1294543"/>
            <a:ext cx="4510110" cy="493872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0" fontAlgn="base" hangingPunct="0">
              <a:spcBef>
                <a:spcPct val="0"/>
              </a:spcBef>
              <a:spcAft>
                <a:spcPct val="0"/>
              </a:spcAft>
            </a:pPr>
            <a:endParaRPr lang="en-US">
              <a:solidFill>
                <a:srgbClr val="FFFFFF"/>
              </a:solidFill>
              <a:latin typeface="Calibri" panose="020F0502020204030204"/>
              <a:sym typeface="Arial"/>
            </a:endParaRPr>
          </a:p>
        </p:txBody>
      </p:sp>
      <p:sp>
        <p:nvSpPr>
          <p:cNvPr id="14" name="Rounded Rectangle 13">
            <a:extLst>
              <a:ext uri="{FF2B5EF4-FFF2-40B4-BE49-F238E27FC236}">
                <a16:creationId xmlns:a16="http://schemas.microsoft.com/office/drawing/2014/main" id="{85E5D579-5247-C942-9064-762BEFDC3203}"/>
              </a:ext>
            </a:extLst>
          </p:cNvPr>
          <p:cNvSpPr/>
          <p:nvPr/>
        </p:nvSpPr>
        <p:spPr>
          <a:xfrm>
            <a:off x="1663065" y="1349608"/>
            <a:ext cx="4391034" cy="47863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0" fontAlgn="base" hangingPunct="0">
              <a:spcBef>
                <a:spcPct val="0"/>
              </a:spcBef>
              <a:spcAft>
                <a:spcPct val="0"/>
              </a:spcAft>
            </a:pPr>
            <a:endParaRPr lang="en-US">
              <a:solidFill>
                <a:srgbClr val="FFFFFF"/>
              </a:solidFill>
              <a:latin typeface="Calibri" panose="020F0502020204030204"/>
              <a:sym typeface="Arial"/>
            </a:endParaRPr>
          </a:p>
        </p:txBody>
      </p:sp>
      <p:sp>
        <p:nvSpPr>
          <p:cNvPr id="2" name="Slide Number Placeholder 1">
            <a:extLst>
              <a:ext uri="{FF2B5EF4-FFF2-40B4-BE49-F238E27FC236}">
                <a16:creationId xmlns:a16="http://schemas.microsoft.com/office/drawing/2014/main" id="{EF27651D-4FB3-DA40-A3B4-38D80503D85F}"/>
              </a:ext>
            </a:extLst>
          </p:cNvPr>
          <p:cNvSpPr>
            <a:spLocks noGrp="1"/>
          </p:cNvSpPr>
          <p:nvPr>
            <p:ph type="sldNum" sz="quarter" idx="15"/>
          </p:nvPr>
        </p:nvSpPr>
        <p:spPr/>
        <p:txBody>
          <a:bodyPr/>
          <a:lstStyle/>
          <a:p>
            <a:pPr defTabSz="914354">
              <a:defRPr/>
            </a:pPr>
            <a:fld id="{EEAC2BAD-9516-2B47-9900-7FC05ED2F002}" type="slidenum">
              <a:rPr lang="en-US">
                <a:solidFill>
                  <a:srgbClr val="000000"/>
                </a:solidFill>
                <a:sym typeface="Arial"/>
              </a:rPr>
              <a:pPr defTabSz="914354">
                <a:defRPr/>
              </a:pPr>
              <a:t>9</a:t>
            </a:fld>
            <a:endParaRPr lang="en-US">
              <a:solidFill>
                <a:srgbClr val="000000"/>
              </a:solidFill>
              <a:sym typeface="Arial"/>
            </a:endParaRPr>
          </a:p>
        </p:txBody>
      </p:sp>
      <p:sp>
        <p:nvSpPr>
          <p:cNvPr id="4" name="Title 3">
            <a:extLst>
              <a:ext uri="{FF2B5EF4-FFF2-40B4-BE49-F238E27FC236}">
                <a16:creationId xmlns:a16="http://schemas.microsoft.com/office/drawing/2014/main" id="{E003AEED-C44D-F143-80C7-C789E563B45D}"/>
              </a:ext>
            </a:extLst>
          </p:cNvPr>
          <p:cNvSpPr>
            <a:spLocks noGrp="1"/>
          </p:cNvSpPr>
          <p:nvPr>
            <p:ph type="title"/>
          </p:nvPr>
        </p:nvSpPr>
        <p:spPr>
          <a:xfrm>
            <a:off x="1183730" y="571501"/>
            <a:ext cx="9966871" cy="778107"/>
          </a:xfrm>
        </p:spPr>
        <p:txBody>
          <a:bodyPr>
            <a:normAutofit/>
          </a:bodyPr>
          <a:lstStyle/>
          <a:p>
            <a:r>
              <a:rPr lang="en-US" sz="3200" dirty="0"/>
              <a:t>Support</a:t>
            </a:r>
          </a:p>
        </p:txBody>
      </p:sp>
      <p:pic>
        <p:nvPicPr>
          <p:cNvPr id="5" name="Picture 4">
            <a:extLst>
              <a:ext uri="{FF2B5EF4-FFF2-40B4-BE49-F238E27FC236}">
                <a16:creationId xmlns:a16="http://schemas.microsoft.com/office/drawing/2014/main" id="{6A611C13-7C44-1140-B8AE-44EEB873EE17}"/>
              </a:ext>
            </a:extLst>
          </p:cNvPr>
          <p:cNvPicPr>
            <a:picLocks noChangeAspect="1"/>
          </p:cNvPicPr>
          <p:nvPr/>
        </p:nvPicPr>
        <p:blipFill>
          <a:blip r:embed="rId5"/>
          <a:stretch>
            <a:fillRect/>
          </a:stretch>
        </p:blipFill>
        <p:spPr>
          <a:xfrm>
            <a:off x="7767506" y="1515792"/>
            <a:ext cx="2085410" cy="2771633"/>
          </a:xfrm>
          <a:prstGeom prst="rect">
            <a:avLst/>
          </a:prstGeom>
        </p:spPr>
      </p:pic>
      <p:sp>
        <p:nvSpPr>
          <p:cNvPr id="6" name="TextBox 5">
            <a:extLst>
              <a:ext uri="{FF2B5EF4-FFF2-40B4-BE49-F238E27FC236}">
                <a16:creationId xmlns:a16="http://schemas.microsoft.com/office/drawing/2014/main" id="{F40FA27C-C8C6-9845-89AA-FF61F4C4F330}"/>
              </a:ext>
            </a:extLst>
          </p:cNvPr>
          <p:cNvSpPr txBox="1"/>
          <p:nvPr/>
        </p:nvSpPr>
        <p:spPr>
          <a:xfrm>
            <a:off x="7089169" y="4594968"/>
            <a:ext cx="3698695" cy="830997"/>
          </a:xfrm>
          <a:prstGeom prst="rect">
            <a:avLst/>
          </a:prstGeom>
          <a:noFill/>
        </p:spPr>
        <p:txBody>
          <a:bodyPr wrap="square" rtlCol="0">
            <a:spAutoFit/>
          </a:bodyPr>
          <a:lstStyle/>
          <a:p>
            <a:pPr algn="ctr" defTabSz="914354" eaLnBrk="0" fontAlgn="base" hangingPunct="0">
              <a:spcBef>
                <a:spcPct val="0"/>
              </a:spcBef>
              <a:spcAft>
                <a:spcPct val="0"/>
              </a:spcAft>
            </a:pPr>
            <a:r>
              <a:rPr lang="en-US" sz="16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Ask our subject advisor</a:t>
            </a:r>
          </a:p>
          <a:p>
            <a:pPr algn="ctr" defTabSz="914354" eaLnBrk="0" fontAlgn="base" hangingPunct="0">
              <a:spcBef>
                <a:spcPct val="0"/>
              </a:spcBef>
              <a:spcAft>
                <a:spcPct val="0"/>
              </a:spcAft>
            </a:pPr>
            <a:endParaRPr lang="en-US" sz="16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a:p>
            <a:pPr algn="ctr" defTabSz="914354" eaLnBrk="0" fontAlgn="base" hangingPunct="0">
              <a:spcBef>
                <a:spcPct val="0"/>
              </a:spcBef>
              <a:spcAft>
                <a:spcPct val="0"/>
              </a:spcAft>
            </a:pPr>
            <a:r>
              <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rPr>
              <a:t>teachinglanguages@pearson.com</a:t>
            </a:r>
          </a:p>
        </p:txBody>
      </p:sp>
      <p:sp>
        <p:nvSpPr>
          <p:cNvPr id="8" name="TextBox 7">
            <a:extLst>
              <a:ext uri="{FF2B5EF4-FFF2-40B4-BE49-F238E27FC236}">
                <a16:creationId xmlns:a16="http://schemas.microsoft.com/office/drawing/2014/main" id="{CC5FE041-BA7F-7C4B-B7F5-B9F83D237377}"/>
              </a:ext>
            </a:extLst>
          </p:cNvPr>
          <p:cNvSpPr txBox="1"/>
          <p:nvPr/>
        </p:nvSpPr>
        <p:spPr>
          <a:xfrm>
            <a:off x="2816448" y="4447731"/>
            <a:ext cx="2129811" cy="1323439"/>
          </a:xfrm>
          <a:prstGeom prst="rect">
            <a:avLst/>
          </a:prstGeom>
          <a:noFill/>
        </p:spPr>
        <p:txBody>
          <a:bodyPr wrap="square" rtlCol="0">
            <a:spAutoFit/>
          </a:bodyPr>
          <a:lstStyle/>
          <a:p>
            <a:pPr algn="ctr" defTabSz="914354" eaLnBrk="0" fontAlgn="base" hangingPunct="0">
              <a:spcBef>
                <a:spcPct val="0"/>
              </a:spcBef>
              <a:spcAft>
                <a:spcPct val="0"/>
              </a:spcAft>
            </a:pPr>
            <a:r>
              <a:rPr lang="en-US" sz="16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View our resources</a:t>
            </a:r>
          </a:p>
          <a:p>
            <a:pPr algn="ctr" defTabSz="914354" eaLnBrk="0" fontAlgn="base" hangingPunct="0">
              <a:spcBef>
                <a:spcPct val="0"/>
              </a:spcBef>
              <a:spcAft>
                <a:spcPct val="0"/>
              </a:spcAft>
            </a:pPr>
            <a:endParaRPr lang="en-US" sz="16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a:p>
            <a:pPr algn="ctr" defTabSz="914354" eaLnBrk="0" fontAlgn="base" hangingPunct="0">
              <a:spcBef>
                <a:spcPct val="0"/>
              </a:spcBef>
              <a:spcAft>
                <a:spcPct val="0"/>
              </a:spcAft>
            </a:pPr>
            <a:r>
              <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rPr>
              <a:t>For </a:t>
            </a:r>
            <a:r>
              <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hlinkClick r:id="rId6"/>
              </a:rPr>
              <a:t>Chinese</a:t>
            </a:r>
            <a:endPar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algn="ctr" defTabSz="914354" eaLnBrk="0" fontAlgn="base" hangingPunct="0">
              <a:spcBef>
                <a:spcPct val="0"/>
              </a:spcBef>
              <a:spcAft>
                <a:spcPct val="0"/>
              </a:spcAft>
            </a:pPr>
            <a:endPar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algn="ctr" defTabSz="914354" eaLnBrk="0" fontAlgn="base" hangingPunct="0">
              <a:spcBef>
                <a:spcPct val="0"/>
              </a:spcBef>
              <a:spcAft>
                <a:spcPct val="0"/>
              </a:spcAft>
            </a:pPr>
            <a:r>
              <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rPr>
              <a:t>For </a:t>
            </a:r>
            <a:r>
              <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hlinkClick r:id="rId7"/>
              </a:rPr>
              <a:t>Japanese </a:t>
            </a:r>
            <a:endPar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pic>
        <p:nvPicPr>
          <p:cNvPr id="12" name="Picture 11">
            <a:extLst>
              <a:ext uri="{FF2B5EF4-FFF2-40B4-BE49-F238E27FC236}">
                <a16:creationId xmlns:a16="http://schemas.microsoft.com/office/drawing/2014/main" id="{0036CDA2-ED91-DA4F-BA04-58453B95DEB7}"/>
              </a:ext>
            </a:extLst>
          </p:cNvPr>
          <p:cNvPicPr>
            <a:picLocks noChangeAspect="1"/>
          </p:cNvPicPr>
          <p:nvPr/>
        </p:nvPicPr>
        <p:blipFill>
          <a:blip r:embed="rId8"/>
          <a:stretch>
            <a:fillRect/>
          </a:stretch>
        </p:blipFill>
        <p:spPr>
          <a:xfrm>
            <a:off x="2246888" y="1973836"/>
            <a:ext cx="3287304" cy="2109110"/>
          </a:xfrm>
          <a:prstGeom prst="rect">
            <a:avLst/>
          </a:prstGeom>
        </p:spPr>
      </p:pic>
      <p:pic>
        <p:nvPicPr>
          <p:cNvPr id="10" name="Audio 9">
            <a:hlinkClick r:id="" action="ppaction://media"/>
            <a:extLst>
              <a:ext uri="{FF2B5EF4-FFF2-40B4-BE49-F238E27FC236}">
                <a16:creationId xmlns:a16="http://schemas.microsoft.com/office/drawing/2014/main" id="{0B0BB8A2-4785-204E-E369-FC08D11C430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20306"/>
      </p:ext>
    </p:extLst>
  </p:cSld>
  <p:clrMapOvr>
    <a:masterClrMapping/>
  </p:clrMapOvr>
  <mc:AlternateContent xmlns:mc="http://schemas.openxmlformats.org/markup-compatibility/2006">
    <mc:Choice xmlns:p14="http://schemas.microsoft.com/office/powerpoint/2010/main" Requires="p14">
      <p:transition spd="slow" p14:dur="2000" advTm="32616"/>
    </mc:Choice>
    <mc:Fallback>
      <p:transition spd="slow" advTm="3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Office Theme">
  <a:themeElements>
    <a:clrScheme name="Custom 2">
      <a:dk1>
        <a:srgbClr val="000000"/>
      </a:dk1>
      <a:lt1>
        <a:srgbClr val="FFFFFF"/>
      </a:lt1>
      <a:dk2>
        <a:srgbClr val="9E007D"/>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45BF2C8BA29D4CA1CF1B28CB215945" ma:contentTypeVersion="19" ma:contentTypeDescription="Create a new document." ma:contentTypeScope="" ma:versionID="0d67a8d1b785bec0404cdbd453e48eeb">
  <xsd:schema xmlns:xsd="http://www.w3.org/2001/XMLSchema" xmlns:xs="http://www.w3.org/2001/XMLSchema" xmlns:p="http://schemas.microsoft.com/office/2006/metadata/properties" xmlns:ns2="aef15915-1ad9-4df2-a051-24e841bbfed3" xmlns:ns3="d37093ce-74a9-4ead-ba34-b65f3c860946" targetNamespace="http://schemas.microsoft.com/office/2006/metadata/properties" ma:root="true" ma:fieldsID="08c09c95634f2274e93ec9b190c7bd67" ns2:_="" ns3:_="">
    <xsd:import namespace="aef15915-1ad9-4df2-a051-24e841bbfed3"/>
    <xsd:import namespace="d37093ce-74a9-4ead-ba34-b65f3c8609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f15915-1ad9-4df2-a051-24e841bbf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Notes" ma:index="25" nillable="true" ma:displayName="Notes" ma:description="Vetter sign off form &#10;GQA sign off form &#10;GQ Product sign off form " ma:format="Dropdown" ma:internalName="Notes">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7093ce-74a9-4ead-ba34-b65f3c86094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22bfb47-b343-4f7d-a980-7fefbfad0168}" ma:internalName="TaxCatchAll" ma:showField="CatchAllData" ma:web="d37093ce-74a9-4ead-ba34-b65f3c8609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37093ce-74a9-4ead-ba34-b65f3c860946" xsi:nil="true"/>
    <lcf76f155ced4ddcb4097134ff3c332f xmlns="aef15915-1ad9-4df2-a051-24e841bbfed3">
      <Terms xmlns="http://schemas.microsoft.com/office/infopath/2007/PartnerControls"/>
    </lcf76f155ced4ddcb4097134ff3c332f>
    <SharedWithUsers xmlns="d37093ce-74a9-4ead-ba34-b65f3c860946">
      <UserInfo>
        <DisplayName>Helena Kasprowicz</DisplayName>
        <AccountId>3228</AccountId>
        <AccountType/>
      </UserInfo>
      <UserInfo>
        <DisplayName>Megan Williams</DisplayName>
        <AccountId>3229</AccountId>
        <AccountType/>
      </UserInfo>
      <UserInfo>
        <DisplayName>Geoffrey Halili</DisplayName>
        <AccountId>149</AccountId>
        <AccountType/>
      </UserInfo>
      <UserInfo>
        <DisplayName>Kim Cullison</DisplayName>
        <AccountId>3230</AccountId>
        <AccountType/>
      </UserInfo>
      <UserInfo>
        <DisplayName>James Stephens</DisplayName>
        <AccountId>356</AccountId>
        <AccountType/>
      </UserInfo>
      <UserInfo>
        <DisplayName>Cally Ostwalt</DisplayName>
        <AccountId>3232</AccountId>
        <AccountType/>
      </UserInfo>
      <UserInfo>
        <DisplayName>Stefania Asaff</DisplayName>
        <AccountId>3233</AccountId>
        <AccountType/>
      </UserInfo>
      <UserInfo>
        <DisplayName>Abi Hinckson</DisplayName>
        <AccountId>3234</AccountId>
        <AccountType/>
      </UserInfo>
      <UserInfo>
        <DisplayName>Helen Savill</DisplayName>
        <AccountId>2805</AccountId>
        <AccountType/>
      </UserInfo>
      <UserInfo>
        <DisplayName>Kurt Johnson</DisplayName>
        <AccountId>3101</AccountId>
        <AccountType/>
      </UserInfo>
      <UserInfo>
        <DisplayName>Corey Fauble</DisplayName>
        <AccountId>3141</AccountId>
        <AccountType/>
      </UserInfo>
      <UserInfo>
        <DisplayName>Leslie Amarosa</DisplayName>
        <AccountId>3236</AccountId>
        <AccountType/>
      </UserInfo>
      <UserInfo>
        <DisplayName>Emma Ridgway</DisplayName>
        <AccountId>3237</AccountId>
        <AccountType/>
      </UserInfo>
      <UserInfo>
        <DisplayName>Charlotte Ege</DisplayName>
        <AccountId>1295</AccountId>
        <AccountType/>
      </UserInfo>
      <UserInfo>
        <DisplayName>Shogo Takemura</DisplayName>
        <AccountId>3238</AccountId>
        <AccountType/>
      </UserInfo>
      <UserInfo>
        <DisplayName>Samantha Raggett</DisplayName>
        <AccountId>3239</AccountId>
        <AccountType/>
      </UserInfo>
      <UserInfo>
        <DisplayName>Shehryar Tahir</DisplayName>
        <AccountId>3181</AccountId>
        <AccountType/>
      </UserInfo>
      <UserInfo>
        <DisplayName>Christina Amato</DisplayName>
        <AccountId>740</AccountId>
        <AccountType/>
      </UserInfo>
      <UserInfo>
        <DisplayName>Jessica Cullinan</DisplayName>
        <AccountId>177</AccountId>
        <AccountType/>
      </UserInfo>
      <UserInfo>
        <DisplayName>Sophie Beard</DisplayName>
        <AccountId>3121</AccountId>
        <AccountType/>
      </UserInfo>
      <UserInfo>
        <DisplayName>Siddhi Bangera</DisplayName>
        <AccountId>421</AccountId>
        <AccountType/>
      </UserInfo>
      <UserInfo>
        <DisplayName>Jessica Loewe</DisplayName>
        <AccountId>3241</AccountId>
        <AccountType/>
      </UserInfo>
      <UserInfo>
        <DisplayName>Laura Caputo</DisplayName>
        <AccountId>3182</AccountId>
        <AccountType/>
      </UserInfo>
      <UserInfo>
        <DisplayName>Lori Lauf</DisplayName>
        <AccountId>1148</AccountId>
        <AccountType/>
      </UserInfo>
      <UserInfo>
        <DisplayName>Rufus Curnow</DisplayName>
        <AccountId>3244</AccountId>
        <AccountType/>
      </UserInfo>
      <UserInfo>
        <DisplayName>Rucha Phadnis</DisplayName>
        <AccountId>3246</AccountId>
        <AccountType/>
      </UserInfo>
      <UserInfo>
        <DisplayName>Frances Cowlin</DisplayName>
        <AccountId>3247</AccountId>
        <AccountType/>
      </UserInfo>
      <UserInfo>
        <DisplayName>Giorgio Puzzella</DisplayName>
        <AccountId>267</AccountId>
        <AccountType/>
      </UserInfo>
      <UserInfo>
        <DisplayName>Jack Reilly</DisplayName>
        <AccountId>3248</AccountId>
        <AccountType/>
      </UserInfo>
      <UserInfo>
        <DisplayName>Candace Lewis</DisplayName>
        <AccountId>3249</AccountId>
        <AccountType/>
      </UserInfo>
      <UserInfo>
        <DisplayName>Michelle Banham</DisplayName>
        <AccountId>1323</AccountId>
        <AccountType/>
      </UserInfo>
      <UserInfo>
        <DisplayName>Shireen Mohangee</DisplayName>
        <AccountId>3332</AccountId>
        <AccountType/>
      </UserInfo>
      <UserInfo>
        <DisplayName>Carl Mason</DisplayName>
        <AccountId>3250</AccountId>
        <AccountType/>
      </UserInfo>
      <UserInfo>
        <DisplayName>Aaron Mclaughlin</DisplayName>
        <AccountId>761</AccountId>
        <AccountType/>
      </UserInfo>
      <UserInfo>
        <DisplayName>Jason Balthazar</DisplayName>
        <AccountId>3251</AccountId>
        <AccountType/>
      </UserInfo>
      <UserInfo>
        <DisplayName>Selina Williams</DisplayName>
        <AccountId>73</AccountId>
        <AccountType/>
      </UserInfo>
      <UserInfo>
        <DisplayName>Chris Albert Abiog</DisplayName>
        <AccountId>951</AccountId>
        <AccountType/>
      </UserInfo>
      <UserInfo>
        <DisplayName>Karen Kriegler</DisplayName>
        <AccountId>88</AccountId>
        <AccountType/>
      </UserInfo>
      <UserInfo>
        <DisplayName>Allegra Dellafrana</DisplayName>
        <AccountId>2570</AccountId>
        <AccountType/>
      </UserInfo>
      <UserInfo>
        <DisplayName>Ines Fajardo</DisplayName>
        <AccountId>3018</AccountId>
        <AccountType/>
      </UserInfo>
      <UserInfo>
        <DisplayName>Natalie Duncan</DisplayName>
        <AccountId>731</AccountId>
        <AccountType/>
      </UserInfo>
      <UserInfo>
        <DisplayName>Lindsey Barnes</DisplayName>
        <AccountId>3252</AccountId>
        <AccountType/>
      </UserInfo>
      <UserInfo>
        <DisplayName>Stephanie Kendall</DisplayName>
        <AccountId>3253</AccountId>
        <AccountType/>
      </UserInfo>
      <UserInfo>
        <DisplayName>Helen Jennings</DisplayName>
        <AccountId>3135</AccountId>
        <AccountType/>
      </UserInfo>
      <UserInfo>
        <DisplayName>Marly Olerich</DisplayName>
        <AccountId>1401</AccountId>
        <AccountType/>
      </UserInfo>
      <UserInfo>
        <DisplayName>Teyah Younger</DisplayName>
        <AccountId>3183</AccountId>
        <AccountType/>
      </UserInfo>
      <UserInfo>
        <DisplayName>Kim Cetrone</DisplayName>
        <AccountId>3255</AccountId>
        <AccountType/>
      </UserInfo>
      <UserInfo>
        <DisplayName>Darlene Davis</DisplayName>
        <AccountId>3257</AccountId>
        <AccountType/>
      </UserInfo>
      <UserInfo>
        <DisplayName>Kate Tyler</DisplayName>
        <AccountId>3258</AccountId>
        <AccountType/>
      </UserInfo>
      <UserInfo>
        <DisplayName>Matthew Ostapuk</DisplayName>
        <AccountId>3259</AccountId>
        <AccountType/>
      </UserInfo>
      <UserInfo>
        <DisplayName>Nicola Adams</DisplayName>
        <AccountId>3260</AccountId>
        <AccountType/>
      </UserInfo>
      <UserInfo>
        <DisplayName>Jordan Brown</DisplayName>
        <AccountId>3261</AccountId>
        <AccountType/>
      </UserInfo>
      <UserInfo>
        <DisplayName>Katrina Velasco Reyero</DisplayName>
        <AccountId>3353</AccountId>
        <AccountType/>
      </UserInfo>
      <UserInfo>
        <DisplayName>Diane Hynes Del Duca</DisplayName>
        <AccountId>742</AccountId>
        <AccountType/>
      </UserInfo>
      <UserInfo>
        <DisplayName>Helen Voyse</DisplayName>
        <AccountId>3262</AccountId>
        <AccountType/>
      </UserInfo>
      <UserInfo>
        <DisplayName>Donna Brown</DisplayName>
        <AccountId>1847</AccountId>
        <AccountType/>
      </UserInfo>
      <UserInfo>
        <DisplayName>Erin Sullivan</DisplayName>
        <AccountId>3263</AccountId>
        <AccountType/>
      </UserInfo>
      <UserInfo>
        <DisplayName>Eustace Ojie</DisplayName>
        <AccountId>2396</AccountId>
        <AccountType/>
      </UserInfo>
      <UserInfo>
        <DisplayName>Patricia LaCour</DisplayName>
        <AccountId>195</AccountId>
        <AccountType/>
      </UserInfo>
      <UserInfo>
        <DisplayName>Dixie Trout</DisplayName>
        <AccountId>2071</AccountId>
        <AccountType/>
      </UserInfo>
      <UserInfo>
        <DisplayName>Dion Golatt</DisplayName>
        <AccountId>3264</AccountId>
        <AccountType/>
      </UserInfo>
      <UserInfo>
        <DisplayName>Denise Roche</DisplayName>
        <AccountId>842</AccountId>
        <AccountType/>
      </UserInfo>
      <UserInfo>
        <DisplayName>Jeanalyn Navarro</DisplayName>
        <AccountId>3365</AccountId>
        <AccountType/>
      </UserInfo>
      <UserInfo>
        <DisplayName>Pamela Parmer</DisplayName>
        <AccountId>3056</AccountId>
        <AccountType/>
      </UserInfo>
      <UserInfo>
        <DisplayName>Rose Tomsett</DisplayName>
        <AccountId>1937</AccountId>
        <AccountType/>
      </UserInfo>
      <UserInfo>
        <DisplayName>Ricky Lovett</DisplayName>
        <AccountId>3266</AccountId>
        <AccountType/>
      </UserInfo>
      <UserInfo>
        <DisplayName>Jodie Cushway</DisplayName>
        <AccountId>3366</AccountId>
        <AccountType/>
      </UserInfo>
      <UserInfo>
        <DisplayName>Latavia Salibi</DisplayName>
        <AccountId>3067</AccountId>
        <AccountType/>
      </UserInfo>
      <UserInfo>
        <DisplayName>Maria Novelli</DisplayName>
        <AccountId>3267</AccountId>
        <AccountType/>
      </UserInfo>
      <UserInfo>
        <DisplayName>Morgan Champion</DisplayName>
        <AccountId>3122</AccountId>
        <AccountType/>
      </UserInfo>
      <UserInfo>
        <DisplayName>Jonathan Rollon</DisplayName>
        <AccountId>2430</AccountId>
        <AccountType/>
      </UserInfo>
      <UserInfo>
        <DisplayName>Maeve Connor</DisplayName>
        <AccountId>193</AccountId>
        <AccountType/>
      </UserInfo>
      <UserInfo>
        <DisplayName>Sharon Edgson</DisplayName>
        <AccountId>3160</AccountId>
        <AccountType/>
      </UserInfo>
      <UserInfo>
        <DisplayName>Giles Manton</DisplayName>
        <AccountId>659</AccountId>
        <AccountType/>
      </UserInfo>
      <UserInfo>
        <DisplayName>Emily Johnson</DisplayName>
        <AccountId>2079</AccountId>
        <AccountType/>
      </UserInfo>
      <UserInfo>
        <DisplayName>Courtney Shock</DisplayName>
        <AccountId>3268</AccountId>
        <AccountType/>
      </UserInfo>
      <UserInfo>
        <DisplayName>Mounty, Sarah</DisplayName>
        <AccountId>243</AccountId>
        <AccountType/>
      </UserInfo>
      <UserInfo>
        <DisplayName>Chantal Kowalski</DisplayName>
        <AccountId>3269</AccountId>
        <AccountType/>
      </UserInfo>
      <UserInfo>
        <DisplayName>Christine Redl</DisplayName>
        <AccountId>79</AccountId>
        <AccountType/>
      </UserInfo>
      <UserInfo>
        <DisplayName>Susie Faust</DisplayName>
        <AccountId>3271</AccountId>
        <AccountType/>
      </UserInfo>
      <UserInfo>
        <DisplayName>Bandar Alshamrani</DisplayName>
        <AccountId>3495</AccountId>
        <AccountType/>
      </UserInfo>
      <UserInfo>
        <DisplayName>Robert Beston</DisplayName>
        <AccountId>3496</AccountId>
        <AccountType/>
      </UserInfo>
      <UserInfo>
        <DisplayName>Sophie Barclay-Betts</DisplayName>
        <AccountId>3497</AccountId>
        <AccountType/>
      </UserInfo>
    </SharedWithUsers>
    <Notes xmlns="aef15915-1ad9-4df2-a051-24e841bbfe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B26513-46C4-4149-B790-390737332A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f15915-1ad9-4df2-a051-24e841bbfed3"/>
    <ds:schemaRef ds:uri="d37093ce-74a9-4ead-ba34-b65f3c8609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7130F8-F959-4F82-B29C-F022D2FAAF00}">
  <ds:schemaRefs>
    <ds:schemaRef ds:uri="http://purl.org/dc/terms/"/>
    <ds:schemaRef ds:uri="http://purl.org/dc/elements/1.1/"/>
    <ds:schemaRef ds:uri="http://www.w3.org/XML/1998/namespace"/>
    <ds:schemaRef ds:uri="http://schemas.openxmlformats.org/package/2006/metadata/core-properties"/>
    <ds:schemaRef ds:uri="aef15915-1ad9-4df2-a051-24e841bbfed3"/>
    <ds:schemaRef ds:uri="http://schemas.microsoft.com/office/infopath/2007/PartnerControls"/>
    <ds:schemaRef ds:uri="http://schemas.microsoft.com/office/2006/documentManagement/types"/>
    <ds:schemaRef ds:uri="d37093ce-74a9-4ead-ba34-b65f3c86094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1B8B5E1-D628-47BB-902A-65ADFC233300}">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otalTime>13987</TotalTime>
  <Words>1020</Words>
  <Application>Microsoft Office PowerPoint</Application>
  <PresentationFormat>Widescreen</PresentationFormat>
  <Paragraphs>111</Paragraphs>
  <Slides>10</Slides>
  <Notes>10</Notes>
  <HiddenSlides>0</HiddenSlides>
  <MMClips>9</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Open Sans</vt:lpstr>
      <vt:lpstr>Open Sans Light</vt:lpstr>
      <vt:lpstr>Open Sans Semibold</vt:lpstr>
      <vt:lpstr>Segoe Print</vt:lpstr>
      <vt:lpstr>Wingdings</vt:lpstr>
      <vt:lpstr>1_Office Theme</vt:lpstr>
      <vt:lpstr>Pearson Templates</vt:lpstr>
      <vt:lpstr>2_Office Theme</vt:lpstr>
      <vt:lpstr>Changes to Chinese and Japanese  A levels 2024</vt:lpstr>
      <vt:lpstr>PowerPoint Presentation</vt:lpstr>
      <vt:lpstr>Overview of amendment</vt:lpstr>
      <vt:lpstr>Changes to Chinese A level – Paper 1</vt:lpstr>
      <vt:lpstr>Changes to Chinese A level – Paper 2</vt:lpstr>
      <vt:lpstr>Changes to Japanese A level – Paper 1</vt:lpstr>
      <vt:lpstr>Changes to Japanese A level – Paper 2</vt:lpstr>
      <vt:lpstr>Changes to Japanese A level – Paper 3</vt:lpstr>
      <vt:lpstr>Support</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Eustace Ojie</dc:creator>
  <cp:lastModifiedBy>Poppy Pan</cp:lastModifiedBy>
  <cp:revision>40</cp:revision>
  <dcterms:created xsi:type="dcterms:W3CDTF">2023-11-29T10:25:19Z</dcterms:created>
  <dcterms:modified xsi:type="dcterms:W3CDTF">2024-08-19T15:42:20Z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0x010100D545BF2C8BA29D4CA1CF1B28CB215945</vt:lpwstr>
  </property>
  <property fmtid="{D5CDD505-2E9C-101B-9397-08002B2CF9AE}" pid="3" name="MediaServiceImageTags">
    <vt:lpwstr/>
  </property>
</Properties>
</file>