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guide id="3">
          <p15:clr>
            <a:srgbClr val="A4A3A4"/>
          </p15:clr>
        </p15:guide>
        <p15:guide id="4" pos="7680">
          <p15:clr>
            <a:srgbClr val="A4A3A4"/>
          </p15:clr>
        </p15:guide>
        <p15:guide id="5" pos="7083">
          <p15:clr>
            <a:srgbClr val="A4A3A4"/>
          </p15:clr>
        </p15:guide>
        <p15:guide id="6" pos="57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Laura" initials="HL" lastIdx="2" clrIdx="0">
    <p:extLst>
      <p:ext uri="{19B8F6BF-5375-455C-9EA6-DF929625EA0E}">
        <p15:presenceInfo xmlns:p15="http://schemas.microsoft.com/office/powerpoint/2012/main" userId="S::laura.hall@pearson.com::b7135c07-f730-4ed7-b214-b5504ef5bf20" providerId="AD"/>
      </p:ext>
    </p:extLst>
  </p:cmAuthor>
  <p:cmAuthor id="2" name="Curtis, Steve" initials="CS" lastIdx="1" clrIdx="1">
    <p:extLst>
      <p:ext uri="{19B8F6BF-5375-455C-9EA6-DF929625EA0E}">
        <p15:presenceInfo xmlns:p15="http://schemas.microsoft.com/office/powerpoint/2012/main" userId="S::steve.curtis@pearson.com::fc919945-cdcf-48d6-a5c9-3a2edae71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E3D31-FC6B-980F-739B-73ADADDE7C4C}" v="1" dt="2020-04-30T15:43:59.044"/>
    <p1510:client id="{275C1F9F-59D6-FDAD-281F-7D9826D2263F}" v="58" dt="2020-04-28T15:36:10.666"/>
    <p1510:client id="{AF9357C1-0696-A337-39EB-C2188E854EA6}" v="44" dt="2020-04-30T16:18:44.019"/>
    <p1510:client id="{DB7CB4B9-1214-C4D1-C786-0DEDFEC9A32F}" v="3" dt="2020-04-28T10:57:08.414"/>
    <p1510:client id="{EAD5F3BD-97C9-5B7A-8CC9-4BE93BA01925}" v="3" dt="2020-05-04T13:44:00.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guide pos="7679"/>
        <p:guide/>
        <p:guide pos="7680"/>
        <p:guide pos="7083"/>
        <p:guide pos="5745"/>
      </p:guideLst>
    </p:cSldViewPr>
  </p:slide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8: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9: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2: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3: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d5f957432_4_1:notes"/>
          <p:cNvSpPr txBox="1">
            <a:spLocks noGrp="1"/>
          </p:cNvSpPr>
          <p:nvPr>
            <p:ph type="body" idx="1"/>
          </p:nvPr>
        </p:nvSpPr>
        <p:spPr>
          <a:xfrm>
            <a:off x="1124744" y="4343400"/>
            <a:ext cx="46086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7d5f957432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de29cc65d_4_0:notes"/>
          <p:cNvSpPr txBox="1">
            <a:spLocks noGrp="1"/>
          </p:cNvSpPr>
          <p:nvPr>
            <p:ph type="body" idx="1"/>
          </p:nvPr>
        </p:nvSpPr>
        <p:spPr>
          <a:xfrm>
            <a:off x="1124744" y="4343400"/>
            <a:ext cx="46086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7de29cc65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de29cc65d_4_6:notes"/>
          <p:cNvSpPr txBox="1">
            <a:spLocks noGrp="1"/>
          </p:cNvSpPr>
          <p:nvPr>
            <p:ph type="body" idx="1"/>
          </p:nvPr>
        </p:nvSpPr>
        <p:spPr>
          <a:xfrm>
            <a:off x="1124744" y="4343400"/>
            <a:ext cx="46086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de29cc65d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txBox="1">
            <a:spLocks noGrp="1"/>
          </p:cNvSpPr>
          <p:nvPr>
            <p:ph type="body" idx="1"/>
          </p:nvPr>
        </p:nvSpPr>
        <p:spPr>
          <a:xfrm>
            <a:off x="1124744" y="4343400"/>
            <a:ext cx="4608512"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15" name="Google Shape;15;p2"/>
          <p:cNvSpPr txBox="1">
            <a:spLocks noGrp="1"/>
          </p:cNvSpPr>
          <p:nvPr>
            <p:ph type="ctrTitle"/>
          </p:nvPr>
        </p:nvSpPr>
        <p:spPr>
          <a:xfrm>
            <a:off x="630353" y="1680064"/>
            <a:ext cx="4910667" cy="2244236"/>
          </a:xfrm>
          <a:prstGeom prst="rect">
            <a:avLst/>
          </a:prstGeom>
          <a:noFill/>
          <a:ln>
            <a:noFill/>
          </a:ln>
        </p:spPr>
        <p:txBody>
          <a:bodyPr spcFirstLastPara="1" wrap="square" lIns="0" tIns="0" rIns="0" bIns="0" anchor="t" anchorCtr="0">
            <a:noAutofit/>
          </a:bodyPr>
          <a:lstStyle>
            <a:lvl1pPr lvl="0" algn="l">
              <a:lnSpc>
                <a:spcPct val="110526"/>
              </a:lnSpc>
              <a:spcBef>
                <a:spcPts val="0"/>
              </a:spcBef>
              <a:spcAft>
                <a:spcPts val="0"/>
              </a:spcAft>
              <a:buClr>
                <a:schemeClr val="lt1"/>
              </a:buClr>
              <a:buSzPts val="3800"/>
              <a:buFont typeface="Times New Roman"/>
              <a:buNone/>
              <a:defRPr sz="380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30353" y="4057650"/>
            <a:ext cx="4529667" cy="1466850"/>
          </a:xfrm>
          <a:prstGeom prst="rect">
            <a:avLst/>
          </a:prstGeom>
          <a:noFill/>
          <a:ln>
            <a:noFill/>
          </a:ln>
        </p:spPr>
        <p:txBody>
          <a:bodyPr spcFirstLastPara="1" wrap="square" lIns="0" tIns="0" rIns="0" bIns="0" anchor="t" anchorCtr="0">
            <a:noAutofit/>
          </a:bodyPr>
          <a:lstStyle>
            <a:lvl1pPr lvl="0" algn="l">
              <a:lnSpc>
                <a:spcPct val="133333"/>
              </a:lnSpc>
              <a:spcBef>
                <a:spcPts val="0"/>
              </a:spcBef>
              <a:spcAft>
                <a:spcPts val="0"/>
              </a:spcAft>
              <a:buClr>
                <a:srgbClr val="FFFFFF"/>
              </a:buClr>
              <a:buSzPts val="1800"/>
              <a:buNone/>
              <a:defRPr sz="1800" b="0" i="0">
                <a:solidFill>
                  <a:srgbClr val="FFFFFF"/>
                </a:solidFill>
                <a:latin typeface="Arial"/>
                <a:ea typeface="Arial"/>
                <a:cs typeface="Arial"/>
                <a:sym typeface="Arial"/>
              </a:defRPr>
            </a:lvl1pPr>
            <a:lvl2pPr lvl="1" algn="ctr">
              <a:lnSpc>
                <a:spcPct val="122222"/>
              </a:lnSpc>
              <a:spcBef>
                <a:spcPts val="0"/>
              </a:spcBef>
              <a:spcAft>
                <a:spcPts val="0"/>
              </a:spcAft>
              <a:buSzPts val="1800"/>
              <a:buNone/>
              <a:defRPr>
                <a:solidFill>
                  <a:srgbClr val="888888"/>
                </a:solidFill>
              </a:defRPr>
            </a:lvl2pPr>
            <a:lvl3pPr lvl="2" algn="ctr">
              <a:lnSpc>
                <a:spcPct val="122222"/>
              </a:lnSpc>
              <a:spcBef>
                <a:spcPts val="0"/>
              </a:spcBef>
              <a:spcAft>
                <a:spcPts val="0"/>
              </a:spcAft>
              <a:buSzPts val="1800"/>
              <a:buNone/>
              <a:defRPr>
                <a:solidFill>
                  <a:srgbClr val="888888"/>
                </a:solidFill>
              </a:defRPr>
            </a:lvl3pPr>
            <a:lvl4pPr lvl="3" algn="ctr">
              <a:lnSpc>
                <a:spcPct val="125000"/>
              </a:lnSpc>
              <a:spcBef>
                <a:spcPts val="0"/>
              </a:spcBef>
              <a:spcAft>
                <a:spcPts val="0"/>
              </a:spcAft>
              <a:buSzPts val="1200"/>
              <a:buNone/>
              <a:defRPr>
                <a:solidFill>
                  <a:srgbClr val="888888"/>
                </a:solidFill>
              </a:defRPr>
            </a:lvl4pPr>
            <a:lvl5pPr lvl="4" algn="ctr">
              <a:spcBef>
                <a:spcPts val="85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2"/>
          </p:nvPr>
        </p:nvSpPr>
        <p:spPr>
          <a:xfrm>
            <a:off x="630353" y="6265863"/>
            <a:ext cx="5283200" cy="28575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rgbClr val="FFFFFF"/>
              </a:buClr>
              <a:buSzPts val="1800"/>
              <a:buNone/>
              <a:defRPr sz="1800" b="0" i="0">
                <a:solidFill>
                  <a:srgbClr val="FFFFFF"/>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2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i="0" u="none" strike="noStrike" cap="none">
                <a:solidFill>
                  <a:schemeClr val="lt2"/>
                </a:solidFill>
                <a:latin typeface="Arial"/>
                <a:ea typeface="Arial"/>
                <a:cs typeface="Arial"/>
                <a:sym typeface="Arial"/>
              </a:defRPr>
            </a:lvl1pPr>
            <a:lvl2pPr marL="0" lvl="1" indent="0" algn="l">
              <a:spcBef>
                <a:spcPts val="0"/>
              </a:spcBef>
              <a:buNone/>
              <a:defRPr sz="800" b="1" i="0" u="none" strike="noStrike" cap="none">
                <a:solidFill>
                  <a:schemeClr val="lt2"/>
                </a:solidFill>
                <a:latin typeface="Arial"/>
                <a:ea typeface="Arial"/>
                <a:cs typeface="Arial"/>
                <a:sym typeface="Arial"/>
              </a:defRPr>
            </a:lvl2pPr>
            <a:lvl3pPr marL="0" lvl="2" indent="0" algn="l">
              <a:spcBef>
                <a:spcPts val="0"/>
              </a:spcBef>
              <a:buNone/>
              <a:defRPr sz="800" b="1" i="0" u="none" strike="noStrike" cap="none">
                <a:solidFill>
                  <a:schemeClr val="lt2"/>
                </a:solidFill>
                <a:latin typeface="Arial"/>
                <a:ea typeface="Arial"/>
                <a:cs typeface="Arial"/>
                <a:sym typeface="Arial"/>
              </a:defRPr>
            </a:lvl3pPr>
            <a:lvl4pPr marL="0" lvl="3" indent="0" algn="l">
              <a:spcBef>
                <a:spcPts val="0"/>
              </a:spcBef>
              <a:buNone/>
              <a:defRPr sz="800" b="1" i="0" u="none" strike="noStrike" cap="none">
                <a:solidFill>
                  <a:schemeClr val="lt2"/>
                </a:solidFill>
                <a:latin typeface="Arial"/>
                <a:ea typeface="Arial"/>
                <a:cs typeface="Arial"/>
                <a:sym typeface="Arial"/>
              </a:defRPr>
            </a:lvl4pPr>
            <a:lvl5pPr marL="0" lvl="4" indent="0" algn="l">
              <a:spcBef>
                <a:spcPts val="0"/>
              </a:spcBef>
              <a:buNone/>
              <a:defRPr sz="800" b="1" i="0" u="none" strike="noStrike" cap="none">
                <a:solidFill>
                  <a:schemeClr val="lt2"/>
                </a:solidFill>
                <a:latin typeface="Arial"/>
                <a:ea typeface="Arial"/>
                <a:cs typeface="Arial"/>
                <a:sym typeface="Arial"/>
              </a:defRPr>
            </a:lvl5pPr>
            <a:lvl6pPr marL="0" lvl="5" indent="0" algn="l">
              <a:spcBef>
                <a:spcPts val="0"/>
              </a:spcBef>
              <a:buNone/>
              <a:defRPr sz="800" b="1" i="0" u="none" strike="noStrike" cap="none">
                <a:solidFill>
                  <a:schemeClr val="lt2"/>
                </a:solidFill>
                <a:latin typeface="Arial"/>
                <a:ea typeface="Arial"/>
                <a:cs typeface="Arial"/>
                <a:sym typeface="Arial"/>
              </a:defRPr>
            </a:lvl6pPr>
            <a:lvl7pPr marL="0" lvl="6" indent="0" algn="l">
              <a:spcBef>
                <a:spcPts val="0"/>
              </a:spcBef>
              <a:buNone/>
              <a:defRPr sz="800" b="1" i="0" u="none" strike="noStrike" cap="none">
                <a:solidFill>
                  <a:schemeClr val="lt2"/>
                </a:solidFill>
                <a:latin typeface="Arial"/>
                <a:ea typeface="Arial"/>
                <a:cs typeface="Arial"/>
                <a:sym typeface="Arial"/>
              </a:defRPr>
            </a:lvl7pPr>
            <a:lvl8pPr marL="0" lvl="7" indent="0" algn="l">
              <a:spcBef>
                <a:spcPts val="0"/>
              </a:spcBef>
              <a:buNone/>
              <a:defRPr sz="800" b="1" i="0" u="none" strike="noStrike" cap="none">
                <a:solidFill>
                  <a:schemeClr val="lt2"/>
                </a:solidFill>
                <a:latin typeface="Arial"/>
                <a:ea typeface="Arial"/>
                <a:cs typeface="Arial"/>
                <a:sym typeface="Arial"/>
              </a:defRPr>
            </a:lvl8pPr>
            <a:lvl9pPr marL="0" lvl="8" indent="0" algn="l">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0" name="Google Shape;20;p2"/>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21" name="Google Shape;21;p2"/>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55" name="Google Shape;55;p11"/>
          <p:cNvSpPr txBox="1">
            <a:spLocks noGrp="1"/>
          </p:cNvSpPr>
          <p:nvPr>
            <p:ph type="ctrTitle"/>
          </p:nvPr>
        </p:nvSpPr>
        <p:spPr>
          <a:xfrm>
            <a:off x="630353" y="1681200"/>
            <a:ext cx="4978400" cy="1977536"/>
          </a:xfrm>
          <a:prstGeom prst="rect">
            <a:avLst/>
          </a:prstGeom>
          <a:noFill/>
          <a:ln>
            <a:noFill/>
          </a:ln>
        </p:spPr>
        <p:txBody>
          <a:bodyPr spcFirstLastPara="1" wrap="square" lIns="0" tIns="0" rIns="0" bIns="0" anchor="t" anchorCtr="0">
            <a:noAutofit/>
          </a:bodyPr>
          <a:lstStyle>
            <a:lvl1pPr lvl="0" algn="l">
              <a:lnSpc>
                <a:spcPct val="110526"/>
              </a:lnSpc>
              <a:spcBef>
                <a:spcPts val="0"/>
              </a:spcBef>
              <a:spcAft>
                <a:spcPts val="0"/>
              </a:spcAft>
              <a:buClr>
                <a:srgbClr val="FFFFFF"/>
              </a:buClr>
              <a:buSzPts val="3800"/>
              <a:buFont typeface="Times New Roman"/>
              <a:buNone/>
              <a:defRPr sz="3800">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subTitle" idx="1"/>
          </p:nvPr>
        </p:nvSpPr>
        <p:spPr>
          <a:xfrm>
            <a:off x="628654" y="4057201"/>
            <a:ext cx="4592145" cy="1130791"/>
          </a:xfrm>
          <a:prstGeom prst="rect">
            <a:avLst/>
          </a:prstGeom>
          <a:noFill/>
          <a:ln>
            <a:noFill/>
          </a:ln>
        </p:spPr>
        <p:txBody>
          <a:bodyPr spcFirstLastPara="1" wrap="square" lIns="0" tIns="0" rIns="0" bIns="0" anchor="t" anchorCtr="0">
            <a:noAutofit/>
          </a:bodyPr>
          <a:lstStyle>
            <a:lvl1pPr lvl="0" algn="l">
              <a:lnSpc>
                <a:spcPct val="133333"/>
              </a:lnSpc>
              <a:spcBef>
                <a:spcPts val="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122222"/>
              </a:lnSpc>
              <a:spcBef>
                <a:spcPts val="0"/>
              </a:spcBef>
              <a:spcAft>
                <a:spcPts val="0"/>
              </a:spcAft>
              <a:buSzPts val="1800"/>
              <a:buNone/>
              <a:defRPr>
                <a:solidFill>
                  <a:srgbClr val="888888"/>
                </a:solidFill>
              </a:defRPr>
            </a:lvl2pPr>
            <a:lvl3pPr lvl="2" algn="ctr">
              <a:lnSpc>
                <a:spcPct val="122222"/>
              </a:lnSpc>
              <a:spcBef>
                <a:spcPts val="0"/>
              </a:spcBef>
              <a:spcAft>
                <a:spcPts val="0"/>
              </a:spcAft>
              <a:buSzPts val="1800"/>
              <a:buNone/>
              <a:defRPr>
                <a:solidFill>
                  <a:srgbClr val="888888"/>
                </a:solidFill>
              </a:defRPr>
            </a:lvl3pPr>
            <a:lvl4pPr lvl="3" algn="ctr">
              <a:lnSpc>
                <a:spcPct val="125000"/>
              </a:lnSpc>
              <a:spcBef>
                <a:spcPts val="0"/>
              </a:spcBef>
              <a:spcAft>
                <a:spcPts val="0"/>
              </a:spcAft>
              <a:buSzPts val="1200"/>
              <a:buNone/>
              <a:defRPr>
                <a:solidFill>
                  <a:srgbClr val="888888"/>
                </a:solidFill>
              </a:defRPr>
            </a:lvl4pPr>
            <a:lvl5pPr lvl="4" algn="ctr">
              <a:spcBef>
                <a:spcPts val="85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7" name="Google Shape;57;p11"/>
          <p:cNvSpPr txBox="1">
            <a:spLocks noGrp="1"/>
          </p:cNvSpPr>
          <p:nvPr>
            <p:ph type="body" idx="2"/>
          </p:nvPr>
        </p:nvSpPr>
        <p:spPr>
          <a:xfrm>
            <a:off x="626150" y="6265863"/>
            <a:ext cx="5287404" cy="28575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11"/>
          <p:cNvSpPr>
            <a:spLocks noGrp="1"/>
          </p:cNvSpPr>
          <p:nvPr>
            <p:ph type="pic" idx="3"/>
          </p:nvPr>
        </p:nvSpPr>
        <p:spPr>
          <a:xfrm>
            <a:off x="6108701" y="0"/>
            <a:ext cx="6083299"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1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60" name="Google Shape;60;p11"/>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61" name="Google Shape;61;p11"/>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
          <p:cNvSpPr/>
          <p:nvPr/>
        </p:nvSpPr>
        <p:spPr>
          <a:xfrm>
            <a:off x="3492800" y="784570"/>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2"/>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630793" y="418050"/>
            <a:ext cx="4908217" cy="1144958"/>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630792" y="1695450"/>
            <a:ext cx="4908217"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3"/>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9" name="Google Shape;69;p13"/>
          <p:cNvPicPr preferRelativeResize="0"/>
          <p:nvPr/>
        </p:nvPicPr>
        <p:blipFill rotWithShape="1">
          <a:blip r:embed="rId2">
            <a:alphaModFix/>
          </a:blip>
          <a:srcRect/>
          <a:stretch/>
        </p:blipFill>
        <p:spPr>
          <a:xfrm>
            <a:off x="623888" y="6376789"/>
            <a:ext cx="926438" cy="282488"/>
          </a:xfrm>
          <a:prstGeom prst="rect">
            <a:avLst/>
          </a:prstGeom>
          <a:noFill/>
          <a:ln>
            <a:noFill/>
          </a:ln>
        </p:spPr>
      </p:pic>
      <p:sp>
        <p:nvSpPr>
          <p:cNvPr id="70" name="Google Shape;70;p1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71" name="Google Shape;71;p13"/>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72" name="Google Shape;72;p13"/>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30792" y="418050"/>
            <a:ext cx="5960200" cy="1144958"/>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4"/>
          <p:cNvSpPr txBox="1">
            <a:spLocks noGrp="1"/>
          </p:cNvSpPr>
          <p:nvPr>
            <p:ph type="body" idx="1"/>
          </p:nvPr>
        </p:nvSpPr>
        <p:spPr>
          <a:xfrm>
            <a:off x="630792" y="1695450"/>
            <a:ext cx="6015565"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4"/>
          <p:cNvSpPr>
            <a:spLocks noGrp="1"/>
          </p:cNvSpPr>
          <p:nvPr>
            <p:ph type="pic" idx="2"/>
          </p:nvPr>
        </p:nvSpPr>
        <p:spPr>
          <a:xfrm>
            <a:off x="7835901" y="0"/>
            <a:ext cx="43561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7" name="Google Shape;77;p14"/>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78" name="Google Shape;78;p1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79" name="Google Shape;79;p14"/>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80" name="Google Shape;80;p14"/>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630792" y="418050"/>
            <a:ext cx="4908217" cy="1144958"/>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5"/>
          <p:cNvSpPr txBox="1">
            <a:spLocks noGrp="1"/>
          </p:cNvSpPr>
          <p:nvPr>
            <p:ph type="body" idx="1"/>
          </p:nvPr>
        </p:nvSpPr>
        <p:spPr>
          <a:xfrm>
            <a:off x="630792" y="1695450"/>
            <a:ext cx="4908217"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5"/>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15"/>
          <p:cNvSpPr txBox="1">
            <a:spLocks noGrp="1"/>
          </p:cNvSpPr>
          <p:nvPr>
            <p:ph type="body" idx="3"/>
          </p:nvPr>
        </p:nvSpPr>
        <p:spPr>
          <a:xfrm>
            <a:off x="634692" y="5838825"/>
            <a:ext cx="4904317" cy="457200"/>
          </a:xfrm>
          <a:prstGeom prst="rect">
            <a:avLst/>
          </a:prstGeom>
          <a:noFill/>
          <a:ln>
            <a:noFill/>
          </a:ln>
        </p:spPr>
        <p:txBody>
          <a:bodyPr spcFirstLastPara="1" wrap="square" lIns="0" tIns="0" rIns="0" bIns="0" anchor="t" anchorCtr="0">
            <a:noAutofit/>
          </a:bodyPr>
          <a:lstStyle>
            <a:lvl1pPr marL="457200" lvl="0" indent="-228600" algn="l">
              <a:lnSpc>
                <a:spcPct val="118181"/>
              </a:lnSpc>
              <a:spcBef>
                <a:spcPts val="0"/>
              </a:spcBef>
              <a:spcAft>
                <a:spcPts val="0"/>
              </a:spcAft>
              <a:buClr>
                <a:schemeClr val="dk2"/>
              </a:buClr>
              <a:buSzPts val="1100"/>
              <a:buNone/>
              <a:defRPr sz="1100">
                <a:solidFill>
                  <a:schemeClr val="dk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6" name="Google Shape;86;p15"/>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87" name="Google Shape;87;p1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8" name="Google Shape;88;p15"/>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89" name="Google Shape;89;p15"/>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30791" y="418050"/>
            <a:ext cx="6023700" cy="1144958"/>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630791" y="1695450"/>
            <a:ext cx="6023700"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6"/>
          <p:cNvSpPr>
            <a:spLocks noGrp="1"/>
          </p:cNvSpPr>
          <p:nvPr>
            <p:ph type="pic" idx="2"/>
          </p:nvPr>
        </p:nvSpPr>
        <p:spPr>
          <a:xfrm>
            <a:off x="7823200" y="0"/>
            <a:ext cx="43688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6"/>
          <p:cNvSpPr txBox="1">
            <a:spLocks noGrp="1"/>
          </p:cNvSpPr>
          <p:nvPr>
            <p:ph type="body" idx="3"/>
          </p:nvPr>
        </p:nvSpPr>
        <p:spPr>
          <a:xfrm>
            <a:off x="634692" y="5838825"/>
            <a:ext cx="4775200" cy="457200"/>
          </a:xfrm>
          <a:prstGeom prst="rect">
            <a:avLst/>
          </a:prstGeom>
          <a:noFill/>
          <a:ln>
            <a:noFill/>
          </a:ln>
        </p:spPr>
        <p:txBody>
          <a:bodyPr spcFirstLastPara="1" wrap="square" lIns="0" tIns="0" rIns="0" bIns="0" anchor="t" anchorCtr="0">
            <a:noAutofit/>
          </a:bodyPr>
          <a:lstStyle>
            <a:lvl1pPr marL="457200" lvl="0" indent="-228600" algn="l">
              <a:lnSpc>
                <a:spcPct val="118181"/>
              </a:lnSpc>
              <a:spcBef>
                <a:spcPts val="0"/>
              </a:spcBef>
              <a:spcAft>
                <a:spcPts val="0"/>
              </a:spcAft>
              <a:buClr>
                <a:schemeClr val="dk2"/>
              </a:buClr>
              <a:buSzPts val="1100"/>
              <a:buNone/>
              <a:defRPr sz="1100">
                <a:solidFill>
                  <a:schemeClr val="dk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5" name="Google Shape;95;p16"/>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96" name="Google Shape;96;p1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7" name="Google Shape;97;p16"/>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98" name="Google Shape;98;p16"/>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931832" y="418050"/>
            <a:ext cx="6620597" cy="1144958"/>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4931834" y="1695450"/>
            <a:ext cx="6636280"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7"/>
          <p:cNvSpPr>
            <a:spLocks noGrp="1"/>
          </p:cNvSpPr>
          <p:nvPr>
            <p:ph type="pic" idx="2"/>
          </p:nvPr>
        </p:nvSpPr>
        <p:spPr>
          <a:xfrm>
            <a:off x="0" y="0"/>
            <a:ext cx="43688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04" name="Google Shape;104;p17"/>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5" name="Google Shape;105;p17"/>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23888" y="418051"/>
            <a:ext cx="10942105" cy="84877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a:off x="623888" y="1433513"/>
            <a:ext cx="6833129" cy="3124201"/>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dk1"/>
              </a:buClr>
              <a:buSzPts val="1800"/>
              <a:buFont typeface="Arial"/>
              <a:buNone/>
              <a:defRPr sz="1800" b="0" i="0">
                <a:solidFill>
                  <a:srgbClr val="000000"/>
                </a:solidFill>
                <a:latin typeface="Arial"/>
                <a:ea typeface="Arial"/>
                <a:cs typeface="Arial"/>
                <a:sym typeface="Arial"/>
              </a:defRPr>
            </a:lvl1pPr>
            <a:lvl2pPr marL="914400" lvl="1" indent="-228600" algn="l">
              <a:lnSpc>
                <a:spcPct val="133333"/>
              </a:lnSpc>
              <a:spcBef>
                <a:spcPts val="1701"/>
              </a:spcBef>
              <a:spcAft>
                <a:spcPts val="0"/>
              </a:spcAft>
              <a:buSzPts val="1200"/>
              <a:buNone/>
              <a:defRPr sz="1200" i="1">
                <a:solidFill>
                  <a:srgbClr val="000000"/>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8"/>
          <p:cNvSpPr>
            <a:spLocks noGrp="1"/>
          </p:cNvSpPr>
          <p:nvPr>
            <p:ph type="pic" idx="2"/>
          </p:nvPr>
        </p:nvSpPr>
        <p:spPr>
          <a:xfrm>
            <a:off x="8136130" y="1433513"/>
            <a:ext cx="3416300" cy="4524375"/>
          </a:xfrm>
          <a:prstGeom prst="rect">
            <a:avLst/>
          </a:prstGeom>
          <a:solidFill>
            <a:srgbClr val="BBBBBB"/>
          </a:solidFill>
          <a:ln>
            <a:noFill/>
          </a:ln>
        </p:spPr>
        <p:txBody>
          <a:bodyPr spcFirstLastPara="1" wrap="square" lIns="0" tIns="2700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0" name="Google Shape;110;p18"/>
          <p:cNvCxnSpPr/>
          <p:nvPr/>
        </p:nvCxnSpPr>
        <p:spPr>
          <a:xfrm>
            <a:off x="621993" y="6124575"/>
            <a:ext cx="10944000" cy="0"/>
          </a:xfrm>
          <a:prstGeom prst="straightConnector1">
            <a:avLst/>
          </a:prstGeom>
          <a:noFill/>
          <a:ln w="9525" cap="flat" cmpd="sng">
            <a:solidFill>
              <a:schemeClr val="lt2"/>
            </a:solidFill>
            <a:prstDash val="solid"/>
            <a:round/>
            <a:headEnd type="none" w="sm" len="sm"/>
            <a:tailEnd type="none" w="sm" len="sm"/>
          </a:ln>
        </p:spPr>
      </p:cxnSp>
      <p:sp>
        <p:nvSpPr>
          <p:cNvPr id="111" name="Google Shape;111;p18"/>
          <p:cNvSpPr txBox="1">
            <a:spLocks noGrp="1"/>
          </p:cNvSpPr>
          <p:nvPr>
            <p:ph type="body" idx="3"/>
          </p:nvPr>
        </p:nvSpPr>
        <p:spPr>
          <a:xfrm>
            <a:off x="7023100" y="6172202"/>
            <a:ext cx="4529329" cy="202486"/>
          </a:xfrm>
          <a:prstGeom prst="rect">
            <a:avLst/>
          </a:prstGeom>
          <a:noFill/>
          <a:ln>
            <a:noFill/>
          </a:ln>
        </p:spPr>
        <p:txBody>
          <a:bodyPr spcFirstLastPara="1" wrap="square" lIns="0" tIns="0" rIns="0" bIns="0" anchor="t" anchorCtr="0">
            <a:noAutofit/>
          </a:bodyPr>
          <a:lstStyle>
            <a:lvl1pPr marL="457200" lvl="0" indent="-228600" algn="r">
              <a:lnSpc>
                <a:spcPct val="150000"/>
              </a:lnSpc>
              <a:spcBef>
                <a:spcPts val="0"/>
              </a:spcBef>
              <a:spcAft>
                <a:spcPts val="0"/>
              </a:spcAft>
              <a:buClr>
                <a:schemeClr val="lt2"/>
              </a:buClr>
              <a:buSzPts val="600"/>
              <a:buNone/>
              <a:defRPr sz="600">
                <a:solidFill>
                  <a:schemeClr val="lt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2" name="Google Shape;112;p18"/>
          <p:cNvPicPr preferRelativeResize="0"/>
          <p:nvPr/>
        </p:nvPicPr>
        <p:blipFill rotWithShape="1">
          <a:blip r:embed="rId2">
            <a:alphaModFix/>
          </a:blip>
          <a:srcRect/>
          <a:stretch/>
        </p:blipFill>
        <p:spPr>
          <a:xfrm>
            <a:off x="621993" y="6374687"/>
            <a:ext cx="926438" cy="282488"/>
          </a:xfrm>
          <a:prstGeom prst="rect">
            <a:avLst/>
          </a:prstGeom>
          <a:noFill/>
          <a:ln>
            <a:noFill/>
          </a:ln>
        </p:spPr>
      </p:pic>
      <p:sp>
        <p:nvSpPr>
          <p:cNvPr id="113" name="Google Shape;113;p18"/>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4" name="Google Shape;114;p18"/>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15" name="Google Shape;115;p18"/>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2">
            <a:alphaModFix/>
          </a:blip>
          <a:srcRect t="5771" b="5310"/>
          <a:stretch/>
        </p:blipFill>
        <p:spPr>
          <a:xfrm>
            <a:off x="2453100" y="0"/>
            <a:ext cx="7549200" cy="6858000"/>
          </a:xfrm>
          <a:prstGeom prst="rect">
            <a:avLst/>
          </a:prstGeom>
          <a:noFill/>
          <a:ln>
            <a:noFill/>
          </a:ln>
        </p:spPr>
      </p:pic>
      <p:sp>
        <p:nvSpPr>
          <p:cNvPr id="118" name="Google Shape;118;p19"/>
          <p:cNvSpPr txBox="1">
            <a:spLocks noGrp="1"/>
          </p:cNvSpPr>
          <p:nvPr>
            <p:ph type="ctrTitle"/>
          </p:nvPr>
        </p:nvSpPr>
        <p:spPr>
          <a:xfrm>
            <a:off x="2688608" y="2759846"/>
            <a:ext cx="7110485" cy="1338309"/>
          </a:xfrm>
          <a:prstGeom prst="rect">
            <a:avLst/>
          </a:prstGeom>
          <a:noFill/>
          <a:ln>
            <a:noFill/>
          </a:ln>
        </p:spPr>
        <p:txBody>
          <a:bodyPr spcFirstLastPara="1" wrap="square" lIns="0" tIns="0" rIns="0" bIns="0" anchor="ctr" anchorCtr="0">
            <a:noAutofit/>
          </a:bodyPr>
          <a:lstStyle>
            <a:lvl1pPr lvl="0" algn="ctr">
              <a:lnSpc>
                <a:spcPct val="111111"/>
              </a:lnSpc>
              <a:spcBef>
                <a:spcPts val="0"/>
              </a:spcBef>
              <a:spcAft>
                <a:spcPts val="0"/>
              </a:spcAft>
              <a:buClr>
                <a:schemeClr val="lt2"/>
              </a:buClr>
              <a:buSzPts val="3600"/>
              <a:buFont typeface="Times New Roman"/>
              <a:buNone/>
              <a:defRPr sz="3600" i="0">
                <a:solidFill>
                  <a:schemeClr val="lt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9" name="Google Shape;119;p19"/>
          <p:cNvPicPr preferRelativeResize="0"/>
          <p:nvPr/>
        </p:nvPicPr>
        <p:blipFill rotWithShape="1">
          <a:blip r:embed="rId3">
            <a:alphaModFix/>
          </a:blip>
          <a:srcRect/>
          <a:stretch/>
        </p:blipFill>
        <p:spPr>
          <a:xfrm>
            <a:off x="623888" y="6375599"/>
            <a:ext cx="927787" cy="281275"/>
          </a:xfrm>
          <a:prstGeom prst="rect">
            <a:avLst/>
          </a:prstGeom>
          <a:noFill/>
          <a:ln>
            <a:noFill/>
          </a:ln>
        </p:spPr>
      </p:pic>
      <p:sp>
        <p:nvSpPr>
          <p:cNvPr id="120" name="Google Shape;120;p19"/>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rgbClr val="FFFFFF"/>
                </a:solidFill>
                <a:latin typeface="Arial"/>
                <a:ea typeface="Arial"/>
                <a:cs typeface="Arial"/>
                <a:sym typeface="Arial"/>
              </a:defRPr>
            </a:lvl1pPr>
            <a:lvl2pPr marL="0" lvl="1" indent="0" algn="l">
              <a:spcBef>
                <a:spcPts val="0"/>
              </a:spcBef>
              <a:buNone/>
              <a:defRPr sz="800" b="1">
                <a:solidFill>
                  <a:srgbClr val="FFFFFF"/>
                </a:solidFill>
                <a:latin typeface="Arial"/>
                <a:ea typeface="Arial"/>
                <a:cs typeface="Arial"/>
                <a:sym typeface="Arial"/>
              </a:defRPr>
            </a:lvl2pPr>
            <a:lvl3pPr marL="0" lvl="2" indent="0" algn="l">
              <a:spcBef>
                <a:spcPts val="0"/>
              </a:spcBef>
              <a:buNone/>
              <a:defRPr sz="800" b="1">
                <a:solidFill>
                  <a:srgbClr val="FFFFFF"/>
                </a:solidFill>
                <a:latin typeface="Arial"/>
                <a:ea typeface="Arial"/>
                <a:cs typeface="Arial"/>
                <a:sym typeface="Arial"/>
              </a:defRPr>
            </a:lvl3pPr>
            <a:lvl4pPr marL="0" lvl="3" indent="0" algn="l">
              <a:spcBef>
                <a:spcPts val="0"/>
              </a:spcBef>
              <a:buNone/>
              <a:defRPr sz="800" b="1">
                <a:solidFill>
                  <a:srgbClr val="FFFFFF"/>
                </a:solidFill>
                <a:latin typeface="Arial"/>
                <a:ea typeface="Arial"/>
                <a:cs typeface="Arial"/>
                <a:sym typeface="Arial"/>
              </a:defRPr>
            </a:lvl4pPr>
            <a:lvl5pPr marL="0" lvl="4" indent="0" algn="l">
              <a:spcBef>
                <a:spcPts val="0"/>
              </a:spcBef>
              <a:buNone/>
              <a:defRPr sz="800" b="1">
                <a:solidFill>
                  <a:srgbClr val="FFFFFF"/>
                </a:solidFill>
                <a:latin typeface="Arial"/>
                <a:ea typeface="Arial"/>
                <a:cs typeface="Arial"/>
                <a:sym typeface="Arial"/>
              </a:defRPr>
            </a:lvl5pPr>
            <a:lvl6pPr marL="0" lvl="5" indent="0" algn="l">
              <a:spcBef>
                <a:spcPts val="0"/>
              </a:spcBef>
              <a:buNone/>
              <a:defRPr sz="800" b="1">
                <a:solidFill>
                  <a:srgbClr val="FFFFFF"/>
                </a:solidFill>
                <a:latin typeface="Arial"/>
                <a:ea typeface="Arial"/>
                <a:cs typeface="Arial"/>
                <a:sym typeface="Arial"/>
              </a:defRPr>
            </a:lvl6pPr>
            <a:lvl7pPr marL="0" lvl="6" indent="0" algn="l">
              <a:spcBef>
                <a:spcPts val="0"/>
              </a:spcBef>
              <a:buNone/>
              <a:defRPr sz="800" b="1">
                <a:solidFill>
                  <a:srgbClr val="FFFFFF"/>
                </a:solidFill>
                <a:latin typeface="Arial"/>
                <a:ea typeface="Arial"/>
                <a:cs typeface="Arial"/>
                <a:sym typeface="Arial"/>
              </a:defRPr>
            </a:lvl7pPr>
            <a:lvl8pPr marL="0" lvl="7" indent="0" algn="l">
              <a:spcBef>
                <a:spcPts val="0"/>
              </a:spcBef>
              <a:buNone/>
              <a:defRPr sz="800" b="1">
                <a:solidFill>
                  <a:srgbClr val="FFFFFF"/>
                </a:solidFill>
                <a:latin typeface="Arial"/>
                <a:ea typeface="Arial"/>
                <a:cs typeface="Arial"/>
                <a:sym typeface="Arial"/>
              </a:defRPr>
            </a:lvl8pPr>
            <a:lvl9pPr marL="0" lvl="8" indent="0" algn="l">
              <a:spcBef>
                <a:spcPts val="0"/>
              </a:spcBef>
              <a:buNone/>
              <a:defRPr sz="800" b="1">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21" name="Google Shape;121;p19"/>
          <p:cNvCxnSpPr/>
          <p:nvPr/>
        </p:nvCxnSpPr>
        <p:spPr>
          <a:xfrm>
            <a:off x="11342478" y="6520020"/>
            <a:ext cx="0" cy="86400"/>
          </a:xfrm>
          <a:prstGeom prst="straightConnector1">
            <a:avLst/>
          </a:prstGeom>
          <a:noFill/>
          <a:ln w="9525" cap="flat" cmpd="sng">
            <a:solidFill>
              <a:srgbClr val="FFFFFF"/>
            </a:solidFill>
            <a:prstDash val="solid"/>
            <a:round/>
            <a:headEnd type="none" w="sm" len="sm"/>
            <a:tailEnd type="none" w="sm" len="sm"/>
          </a:ln>
        </p:spPr>
      </p:cxnSp>
      <p:sp>
        <p:nvSpPr>
          <p:cNvPr id="122" name="Google Shape;122;p19"/>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chemeClr val="accent1"/>
        </a:solidFill>
        <a:effectLst/>
      </p:bgPr>
    </p:bg>
    <p:spTree>
      <p:nvGrpSpPr>
        <p:cNvPr id="1" name="Shape 123"/>
        <p:cNvGrpSpPr/>
        <p:nvPr/>
      </p:nvGrpSpPr>
      <p:grpSpPr>
        <a:xfrm>
          <a:off x="0" y="0"/>
          <a:ext cx="0" cy="0"/>
          <a:chOff x="0" y="0"/>
          <a:chExt cx="0" cy="0"/>
        </a:xfrm>
      </p:grpSpPr>
      <p:pic>
        <p:nvPicPr>
          <p:cNvPr id="124" name="Google Shape;124;p20"/>
          <p:cNvPicPr preferRelativeResize="0"/>
          <p:nvPr/>
        </p:nvPicPr>
        <p:blipFill rotWithShape="1">
          <a:blip r:embed="rId2">
            <a:alphaModFix/>
          </a:blip>
          <a:srcRect t="5771" b="5310"/>
          <a:stretch/>
        </p:blipFill>
        <p:spPr>
          <a:xfrm>
            <a:off x="2390192" y="0"/>
            <a:ext cx="7549200" cy="6858000"/>
          </a:xfrm>
          <a:prstGeom prst="rect">
            <a:avLst/>
          </a:prstGeom>
          <a:noFill/>
          <a:ln>
            <a:noFill/>
          </a:ln>
        </p:spPr>
      </p:pic>
      <p:sp>
        <p:nvSpPr>
          <p:cNvPr id="125" name="Google Shape;125;p20"/>
          <p:cNvSpPr txBox="1">
            <a:spLocks noGrp="1"/>
          </p:cNvSpPr>
          <p:nvPr>
            <p:ph type="ctrTitle"/>
          </p:nvPr>
        </p:nvSpPr>
        <p:spPr>
          <a:xfrm>
            <a:off x="2579426" y="2389032"/>
            <a:ext cx="7206019" cy="1644743"/>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2"/>
              </a:buClr>
              <a:buSzPts val="3600"/>
              <a:buFont typeface="Times New Roman"/>
              <a:buNone/>
              <a:defRPr sz="3600" i="1">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0"/>
          <p:cNvSpPr txBox="1">
            <a:spLocks noGrp="1"/>
          </p:cNvSpPr>
          <p:nvPr>
            <p:ph type="body" idx="1"/>
          </p:nvPr>
        </p:nvSpPr>
        <p:spPr>
          <a:xfrm>
            <a:off x="2715904" y="4179106"/>
            <a:ext cx="6933064" cy="366713"/>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2"/>
              </a:buClr>
              <a:buSzPts val="1800"/>
              <a:buNone/>
              <a:defRPr sz="1800" b="0" i="0">
                <a:solidFill>
                  <a:schemeClr val="lt2"/>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7" name="Google Shape;127;p20"/>
          <p:cNvPicPr preferRelativeResize="0"/>
          <p:nvPr/>
        </p:nvPicPr>
        <p:blipFill rotWithShape="1">
          <a:blip r:embed="rId3">
            <a:alphaModFix/>
          </a:blip>
          <a:srcRect/>
          <a:stretch/>
        </p:blipFill>
        <p:spPr>
          <a:xfrm>
            <a:off x="622609" y="6376789"/>
            <a:ext cx="926438" cy="282488"/>
          </a:xfrm>
          <a:prstGeom prst="rect">
            <a:avLst/>
          </a:prstGeom>
          <a:noFill/>
          <a:ln>
            <a:noFill/>
          </a:ln>
        </p:spPr>
      </p:pic>
      <p:sp>
        <p:nvSpPr>
          <p:cNvPr id="128" name="Google Shape;128;p2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29" name="Google Shape;129;p20"/>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30" name="Google Shape;130;p20"/>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p:cNvSpPr/>
          <p:nvPr/>
        </p:nvSpPr>
        <p:spPr>
          <a:xfrm>
            <a:off x="3492800" y="784570"/>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24;p3"/>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23888" y="417601"/>
            <a:ext cx="8037512" cy="52537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1"/>
          <p:cNvSpPr/>
          <p:nvPr/>
        </p:nvSpPr>
        <p:spPr>
          <a:xfrm>
            <a:off x="623888" y="1752601"/>
            <a:ext cx="6577012" cy="44672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21"/>
          <p:cNvSpPr txBox="1">
            <a:spLocks noGrp="1"/>
          </p:cNvSpPr>
          <p:nvPr>
            <p:ph type="body" idx="1"/>
          </p:nvPr>
        </p:nvSpPr>
        <p:spPr>
          <a:xfrm>
            <a:off x="1014761" y="1943100"/>
            <a:ext cx="5716240" cy="3162300"/>
          </a:xfrm>
          <a:prstGeom prst="rect">
            <a:avLst/>
          </a:prstGeom>
          <a:noFill/>
          <a:ln>
            <a:noFill/>
          </a:ln>
        </p:spPr>
        <p:txBody>
          <a:bodyPr spcFirstLastPara="1" wrap="square" lIns="0" tIns="0" rIns="0" bIns="0" anchor="t" anchorCtr="0">
            <a:noAutofit/>
          </a:bodyPr>
          <a:lstStyle>
            <a:lvl1pPr marL="457200" lvl="0" indent="-228600" algn="l">
              <a:lnSpc>
                <a:spcPct val="115384"/>
              </a:lnSpc>
              <a:spcBef>
                <a:spcPts val="0"/>
              </a:spcBef>
              <a:spcAft>
                <a:spcPts val="0"/>
              </a:spcAft>
              <a:buClr>
                <a:srgbClr val="FFFFFF"/>
              </a:buClr>
              <a:buSzPts val="1300"/>
              <a:buNone/>
              <a:defRPr sz="1300">
                <a:solidFill>
                  <a:srgbClr val="FFFFFF"/>
                </a:solidFill>
              </a:defRPr>
            </a:lvl1pPr>
            <a:lvl2pPr marL="914400" lvl="1" indent="-292100" algn="l">
              <a:lnSpc>
                <a:spcPct val="130000"/>
              </a:lnSpc>
              <a:spcBef>
                <a:spcPts val="0"/>
              </a:spcBef>
              <a:spcAft>
                <a:spcPts val="0"/>
              </a:spcAft>
              <a:buSzPts val="1000"/>
              <a:buChar char="•"/>
              <a:defRPr sz="1000">
                <a:solidFill>
                  <a:schemeClr val="lt1"/>
                </a:solidFill>
              </a:defRPr>
            </a:lvl2pPr>
            <a:lvl3pPr marL="1371600" lvl="2" indent="-292100" algn="l">
              <a:lnSpc>
                <a:spcPct val="130000"/>
              </a:lnSpc>
              <a:spcBef>
                <a:spcPts val="567"/>
              </a:spcBef>
              <a:spcAft>
                <a:spcPts val="0"/>
              </a:spcAft>
              <a:buSzPts val="1000"/>
              <a:buChar char="‒"/>
              <a:defRPr sz="1000">
                <a:solidFill>
                  <a:schemeClr val="lt1"/>
                </a:solidFill>
              </a:defRPr>
            </a:lvl3pPr>
            <a:lvl4pPr marL="1828800" lvl="3" indent="-228600" algn="l">
              <a:lnSpc>
                <a:spcPct val="130000"/>
              </a:lnSpc>
              <a:spcBef>
                <a:spcPts val="567"/>
              </a:spcBef>
              <a:spcAft>
                <a:spcPts val="0"/>
              </a:spcAft>
              <a:buSzPts val="1000"/>
              <a:buNone/>
              <a:defRPr sz="1000">
                <a:solidFill>
                  <a:schemeClr val="lt1"/>
                </a:solidFill>
              </a:defRPr>
            </a:lvl4pPr>
            <a:lvl5pPr marL="2286000" lvl="4" indent="-292100" algn="l">
              <a:lnSpc>
                <a:spcPct val="130000"/>
              </a:lnSpc>
              <a:spcBef>
                <a:spcPts val="567"/>
              </a:spcBef>
              <a:spcAft>
                <a:spcPts val="0"/>
              </a:spcAft>
              <a:buClr>
                <a:schemeClr val="lt1"/>
              </a:buClr>
              <a:buSzPts val="1000"/>
              <a:buChar char="»"/>
              <a:defRPr sz="1000">
                <a:solidFill>
                  <a:schemeClr val="lt1"/>
                </a:solidFill>
              </a:defRPr>
            </a:lvl5pPr>
            <a:lvl6pPr marL="2743200" lvl="5" indent="-342900" algn="l">
              <a:spcBef>
                <a:spcPts val="567"/>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1"/>
          <p:cNvSpPr/>
          <p:nvPr/>
        </p:nvSpPr>
        <p:spPr>
          <a:xfrm>
            <a:off x="7432907" y="3324225"/>
            <a:ext cx="4128828"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1"/>
          <p:cNvSpPr>
            <a:spLocks noGrp="1"/>
          </p:cNvSpPr>
          <p:nvPr>
            <p:ph type="pic" idx="2"/>
          </p:nvPr>
        </p:nvSpPr>
        <p:spPr>
          <a:xfrm>
            <a:off x="7432906" y="1752601"/>
            <a:ext cx="4128000" cy="1571624"/>
          </a:xfrm>
          <a:prstGeom prst="rect">
            <a:avLst/>
          </a:prstGeom>
          <a:solidFill>
            <a:srgbClr val="BBBBBB"/>
          </a:solidFill>
          <a:ln>
            <a:noFill/>
          </a:ln>
        </p:spPr>
        <p:txBody>
          <a:bodyPr spcFirstLastPara="1" wrap="square" lIns="0" tIns="972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21"/>
          <p:cNvSpPr txBox="1">
            <a:spLocks noGrp="1"/>
          </p:cNvSpPr>
          <p:nvPr>
            <p:ph type="body" idx="3"/>
          </p:nvPr>
        </p:nvSpPr>
        <p:spPr>
          <a:xfrm>
            <a:off x="7618626" y="3457575"/>
            <a:ext cx="3675080" cy="2390775"/>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600"/>
              </a:spcBef>
              <a:spcAft>
                <a:spcPts val="0"/>
              </a:spcAft>
              <a:buClr>
                <a:schemeClr val="lt2"/>
              </a:buClr>
              <a:buSzPts val="900"/>
              <a:buNone/>
              <a:defRPr sz="900" b="1" cap="none">
                <a:solidFill>
                  <a:schemeClr val="lt2"/>
                </a:solidFill>
              </a:defRPr>
            </a:lvl1pPr>
            <a:lvl2pPr marL="914400" lvl="1" indent="-285750" algn="l">
              <a:lnSpc>
                <a:spcPct val="122222"/>
              </a:lnSpc>
              <a:spcBef>
                <a:spcPts val="600"/>
              </a:spcBef>
              <a:spcAft>
                <a:spcPts val="0"/>
              </a:spcAft>
              <a:buClr>
                <a:schemeClr val="dk2"/>
              </a:buClr>
              <a:buSzPts val="900"/>
              <a:buFont typeface="Arial"/>
              <a:buChar char="•"/>
              <a:defRPr sz="900">
                <a:solidFill>
                  <a:schemeClr val="lt2"/>
                </a:solidFill>
              </a:defRPr>
            </a:lvl2pPr>
            <a:lvl3pPr marL="1371600" lvl="2" indent="-292100" algn="l">
              <a:lnSpc>
                <a:spcPct val="130000"/>
              </a:lnSpc>
              <a:spcBef>
                <a:spcPts val="0"/>
              </a:spcBef>
              <a:spcAft>
                <a:spcPts val="0"/>
              </a:spcAft>
              <a:buSzPts val="1000"/>
              <a:buChar char="‒"/>
              <a:defRPr sz="1000">
                <a:solidFill>
                  <a:schemeClr val="lt1"/>
                </a:solidFill>
              </a:defRPr>
            </a:lvl3pPr>
            <a:lvl4pPr marL="1828800" lvl="3" indent="-228600" algn="l">
              <a:lnSpc>
                <a:spcPct val="130000"/>
              </a:lnSpc>
              <a:spcBef>
                <a:spcPts val="567"/>
              </a:spcBef>
              <a:spcAft>
                <a:spcPts val="0"/>
              </a:spcAft>
              <a:buSzPts val="1000"/>
              <a:buNone/>
              <a:defRPr sz="1000">
                <a:solidFill>
                  <a:schemeClr val="lt1"/>
                </a:solidFill>
              </a:defRPr>
            </a:lvl4pPr>
            <a:lvl5pPr marL="2286000" lvl="4" indent="-292100" algn="l">
              <a:lnSpc>
                <a:spcPct val="130000"/>
              </a:lnSpc>
              <a:spcBef>
                <a:spcPts val="567"/>
              </a:spcBef>
              <a:spcAft>
                <a:spcPts val="0"/>
              </a:spcAft>
              <a:buClr>
                <a:schemeClr val="lt1"/>
              </a:buClr>
              <a:buSzPts val="1000"/>
              <a:buChar char="»"/>
              <a:defRPr sz="1000">
                <a:solidFill>
                  <a:schemeClr val="lt1"/>
                </a:solidFill>
              </a:defRPr>
            </a:lvl5pPr>
            <a:lvl6pPr marL="2743200" lvl="5" indent="-342900" algn="l">
              <a:spcBef>
                <a:spcPts val="567"/>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1"/>
          <p:cNvSpPr txBox="1">
            <a:spLocks noGrp="1"/>
          </p:cNvSpPr>
          <p:nvPr>
            <p:ph type="body" idx="4"/>
          </p:nvPr>
        </p:nvSpPr>
        <p:spPr>
          <a:xfrm>
            <a:off x="627835" y="1076325"/>
            <a:ext cx="8033565" cy="4000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500"/>
              <a:buNone/>
              <a:defRPr sz="1500" b="1">
                <a:solidFill>
                  <a:schemeClr val="dk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21"/>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0" tIns="0" rIns="0" bIns="0" anchor="t" anchorCtr="0">
            <a:noAutofit/>
          </a:bodyPr>
          <a:lstStyle>
            <a:lvl1pPr marR="0" lvl="0" algn="ctr" rtl="0">
              <a:lnSpc>
                <a:spcPct val="27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41" name="Google Shape;141;p21"/>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42"/>
        <p:cNvGrpSpPr/>
        <p:nvPr/>
      </p:nvGrpSpPr>
      <p:grpSpPr>
        <a:xfrm>
          <a:off x="0" y="0"/>
          <a:ext cx="0" cy="0"/>
          <a:chOff x="0" y="0"/>
          <a:chExt cx="0" cy="0"/>
        </a:xfrm>
      </p:grpSpPr>
      <p:sp>
        <p:nvSpPr>
          <p:cNvPr id="143" name="Google Shape;143;p22"/>
          <p:cNvSpPr/>
          <p:nvPr/>
        </p:nvSpPr>
        <p:spPr>
          <a:xfrm>
            <a:off x="4459558" y="1409700"/>
            <a:ext cx="7099300" cy="46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2"/>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2"/>
          <p:cNvSpPr txBox="1">
            <a:spLocks noGrp="1"/>
          </p:cNvSpPr>
          <p:nvPr>
            <p:ph type="title"/>
          </p:nvPr>
        </p:nvSpPr>
        <p:spPr>
          <a:xfrm>
            <a:off x="635039" y="417601"/>
            <a:ext cx="8189912" cy="545247"/>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txBox="1">
            <a:spLocks noGrp="1"/>
          </p:cNvSpPr>
          <p:nvPr>
            <p:ph type="body" idx="1"/>
          </p:nvPr>
        </p:nvSpPr>
        <p:spPr>
          <a:xfrm>
            <a:off x="4710569" y="1437716"/>
            <a:ext cx="6645088" cy="428625"/>
          </a:xfrm>
          <a:prstGeom prst="rect">
            <a:avLst/>
          </a:prstGeom>
          <a:noFill/>
          <a:ln>
            <a:noFill/>
          </a:ln>
        </p:spPr>
        <p:txBody>
          <a:bodyPr spcFirstLastPara="1" wrap="square" lIns="0" tIns="0" rIns="0" bIns="0" anchor="ctr" anchorCtr="0">
            <a:noAutofit/>
          </a:bodyPr>
          <a:lstStyle>
            <a:lvl1pPr marL="457200" lvl="0" indent="-228600" algn="l">
              <a:lnSpc>
                <a:spcPct val="104999"/>
              </a:lnSpc>
              <a:spcBef>
                <a:spcPts val="0"/>
              </a:spcBef>
              <a:spcAft>
                <a:spcPts val="0"/>
              </a:spcAft>
              <a:buClr>
                <a:srgbClr val="FFFFFF"/>
              </a:buClr>
              <a:buSzPts val="2000"/>
              <a:buNone/>
              <a:defRPr sz="2000" b="1">
                <a:solidFill>
                  <a:srgbClr val="FFFFFF"/>
                </a:solidFill>
              </a:defRPr>
            </a:lvl1pPr>
            <a:lvl2pPr marL="914400" lvl="1" indent="-355600" algn="l">
              <a:lnSpc>
                <a:spcPct val="110000"/>
              </a:lnSpc>
              <a:spcBef>
                <a:spcPts val="0"/>
              </a:spcBef>
              <a:spcAft>
                <a:spcPts val="0"/>
              </a:spcAft>
              <a:buSzPts val="2000"/>
              <a:buChar char="•"/>
              <a:defRPr sz="2000" b="1">
                <a:solidFill>
                  <a:schemeClr val="lt1"/>
                </a:solidFill>
              </a:defRPr>
            </a:lvl2pPr>
            <a:lvl3pPr marL="1371600" lvl="2" indent="-355600" algn="l">
              <a:lnSpc>
                <a:spcPct val="110000"/>
              </a:lnSpc>
              <a:spcBef>
                <a:spcPts val="0"/>
              </a:spcBef>
              <a:spcAft>
                <a:spcPts val="0"/>
              </a:spcAft>
              <a:buSzPts val="2000"/>
              <a:buChar char="‒"/>
              <a:defRPr sz="2000" b="1">
                <a:solidFill>
                  <a:schemeClr val="lt1"/>
                </a:solidFill>
              </a:defRPr>
            </a:lvl3pPr>
            <a:lvl4pPr marL="1828800" lvl="3" indent="-228600" algn="l">
              <a:lnSpc>
                <a:spcPct val="75000"/>
              </a:lnSpc>
              <a:spcBef>
                <a:spcPts val="0"/>
              </a:spcBef>
              <a:spcAft>
                <a:spcPts val="0"/>
              </a:spcAft>
              <a:buSzPts val="2000"/>
              <a:buNone/>
              <a:defRPr sz="2000" b="1">
                <a:solidFill>
                  <a:schemeClr val="lt1"/>
                </a:solidFill>
              </a:defRPr>
            </a:lvl4pPr>
            <a:lvl5pPr marL="2286000" lvl="4" indent="-355600" algn="l">
              <a:spcBef>
                <a:spcPts val="850"/>
              </a:spcBef>
              <a:spcAft>
                <a:spcPts val="0"/>
              </a:spcAft>
              <a:buClr>
                <a:schemeClr val="lt1"/>
              </a:buClr>
              <a:buSzPts val="2000"/>
              <a:buChar char="»"/>
              <a:defRPr sz="20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2"/>
          <p:cNvSpPr txBox="1">
            <a:spLocks noGrp="1"/>
          </p:cNvSpPr>
          <p:nvPr>
            <p:ph type="body" idx="2"/>
          </p:nvPr>
        </p:nvSpPr>
        <p:spPr>
          <a:xfrm>
            <a:off x="4738208" y="2019300"/>
            <a:ext cx="6490449" cy="36576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Clr>
                <a:schemeClr val="lt2"/>
              </a:buClr>
              <a:buSzPts val="1000"/>
              <a:buNone/>
              <a:defRPr sz="1000" b="1">
                <a:solidFill>
                  <a:schemeClr val="lt2"/>
                </a:solidFill>
              </a:defRPr>
            </a:lvl1pPr>
            <a:lvl2pPr marL="914400" lvl="1" indent="-228600" algn="l">
              <a:lnSpc>
                <a:spcPct val="130000"/>
              </a:lnSpc>
              <a:spcBef>
                <a:spcPts val="567"/>
              </a:spcBef>
              <a:spcAft>
                <a:spcPts val="0"/>
              </a:spcAft>
              <a:buSzPts val="1000"/>
              <a:buNone/>
              <a:defRPr sz="1000">
                <a:solidFill>
                  <a:srgbClr val="000000"/>
                </a:solidFill>
              </a:defRPr>
            </a:lvl2pPr>
            <a:lvl3pPr marL="1371600" lvl="2" indent="-292100" algn="l">
              <a:lnSpc>
                <a:spcPct val="130000"/>
              </a:lnSpc>
              <a:spcBef>
                <a:spcPts val="567"/>
              </a:spcBef>
              <a:spcAft>
                <a:spcPts val="0"/>
              </a:spcAft>
              <a:buClr>
                <a:schemeClr val="lt2"/>
              </a:buClr>
              <a:buSzPts val="1000"/>
              <a:buFont typeface="Arial"/>
              <a:buChar char="-"/>
              <a:defRPr sz="1000">
                <a:solidFill>
                  <a:srgbClr val="000000"/>
                </a:solidFill>
              </a:defRPr>
            </a:lvl3pPr>
            <a:lvl4pPr marL="1828800" lvl="3" indent="-228600" algn="l">
              <a:lnSpc>
                <a:spcPct val="130000"/>
              </a:lnSpc>
              <a:spcBef>
                <a:spcPts val="567"/>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2"/>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0" tIns="1440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22"/>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0" tIns="1440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2"/>
          <p:cNvSpPr>
            <a:spLocks noGrp="1"/>
          </p:cNvSpPr>
          <p:nvPr>
            <p:ph type="pic" idx="5"/>
          </p:nvPr>
        </p:nvSpPr>
        <p:spPr>
          <a:xfrm>
            <a:off x="9091960" y="561976"/>
            <a:ext cx="2476499" cy="466725"/>
          </a:xfrm>
          <a:prstGeom prst="rect">
            <a:avLst/>
          </a:prstGeom>
          <a:solidFill>
            <a:srgbClr val="BBBBBB"/>
          </a:solidFill>
          <a:ln>
            <a:noFill/>
          </a:ln>
        </p:spPr>
        <p:txBody>
          <a:bodyPr spcFirstLastPara="1" wrap="square" lIns="0" tIns="0" rIns="0" bIns="0" anchor="t" anchorCtr="0">
            <a:noAutofit/>
          </a:bodyPr>
          <a:lstStyle>
            <a:lvl1pPr marR="0" lvl="0" algn="ctr" rtl="0">
              <a:lnSpc>
                <a:spcPct val="27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52" name="Google Shape;152;p22"/>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53"/>
        <p:cNvGrpSpPr/>
        <p:nvPr/>
      </p:nvGrpSpPr>
      <p:grpSpPr>
        <a:xfrm>
          <a:off x="0" y="0"/>
          <a:ext cx="0" cy="0"/>
          <a:chOff x="0" y="0"/>
          <a:chExt cx="0" cy="0"/>
        </a:xfrm>
      </p:grpSpPr>
      <p:sp>
        <p:nvSpPr>
          <p:cNvPr id="154" name="Google Shape;154;p23"/>
          <p:cNvSpPr/>
          <p:nvPr/>
        </p:nvSpPr>
        <p:spPr>
          <a:xfrm>
            <a:off x="4459558" y="1409700"/>
            <a:ext cx="7099300"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23"/>
          <p:cNvSpPr txBox="1">
            <a:spLocks noGrp="1"/>
          </p:cNvSpPr>
          <p:nvPr>
            <p:ph type="title"/>
          </p:nvPr>
        </p:nvSpPr>
        <p:spPr>
          <a:xfrm>
            <a:off x="630793" y="417601"/>
            <a:ext cx="8106500" cy="545247"/>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3"/>
          <p:cNvSpPr txBox="1">
            <a:spLocks noGrp="1"/>
          </p:cNvSpPr>
          <p:nvPr>
            <p:ph type="body" idx="1"/>
          </p:nvPr>
        </p:nvSpPr>
        <p:spPr>
          <a:xfrm>
            <a:off x="4710569" y="1447241"/>
            <a:ext cx="6645088" cy="428625"/>
          </a:xfrm>
          <a:prstGeom prst="rect">
            <a:avLst/>
          </a:prstGeom>
          <a:noFill/>
          <a:ln>
            <a:noFill/>
          </a:ln>
        </p:spPr>
        <p:txBody>
          <a:bodyPr spcFirstLastPara="1" wrap="square" lIns="0" tIns="0" rIns="0" bIns="0" anchor="ctr" anchorCtr="0">
            <a:noAutofit/>
          </a:bodyPr>
          <a:lstStyle>
            <a:lvl1pPr marL="457200" lvl="0" indent="-228600" algn="l">
              <a:lnSpc>
                <a:spcPct val="104999"/>
              </a:lnSpc>
              <a:spcBef>
                <a:spcPts val="0"/>
              </a:spcBef>
              <a:spcAft>
                <a:spcPts val="0"/>
              </a:spcAft>
              <a:buClr>
                <a:schemeClr val="lt2"/>
              </a:buClr>
              <a:buSzPts val="2000"/>
              <a:buNone/>
              <a:defRPr sz="2000" b="1">
                <a:solidFill>
                  <a:schemeClr val="lt2"/>
                </a:solidFill>
              </a:defRPr>
            </a:lvl1pPr>
            <a:lvl2pPr marL="914400" lvl="1" indent="-355600" algn="l">
              <a:lnSpc>
                <a:spcPct val="110000"/>
              </a:lnSpc>
              <a:spcBef>
                <a:spcPts val="0"/>
              </a:spcBef>
              <a:spcAft>
                <a:spcPts val="0"/>
              </a:spcAft>
              <a:buSzPts val="2000"/>
              <a:buChar char="•"/>
              <a:defRPr sz="2000" b="1">
                <a:solidFill>
                  <a:schemeClr val="lt1"/>
                </a:solidFill>
              </a:defRPr>
            </a:lvl2pPr>
            <a:lvl3pPr marL="1371600" lvl="2" indent="-355600" algn="l">
              <a:lnSpc>
                <a:spcPct val="110000"/>
              </a:lnSpc>
              <a:spcBef>
                <a:spcPts val="0"/>
              </a:spcBef>
              <a:spcAft>
                <a:spcPts val="0"/>
              </a:spcAft>
              <a:buSzPts val="2000"/>
              <a:buChar char="‒"/>
              <a:defRPr sz="2000" b="1">
                <a:solidFill>
                  <a:schemeClr val="lt1"/>
                </a:solidFill>
              </a:defRPr>
            </a:lvl3pPr>
            <a:lvl4pPr marL="1828800" lvl="3" indent="-228600" algn="l">
              <a:lnSpc>
                <a:spcPct val="75000"/>
              </a:lnSpc>
              <a:spcBef>
                <a:spcPts val="0"/>
              </a:spcBef>
              <a:spcAft>
                <a:spcPts val="0"/>
              </a:spcAft>
              <a:buSzPts val="2000"/>
              <a:buNone/>
              <a:defRPr sz="2000" b="1">
                <a:solidFill>
                  <a:schemeClr val="lt1"/>
                </a:solidFill>
              </a:defRPr>
            </a:lvl4pPr>
            <a:lvl5pPr marL="2286000" lvl="4" indent="-355600" algn="l">
              <a:spcBef>
                <a:spcPts val="850"/>
              </a:spcBef>
              <a:spcAft>
                <a:spcPts val="0"/>
              </a:spcAft>
              <a:buClr>
                <a:schemeClr val="lt1"/>
              </a:buClr>
              <a:buSzPts val="2000"/>
              <a:buChar char="»"/>
              <a:defRPr sz="20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3"/>
          <p:cNvSpPr txBox="1">
            <a:spLocks noGrp="1"/>
          </p:cNvSpPr>
          <p:nvPr>
            <p:ph type="body" idx="2"/>
          </p:nvPr>
        </p:nvSpPr>
        <p:spPr>
          <a:xfrm>
            <a:off x="4738208" y="2019300"/>
            <a:ext cx="6490449" cy="36576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Clr>
                <a:schemeClr val="lt2"/>
              </a:buClr>
              <a:buSzPts val="1000"/>
              <a:buNone/>
              <a:defRPr sz="1000" b="1">
                <a:solidFill>
                  <a:schemeClr val="lt2"/>
                </a:solidFill>
              </a:defRPr>
            </a:lvl1pPr>
            <a:lvl2pPr marL="914400" lvl="1" indent="-228600" algn="l">
              <a:lnSpc>
                <a:spcPct val="130000"/>
              </a:lnSpc>
              <a:spcBef>
                <a:spcPts val="567"/>
              </a:spcBef>
              <a:spcAft>
                <a:spcPts val="0"/>
              </a:spcAft>
              <a:buSzPts val="1000"/>
              <a:buNone/>
              <a:defRPr sz="1000">
                <a:solidFill>
                  <a:srgbClr val="000000"/>
                </a:solidFill>
              </a:defRPr>
            </a:lvl2pPr>
            <a:lvl3pPr marL="1371600" lvl="2" indent="-292100" algn="l">
              <a:lnSpc>
                <a:spcPct val="130000"/>
              </a:lnSpc>
              <a:spcBef>
                <a:spcPts val="567"/>
              </a:spcBef>
              <a:spcAft>
                <a:spcPts val="0"/>
              </a:spcAft>
              <a:buClr>
                <a:schemeClr val="lt2"/>
              </a:buClr>
              <a:buSzPts val="1000"/>
              <a:buFont typeface="Arial"/>
              <a:buChar char="-"/>
              <a:defRPr sz="1000">
                <a:solidFill>
                  <a:srgbClr val="000000"/>
                </a:solidFill>
              </a:defRPr>
            </a:lvl3pPr>
            <a:lvl4pPr marL="1828800" lvl="3" indent="-228600" algn="l">
              <a:lnSpc>
                <a:spcPct val="130000"/>
              </a:lnSpc>
              <a:spcBef>
                <a:spcPts val="567"/>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23"/>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0" tIns="1440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3"/>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0" tIns="1440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3"/>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0" tIns="0" rIns="0" bIns="0" anchor="t" anchorCtr="0">
            <a:noAutofit/>
          </a:bodyPr>
          <a:lstStyle>
            <a:lvl1pPr marR="0" lvl="0" algn="ctr" rtl="0">
              <a:lnSpc>
                <a:spcPct val="27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2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63" name="Google Shape;163;p23"/>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164"/>
        <p:cNvGrpSpPr/>
        <p:nvPr/>
      </p:nvGrpSpPr>
      <p:grpSpPr>
        <a:xfrm>
          <a:off x="0" y="0"/>
          <a:ext cx="0" cy="0"/>
          <a:chOff x="0" y="0"/>
          <a:chExt cx="0" cy="0"/>
        </a:xfrm>
      </p:grpSpPr>
      <p:sp>
        <p:nvSpPr>
          <p:cNvPr id="165" name="Google Shape;165;p24"/>
          <p:cNvSpPr/>
          <p:nvPr/>
        </p:nvSpPr>
        <p:spPr>
          <a:xfrm>
            <a:off x="629604" y="2669156"/>
            <a:ext cx="3470400" cy="468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6" name="Google Shape;166;p24"/>
          <p:cNvSpPr/>
          <p:nvPr/>
        </p:nvSpPr>
        <p:spPr>
          <a:xfrm>
            <a:off x="629604"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4"/>
          <p:cNvSpPr txBox="1">
            <a:spLocks noGrp="1"/>
          </p:cNvSpPr>
          <p:nvPr>
            <p:ph type="title"/>
          </p:nvPr>
        </p:nvSpPr>
        <p:spPr>
          <a:xfrm>
            <a:off x="629605" y="417601"/>
            <a:ext cx="10938728" cy="94447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4"/>
          <p:cNvSpPr txBox="1">
            <a:spLocks noGrp="1"/>
          </p:cNvSpPr>
          <p:nvPr>
            <p:ph type="body" idx="1"/>
          </p:nvPr>
        </p:nvSpPr>
        <p:spPr>
          <a:xfrm>
            <a:off x="876950" y="2687951"/>
            <a:ext cx="2921479" cy="428625"/>
          </a:xfrm>
          <a:prstGeom prst="rect">
            <a:avLst/>
          </a:prstGeom>
          <a:noFill/>
          <a:ln>
            <a:noFill/>
          </a:ln>
        </p:spPr>
        <p:txBody>
          <a:bodyPr spcFirstLastPara="1" wrap="square" lIns="0" tIns="0" rIns="0" bIns="0" anchor="ctr" anchorCtr="0">
            <a:noAutofit/>
          </a:bodyPr>
          <a:lstStyle>
            <a:lvl1pPr marL="457200" lvl="0" indent="-228600" algn="ctr">
              <a:lnSpc>
                <a:spcPct val="104999"/>
              </a:lnSpc>
              <a:spcBef>
                <a:spcPts val="0"/>
              </a:spcBef>
              <a:spcAft>
                <a:spcPts val="0"/>
              </a:spcAft>
              <a:buClr>
                <a:srgbClr val="FFFFFF"/>
              </a:buClr>
              <a:buSzPts val="2000"/>
              <a:buNone/>
              <a:defRPr sz="2000" b="1">
                <a:solidFill>
                  <a:srgbClr val="FFFFFF"/>
                </a:solidFill>
              </a:defRPr>
            </a:lvl1pPr>
            <a:lvl2pPr marL="914400" lvl="1" indent="-355600" algn="l">
              <a:lnSpc>
                <a:spcPct val="110000"/>
              </a:lnSpc>
              <a:spcBef>
                <a:spcPts val="0"/>
              </a:spcBef>
              <a:spcAft>
                <a:spcPts val="0"/>
              </a:spcAft>
              <a:buSzPts val="2000"/>
              <a:buChar char="•"/>
              <a:defRPr sz="2000" b="1">
                <a:solidFill>
                  <a:schemeClr val="lt1"/>
                </a:solidFill>
              </a:defRPr>
            </a:lvl2pPr>
            <a:lvl3pPr marL="1371600" lvl="2" indent="-355600" algn="l">
              <a:lnSpc>
                <a:spcPct val="110000"/>
              </a:lnSpc>
              <a:spcBef>
                <a:spcPts val="0"/>
              </a:spcBef>
              <a:spcAft>
                <a:spcPts val="0"/>
              </a:spcAft>
              <a:buSzPts val="2000"/>
              <a:buChar char="‒"/>
              <a:defRPr sz="2000" b="1">
                <a:solidFill>
                  <a:schemeClr val="lt1"/>
                </a:solidFill>
              </a:defRPr>
            </a:lvl3pPr>
            <a:lvl4pPr marL="1828800" lvl="3" indent="-228600" algn="l">
              <a:lnSpc>
                <a:spcPct val="75000"/>
              </a:lnSpc>
              <a:spcBef>
                <a:spcPts val="0"/>
              </a:spcBef>
              <a:spcAft>
                <a:spcPts val="0"/>
              </a:spcAft>
              <a:buSzPts val="2000"/>
              <a:buNone/>
              <a:defRPr sz="2000" b="1">
                <a:solidFill>
                  <a:schemeClr val="lt1"/>
                </a:solidFill>
              </a:defRPr>
            </a:lvl4pPr>
            <a:lvl5pPr marL="2286000" lvl="4" indent="-355600" algn="l">
              <a:spcBef>
                <a:spcPts val="850"/>
              </a:spcBef>
              <a:spcAft>
                <a:spcPts val="0"/>
              </a:spcAft>
              <a:buClr>
                <a:schemeClr val="lt1"/>
              </a:buClr>
              <a:buSzPts val="2000"/>
              <a:buChar char="»"/>
              <a:defRPr sz="20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4"/>
          <p:cNvSpPr txBox="1">
            <a:spLocks noGrp="1"/>
          </p:cNvSpPr>
          <p:nvPr>
            <p:ph type="body" idx="2"/>
          </p:nvPr>
        </p:nvSpPr>
        <p:spPr>
          <a:xfrm>
            <a:off x="894018" y="3226998"/>
            <a:ext cx="2994625" cy="1552036"/>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rgbClr val="000000"/>
              </a:buClr>
              <a:buSzPts val="1200"/>
              <a:buNone/>
              <a:defRPr sz="1200" b="0">
                <a:solidFill>
                  <a:srgbClr val="000000"/>
                </a:solidFill>
              </a:defRPr>
            </a:lvl1pPr>
            <a:lvl2pPr marL="914400" lvl="1" indent="-228600" algn="l">
              <a:lnSpc>
                <a:spcPct val="133333"/>
              </a:lnSpc>
              <a:spcBef>
                <a:spcPts val="0"/>
              </a:spcBef>
              <a:spcAft>
                <a:spcPts val="0"/>
              </a:spcAft>
              <a:buSzPts val="1200"/>
              <a:buNone/>
              <a:defRPr sz="1200">
                <a:solidFill>
                  <a:srgbClr val="000000"/>
                </a:solidFill>
              </a:defRPr>
            </a:lvl2pPr>
            <a:lvl3pPr marL="1371600" lvl="2" indent="-304800" algn="l">
              <a:lnSpc>
                <a:spcPct val="133333"/>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4"/>
          <p:cNvSpPr/>
          <p:nvPr/>
        </p:nvSpPr>
        <p:spPr>
          <a:xfrm>
            <a:off x="4387649" y="2669156"/>
            <a:ext cx="34704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1" name="Google Shape;171;p24"/>
          <p:cNvSpPr/>
          <p:nvPr/>
        </p:nvSpPr>
        <p:spPr>
          <a:xfrm>
            <a:off x="4387649"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24"/>
          <p:cNvSpPr txBox="1">
            <a:spLocks noGrp="1"/>
          </p:cNvSpPr>
          <p:nvPr>
            <p:ph type="body" idx="3"/>
          </p:nvPr>
        </p:nvSpPr>
        <p:spPr>
          <a:xfrm>
            <a:off x="4634995" y="2687951"/>
            <a:ext cx="2921479" cy="428625"/>
          </a:xfrm>
          <a:prstGeom prst="rect">
            <a:avLst/>
          </a:prstGeom>
          <a:noFill/>
          <a:ln>
            <a:noFill/>
          </a:ln>
        </p:spPr>
        <p:txBody>
          <a:bodyPr spcFirstLastPara="1" wrap="square" lIns="0" tIns="0" rIns="0" bIns="0" anchor="ctr" anchorCtr="0">
            <a:noAutofit/>
          </a:bodyPr>
          <a:lstStyle>
            <a:lvl1pPr marL="457200" lvl="0" indent="-228600" algn="ctr">
              <a:lnSpc>
                <a:spcPct val="104999"/>
              </a:lnSpc>
              <a:spcBef>
                <a:spcPts val="0"/>
              </a:spcBef>
              <a:spcAft>
                <a:spcPts val="0"/>
              </a:spcAft>
              <a:buClr>
                <a:srgbClr val="FFFFFF"/>
              </a:buClr>
              <a:buSzPts val="2000"/>
              <a:buNone/>
              <a:defRPr sz="2000" b="1">
                <a:solidFill>
                  <a:srgbClr val="FFFFFF"/>
                </a:solidFill>
              </a:defRPr>
            </a:lvl1pPr>
            <a:lvl2pPr marL="914400" lvl="1" indent="-355600" algn="l">
              <a:lnSpc>
                <a:spcPct val="110000"/>
              </a:lnSpc>
              <a:spcBef>
                <a:spcPts val="0"/>
              </a:spcBef>
              <a:spcAft>
                <a:spcPts val="0"/>
              </a:spcAft>
              <a:buSzPts val="2000"/>
              <a:buChar char="•"/>
              <a:defRPr sz="2000" b="1">
                <a:solidFill>
                  <a:schemeClr val="lt1"/>
                </a:solidFill>
              </a:defRPr>
            </a:lvl2pPr>
            <a:lvl3pPr marL="1371600" lvl="2" indent="-355600" algn="l">
              <a:lnSpc>
                <a:spcPct val="110000"/>
              </a:lnSpc>
              <a:spcBef>
                <a:spcPts val="0"/>
              </a:spcBef>
              <a:spcAft>
                <a:spcPts val="0"/>
              </a:spcAft>
              <a:buSzPts val="2000"/>
              <a:buChar char="‒"/>
              <a:defRPr sz="2000" b="1">
                <a:solidFill>
                  <a:schemeClr val="lt1"/>
                </a:solidFill>
              </a:defRPr>
            </a:lvl3pPr>
            <a:lvl4pPr marL="1828800" lvl="3" indent="-228600" algn="l">
              <a:lnSpc>
                <a:spcPct val="75000"/>
              </a:lnSpc>
              <a:spcBef>
                <a:spcPts val="0"/>
              </a:spcBef>
              <a:spcAft>
                <a:spcPts val="0"/>
              </a:spcAft>
              <a:buSzPts val="2000"/>
              <a:buNone/>
              <a:defRPr sz="2000" b="1">
                <a:solidFill>
                  <a:schemeClr val="lt1"/>
                </a:solidFill>
              </a:defRPr>
            </a:lvl4pPr>
            <a:lvl5pPr marL="2286000" lvl="4" indent="-355600" algn="l">
              <a:spcBef>
                <a:spcPts val="850"/>
              </a:spcBef>
              <a:spcAft>
                <a:spcPts val="0"/>
              </a:spcAft>
              <a:buClr>
                <a:schemeClr val="lt1"/>
              </a:buClr>
              <a:buSzPts val="2000"/>
              <a:buChar char="»"/>
              <a:defRPr sz="20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24"/>
          <p:cNvSpPr txBox="1">
            <a:spLocks noGrp="1"/>
          </p:cNvSpPr>
          <p:nvPr>
            <p:ph type="body" idx="4"/>
          </p:nvPr>
        </p:nvSpPr>
        <p:spPr>
          <a:xfrm>
            <a:off x="4652063" y="3226998"/>
            <a:ext cx="2994625" cy="1552036"/>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rgbClr val="000000"/>
              </a:buClr>
              <a:buSzPts val="1200"/>
              <a:buNone/>
              <a:defRPr sz="1200" b="0">
                <a:solidFill>
                  <a:srgbClr val="000000"/>
                </a:solidFill>
              </a:defRPr>
            </a:lvl1pPr>
            <a:lvl2pPr marL="914400" lvl="1" indent="-228600" algn="l">
              <a:lnSpc>
                <a:spcPct val="133333"/>
              </a:lnSpc>
              <a:spcBef>
                <a:spcPts val="0"/>
              </a:spcBef>
              <a:spcAft>
                <a:spcPts val="0"/>
              </a:spcAft>
              <a:buSzPts val="1200"/>
              <a:buNone/>
              <a:defRPr sz="1200">
                <a:solidFill>
                  <a:srgbClr val="000000"/>
                </a:solidFill>
              </a:defRPr>
            </a:lvl2pPr>
            <a:lvl3pPr marL="1371600" lvl="2" indent="-304800" algn="l">
              <a:lnSpc>
                <a:spcPct val="133333"/>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4"/>
          <p:cNvSpPr/>
          <p:nvPr/>
        </p:nvSpPr>
        <p:spPr>
          <a:xfrm>
            <a:off x="8097933" y="2669156"/>
            <a:ext cx="34704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5" name="Google Shape;175;p24"/>
          <p:cNvSpPr/>
          <p:nvPr/>
        </p:nvSpPr>
        <p:spPr>
          <a:xfrm>
            <a:off x="8097933"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4"/>
          <p:cNvSpPr txBox="1">
            <a:spLocks noGrp="1"/>
          </p:cNvSpPr>
          <p:nvPr>
            <p:ph type="body" idx="5"/>
          </p:nvPr>
        </p:nvSpPr>
        <p:spPr>
          <a:xfrm>
            <a:off x="8345279" y="2687951"/>
            <a:ext cx="2921479" cy="428625"/>
          </a:xfrm>
          <a:prstGeom prst="rect">
            <a:avLst/>
          </a:prstGeom>
          <a:noFill/>
          <a:ln>
            <a:noFill/>
          </a:ln>
        </p:spPr>
        <p:txBody>
          <a:bodyPr spcFirstLastPara="1" wrap="square" lIns="0" tIns="0" rIns="0" bIns="0" anchor="ctr" anchorCtr="0">
            <a:noAutofit/>
          </a:bodyPr>
          <a:lstStyle>
            <a:lvl1pPr marL="457200" lvl="0" indent="-228600" algn="ctr">
              <a:lnSpc>
                <a:spcPct val="104999"/>
              </a:lnSpc>
              <a:spcBef>
                <a:spcPts val="0"/>
              </a:spcBef>
              <a:spcAft>
                <a:spcPts val="0"/>
              </a:spcAft>
              <a:buClr>
                <a:srgbClr val="FFFFFF"/>
              </a:buClr>
              <a:buSzPts val="2000"/>
              <a:buNone/>
              <a:defRPr sz="2000" b="1">
                <a:solidFill>
                  <a:srgbClr val="FFFFFF"/>
                </a:solidFill>
              </a:defRPr>
            </a:lvl1pPr>
            <a:lvl2pPr marL="914400" lvl="1" indent="-355600" algn="l">
              <a:lnSpc>
                <a:spcPct val="110000"/>
              </a:lnSpc>
              <a:spcBef>
                <a:spcPts val="0"/>
              </a:spcBef>
              <a:spcAft>
                <a:spcPts val="0"/>
              </a:spcAft>
              <a:buSzPts val="2000"/>
              <a:buChar char="•"/>
              <a:defRPr sz="2000" b="1">
                <a:solidFill>
                  <a:schemeClr val="lt1"/>
                </a:solidFill>
              </a:defRPr>
            </a:lvl2pPr>
            <a:lvl3pPr marL="1371600" lvl="2" indent="-355600" algn="l">
              <a:lnSpc>
                <a:spcPct val="110000"/>
              </a:lnSpc>
              <a:spcBef>
                <a:spcPts val="0"/>
              </a:spcBef>
              <a:spcAft>
                <a:spcPts val="0"/>
              </a:spcAft>
              <a:buSzPts val="2000"/>
              <a:buChar char="‒"/>
              <a:defRPr sz="2000" b="1">
                <a:solidFill>
                  <a:schemeClr val="lt1"/>
                </a:solidFill>
              </a:defRPr>
            </a:lvl3pPr>
            <a:lvl4pPr marL="1828800" lvl="3" indent="-228600" algn="l">
              <a:lnSpc>
                <a:spcPct val="75000"/>
              </a:lnSpc>
              <a:spcBef>
                <a:spcPts val="0"/>
              </a:spcBef>
              <a:spcAft>
                <a:spcPts val="0"/>
              </a:spcAft>
              <a:buSzPts val="2000"/>
              <a:buNone/>
              <a:defRPr sz="2000" b="1">
                <a:solidFill>
                  <a:schemeClr val="lt1"/>
                </a:solidFill>
              </a:defRPr>
            </a:lvl4pPr>
            <a:lvl5pPr marL="2286000" lvl="4" indent="-355600" algn="l">
              <a:spcBef>
                <a:spcPts val="850"/>
              </a:spcBef>
              <a:spcAft>
                <a:spcPts val="0"/>
              </a:spcAft>
              <a:buClr>
                <a:schemeClr val="lt1"/>
              </a:buClr>
              <a:buSzPts val="2000"/>
              <a:buChar char="»"/>
              <a:defRPr sz="20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4"/>
          <p:cNvSpPr txBox="1">
            <a:spLocks noGrp="1"/>
          </p:cNvSpPr>
          <p:nvPr>
            <p:ph type="body" idx="6"/>
          </p:nvPr>
        </p:nvSpPr>
        <p:spPr>
          <a:xfrm>
            <a:off x="8362347" y="3226998"/>
            <a:ext cx="2994625" cy="1552036"/>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rgbClr val="000000"/>
              </a:buClr>
              <a:buSzPts val="1200"/>
              <a:buNone/>
              <a:defRPr sz="1200" b="0">
                <a:solidFill>
                  <a:srgbClr val="000000"/>
                </a:solidFill>
              </a:defRPr>
            </a:lvl1pPr>
            <a:lvl2pPr marL="914400" lvl="1" indent="-228600" algn="l">
              <a:lnSpc>
                <a:spcPct val="133333"/>
              </a:lnSpc>
              <a:spcBef>
                <a:spcPts val="0"/>
              </a:spcBef>
              <a:spcAft>
                <a:spcPts val="0"/>
              </a:spcAft>
              <a:buSzPts val="1200"/>
              <a:buNone/>
              <a:defRPr sz="1200">
                <a:solidFill>
                  <a:srgbClr val="000000"/>
                </a:solidFill>
              </a:defRPr>
            </a:lvl2pPr>
            <a:lvl3pPr marL="1371600" lvl="2" indent="-304800" algn="l">
              <a:lnSpc>
                <a:spcPct val="133333"/>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24"/>
          <p:cNvSpPr txBox="1">
            <a:spLocks noGrp="1"/>
          </p:cNvSpPr>
          <p:nvPr>
            <p:ph type="body" idx="7"/>
          </p:nvPr>
        </p:nvSpPr>
        <p:spPr>
          <a:xfrm>
            <a:off x="635039" y="1685925"/>
            <a:ext cx="10933074" cy="6477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rgbClr val="000000"/>
              </a:buClr>
              <a:buSzPts val="1800"/>
              <a:buNone/>
              <a:defRPr sz="1800">
                <a:solidFill>
                  <a:srgbClr val="000000"/>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2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181"/>
        <p:cNvGrpSpPr/>
        <p:nvPr/>
      </p:nvGrpSpPr>
      <p:grpSpPr>
        <a:xfrm>
          <a:off x="0" y="0"/>
          <a:ext cx="0" cy="0"/>
          <a:chOff x="0" y="0"/>
          <a:chExt cx="0" cy="0"/>
        </a:xfrm>
      </p:grpSpPr>
      <p:sp>
        <p:nvSpPr>
          <p:cNvPr id="182" name="Google Shape;182;p25"/>
          <p:cNvSpPr/>
          <p:nvPr/>
        </p:nvSpPr>
        <p:spPr>
          <a:xfrm>
            <a:off x="4376412"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25"/>
          <p:cNvSpPr/>
          <p:nvPr/>
        </p:nvSpPr>
        <p:spPr>
          <a:xfrm>
            <a:off x="8112069"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25"/>
          <p:cNvSpPr/>
          <p:nvPr/>
        </p:nvSpPr>
        <p:spPr>
          <a:xfrm>
            <a:off x="640755"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25"/>
          <p:cNvSpPr txBox="1">
            <a:spLocks noGrp="1"/>
          </p:cNvSpPr>
          <p:nvPr>
            <p:ph type="title"/>
          </p:nvPr>
        </p:nvSpPr>
        <p:spPr>
          <a:xfrm>
            <a:off x="624468" y="417601"/>
            <a:ext cx="10934001" cy="94447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5"/>
          <p:cNvSpPr txBox="1">
            <a:spLocks noGrp="1"/>
          </p:cNvSpPr>
          <p:nvPr>
            <p:ph type="body" idx="1"/>
          </p:nvPr>
        </p:nvSpPr>
        <p:spPr>
          <a:xfrm>
            <a:off x="823643" y="3603583"/>
            <a:ext cx="3149600" cy="440127"/>
          </a:xfrm>
          <a:prstGeom prst="rect">
            <a:avLst/>
          </a:prstGeom>
          <a:noFill/>
          <a:ln>
            <a:noFill/>
          </a:ln>
        </p:spPr>
        <p:txBody>
          <a:bodyPr spcFirstLastPara="1" wrap="square" lIns="0" tIns="0" rIns="0" bIns="0" anchor="b" anchorCtr="0">
            <a:noAutofit/>
          </a:bodyPr>
          <a:lstStyle>
            <a:lvl1pPr marL="457200" lvl="0" indent="-228600" algn="ctr">
              <a:lnSpc>
                <a:spcPct val="87500"/>
              </a:lnSpc>
              <a:spcBef>
                <a:spcPts val="0"/>
              </a:spcBef>
              <a:spcAft>
                <a:spcPts val="0"/>
              </a:spcAft>
              <a:buClr>
                <a:schemeClr val="dk1"/>
              </a:buClr>
              <a:buSzPts val="1600"/>
              <a:buNone/>
              <a:defRPr sz="1600" b="0">
                <a:solidFill>
                  <a:schemeClr val="dk1"/>
                </a:solidFill>
              </a:defRPr>
            </a:lvl1pPr>
            <a:lvl2pPr marL="914400" lvl="1" indent="-228600" algn="l">
              <a:lnSpc>
                <a:spcPct val="116666"/>
              </a:lnSpc>
              <a:spcBef>
                <a:spcPts val="0"/>
              </a:spcBef>
              <a:spcAft>
                <a:spcPts val="0"/>
              </a:spcAft>
              <a:buSzPts val="1200"/>
              <a:buNone/>
              <a:defRPr sz="1200">
                <a:solidFill>
                  <a:srgbClr val="000000"/>
                </a:solidFill>
              </a:defRPr>
            </a:lvl2pPr>
            <a:lvl3pPr marL="1371600" lvl="2" indent="-304800" algn="l">
              <a:lnSpc>
                <a:spcPct val="116666"/>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25"/>
          <p:cNvSpPr txBox="1">
            <a:spLocks noGrp="1"/>
          </p:cNvSpPr>
          <p:nvPr>
            <p:ph type="body" idx="2"/>
          </p:nvPr>
        </p:nvSpPr>
        <p:spPr>
          <a:xfrm>
            <a:off x="635040" y="1685925"/>
            <a:ext cx="10923430" cy="6477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rgbClr val="000000"/>
              </a:buClr>
              <a:buSzPts val="1800"/>
              <a:buNone/>
              <a:defRPr sz="1800">
                <a:solidFill>
                  <a:srgbClr val="000000"/>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5"/>
          <p:cNvSpPr>
            <a:spLocks noGrp="1"/>
          </p:cNvSpPr>
          <p:nvPr>
            <p:ph type="pic" idx="3"/>
          </p:nvPr>
        </p:nvSpPr>
        <p:spPr>
          <a:xfrm>
            <a:off x="640755" y="4167534"/>
            <a:ext cx="3446400" cy="1752600"/>
          </a:xfrm>
          <a:prstGeom prst="rect">
            <a:avLst/>
          </a:prstGeom>
          <a:solidFill>
            <a:srgbClr val="BBBBBB"/>
          </a:solidFill>
          <a:ln>
            <a:noFill/>
          </a:ln>
        </p:spPr>
        <p:txBody>
          <a:bodyPr spcFirstLastPara="1" wrap="square" lIns="0" tIns="1152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9" name="Google Shape;189;p25"/>
          <p:cNvSpPr txBox="1">
            <a:spLocks noGrp="1"/>
          </p:cNvSpPr>
          <p:nvPr>
            <p:ph type="body" idx="4"/>
          </p:nvPr>
        </p:nvSpPr>
        <p:spPr>
          <a:xfrm>
            <a:off x="4559300" y="3603583"/>
            <a:ext cx="3149600" cy="440127"/>
          </a:xfrm>
          <a:prstGeom prst="rect">
            <a:avLst/>
          </a:prstGeom>
          <a:noFill/>
          <a:ln>
            <a:noFill/>
          </a:ln>
        </p:spPr>
        <p:txBody>
          <a:bodyPr spcFirstLastPara="1" wrap="square" lIns="0" tIns="0" rIns="0" bIns="0" anchor="b" anchorCtr="0">
            <a:noAutofit/>
          </a:bodyPr>
          <a:lstStyle>
            <a:lvl1pPr marL="457200" lvl="0" indent="-228600" algn="ctr">
              <a:lnSpc>
                <a:spcPct val="87500"/>
              </a:lnSpc>
              <a:spcBef>
                <a:spcPts val="0"/>
              </a:spcBef>
              <a:spcAft>
                <a:spcPts val="0"/>
              </a:spcAft>
              <a:buClr>
                <a:schemeClr val="dk1"/>
              </a:buClr>
              <a:buSzPts val="1600"/>
              <a:buNone/>
              <a:defRPr sz="1600" b="0">
                <a:solidFill>
                  <a:schemeClr val="dk1"/>
                </a:solidFill>
              </a:defRPr>
            </a:lvl1pPr>
            <a:lvl2pPr marL="914400" lvl="1" indent="-228600" algn="l">
              <a:lnSpc>
                <a:spcPct val="116666"/>
              </a:lnSpc>
              <a:spcBef>
                <a:spcPts val="0"/>
              </a:spcBef>
              <a:spcAft>
                <a:spcPts val="0"/>
              </a:spcAft>
              <a:buSzPts val="1200"/>
              <a:buNone/>
              <a:defRPr sz="1200">
                <a:solidFill>
                  <a:srgbClr val="000000"/>
                </a:solidFill>
              </a:defRPr>
            </a:lvl2pPr>
            <a:lvl3pPr marL="1371600" lvl="2" indent="-304800" algn="l">
              <a:lnSpc>
                <a:spcPct val="116666"/>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25"/>
          <p:cNvSpPr>
            <a:spLocks noGrp="1"/>
          </p:cNvSpPr>
          <p:nvPr>
            <p:ph type="pic" idx="5"/>
          </p:nvPr>
        </p:nvSpPr>
        <p:spPr>
          <a:xfrm>
            <a:off x="4376412" y="4167534"/>
            <a:ext cx="3446400" cy="1752600"/>
          </a:xfrm>
          <a:prstGeom prst="rect">
            <a:avLst/>
          </a:prstGeom>
          <a:solidFill>
            <a:srgbClr val="BBBBBB"/>
          </a:solidFill>
          <a:ln>
            <a:noFill/>
          </a:ln>
        </p:spPr>
        <p:txBody>
          <a:bodyPr spcFirstLastPara="1" wrap="square" lIns="0" tIns="1152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25"/>
          <p:cNvSpPr txBox="1">
            <a:spLocks noGrp="1"/>
          </p:cNvSpPr>
          <p:nvPr>
            <p:ph type="body" idx="6"/>
          </p:nvPr>
        </p:nvSpPr>
        <p:spPr>
          <a:xfrm>
            <a:off x="8294957" y="3603583"/>
            <a:ext cx="3149600" cy="440127"/>
          </a:xfrm>
          <a:prstGeom prst="rect">
            <a:avLst/>
          </a:prstGeom>
          <a:noFill/>
          <a:ln>
            <a:noFill/>
          </a:ln>
        </p:spPr>
        <p:txBody>
          <a:bodyPr spcFirstLastPara="1" wrap="square" lIns="0" tIns="0" rIns="0" bIns="0" anchor="b" anchorCtr="0">
            <a:noAutofit/>
          </a:bodyPr>
          <a:lstStyle>
            <a:lvl1pPr marL="457200" lvl="0" indent="-228600" algn="ctr">
              <a:lnSpc>
                <a:spcPct val="87500"/>
              </a:lnSpc>
              <a:spcBef>
                <a:spcPts val="0"/>
              </a:spcBef>
              <a:spcAft>
                <a:spcPts val="0"/>
              </a:spcAft>
              <a:buClr>
                <a:schemeClr val="dk1"/>
              </a:buClr>
              <a:buSzPts val="1600"/>
              <a:buNone/>
              <a:defRPr sz="1600" b="0">
                <a:solidFill>
                  <a:schemeClr val="dk1"/>
                </a:solidFill>
              </a:defRPr>
            </a:lvl1pPr>
            <a:lvl2pPr marL="914400" lvl="1" indent="-228600" algn="l">
              <a:lnSpc>
                <a:spcPct val="116666"/>
              </a:lnSpc>
              <a:spcBef>
                <a:spcPts val="0"/>
              </a:spcBef>
              <a:spcAft>
                <a:spcPts val="0"/>
              </a:spcAft>
              <a:buSzPts val="1200"/>
              <a:buNone/>
              <a:defRPr sz="1200">
                <a:solidFill>
                  <a:srgbClr val="000000"/>
                </a:solidFill>
              </a:defRPr>
            </a:lvl2pPr>
            <a:lvl3pPr marL="1371600" lvl="2" indent="-304800" algn="l">
              <a:lnSpc>
                <a:spcPct val="116666"/>
              </a:lnSpc>
              <a:spcBef>
                <a:spcPts val="0"/>
              </a:spcBef>
              <a:spcAft>
                <a:spcPts val="0"/>
              </a:spcAft>
              <a:buClr>
                <a:schemeClr val="lt2"/>
              </a:buClr>
              <a:buSzPts val="1200"/>
              <a:buFont typeface="Arial"/>
              <a:buChar char="-"/>
              <a:defRPr sz="1200">
                <a:solidFill>
                  <a:srgbClr val="000000"/>
                </a:solidFill>
              </a:defRPr>
            </a:lvl3pPr>
            <a:lvl4pPr marL="1828800" lvl="3" indent="-228600" algn="l">
              <a:lnSpc>
                <a:spcPct val="130000"/>
              </a:lnSpc>
              <a:spcBef>
                <a:spcPts val="0"/>
              </a:spcBef>
              <a:spcAft>
                <a:spcPts val="0"/>
              </a:spcAft>
              <a:buSzPts val="1000"/>
              <a:buNone/>
              <a:defRPr sz="1000"/>
            </a:lvl4pPr>
            <a:lvl5pPr marL="2286000" lvl="4" indent="-292100" algn="l">
              <a:lnSpc>
                <a:spcPct val="130000"/>
              </a:lnSpc>
              <a:spcBef>
                <a:spcPts val="0"/>
              </a:spcBef>
              <a:spcAft>
                <a:spcPts val="0"/>
              </a:spcAft>
              <a:buClr>
                <a:schemeClr val="dk1"/>
              </a:buClr>
              <a:buSzPts val="1000"/>
              <a:buChar char="»"/>
              <a:defRPr sz="1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25"/>
          <p:cNvSpPr>
            <a:spLocks noGrp="1"/>
          </p:cNvSpPr>
          <p:nvPr>
            <p:ph type="pic" idx="7"/>
          </p:nvPr>
        </p:nvSpPr>
        <p:spPr>
          <a:xfrm>
            <a:off x="8112069" y="4167534"/>
            <a:ext cx="3446400" cy="1752600"/>
          </a:xfrm>
          <a:prstGeom prst="rect">
            <a:avLst/>
          </a:prstGeom>
          <a:solidFill>
            <a:srgbClr val="BBBBBB"/>
          </a:solidFill>
          <a:ln>
            <a:noFill/>
          </a:ln>
        </p:spPr>
        <p:txBody>
          <a:bodyPr spcFirstLastPara="1" wrap="square" lIns="0" tIns="1152000" rIns="0" bIns="0" anchor="t" anchorCtr="0">
            <a:noAutofit/>
          </a:bodyPr>
          <a:lstStyle>
            <a:lvl1pPr marR="0" lvl="0" algn="ctr" rtl="0">
              <a:lnSpc>
                <a:spcPct val="22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3" name="Google Shape;193;p2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94" name="Google Shape;194;p25"/>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5"/>
          <p:cNvSpPr txBox="1">
            <a:spLocks noGrp="1"/>
          </p:cNvSpPr>
          <p:nvPr>
            <p:ph type="body" idx="8"/>
          </p:nvPr>
        </p:nvSpPr>
        <p:spPr>
          <a:xfrm>
            <a:off x="823643" y="2554853"/>
            <a:ext cx="3149599" cy="114991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2"/>
              </a:buClr>
              <a:buSzPts val="7300"/>
              <a:buNone/>
              <a:defRPr sz="7300" b="1">
                <a:solidFill>
                  <a:schemeClr val="dk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5"/>
          <p:cNvSpPr txBox="1">
            <a:spLocks noGrp="1"/>
          </p:cNvSpPr>
          <p:nvPr>
            <p:ph type="body" idx="9"/>
          </p:nvPr>
        </p:nvSpPr>
        <p:spPr>
          <a:xfrm>
            <a:off x="4559300" y="2555413"/>
            <a:ext cx="3149599" cy="114991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rgbClr val="03873A"/>
              </a:buClr>
              <a:buSzPts val="7300"/>
              <a:buNone/>
              <a:defRPr sz="7300" b="1">
                <a:solidFill>
                  <a:srgbClr val="03873A"/>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25"/>
          <p:cNvSpPr txBox="1">
            <a:spLocks noGrp="1"/>
          </p:cNvSpPr>
          <p:nvPr>
            <p:ph type="body" idx="13"/>
          </p:nvPr>
        </p:nvSpPr>
        <p:spPr>
          <a:xfrm>
            <a:off x="8282109" y="2554853"/>
            <a:ext cx="3149599" cy="114991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2"/>
              </a:buClr>
              <a:buSzPts val="7300"/>
              <a:buNone/>
              <a:defRPr sz="7300" b="1">
                <a:solidFill>
                  <a:schemeClr val="lt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623888" y="417600"/>
            <a:ext cx="10944225" cy="1115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26"/>
          <p:cNvSpPr txBox="1">
            <a:spLocks noGrp="1"/>
          </p:cNvSpPr>
          <p:nvPr>
            <p:ph type="body" idx="1"/>
          </p:nvPr>
        </p:nvSpPr>
        <p:spPr>
          <a:xfrm>
            <a:off x="623887" y="1809750"/>
            <a:ext cx="8910405" cy="3781425"/>
          </a:xfrm>
          <a:prstGeom prst="rect">
            <a:avLst/>
          </a:prstGeom>
          <a:noFill/>
          <a:ln>
            <a:noFill/>
          </a:ln>
        </p:spPr>
        <p:txBody>
          <a:bodyPr spcFirstLastPara="1" wrap="square" lIns="0" tIns="0" rIns="0" bIns="0" anchor="t" anchorCtr="0">
            <a:noAutofit/>
          </a:bodyPr>
          <a:lstStyle>
            <a:lvl1pPr marL="457200" lvl="0" indent="-342900" algn="l">
              <a:lnSpc>
                <a:spcPct val="122222"/>
              </a:lnSpc>
              <a:spcBef>
                <a:spcPts val="1134"/>
              </a:spcBef>
              <a:spcAft>
                <a:spcPts val="0"/>
              </a:spcAft>
              <a:buClr>
                <a:schemeClr val="dk2"/>
              </a:buClr>
              <a:buSzPts val="1800"/>
              <a:buFont typeface="Times New Roman"/>
              <a:buAutoNum type="arabicPeriod"/>
              <a:defRPr sz="1800" b="1">
                <a:solidFill>
                  <a:schemeClr val="dk2"/>
                </a:solidFill>
              </a:defRPr>
            </a:lvl1pPr>
            <a:lvl2pPr marL="914400" lvl="1" indent="-342900" algn="l">
              <a:lnSpc>
                <a:spcPct val="122222"/>
              </a:lnSpc>
              <a:spcBef>
                <a:spcPts val="0"/>
              </a:spcBef>
              <a:spcAft>
                <a:spcPts val="0"/>
              </a:spcAft>
              <a:buSzPts val="1800"/>
              <a:buFont typeface="Arial"/>
              <a:buChar char="‒"/>
              <a:defRPr sz="1800">
                <a:solidFill>
                  <a:srgbClr val="000000"/>
                </a:solidFill>
              </a:defRPr>
            </a:lvl2pPr>
            <a:lvl3pPr marL="1371600" lvl="2" indent="-342900" algn="l">
              <a:lnSpc>
                <a:spcPct val="122222"/>
              </a:lnSpc>
              <a:spcBef>
                <a:spcPts val="0"/>
              </a:spcBef>
              <a:spcAft>
                <a:spcPts val="0"/>
              </a:spcAft>
              <a:buSzPts val="1800"/>
              <a:buChar char="‒"/>
              <a:defRPr sz="1800">
                <a:solidFill>
                  <a:srgbClr val="000000"/>
                </a:solidFill>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2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02" name="Google Shape;202;p26"/>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623888" y="417600"/>
            <a:ext cx="10944225" cy="1030200"/>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7"/>
          <p:cNvSpPr>
            <a:spLocks noGrp="1"/>
          </p:cNvSpPr>
          <p:nvPr>
            <p:ph type="pic" idx="2"/>
          </p:nvPr>
        </p:nvSpPr>
        <p:spPr>
          <a:xfrm>
            <a:off x="1115485" y="2514601"/>
            <a:ext cx="2645833" cy="1319213"/>
          </a:xfrm>
          <a:prstGeom prst="rect">
            <a:avLst/>
          </a:prstGeom>
          <a:solidFill>
            <a:srgbClr val="BBBBBB"/>
          </a:solidFill>
          <a:ln>
            <a:noFill/>
          </a:ln>
        </p:spPr>
        <p:txBody>
          <a:bodyPr spcFirstLastPara="1" wrap="square" lIns="0" tIns="648000" rIns="0" bIns="0" anchor="ctr" anchorCtr="0">
            <a:noAutofit/>
          </a:bodyPr>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6" name="Google Shape;206;p27"/>
          <p:cNvSpPr txBox="1">
            <a:spLocks noGrp="1"/>
          </p:cNvSpPr>
          <p:nvPr>
            <p:ph type="body" idx="1"/>
          </p:nvPr>
        </p:nvSpPr>
        <p:spPr>
          <a:xfrm>
            <a:off x="1107018" y="4425950"/>
            <a:ext cx="2654300" cy="979488"/>
          </a:xfrm>
          <a:prstGeom prst="rect">
            <a:avLst/>
          </a:prstGeom>
          <a:noFill/>
          <a:ln>
            <a:noFill/>
          </a:ln>
        </p:spPr>
        <p:txBody>
          <a:bodyPr spcFirstLastPara="1" wrap="square" lIns="0" tIns="0" rIns="0" bIns="0" anchor="t" anchorCtr="0">
            <a:noAutofit/>
          </a:bodyPr>
          <a:lstStyle>
            <a:lvl1pPr marL="457200" lvl="0" indent="-228600" algn="ctr">
              <a:lnSpc>
                <a:spcPct val="113333"/>
              </a:lnSpc>
              <a:spcBef>
                <a:spcPts val="0"/>
              </a:spcBef>
              <a:spcAft>
                <a:spcPts val="0"/>
              </a:spcAft>
              <a:buClr>
                <a:schemeClr val="lt2"/>
              </a:buClr>
              <a:buSzPts val="1500"/>
              <a:buNone/>
              <a:defRPr sz="1500" b="1">
                <a:solidFill>
                  <a:schemeClr val="lt2"/>
                </a:solidFill>
              </a:defRPr>
            </a:lvl1pPr>
            <a:lvl2pPr marL="914400" lvl="1" indent="-228600" algn="ctr">
              <a:lnSpc>
                <a:spcPct val="110000"/>
              </a:lnSpc>
              <a:spcBef>
                <a:spcPts val="800"/>
              </a:spcBef>
              <a:spcAft>
                <a:spcPts val="0"/>
              </a:spcAft>
              <a:buSzPts val="1000"/>
              <a:buNone/>
              <a:defRPr sz="1000" i="0">
                <a:solidFill>
                  <a:schemeClr val="dk1"/>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27"/>
          <p:cNvSpPr txBox="1">
            <a:spLocks noGrp="1"/>
          </p:cNvSpPr>
          <p:nvPr>
            <p:ph type="body" idx="3"/>
          </p:nvPr>
        </p:nvSpPr>
        <p:spPr>
          <a:xfrm>
            <a:off x="1115485" y="3924926"/>
            <a:ext cx="2645833" cy="418474"/>
          </a:xfrm>
          <a:prstGeom prst="rect">
            <a:avLst/>
          </a:prstGeom>
          <a:noFill/>
          <a:ln>
            <a:noFill/>
          </a:ln>
        </p:spPr>
        <p:txBody>
          <a:bodyPr spcFirstLastPara="1" wrap="square" lIns="0" tIns="0" rIns="0" bIns="0" anchor="t" anchorCtr="0">
            <a:noAutofit/>
          </a:bodyPr>
          <a:lstStyle>
            <a:lvl1pPr marL="457200" lvl="0" indent="-228600" algn="ctr">
              <a:lnSpc>
                <a:spcPct val="117647"/>
              </a:lnSpc>
              <a:spcBef>
                <a:spcPts val="0"/>
              </a:spcBef>
              <a:spcAft>
                <a:spcPts val="0"/>
              </a:spcAft>
              <a:buClr>
                <a:schemeClr val="lt2"/>
              </a:buClr>
              <a:buSzPts val="3400"/>
              <a:buNone/>
              <a:defRPr sz="3400" b="1">
                <a:solidFill>
                  <a:schemeClr val="lt2"/>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27"/>
          <p:cNvSpPr txBox="1">
            <a:spLocks noGrp="1"/>
          </p:cNvSpPr>
          <p:nvPr>
            <p:ph type="body" idx="4"/>
          </p:nvPr>
        </p:nvSpPr>
        <p:spPr>
          <a:xfrm>
            <a:off x="4718399" y="3924926"/>
            <a:ext cx="2645833" cy="418474"/>
          </a:xfrm>
          <a:prstGeom prst="rect">
            <a:avLst/>
          </a:prstGeom>
          <a:noFill/>
          <a:ln>
            <a:noFill/>
          </a:ln>
        </p:spPr>
        <p:txBody>
          <a:bodyPr spcFirstLastPara="1" wrap="square" lIns="0" tIns="0" rIns="0" bIns="0" anchor="t" anchorCtr="0">
            <a:noAutofit/>
          </a:bodyPr>
          <a:lstStyle>
            <a:lvl1pPr marL="457200" lvl="0" indent="-228600" algn="ctr">
              <a:lnSpc>
                <a:spcPct val="117647"/>
              </a:lnSpc>
              <a:spcBef>
                <a:spcPts val="0"/>
              </a:spcBef>
              <a:spcAft>
                <a:spcPts val="0"/>
              </a:spcAft>
              <a:buClr>
                <a:schemeClr val="dk2"/>
              </a:buClr>
              <a:buSzPts val="3400"/>
              <a:buNone/>
              <a:defRPr sz="3400" b="1">
                <a:solidFill>
                  <a:schemeClr val="dk2"/>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27"/>
          <p:cNvSpPr txBox="1">
            <a:spLocks noGrp="1"/>
          </p:cNvSpPr>
          <p:nvPr>
            <p:ph type="body" idx="5"/>
          </p:nvPr>
        </p:nvSpPr>
        <p:spPr>
          <a:xfrm>
            <a:off x="8366804" y="3924927"/>
            <a:ext cx="2645833" cy="408949"/>
          </a:xfrm>
          <a:prstGeom prst="rect">
            <a:avLst/>
          </a:prstGeom>
          <a:noFill/>
          <a:ln>
            <a:noFill/>
          </a:ln>
        </p:spPr>
        <p:txBody>
          <a:bodyPr spcFirstLastPara="1" wrap="square" lIns="0" tIns="0" rIns="0" bIns="0" anchor="t" anchorCtr="0">
            <a:noAutofit/>
          </a:bodyPr>
          <a:lstStyle>
            <a:lvl1pPr marL="457200" lvl="0" indent="-228600" algn="ctr">
              <a:lnSpc>
                <a:spcPct val="117647"/>
              </a:lnSpc>
              <a:spcBef>
                <a:spcPts val="0"/>
              </a:spcBef>
              <a:spcAft>
                <a:spcPts val="0"/>
              </a:spcAft>
              <a:buClr>
                <a:srgbClr val="03873A"/>
              </a:buClr>
              <a:buSzPts val="3400"/>
              <a:buNone/>
              <a:defRPr sz="3400" b="1">
                <a:solidFill>
                  <a:srgbClr val="03873A"/>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27"/>
          <p:cNvSpPr txBox="1">
            <a:spLocks noGrp="1"/>
          </p:cNvSpPr>
          <p:nvPr>
            <p:ph type="body" idx="6"/>
          </p:nvPr>
        </p:nvSpPr>
        <p:spPr>
          <a:xfrm>
            <a:off x="4721563" y="4425950"/>
            <a:ext cx="2654300" cy="979488"/>
          </a:xfrm>
          <a:prstGeom prst="rect">
            <a:avLst/>
          </a:prstGeom>
          <a:noFill/>
          <a:ln>
            <a:noFill/>
          </a:ln>
        </p:spPr>
        <p:txBody>
          <a:bodyPr spcFirstLastPara="1" wrap="square" lIns="0" tIns="0" rIns="0" bIns="0" anchor="t" anchorCtr="0">
            <a:noAutofit/>
          </a:bodyPr>
          <a:lstStyle>
            <a:lvl1pPr marL="457200" lvl="0" indent="-228600" algn="ctr">
              <a:lnSpc>
                <a:spcPct val="113333"/>
              </a:lnSpc>
              <a:spcBef>
                <a:spcPts val="0"/>
              </a:spcBef>
              <a:spcAft>
                <a:spcPts val="0"/>
              </a:spcAft>
              <a:buClr>
                <a:schemeClr val="dk2"/>
              </a:buClr>
              <a:buSzPts val="1500"/>
              <a:buNone/>
              <a:defRPr sz="1500" b="1">
                <a:solidFill>
                  <a:schemeClr val="dk2"/>
                </a:solidFill>
              </a:defRPr>
            </a:lvl1pPr>
            <a:lvl2pPr marL="914400" lvl="1" indent="-228600" algn="ctr">
              <a:lnSpc>
                <a:spcPct val="110000"/>
              </a:lnSpc>
              <a:spcBef>
                <a:spcPts val="800"/>
              </a:spcBef>
              <a:spcAft>
                <a:spcPts val="0"/>
              </a:spcAft>
              <a:buSzPts val="1000"/>
              <a:buNone/>
              <a:defRPr sz="1000" i="0">
                <a:solidFill>
                  <a:schemeClr val="dk1"/>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27"/>
          <p:cNvSpPr txBox="1">
            <a:spLocks noGrp="1"/>
          </p:cNvSpPr>
          <p:nvPr>
            <p:ph type="body" idx="7"/>
          </p:nvPr>
        </p:nvSpPr>
        <p:spPr>
          <a:xfrm>
            <a:off x="8376065" y="4425950"/>
            <a:ext cx="2654300" cy="979488"/>
          </a:xfrm>
          <a:prstGeom prst="rect">
            <a:avLst/>
          </a:prstGeom>
          <a:noFill/>
          <a:ln>
            <a:noFill/>
          </a:ln>
        </p:spPr>
        <p:txBody>
          <a:bodyPr spcFirstLastPara="1" wrap="square" lIns="0" tIns="0" rIns="0" bIns="0" anchor="t" anchorCtr="0">
            <a:noAutofit/>
          </a:bodyPr>
          <a:lstStyle>
            <a:lvl1pPr marL="457200" lvl="0" indent="-228600" algn="ctr">
              <a:lnSpc>
                <a:spcPct val="113333"/>
              </a:lnSpc>
              <a:spcBef>
                <a:spcPts val="0"/>
              </a:spcBef>
              <a:spcAft>
                <a:spcPts val="0"/>
              </a:spcAft>
              <a:buClr>
                <a:srgbClr val="03873A"/>
              </a:buClr>
              <a:buSzPts val="1500"/>
              <a:buNone/>
              <a:defRPr sz="1500" b="1">
                <a:solidFill>
                  <a:srgbClr val="03873A"/>
                </a:solidFill>
              </a:defRPr>
            </a:lvl1pPr>
            <a:lvl2pPr marL="914400" lvl="1" indent="-228600" algn="ctr">
              <a:lnSpc>
                <a:spcPct val="110000"/>
              </a:lnSpc>
              <a:spcBef>
                <a:spcPts val="800"/>
              </a:spcBef>
              <a:spcAft>
                <a:spcPts val="0"/>
              </a:spcAft>
              <a:buSzPts val="1000"/>
              <a:buNone/>
              <a:defRPr sz="1000" i="0">
                <a:solidFill>
                  <a:schemeClr val="dk1"/>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27"/>
          <p:cNvSpPr txBox="1">
            <a:spLocks noGrp="1"/>
          </p:cNvSpPr>
          <p:nvPr>
            <p:ph type="body" idx="8"/>
          </p:nvPr>
        </p:nvSpPr>
        <p:spPr>
          <a:xfrm>
            <a:off x="7023100" y="6172201"/>
            <a:ext cx="4529329" cy="228599"/>
          </a:xfrm>
          <a:prstGeom prst="rect">
            <a:avLst/>
          </a:prstGeom>
          <a:noFill/>
          <a:ln>
            <a:noFill/>
          </a:ln>
        </p:spPr>
        <p:txBody>
          <a:bodyPr spcFirstLastPara="1" wrap="square" lIns="0" tIns="0" rIns="0" bIns="0" anchor="t" anchorCtr="0">
            <a:noAutofit/>
          </a:bodyPr>
          <a:lstStyle>
            <a:lvl1pPr marL="457200" lvl="0" indent="-228600" algn="r">
              <a:lnSpc>
                <a:spcPct val="150000"/>
              </a:lnSpc>
              <a:spcBef>
                <a:spcPts val="0"/>
              </a:spcBef>
              <a:spcAft>
                <a:spcPts val="0"/>
              </a:spcAft>
              <a:buClr>
                <a:schemeClr val="lt2"/>
              </a:buClr>
              <a:buSzPts val="600"/>
              <a:buNone/>
              <a:defRPr sz="600">
                <a:solidFill>
                  <a:schemeClr val="lt2"/>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3" name="Google Shape;213;p27"/>
          <p:cNvSpPr>
            <a:spLocks noGrp="1"/>
          </p:cNvSpPr>
          <p:nvPr>
            <p:ph type="pic" idx="9"/>
          </p:nvPr>
        </p:nvSpPr>
        <p:spPr>
          <a:xfrm>
            <a:off x="4716814" y="2514601"/>
            <a:ext cx="2645833" cy="1319213"/>
          </a:xfrm>
          <a:prstGeom prst="rect">
            <a:avLst/>
          </a:prstGeom>
          <a:solidFill>
            <a:srgbClr val="BBBBBB"/>
          </a:solidFill>
          <a:ln>
            <a:noFill/>
          </a:ln>
        </p:spPr>
        <p:txBody>
          <a:bodyPr spcFirstLastPara="1" wrap="square" lIns="0" tIns="648000" rIns="0" bIns="0" anchor="ctr" anchorCtr="0">
            <a:noAutofit/>
          </a:bodyPr>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4" name="Google Shape;214;p27"/>
          <p:cNvSpPr>
            <a:spLocks noGrp="1"/>
          </p:cNvSpPr>
          <p:nvPr>
            <p:ph type="pic" idx="13"/>
          </p:nvPr>
        </p:nvSpPr>
        <p:spPr>
          <a:xfrm>
            <a:off x="8374414" y="2514601"/>
            <a:ext cx="2645833" cy="1319213"/>
          </a:xfrm>
          <a:prstGeom prst="rect">
            <a:avLst/>
          </a:prstGeom>
          <a:solidFill>
            <a:srgbClr val="BBBBBB"/>
          </a:solidFill>
          <a:ln>
            <a:noFill/>
          </a:ln>
        </p:spPr>
        <p:txBody>
          <a:bodyPr spcFirstLastPara="1" wrap="square" lIns="0" tIns="648000" rIns="0" bIns="0" anchor="ctr" anchorCtr="0">
            <a:noAutofit/>
          </a:bodyPr>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5" name="Google Shape;215;p27"/>
          <p:cNvCxnSpPr/>
          <p:nvPr/>
        </p:nvCxnSpPr>
        <p:spPr>
          <a:xfrm>
            <a:off x="621993" y="6124575"/>
            <a:ext cx="10944000" cy="0"/>
          </a:xfrm>
          <a:prstGeom prst="straightConnector1">
            <a:avLst/>
          </a:prstGeom>
          <a:noFill/>
          <a:ln w="9525" cap="flat" cmpd="sng">
            <a:solidFill>
              <a:schemeClr val="lt2"/>
            </a:solidFill>
            <a:prstDash val="solid"/>
            <a:round/>
            <a:headEnd type="none" w="sm" len="sm"/>
            <a:tailEnd type="none" w="sm" len="sm"/>
          </a:ln>
        </p:spPr>
      </p:cxnSp>
      <p:sp>
        <p:nvSpPr>
          <p:cNvPr id="216" name="Google Shape;216;p2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17" name="Google Shape;217;p27"/>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dk2"/>
                </a:solidFill>
                <a:latin typeface="Arial"/>
                <a:ea typeface="Arial"/>
                <a:cs typeface="Arial"/>
                <a:sym typeface="Arial"/>
              </a:defRPr>
            </a:lvl1pPr>
            <a:lvl2pPr marL="0" lvl="1" indent="0" algn="l">
              <a:spcBef>
                <a:spcPts val="0"/>
              </a:spcBef>
              <a:buNone/>
              <a:defRPr sz="800" b="1">
                <a:solidFill>
                  <a:schemeClr val="dk2"/>
                </a:solidFill>
                <a:latin typeface="Arial"/>
                <a:ea typeface="Arial"/>
                <a:cs typeface="Arial"/>
                <a:sym typeface="Arial"/>
              </a:defRPr>
            </a:lvl2pPr>
            <a:lvl3pPr marL="0" lvl="2" indent="0" algn="l">
              <a:spcBef>
                <a:spcPts val="0"/>
              </a:spcBef>
              <a:buNone/>
              <a:defRPr sz="800" b="1">
                <a:solidFill>
                  <a:schemeClr val="dk2"/>
                </a:solidFill>
                <a:latin typeface="Arial"/>
                <a:ea typeface="Arial"/>
                <a:cs typeface="Arial"/>
                <a:sym typeface="Arial"/>
              </a:defRPr>
            </a:lvl3pPr>
            <a:lvl4pPr marL="0" lvl="3" indent="0" algn="l">
              <a:spcBef>
                <a:spcPts val="0"/>
              </a:spcBef>
              <a:buNone/>
              <a:defRPr sz="800" b="1">
                <a:solidFill>
                  <a:schemeClr val="dk2"/>
                </a:solidFill>
                <a:latin typeface="Arial"/>
                <a:ea typeface="Arial"/>
                <a:cs typeface="Arial"/>
                <a:sym typeface="Arial"/>
              </a:defRPr>
            </a:lvl4pPr>
            <a:lvl5pPr marL="0" lvl="4" indent="0" algn="l">
              <a:spcBef>
                <a:spcPts val="0"/>
              </a:spcBef>
              <a:buNone/>
              <a:defRPr sz="800" b="1">
                <a:solidFill>
                  <a:schemeClr val="dk2"/>
                </a:solidFill>
                <a:latin typeface="Arial"/>
                <a:ea typeface="Arial"/>
                <a:cs typeface="Arial"/>
                <a:sym typeface="Arial"/>
              </a:defRPr>
            </a:lvl5pPr>
            <a:lvl6pPr marL="0" lvl="5" indent="0" algn="l">
              <a:spcBef>
                <a:spcPts val="0"/>
              </a:spcBef>
              <a:buNone/>
              <a:defRPr sz="800" b="1">
                <a:solidFill>
                  <a:schemeClr val="dk2"/>
                </a:solidFill>
                <a:latin typeface="Arial"/>
                <a:ea typeface="Arial"/>
                <a:cs typeface="Arial"/>
                <a:sym typeface="Arial"/>
              </a:defRPr>
            </a:lvl6pPr>
            <a:lvl7pPr marL="0" lvl="6" indent="0" algn="l">
              <a:spcBef>
                <a:spcPts val="0"/>
              </a:spcBef>
              <a:buNone/>
              <a:defRPr sz="800" b="1">
                <a:solidFill>
                  <a:schemeClr val="dk2"/>
                </a:solidFill>
                <a:latin typeface="Arial"/>
                <a:ea typeface="Arial"/>
                <a:cs typeface="Arial"/>
                <a:sym typeface="Arial"/>
              </a:defRPr>
            </a:lvl7pPr>
            <a:lvl8pPr marL="0" lvl="7" indent="0" algn="l">
              <a:spcBef>
                <a:spcPts val="0"/>
              </a:spcBef>
              <a:buNone/>
              <a:defRPr sz="800" b="1">
                <a:solidFill>
                  <a:schemeClr val="dk2"/>
                </a:solidFill>
                <a:latin typeface="Arial"/>
                <a:ea typeface="Arial"/>
                <a:cs typeface="Arial"/>
                <a:sym typeface="Arial"/>
              </a:defRPr>
            </a:lvl8pPr>
            <a:lvl9pPr marL="0" lvl="8" indent="0" algn="l">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20" name="Google Shape;220;p28"/>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623888" y="417600"/>
            <a:ext cx="10944225" cy="774450"/>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29"/>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24" name="Google Shape;224;p29"/>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623888" y="417600"/>
            <a:ext cx="10944225" cy="774450"/>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0"/>
          <p:cNvSpPr txBox="1">
            <a:spLocks noGrp="1"/>
          </p:cNvSpPr>
          <p:nvPr>
            <p:ph type="body" idx="1"/>
          </p:nvPr>
        </p:nvSpPr>
        <p:spPr>
          <a:xfrm>
            <a:off x="623889" y="1685925"/>
            <a:ext cx="6356774" cy="6477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rgbClr val="000000"/>
              </a:buClr>
              <a:buSzPts val="1800"/>
              <a:buNone/>
              <a:defRPr sz="1800">
                <a:solidFill>
                  <a:srgbClr val="000000"/>
                </a:solidFil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3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29" name="Google Shape;229;p30"/>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dk2"/>
              </a:buClr>
              <a:buSzPts val="3600"/>
              <a:buFont typeface="Times New Roman"/>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3889" y="1704976"/>
            <a:ext cx="8888102" cy="3171825"/>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rgbClr val="000000"/>
              </a:buClr>
              <a:buSzPts val="1800"/>
              <a:buNone/>
              <a:defRPr sz="1800">
                <a:solidFill>
                  <a:srgbClr val="000000"/>
                </a:solidFill>
              </a:defRPr>
            </a:lvl1pPr>
            <a:lvl2pPr marL="914400" lvl="1" indent="-342900" algn="l">
              <a:lnSpc>
                <a:spcPct val="122222"/>
              </a:lnSpc>
              <a:spcBef>
                <a:spcPts val="0"/>
              </a:spcBef>
              <a:spcAft>
                <a:spcPts val="0"/>
              </a:spcAft>
              <a:buSzPts val="1800"/>
              <a:buChar char="•"/>
              <a:defRPr sz="1800">
                <a:solidFill>
                  <a:srgbClr val="000000"/>
                </a:solidFill>
              </a:defRPr>
            </a:lvl2pPr>
            <a:lvl3pPr marL="1371600" lvl="2" indent="-342900" algn="l">
              <a:lnSpc>
                <a:spcPct val="122222"/>
              </a:lnSpc>
              <a:spcBef>
                <a:spcPts val="0"/>
              </a:spcBef>
              <a:spcAft>
                <a:spcPts val="0"/>
              </a:spcAft>
              <a:buSzPts val="1800"/>
              <a:buChar char="‒"/>
              <a:defRPr sz="1800">
                <a:solidFill>
                  <a:srgbClr val="000000"/>
                </a:solidFill>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230"/>
        <p:cNvGrpSpPr/>
        <p:nvPr/>
      </p:nvGrpSpPr>
      <p:grpSpPr>
        <a:xfrm>
          <a:off x="0" y="0"/>
          <a:ext cx="0" cy="0"/>
          <a:chOff x="0" y="0"/>
          <a:chExt cx="0" cy="0"/>
        </a:xfrm>
      </p:grpSpPr>
      <p:pic>
        <p:nvPicPr>
          <p:cNvPr id="231" name="Google Shape;231;p31"/>
          <p:cNvPicPr preferRelativeResize="0"/>
          <p:nvPr/>
        </p:nvPicPr>
        <p:blipFill rotWithShape="1">
          <a:blip r:embed="rId2">
            <a:alphaModFix/>
          </a:blip>
          <a:srcRect t="5771" b="5310"/>
          <a:stretch/>
        </p:blipFill>
        <p:spPr>
          <a:xfrm>
            <a:off x="2441349" y="0"/>
            <a:ext cx="7549200" cy="6858000"/>
          </a:xfrm>
          <a:prstGeom prst="rect">
            <a:avLst/>
          </a:prstGeom>
          <a:noFill/>
          <a:ln>
            <a:noFill/>
          </a:ln>
        </p:spPr>
      </p:pic>
      <p:sp>
        <p:nvSpPr>
          <p:cNvPr id="232" name="Google Shape;232;p31"/>
          <p:cNvSpPr txBox="1">
            <a:spLocks noGrp="1"/>
          </p:cNvSpPr>
          <p:nvPr>
            <p:ph type="ctrTitle"/>
          </p:nvPr>
        </p:nvSpPr>
        <p:spPr>
          <a:xfrm>
            <a:off x="3111499" y="2728867"/>
            <a:ext cx="6208900" cy="985884"/>
          </a:xfrm>
          <a:prstGeom prst="rect">
            <a:avLst/>
          </a:prstGeom>
          <a:noFill/>
          <a:ln>
            <a:noFill/>
          </a:ln>
        </p:spPr>
        <p:txBody>
          <a:bodyPr spcFirstLastPara="1" wrap="square" lIns="0" tIns="0" rIns="0" bIns="0" anchor="b" anchorCtr="0">
            <a:noAutofit/>
          </a:bodyPr>
          <a:lstStyle>
            <a:lvl1pPr lvl="0" algn="ctr">
              <a:lnSpc>
                <a:spcPct val="111111"/>
              </a:lnSpc>
              <a:spcBef>
                <a:spcPts val="0"/>
              </a:spcBef>
              <a:spcAft>
                <a:spcPts val="0"/>
              </a:spcAft>
              <a:buClr>
                <a:schemeClr val="dk2"/>
              </a:buClr>
              <a:buSzPts val="3600"/>
              <a:buFont typeface="Times New Roman"/>
              <a:buNone/>
              <a:defRPr sz="3600" i="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1"/>
          <p:cNvSpPr txBox="1">
            <a:spLocks noGrp="1"/>
          </p:cNvSpPr>
          <p:nvPr>
            <p:ph type="body" idx="1"/>
          </p:nvPr>
        </p:nvSpPr>
        <p:spPr>
          <a:xfrm>
            <a:off x="3124200" y="3829050"/>
            <a:ext cx="6324600" cy="638175"/>
          </a:xfrm>
          <a:prstGeom prst="rect">
            <a:avLst/>
          </a:prstGeom>
          <a:noFill/>
          <a:ln>
            <a:noFill/>
          </a:ln>
        </p:spPr>
        <p:txBody>
          <a:bodyPr spcFirstLastPara="1" wrap="square" lIns="0" tIns="0" rIns="0" bIns="0" anchor="t" anchorCtr="0">
            <a:noAutofit/>
          </a:bodyPr>
          <a:lstStyle>
            <a:lvl1pPr marL="457200" lvl="0" indent="-228600" algn="ctr">
              <a:lnSpc>
                <a:spcPct val="116666"/>
              </a:lnSpc>
              <a:spcBef>
                <a:spcPts val="0"/>
              </a:spcBef>
              <a:spcAft>
                <a:spcPts val="0"/>
              </a:spcAft>
              <a:buClr>
                <a:schemeClr val="dk1"/>
              </a:buClr>
              <a:buSzPts val="1800"/>
              <a:buNone/>
              <a:defRPr sz="1800">
                <a:solidFill>
                  <a:schemeClr val="dk1"/>
                </a:solidFill>
              </a:defRPr>
            </a:lvl1pPr>
            <a:lvl2pPr marL="914400" lvl="1" indent="-228600" algn="ctr">
              <a:lnSpc>
                <a:spcPct val="116666"/>
              </a:lnSpc>
              <a:spcBef>
                <a:spcPts val="0"/>
              </a:spcBef>
              <a:spcAft>
                <a:spcPts val="0"/>
              </a:spcAft>
              <a:buSzPts val="1800"/>
              <a:buNone/>
              <a:defRPr sz="1800" b="1">
                <a:solidFill>
                  <a:schemeClr val="dk1"/>
                </a:solidFill>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234"/>
        <p:cNvGrpSpPr/>
        <p:nvPr/>
      </p:nvGrpSpPr>
      <p:grpSpPr>
        <a:xfrm>
          <a:off x="0" y="0"/>
          <a:ext cx="0" cy="0"/>
          <a:chOff x="0" y="0"/>
          <a:chExt cx="0" cy="0"/>
        </a:xfrm>
      </p:grpSpPr>
      <p:pic>
        <p:nvPicPr>
          <p:cNvPr id="235" name="Google Shape;235;p32"/>
          <p:cNvPicPr preferRelativeResize="0"/>
          <p:nvPr/>
        </p:nvPicPr>
        <p:blipFill rotWithShape="1">
          <a:blip r:embed="rId2">
            <a:alphaModFix/>
          </a:blip>
          <a:srcRect/>
          <a:stretch/>
        </p:blipFill>
        <p:spPr>
          <a:xfrm>
            <a:off x="4433176" y="3558921"/>
            <a:ext cx="3380239" cy="216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236"/>
        <p:cNvGrpSpPr/>
        <p:nvPr/>
      </p:nvGrpSpPr>
      <p:grpSpPr>
        <a:xfrm>
          <a:off x="0" y="0"/>
          <a:ext cx="0" cy="0"/>
          <a:chOff x="0" y="0"/>
          <a:chExt cx="0" cy="0"/>
        </a:xfrm>
      </p:grpSpPr>
      <p:pic>
        <p:nvPicPr>
          <p:cNvPr id="237" name="Google Shape;237;p33"/>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5"/>
          <p:cNvSpPr/>
          <p:nvPr/>
        </p:nvSpPr>
        <p:spPr>
          <a:xfrm>
            <a:off x="3491400" y="784495"/>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5"/>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p:nvPr/>
        </p:nvSpPr>
        <p:spPr>
          <a:xfrm>
            <a:off x="3492800" y="784570"/>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35;p6"/>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p:nvPr/>
        </p:nvSpPr>
        <p:spPr>
          <a:xfrm>
            <a:off x="3492800" y="784570"/>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Google Shape;38;p7"/>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p:nvPr/>
        </p:nvSpPr>
        <p:spPr>
          <a:xfrm>
            <a:off x="3492800" y="784570"/>
            <a:ext cx="5209200" cy="5422209"/>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8"/>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lvl1pPr lvl="0" algn="ctr">
              <a:lnSpc>
                <a:spcPct val="105882"/>
              </a:lnSpc>
              <a:spcBef>
                <a:spcPts val="0"/>
              </a:spcBef>
              <a:spcAft>
                <a:spcPts val="0"/>
              </a:spcAft>
              <a:buClr>
                <a:schemeClr val="dk2"/>
              </a:buClr>
              <a:buSzPts val="3400"/>
              <a:buFont typeface="Times New Roman"/>
              <a:buNone/>
              <a:defRPr sz="34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630353" y="1681201"/>
            <a:ext cx="4978400" cy="2063261"/>
          </a:xfrm>
          <a:prstGeom prst="rect">
            <a:avLst/>
          </a:prstGeom>
          <a:noFill/>
          <a:ln>
            <a:noFill/>
          </a:ln>
        </p:spPr>
        <p:txBody>
          <a:bodyPr spcFirstLastPara="1" wrap="square" lIns="0" tIns="0" rIns="0" bIns="0" anchor="t" anchorCtr="0">
            <a:noAutofit/>
          </a:bodyPr>
          <a:lstStyle>
            <a:lvl1pPr lvl="0" algn="l">
              <a:lnSpc>
                <a:spcPct val="110526"/>
              </a:lnSpc>
              <a:spcBef>
                <a:spcPts val="0"/>
              </a:spcBef>
              <a:spcAft>
                <a:spcPts val="0"/>
              </a:spcAft>
              <a:buClr>
                <a:schemeClr val="lt2"/>
              </a:buClr>
              <a:buSzPts val="3800"/>
              <a:buFont typeface="Times New Roman"/>
              <a:buNone/>
              <a:defRPr sz="3800">
                <a:solidFill>
                  <a:schemeClr val="lt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subTitle" idx="1"/>
          </p:nvPr>
        </p:nvSpPr>
        <p:spPr>
          <a:xfrm>
            <a:off x="628654" y="4057201"/>
            <a:ext cx="4592145" cy="1130791"/>
          </a:xfrm>
          <a:prstGeom prst="rect">
            <a:avLst/>
          </a:prstGeom>
          <a:noFill/>
          <a:ln>
            <a:noFill/>
          </a:ln>
        </p:spPr>
        <p:txBody>
          <a:bodyPr spcFirstLastPara="1" wrap="square" lIns="0" tIns="0" rIns="0" bIns="0" anchor="t" anchorCtr="0">
            <a:noAutofit/>
          </a:bodyPr>
          <a:lstStyle>
            <a:lvl1pPr lvl="0" algn="l">
              <a:lnSpc>
                <a:spcPct val="133333"/>
              </a:lnSpc>
              <a:spcBef>
                <a:spcPts val="0"/>
              </a:spcBef>
              <a:spcAft>
                <a:spcPts val="0"/>
              </a:spcAft>
              <a:buClr>
                <a:schemeClr val="lt2"/>
              </a:buClr>
              <a:buSzPts val="1800"/>
              <a:buNone/>
              <a:defRPr sz="1800" b="0" i="0">
                <a:solidFill>
                  <a:schemeClr val="lt2"/>
                </a:solidFill>
                <a:latin typeface="Arial"/>
                <a:ea typeface="Arial"/>
                <a:cs typeface="Arial"/>
                <a:sym typeface="Arial"/>
              </a:defRPr>
            </a:lvl1pPr>
            <a:lvl2pPr lvl="1" algn="ctr">
              <a:lnSpc>
                <a:spcPct val="122222"/>
              </a:lnSpc>
              <a:spcBef>
                <a:spcPts val="0"/>
              </a:spcBef>
              <a:spcAft>
                <a:spcPts val="0"/>
              </a:spcAft>
              <a:buSzPts val="1800"/>
              <a:buNone/>
              <a:defRPr>
                <a:solidFill>
                  <a:srgbClr val="888888"/>
                </a:solidFill>
              </a:defRPr>
            </a:lvl2pPr>
            <a:lvl3pPr lvl="2" algn="ctr">
              <a:lnSpc>
                <a:spcPct val="122222"/>
              </a:lnSpc>
              <a:spcBef>
                <a:spcPts val="0"/>
              </a:spcBef>
              <a:spcAft>
                <a:spcPts val="0"/>
              </a:spcAft>
              <a:buSzPts val="1800"/>
              <a:buNone/>
              <a:defRPr>
                <a:solidFill>
                  <a:srgbClr val="888888"/>
                </a:solidFill>
              </a:defRPr>
            </a:lvl3pPr>
            <a:lvl4pPr lvl="3" algn="ctr">
              <a:lnSpc>
                <a:spcPct val="125000"/>
              </a:lnSpc>
              <a:spcBef>
                <a:spcPts val="0"/>
              </a:spcBef>
              <a:spcAft>
                <a:spcPts val="0"/>
              </a:spcAft>
              <a:buSzPts val="1200"/>
              <a:buNone/>
              <a:defRPr>
                <a:solidFill>
                  <a:srgbClr val="888888"/>
                </a:solidFill>
              </a:defRPr>
            </a:lvl4pPr>
            <a:lvl5pPr lvl="4" algn="ctr">
              <a:spcBef>
                <a:spcPts val="85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10"/>
          <p:cNvSpPr txBox="1">
            <a:spLocks noGrp="1"/>
          </p:cNvSpPr>
          <p:nvPr>
            <p:ph type="body" idx="2"/>
          </p:nvPr>
        </p:nvSpPr>
        <p:spPr>
          <a:xfrm>
            <a:off x="626150" y="6265863"/>
            <a:ext cx="5287404" cy="28575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Clr>
                <a:schemeClr val="lt2"/>
              </a:buClr>
              <a:buSzPts val="1800"/>
              <a:buNone/>
              <a:defRPr sz="1800" b="0" i="0">
                <a:solidFill>
                  <a:schemeClr val="lt2"/>
                </a:solidFill>
                <a:latin typeface="Arial"/>
                <a:ea typeface="Arial"/>
                <a:cs typeface="Arial"/>
                <a:sym typeface="Arial"/>
              </a:defRPr>
            </a:lvl1pPr>
            <a:lvl2pPr marL="914400" lvl="1" indent="-342900" algn="l">
              <a:lnSpc>
                <a:spcPct val="122222"/>
              </a:lnSpc>
              <a:spcBef>
                <a:spcPts val="0"/>
              </a:spcBef>
              <a:spcAft>
                <a:spcPts val="0"/>
              </a:spcAft>
              <a:buSzPts val="1800"/>
              <a:buChar char="•"/>
              <a:defRPr/>
            </a:lvl2pPr>
            <a:lvl3pPr marL="1371600" lvl="2" indent="-342900" algn="l">
              <a:lnSpc>
                <a:spcPct val="122222"/>
              </a:lnSpc>
              <a:spcBef>
                <a:spcPts val="0"/>
              </a:spcBef>
              <a:spcAft>
                <a:spcPts val="0"/>
              </a:spcAft>
              <a:buSzPts val="1800"/>
              <a:buChar char="‒"/>
              <a:defRPr/>
            </a:lvl3pPr>
            <a:lvl4pPr marL="1828800" lvl="3" indent="-228600" algn="l">
              <a:lnSpc>
                <a:spcPct val="83333"/>
              </a:lnSpc>
              <a:spcBef>
                <a:spcPts val="0"/>
              </a:spcBef>
              <a:spcAft>
                <a:spcPts val="0"/>
              </a:spcAft>
              <a:buSzPts val="1800"/>
              <a:buNone/>
              <a:defRPr/>
            </a:lvl4pPr>
            <a:lvl5pPr marL="2286000" lvl="4" indent="-342900" algn="l">
              <a:spcBef>
                <a:spcPts val="85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0"/>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0" tIns="2592000" rIns="0" bIns="0" anchor="t" anchorCtr="0">
            <a:noAutofit/>
          </a:bodyPr>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9" name="Google Shape;49;p10"/>
          <p:cNvPicPr preferRelativeResize="0"/>
          <p:nvPr/>
        </p:nvPicPr>
        <p:blipFill rotWithShape="1">
          <a:blip r:embed="rId2">
            <a:alphaModFix/>
          </a:blip>
          <a:srcRect/>
          <a:stretch/>
        </p:blipFill>
        <p:spPr>
          <a:xfrm>
            <a:off x="613833" y="409107"/>
            <a:ext cx="1148400" cy="813600"/>
          </a:xfrm>
          <a:prstGeom prst="rect">
            <a:avLst/>
          </a:prstGeom>
          <a:noFill/>
          <a:ln>
            <a:noFill/>
          </a:ln>
        </p:spPr>
      </p:pic>
      <p:sp>
        <p:nvSpPr>
          <p:cNvPr id="50" name="Google Shape;50;p1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a:solidFill>
                  <a:schemeClr val="lt2"/>
                </a:solidFill>
                <a:latin typeface="Arial"/>
                <a:ea typeface="Arial"/>
                <a:cs typeface="Arial"/>
                <a:sym typeface="Arial"/>
              </a:defRPr>
            </a:lvl1pPr>
            <a:lvl2pPr marL="0" lvl="1" indent="0" algn="l">
              <a:spcBef>
                <a:spcPts val="0"/>
              </a:spcBef>
              <a:buNone/>
              <a:defRPr sz="800" b="1">
                <a:solidFill>
                  <a:schemeClr val="lt2"/>
                </a:solidFill>
                <a:latin typeface="Arial"/>
                <a:ea typeface="Arial"/>
                <a:cs typeface="Arial"/>
                <a:sym typeface="Arial"/>
              </a:defRPr>
            </a:lvl2pPr>
            <a:lvl3pPr marL="0" lvl="2" indent="0" algn="l">
              <a:spcBef>
                <a:spcPts val="0"/>
              </a:spcBef>
              <a:buNone/>
              <a:defRPr sz="800" b="1">
                <a:solidFill>
                  <a:schemeClr val="lt2"/>
                </a:solidFill>
                <a:latin typeface="Arial"/>
                <a:ea typeface="Arial"/>
                <a:cs typeface="Arial"/>
                <a:sym typeface="Arial"/>
              </a:defRPr>
            </a:lvl3pPr>
            <a:lvl4pPr marL="0" lvl="3" indent="0" algn="l">
              <a:spcBef>
                <a:spcPts val="0"/>
              </a:spcBef>
              <a:buNone/>
              <a:defRPr sz="800" b="1">
                <a:solidFill>
                  <a:schemeClr val="lt2"/>
                </a:solidFill>
                <a:latin typeface="Arial"/>
                <a:ea typeface="Arial"/>
                <a:cs typeface="Arial"/>
                <a:sym typeface="Arial"/>
              </a:defRPr>
            </a:lvl4pPr>
            <a:lvl5pPr marL="0" lvl="4" indent="0" algn="l">
              <a:spcBef>
                <a:spcPts val="0"/>
              </a:spcBef>
              <a:buNone/>
              <a:defRPr sz="800" b="1">
                <a:solidFill>
                  <a:schemeClr val="lt2"/>
                </a:solidFill>
                <a:latin typeface="Arial"/>
                <a:ea typeface="Arial"/>
                <a:cs typeface="Arial"/>
                <a:sym typeface="Arial"/>
              </a:defRPr>
            </a:lvl5pPr>
            <a:lvl6pPr marL="0" lvl="5" indent="0" algn="l">
              <a:spcBef>
                <a:spcPts val="0"/>
              </a:spcBef>
              <a:buNone/>
              <a:defRPr sz="800" b="1">
                <a:solidFill>
                  <a:schemeClr val="lt2"/>
                </a:solidFill>
                <a:latin typeface="Arial"/>
                <a:ea typeface="Arial"/>
                <a:cs typeface="Arial"/>
                <a:sym typeface="Arial"/>
              </a:defRPr>
            </a:lvl6pPr>
            <a:lvl7pPr marL="0" lvl="6" indent="0" algn="l">
              <a:spcBef>
                <a:spcPts val="0"/>
              </a:spcBef>
              <a:buNone/>
              <a:defRPr sz="800" b="1">
                <a:solidFill>
                  <a:schemeClr val="lt2"/>
                </a:solidFill>
                <a:latin typeface="Arial"/>
                <a:ea typeface="Arial"/>
                <a:cs typeface="Arial"/>
                <a:sym typeface="Arial"/>
              </a:defRPr>
            </a:lvl7pPr>
            <a:lvl8pPr marL="0" lvl="7" indent="0" algn="l">
              <a:spcBef>
                <a:spcPts val="0"/>
              </a:spcBef>
              <a:buNone/>
              <a:defRPr sz="800" b="1">
                <a:solidFill>
                  <a:schemeClr val="lt2"/>
                </a:solidFill>
                <a:latin typeface="Arial"/>
                <a:ea typeface="Arial"/>
                <a:cs typeface="Arial"/>
                <a:sym typeface="Arial"/>
              </a:defRPr>
            </a:lvl8pPr>
            <a:lvl9pPr marL="0" lvl="8" indent="0" algn="l">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1" name="Google Shape;51;p10"/>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52" name="Google Shape;52;p10"/>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7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623888" y="417600"/>
            <a:ext cx="10944225" cy="906375"/>
          </a:xfrm>
          <a:prstGeom prst="rect">
            <a:avLst/>
          </a:prstGeom>
          <a:noFill/>
          <a:ln>
            <a:noFill/>
          </a:ln>
        </p:spPr>
        <p:txBody>
          <a:bodyPr spcFirstLastPara="1" wrap="square" lIns="0" tIns="0" rIns="0" bIns="0" anchor="t" anchorCtr="0">
            <a:noAutofit/>
          </a:bodyPr>
          <a:lstStyle>
            <a:lvl1pPr marR="0" lvl="0" algn="l" rtl="0">
              <a:lnSpc>
                <a:spcPct val="111111"/>
              </a:lnSpc>
              <a:spcBef>
                <a:spcPts val="0"/>
              </a:spcBef>
              <a:spcAft>
                <a:spcPts val="0"/>
              </a:spcAft>
              <a:buClr>
                <a:schemeClr val="dk2"/>
              </a:buClr>
              <a:buSzPts val="36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3888" y="1704975"/>
            <a:ext cx="10944225" cy="4285174"/>
          </a:xfrm>
          <a:prstGeom prst="rect">
            <a:avLst/>
          </a:prstGeom>
          <a:noFill/>
          <a:ln>
            <a:noFill/>
          </a:ln>
        </p:spPr>
        <p:txBody>
          <a:bodyPr spcFirstLastPara="1" wrap="square" lIns="0" tIns="0" rIns="0" bIns="0" anchor="t" anchorCtr="0">
            <a:noAutofit/>
          </a:bodyPr>
          <a:lstStyle>
            <a:lvl1pPr marL="457200" marR="0" lvl="0" indent="-228600" algn="l" rtl="0">
              <a:lnSpc>
                <a:spcPct val="122222"/>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4">
            <a:alphaModFix/>
          </a:blip>
          <a:srcRect/>
          <a:stretch/>
        </p:blipFill>
        <p:spPr>
          <a:xfrm>
            <a:off x="622609" y="6376789"/>
            <a:ext cx="926438" cy="282488"/>
          </a:xfrm>
          <a:prstGeom prst="rect">
            <a:avLst/>
          </a:prstGeom>
          <a:noFill/>
          <a:ln>
            <a:noFill/>
          </a:ln>
        </p:spPr>
      </p:pic>
      <p:sp>
        <p:nvSpPr>
          <p:cNvPr id="12" name="Google Shape;12;p1"/>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qualifications.pearson.com/en/qualifications/btec-nationals/espor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qualifications.pearson.com/content/dam/onepearson/documents/qualifications/Esports/Resource%20Checklist%20Esports.doc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qualifications.pearson.com/content/dam/onepearson/documents/qualifications/Esports/BTEC%20in%20Esports%20&#8211;%20Centre%20requirements.docx" TargetMode="External"/><Relationship Id="rId4" Type="http://schemas.openxmlformats.org/officeDocument/2006/relationships/hyperlink" Target="http://qualifications.pearson.com/content/dam/onepearson/documents/qualifications/Esports/BTEC%20in%20Esports%20-%20Physical%20Resources%20requirements.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qualifications.pearson.com/en/qualifications/btec-firsts/esports.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spn.co.uk/esports/story/_/id/19860473/why-associated-press-stylebook-went-esports-not-espor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ctrTitle"/>
          </p:nvPr>
        </p:nvSpPr>
        <p:spPr>
          <a:xfrm>
            <a:off x="630353" y="1680064"/>
            <a:ext cx="4910667" cy="2244236"/>
          </a:xfrm>
          <a:prstGeom prst="rect">
            <a:avLst/>
          </a:prstGeom>
          <a:noFill/>
          <a:ln>
            <a:noFill/>
          </a:ln>
        </p:spPr>
        <p:txBody>
          <a:bodyPr spcFirstLastPara="1" wrap="square" lIns="0" tIns="0" rIns="0" bIns="0" anchor="t" anchorCtr="0">
            <a:noAutofit/>
          </a:bodyPr>
          <a:lstStyle/>
          <a:p>
            <a:r>
              <a:rPr lang="en-GB" dirty="0"/>
              <a:t>Esports teacher briefing</a:t>
            </a:r>
            <a:endParaRPr dirty="0"/>
          </a:p>
        </p:txBody>
      </p:sp>
      <p:sp>
        <p:nvSpPr>
          <p:cNvPr id="244" name="Google Shape;244;p34"/>
          <p:cNvSpPr txBox="1">
            <a:spLocks noGrp="1"/>
          </p:cNvSpPr>
          <p:nvPr>
            <p:ph type="subTitle" idx="1"/>
          </p:nvPr>
        </p:nvSpPr>
        <p:spPr>
          <a:xfrm>
            <a:off x="630353" y="4057650"/>
            <a:ext cx="4529667" cy="1466850"/>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Clr>
                <a:srgbClr val="FFFFFF"/>
              </a:buClr>
              <a:buSzPts val="1800"/>
              <a:buNone/>
            </a:pPr>
            <a:r>
              <a:rPr lang="en-GB"/>
              <a:t>Everything you need to know about the new Level 3 Nationals in Esports</a:t>
            </a:r>
            <a:endParaRPr/>
          </a:p>
        </p:txBody>
      </p:sp>
      <p:sp>
        <p:nvSpPr>
          <p:cNvPr id="245" name="Google Shape;245;p34"/>
          <p:cNvSpPr txBox="1">
            <a:spLocks noGrp="1"/>
          </p:cNvSpPr>
          <p:nvPr>
            <p:ph type="body" idx="2"/>
          </p:nvPr>
        </p:nvSpPr>
        <p:spPr>
          <a:xfrm>
            <a:off x="630353" y="6265863"/>
            <a:ext cx="5283200" cy="285750"/>
          </a:xfrm>
          <a:prstGeom prst="rect">
            <a:avLst/>
          </a:prstGeom>
          <a:noFill/>
          <a:ln>
            <a:noFill/>
          </a:ln>
        </p:spPr>
        <p:txBody>
          <a:bodyPr spcFirstLastPara="1" wrap="square" lIns="0" tIns="0" rIns="0" bIns="0" anchor="t" anchorCtr="0">
            <a:noAutofit/>
          </a:bodyPr>
          <a:lstStyle/>
          <a:p>
            <a:pPr marL="0" lvl="0" indent="0" algn="l" rtl="0">
              <a:lnSpc>
                <a:spcPct val="122222"/>
              </a:lnSpc>
              <a:spcBef>
                <a:spcPts val="0"/>
              </a:spcBef>
              <a:spcAft>
                <a:spcPts val="0"/>
              </a:spcAft>
              <a:buClr>
                <a:srgbClr val="FFFFFF"/>
              </a:buClr>
              <a:buSzPts val="1800"/>
              <a:buNone/>
            </a:pPr>
            <a:endParaRPr lang="en-GB" dirty="0"/>
          </a:p>
        </p:txBody>
      </p:sp>
      <p:pic>
        <p:nvPicPr>
          <p:cNvPr id="246" name="Google Shape;246;p34" descr="A picture containing text, LEGO&#10;&#10;Description automatically generated"/>
          <p:cNvPicPr preferRelativeResize="0">
            <a:picLocks noGrp="1"/>
          </p:cNvPicPr>
          <p:nvPr>
            <p:ph type="pic" idx="3"/>
          </p:nvPr>
        </p:nvPicPr>
        <p:blipFill rotWithShape="1">
          <a:blip r:embed="rId3">
            <a:alphaModFix/>
          </a:blip>
          <a:srcRect t="3026" b="3026"/>
          <a:stretch/>
        </p:blipFill>
        <p:spPr>
          <a:xfrm>
            <a:off x="6108699" y="0"/>
            <a:ext cx="6083300" cy="6858000"/>
          </a:xfrm>
          <a:prstGeom prst="rect">
            <a:avLst/>
          </a:prstGeom>
          <a:solidFill>
            <a:srgbClr val="BBBBBB"/>
          </a:solidFill>
          <a:ln>
            <a:noFill/>
          </a:ln>
        </p:spPr>
      </p:pic>
      <p:sp>
        <p:nvSpPr>
          <p:cNvPr id="247" name="Google Shape;247;p3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1</a:t>
            </a:fld>
            <a:endParaRPr/>
          </a:p>
        </p:txBody>
      </p:sp>
      <p:sp>
        <p:nvSpPr>
          <p:cNvPr id="248" name="Google Shape;248;p34"/>
          <p:cNvSpPr txBox="1">
            <a:spLocks noGrp="1"/>
          </p:cNvSpPr>
          <p:nvPr>
            <p:ph type="ftr" idx="11"/>
          </p:nvPr>
        </p:nvSpPr>
        <p:spPr>
          <a:xfrm>
            <a:off x="8915088" y="6515931"/>
            <a:ext cx="2390822" cy="1103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GB"/>
              <a:t>Esports briefing</a:t>
            </a:r>
            <a:endParaRPr/>
          </a:p>
        </p:txBody>
      </p:sp>
      <p:sp>
        <p:nvSpPr>
          <p:cNvPr id="249" name="Google Shape;249;p34"/>
          <p:cNvSpPr txBox="1"/>
          <p:nvPr/>
        </p:nvSpPr>
        <p:spPr>
          <a:xfrm>
            <a:off x="9643127" y="160826"/>
            <a:ext cx="2117566" cy="222433"/>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None/>
            </a:pPr>
            <a:r>
              <a:rPr lang="en-GB" sz="700" b="0" i="0" u="none" strike="noStrike" cap="none">
                <a:solidFill>
                  <a:srgbClr val="000000"/>
                </a:solidFill>
                <a:latin typeface="Arial"/>
                <a:ea typeface="Arial"/>
                <a:cs typeface="Arial"/>
                <a:sym typeface="Arial"/>
              </a:rPr>
              <a:t>Dan Matutina</a:t>
            </a:r>
            <a:endParaRPr sz="700" b="0" i="0" u="none" strike="noStrike" cap="none">
              <a:solidFill>
                <a:srgbClr val="000000"/>
              </a:solidFill>
              <a:latin typeface="Arial"/>
              <a:ea typeface="Arial"/>
              <a:cs typeface="Arial"/>
              <a:sym typeface="Arial"/>
            </a:endParaRPr>
          </a:p>
          <a:p>
            <a:pPr marL="0" marR="0" lvl="0" indent="0" algn="r" rtl="0">
              <a:lnSpc>
                <a:spcPct val="128571"/>
              </a:lnSpc>
              <a:spcBef>
                <a:spcPts val="0"/>
              </a:spcBef>
              <a:spcAft>
                <a:spcPts val="0"/>
              </a:spcAft>
              <a:buNone/>
            </a:pPr>
            <a:r>
              <a:rPr lang="en-GB" sz="700" b="0" i="0" u="none" strike="noStrike" cap="none">
                <a:solidFill>
                  <a:schemeClr val="lt1"/>
                </a:solidFill>
                <a:latin typeface="Arial"/>
                <a:ea typeface="Arial"/>
                <a:cs typeface="Arial"/>
                <a:sym typeface="Arial"/>
              </a:rPr>
              <a:t>Image by Photographer’s Name (Credit in white type)</a:t>
            </a:r>
            <a:endParaRPr/>
          </a:p>
        </p:txBody>
      </p:sp>
      <p:cxnSp>
        <p:nvCxnSpPr>
          <p:cNvPr id="250" name="Google Shape;250;p34"/>
          <p:cNvCxnSpPr/>
          <p:nvPr/>
        </p:nvCxnSpPr>
        <p:spPr>
          <a:xfrm>
            <a:off x="11339674" y="6528499"/>
            <a:ext cx="0" cy="8640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What skills will students learn?</a:t>
            </a:r>
            <a:endParaRPr/>
          </a:p>
        </p:txBody>
      </p:sp>
      <p:sp>
        <p:nvSpPr>
          <p:cNvPr id="313" name="Google Shape;313;p44"/>
          <p:cNvSpPr txBox="1">
            <a:spLocks noGrp="1"/>
          </p:cNvSpPr>
          <p:nvPr>
            <p:ph type="body" idx="1"/>
          </p:nvPr>
        </p:nvSpPr>
        <p:spPr>
          <a:xfrm>
            <a:off x="623900" y="1704975"/>
            <a:ext cx="8888100" cy="4373400"/>
          </a:xfrm>
          <a:prstGeom prst="rect">
            <a:avLst/>
          </a:prstGeom>
          <a:noFill/>
          <a:ln>
            <a:noFill/>
          </a:ln>
        </p:spPr>
        <p:txBody>
          <a:bodyPr spcFirstLastPara="1" wrap="square" lIns="0" tIns="0" rIns="0" bIns="0" anchor="t" anchorCtr="0">
            <a:noAutofit/>
          </a:bodyPr>
          <a:lstStyle/>
          <a:p>
            <a:pPr marL="285750" lvl="0" indent="-285750" algn="l" rtl="0">
              <a:lnSpc>
                <a:spcPct val="110000"/>
              </a:lnSpc>
              <a:spcBef>
                <a:spcPts val="0"/>
              </a:spcBef>
              <a:spcAft>
                <a:spcPts val="0"/>
              </a:spcAft>
              <a:buClr>
                <a:srgbClr val="000000"/>
              </a:buClr>
              <a:buSzPts val="2000"/>
              <a:buFont typeface="Arial"/>
              <a:buChar char="•"/>
            </a:pPr>
            <a:r>
              <a:rPr lang="en-GB" sz="2000"/>
              <a:t>Strategic thinking</a:t>
            </a:r>
            <a:endParaRPr sz="2000"/>
          </a:p>
          <a:p>
            <a:pPr marL="285750" lvl="0" indent="-285750" algn="l" rtl="0">
              <a:lnSpc>
                <a:spcPct val="110000"/>
              </a:lnSpc>
              <a:spcBef>
                <a:spcPts val="0"/>
              </a:spcBef>
              <a:spcAft>
                <a:spcPts val="0"/>
              </a:spcAft>
              <a:buSzPts val="2000"/>
              <a:buChar char="•"/>
            </a:pPr>
            <a:r>
              <a:rPr lang="en-GB" sz="2000"/>
              <a:t>Leadership</a:t>
            </a:r>
            <a:endParaRPr sz="2000"/>
          </a:p>
          <a:p>
            <a:pPr marL="285750" lvl="0" indent="-285750" algn="l" rtl="0">
              <a:lnSpc>
                <a:spcPct val="110000"/>
              </a:lnSpc>
              <a:spcBef>
                <a:spcPts val="0"/>
              </a:spcBef>
              <a:spcAft>
                <a:spcPts val="0"/>
              </a:spcAft>
              <a:buSzPts val="2000"/>
              <a:buChar char="•"/>
            </a:pPr>
            <a:r>
              <a:rPr lang="en-GB" sz="2000"/>
              <a:t>Resilience</a:t>
            </a:r>
            <a:endParaRPr sz="2000"/>
          </a:p>
          <a:p>
            <a:pPr marL="285750" lvl="0" indent="-285750" algn="l" rtl="0">
              <a:lnSpc>
                <a:spcPct val="110000"/>
              </a:lnSpc>
              <a:spcBef>
                <a:spcPts val="0"/>
              </a:spcBef>
              <a:spcAft>
                <a:spcPts val="0"/>
              </a:spcAft>
              <a:buClr>
                <a:srgbClr val="000000"/>
              </a:buClr>
              <a:buSzPts val="2000"/>
              <a:buFont typeface="Arial"/>
              <a:buChar char="•"/>
            </a:pPr>
            <a:r>
              <a:rPr lang="en-GB" sz="2000"/>
              <a:t>Decision Making</a:t>
            </a:r>
            <a:endParaRPr/>
          </a:p>
          <a:p>
            <a:pPr marL="285750" lvl="0" indent="-285750" algn="l" rtl="0">
              <a:lnSpc>
                <a:spcPct val="110000"/>
              </a:lnSpc>
              <a:spcBef>
                <a:spcPts val="0"/>
              </a:spcBef>
              <a:spcAft>
                <a:spcPts val="0"/>
              </a:spcAft>
              <a:buClr>
                <a:srgbClr val="000000"/>
              </a:buClr>
              <a:buSzPts val="2000"/>
              <a:buFont typeface="Arial"/>
              <a:buChar char="•"/>
            </a:pPr>
            <a:r>
              <a:rPr lang="en-GB" sz="2000"/>
              <a:t>Problem solving</a:t>
            </a:r>
            <a:endParaRPr/>
          </a:p>
          <a:p>
            <a:pPr marL="285750" lvl="0" indent="-285750" algn="l" rtl="0">
              <a:lnSpc>
                <a:spcPct val="110000"/>
              </a:lnSpc>
              <a:spcBef>
                <a:spcPts val="0"/>
              </a:spcBef>
              <a:spcAft>
                <a:spcPts val="0"/>
              </a:spcAft>
              <a:buClr>
                <a:srgbClr val="000000"/>
              </a:buClr>
              <a:buSzPts val="2000"/>
              <a:buFont typeface="Arial"/>
              <a:buChar char="•"/>
            </a:pPr>
            <a:r>
              <a:rPr lang="en-GB" sz="2000"/>
              <a:t>Teamwork</a:t>
            </a:r>
            <a:endParaRPr/>
          </a:p>
          <a:p>
            <a:pPr marL="285750" lvl="0" indent="-285750" algn="l" rtl="0">
              <a:lnSpc>
                <a:spcPct val="110000"/>
              </a:lnSpc>
              <a:spcBef>
                <a:spcPts val="0"/>
              </a:spcBef>
              <a:spcAft>
                <a:spcPts val="0"/>
              </a:spcAft>
              <a:buClr>
                <a:srgbClr val="000000"/>
              </a:buClr>
              <a:buSzPts val="2000"/>
              <a:buFont typeface="Arial"/>
              <a:buChar char="•"/>
            </a:pPr>
            <a:r>
              <a:rPr lang="en-GB" sz="2000"/>
              <a:t>Communication</a:t>
            </a:r>
            <a:endParaRPr/>
          </a:p>
          <a:p>
            <a:pPr marL="285750" lvl="0" indent="-285750" algn="l" rtl="0">
              <a:lnSpc>
                <a:spcPct val="110000"/>
              </a:lnSpc>
              <a:spcBef>
                <a:spcPts val="0"/>
              </a:spcBef>
              <a:spcAft>
                <a:spcPts val="0"/>
              </a:spcAft>
              <a:buClr>
                <a:srgbClr val="000000"/>
              </a:buClr>
              <a:buSzPts val="2000"/>
              <a:buFont typeface="Arial"/>
              <a:buChar char="•"/>
            </a:pPr>
            <a:r>
              <a:rPr lang="en-GB" sz="2000"/>
              <a:t>Digital</a:t>
            </a:r>
            <a:endParaRPr sz="2000"/>
          </a:p>
          <a:p>
            <a:pPr marL="285750" lvl="0" indent="-285750" algn="l" rtl="0">
              <a:lnSpc>
                <a:spcPct val="110000"/>
              </a:lnSpc>
              <a:spcBef>
                <a:spcPts val="0"/>
              </a:spcBef>
              <a:spcAft>
                <a:spcPts val="0"/>
              </a:spcAft>
              <a:buSzPts val="2000"/>
              <a:buChar char="•"/>
            </a:pPr>
            <a:r>
              <a:rPr lang="en-GB" sz="2000"/>
              <a:t>Cyber skills</a:t>
            </a:r>
            <a:endParaRPr sz="2000"/>
          </a:p>
          <a:p>
            <a:pPr marL="285750" lvl="0" indent="-285750" algn="l" rtl="0">
              <a:lnSpc>
                <a:spcPct val="110000"/>
              </a:lnSpc>
              <a:spcBef>
                <a:spcPts val="0"/>
              </a:spcBef>
              <a:spcAft>
                <a:spcPts val="0"/>
              </a:spcAft>
              <a:buClr>
                <a:srgbClr val="000000"/>
              </a:buClr>
              <a:buSzPts val="2000"/>
              <a:buFont typeface="Arial"/>
              <a:buChar char="•"/>
            </a:pPr>
            <a:r>
              <a:rPr lang="en-GB" sz="2000"/>
              <a:t>Data analysis</a:t>
            </a:r>
            <a:endParaRPr/>
          </a:p>
          <a:p>
            <a:pPr marL="285750" lvl="0" indent="-285750" algn="l" rtl="0">
              <a:lnSpc>
                <a:spcPct val="110000"/>
              </a:lnSpc>
              <a:spcBef>
                <a:spcPts val="0"/>
              </a:spcBef>
              <a:spcAft>
                <a:spcPts val="0"/>
              </a:spcAft>
              <a:buClr>
                <a:srgbClr val="000000"/>
              </a:buClr>
              <a:buSzPts val="2000"/>
              <a:buFont typeface="Arial"/>
              <a:buChar char="•"/>
            </a:pPr>
            <a:r>
              <a:rPr lang="en-GB" sz="2000"/>
              <a:t>Event organisation</a:t>
            </a:r>
            <a:endParaRPr sz="2000"/>
          </a:p>
          <a:p>
            <a:pPr marL="285750" lvl="0" indent="-285750" algn="l" rtl="0">
              <a:lnSpc>
                <a:spcPct val="110000"/>
              </a:lnSpc>
              <a:spcBef>
                <a:spcPts val="0"/>
              </a:spcBef>
              <a:spcAft>
                <a:spcPts val="0"/>
              </a:spcAft>
              <a:buSzPts val="2000"/>
              <a:buChar char="•"/>
            </a:pPr>
            <a:r>
              <a:rPr lang="en-GB" sz="2000"/>
              <a:t>Multi-tasking</a:t>
            </a:r>
            <a:endParaRPr sz="2000"/>
          </a:p>
          <a:p>
            <a:pPr marL="0" lvl="0" indent="0" algn="l" rtl="0">
              <a:lnSpc>
                <a:spcPct val="110000"/>
              </a:lnSpc>
              <a:spcBef>
                <a:spcPts val="0"/>
              </a:spcBef>
              <a:spcAft>
                <a:spcPts val="0"/>
              </a:spcAft>
              <a:buClr>
                <a:srgbClr val="000000"/>
              </a:buClr>
              <a:buSzPts val="2000"/>
              <a:buNone/>
            </a:pPr>
            <a:endParaRPr sz="2000" b="1"/>
          </a:p>
        </p:txBody>
      </p:sp>
      <p:pic>
        <p:nvPicPr>
          <p:cNvPr id="314" name="Google Shape;314;p44" descr="A picture containing vector graphics&#10;&#10;Description automatically generated"/>
          <p:cNvPicPr preferRelativeResize="0"/>
          <p:nvPr/>
        </p:nvPicPr>
        <p:blipFill rotWithShape="1">
          <a:blip r:embed="rId3">
            <a:alphaModFix/>
          </a:blip>
          <a:srcRect/>
          <a:stretch/>
        </p:blipFill>
        <p:spPr>
          <a:xfrm>
            <a:off x="6731416" y="1010652"/>
            <a:ext cx="4836695" cy="48366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What progression opportunities are there?</a:t>
            </a:r>
            <a:endParaRPr/>
          </a:p>
        </p:txBody>
      </p:sp>
      <p:sp>
        <p:nvSpPr>
          <p:cNvPr id="320" name="Google Shape;320;p45"/>
          <p:cNvSpPr txBox="1">
            <a:spLocks noGrp="1"/>
          </p:cNvSpPr>
          <p:nvPr>
            <p:ph type="body" idx="1"/>
          </p:nvPr>
        </p:nvSpPr>
        <p:spPr>
          <a:xfrm>
            <a:off x="623889" y="1704976"/>
            <a:ext cx="8888102" cy="31718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000000"/>
              </a:buClr>
              <a:buSzPts val="2000"/>
              <a:buNone/>
            </a:pPr>
            <a:r>
              <a:rPr lang="en-GB" sz="2000"/>
              <a:t>The qualification is </a:t>
            </a:r>
            <a:r>
              <a:rPr lang="en-GB" sz="2000" b="1"/>
              <a:t>endorsed by The British Esports Association </a:t>
            </a:r>
            <a:r>
              <a:rPr lang="en-GB" sz="2000"/>
              <a:t>as being suitable for learners wanting to work in this industry.</a:t>
            </a:r>
            <a:endParaRPr/>
          </a:p>
          <a:p>
            <a:pPr marL="0" lvl="0" indent="0" algn="l" rtl="0">
              <a:lnSpc>
                <a:spcPct val="110000"/>
              </a:lnSpc>
              <a:spcBef>
                <a:spcPts val="0"/>
              </a:spcBef>
              <a:spcAft>
                <a:spcPts val="0"/>
              </a:spcAft>
              <a:buClr>
                <a:srgbClr val="000000"/>
              </a:buClr>
              <a:buSzPts val="2000"/>
              <a:buNone/>
            </a:pPr>
            <a:endParaRPr sz="2000"/>
          </a:p>
          <a:p>
            <a:pPr marL="0" lvl="0" indent="0" algn="l" rtl="0">
              <a:lnSpc>
                <a:spcPct val="110000"/>
              </a:lnSpc>
              <a:spcBef>
                <a:spcPts val="0"/>
              </a:spcBef>
              <a:spcAft>
                <a:spcPts val="0"/>
              </a:spcAft>
              <a:buClr>
                <a:srgbClr val="000000"/>
              </a:buClr>
              <a:buSzPts val="2000"/>
              <a:buNone/>
            </a:pPr>
            <a:r>
              <a:rPr lang="en-GB" sz="2000"/>
              <a:t>This means that it will be </a:t>
            </a:r>
            <a:r>
              <a:rPr lang="en-GB" sz="2000" b="1"/>
              <a:t>recognised by employers</a:t>
            </a:r>
            <a:r>
              <a:rPr lang="en-GB" sz="2000"/>
              <a:t> and will support entry into this industry in a </a:t>
            </a:r>
            <a:r>
              <a:rPr lang="en-GB" sz="2000" b="1"/>
              <a:t>range of roles within esports</a:t>
            </a:r>
            <a:r>
              <a:rPr lang="en-GB" sz="2000"/>
              <a:t>: </a:t>
            </a:r>
            <a:endParaRPr/>
          </a:p>
          <a:p>
            <a:pPr marL="0" lvl="0" indent="0" algn="l" rtl="0">
              <a:lnSpc>
                <a:spcPct val="110000"/>
              </a:lnSpc>
              <a:spcBef>
                <a:spcPts val="0"/>
              </a:spcBef>
              <a:spcAft>
                <a:spcPts val="0"/>
              </a:spcAft>
              <a:buClr>
                <a:srgbClr val="000000"/>
              </a:buClr>
              <a:buSzPts val="2000"/>
              <a:buNone/>
            </a:pPr>
            <a:endParaRPr sz="2000"/>
          </a:p>
          <a:p>
            <a:pPr marL="0" lvl="0" indent="0" algn="l" rtl="0">
              <a:lnSpc>
                <a:spcPct val="110000"/>
              </a:lnSpc>
              <a:spcBef>
                <a:spcPts val="0"/>
              </a:spcBef>
              <a:spcAft>
                <a:spcPts val="0"/>
              </a:spcAft>
              <a:buClr>
                <a:srgbClr val="000000"/>
              </a:buClr>
              <a:buSzPts val="2000"/>
              <a:buNone/>
            </a:pPr>
            <a:r>
              <a:rPr lang="en-GB" sz="2000"/>
              <a:t>• Esports player 	• Team coach </a:t>
            </a:r>
            <a:endParaRPr/>
          </a:p>
          <a:p>
            <a:pPr marL="0" lvl="0" indent="0" algn="l" rtl="0">
              <a:lnSpc>
                <a:spcPct val="110000"/>
              </a:lnSpc>
              <a:spcBef>
                <a:spcPts val="0"/>
              </a:spcBef>
              <a:spcAft>
                <a:spcPts val="0"/>
              </a:spcAft>
              <a:buClr>
                <a:srgbClr val="000000"/>
              </a:buClr>
              <a:buSzPts val="2000"/>
              <a:buNone/>
            </a:pPr>
            <a:r>
              <a:rPr lang="en-GB" sz="2000"/>
              <a:t>• Events organiser 	• Shoutcaster and Presenter </a:t>
            </a:r>
            <a:endParaRPr/>
          </a:p>
          <a:p>
            <a:pPr marL="0" lvl="0" indent="0" algn="l" rtl="0">
              <a:lnSpc>
                <a:spcPct val="110000"/>
              </a:lnSpc>
              <a:spcBef>
                <a:spcPts val="0"/>
              </a:spcBef>
              <a:spcAft>
                <a:spcPts val="0"/>
              </a:spcAft>
              <a:buClr>
                <a:srgbClr val="000000"/>
              </a:buClr>
              <a:buSzPts val="2000"/>
              <a:buNone/>
            </a:pPr>
            <a:r>
              <a:rPr lang="en-GB" sz="2000"/>
              <a:t>• Social influencer 	• Video production editor </a:t>
            </a:r>
            <a:endParaRPr/>
          </a:p>
          <a:p>
            <a:pPr marL="0" lvl="0" indent="0" algn="l" rtl="0">
              <a:lnSpc>
                <a:spcPct val="110000"/>
              </a:lnSpc>
              <a:spcBef>
                <a:spcPts val="0"/>
              </a:spcBef>
              <a:spcAft>
                <a:spcPts val="0"/>
              </a:spcAft>
              <a:buClr>
                <a:srgbClr val="000000"/>
              </a:buClr>
              <a:buSzPts val="2000"/>
              <a:buNone/>
            </a:pPr>
            <a:r>
              <a:rPr lang="en-GB" sz="2000"/>
              <a:t>• Photographer 		• Data Analyst</a:t>
            </a:r>
            <a:endParaRPr/>
          </a:p>
        </p:txBody>
      </p:sp>
      <p:pic>
        <p:nvPicPr>
          <p:cNvPr id="321" name="Google Shape;321;p45" descr="British Esports Association"/>
          <p:cNvPicPr preferRelativeResize="0"/>
          <p:nvPr/>
        </p:nvPicPr>
        <p:blipFill rotWithShape="1">
          <a:blip r:embed="rId3">
            <a:alphaModFix/>
          </a:blip>
          <a:srcRect/>
          <a:stretch/>
        </p:blipFill>
        <p:spPr>
          <a:xfrm>
            <a:off x="9081585" y="3290888"/>
            <a:ext cx="2486526" cy="30118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What progression opportunities are there?</a:t>
            </a:r>
            <a:endParaRPr/>
          </a:p>
        </p:txBody>
      </p:sp>
      <p:sp>
        <p:nvSpPr>
          <p:cNvPr id="327" name="Google Shape;327;p46"/>
          <p:cNvSpPr txBox="1">
            <a:spLocks noGrp="1"/>
          </p:cNvSpPr>
          <p:nvPr>
            <p:ph type="body" idx="1"/>
          </p:nvPr>
        </p:nvSpPr>
        <p:spPr>
          <a:xfrm>
            <a:off x="623900" y="1514475"/>
            <a:ext cx="9262800" cy="5048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000000"/>
              </a:buClr>
              <a:buSzPts val="2000"/>
              <a:buNone/>
            </a:pPr>
            <a:r>
              <a:rPr lang="en-GB" sz="1700" b="1"/>
              <a:t>The qualification attracts UCAS Tariff points</a:t>
            </a:r>
            <a:r>
              <a:rPr lang="en-GB" sz="1700"/>
              <a:t> and is recognised by higher-education providers as being suitable entry requirements for many related courses.</a:t>
            </a:r>
            <a:endParaRPr sz="1700"/>
          </a:p>
          <a:p>
            <a:pPr marL="0" lvl="0" indent="0" algn="l" rtl="0">
              <a:lnSpc>
                <a:spcPct val="110000"/>
              </a:lnSpc>
              <a:spcBef>
                <a:spcPts val="0"/>
              </a:spcBef>
              <a:spcAft>
                <a:spcPts val="0"/>
              </a:spcAft>
              <a:buClr>
                <a:srgbClr val="000000"/>
              </a:buClr>
              <a:buSzPts val="2000"/>
              <a:buNone/>
            </a:pPr>
            <a:endParaRPr sz="1700"/>
          </a:p>
          <a:p>
            <a:pPr marL="0" lvl="0" indent="0" algn="l" rtl="0">
              <a:lnSpc>
                <a:spcPct val="110000"/>
              </a:lnSpc>
              <a:spcBef>
                <a:spcPts val="0"/>
              </a:spcBef>
              <a:spcAft>
                <a:spcPts val="0"/>
              </a:spcAft>
              <a:buClr>
                <a:srgbClr val="000000"/>
              </a:buClr>
              <a:buSzPts val="2000"/>
              <a:buNone/>
            </a:pPr>
            <a:r>
              <a:rPr lang="en-GB" sz="1700"/>
              <a:t>When taken in a two-year, full-time study programme, learners can progress to higher education degree programmes, such as:</a:t>
            </a:r>
            <a:endParaRPr sz="1700"/>
          </a:p>
          <a:p>
            <a:pPr marL="0" lvl="0" indent="0" algn="l" rtl="0">
              <a:lnSpc>
                <a:spcPct val="110000"/>
              </a:lnSpc>
              <a:spcBef>
                <a:spcPts val="0"/>
              </a:spcBef>
              <a:spcAft>
                <a:spcPts val="0"/>
              </a:spcAft>
              <a:buClr>
                <a:srgbClr val="000000"/>
              </a:buClr>
              <a:buSzPts val="2000"/>
              <a:buNone/>
            </a:pPr>
            <a:endParaRPr sz="1700"/>
          </a:p>
          <a:p>
            <a:pPr marL="457200" lvl="0" indent="-336550" algn="l" rtl="0">
              <a:lnSpc>
                <a:spcPct val="110000"/>
              </a:lnSpc>
              <a:spcBef>
                <a:spcPts val="0"/>
              </a:spcBef>
              <a:spcAft>
                <a:spcPts val="0"/>
              </a:spcAft>
              <a:buSzPts val="1700"/>
              <a:buChar char="●"/>
            </a:pPr>
            <a:r>
              <a:rPr lang="en-GB" sz="1700">
                <a:solidFill>
                  <a:schemeClr val="dk1"/>
                </a:solidFill>
              </a:rPr>
              <a:t>BA (Hons) in Esports</a:t>
            </a:r>
            <a:endParaRPr sz="1700"/>
          </a:p>
          <a:p>
            <a:pPr marL="457200" lvl="0" indent="-336550" algn="l" rtl="0">
              <a:lnSpc>
                <a:spcPct val="110000"/>
              </a:lnSpc>
              <a:spcBef>
                <a:spcPts val="0"/>
              </a:spcBef>
              <a:spcAft>
                <a:spcPts val="0"/>
              </a:spcAft>
              <a:buSzPts val="1700"/>
              <a:buChar char="●"/>
            </a:pPr>
            <a:r>
              <a:rPr lang="en-GB" sz="1700"/>
              <a:t>BA (Hons) in Events Management</a:t>
            </a:r>
            <a:endParaRPr sz="1700"/>
          </a:p>
          <a:p>
            <a:pPr marL="457200" lvl="0" indent="-336550" algn="l" rtl="0">
              <a:lnSpc>
                <a:spcPct val="110000"/>
              </a:lnSpc>
              <a:spcBef>
                <a:spcPts val="0"/>
              </a:spcBef>
              <a:spcAft>
                <a:spcPts val="0"/>
              </a:spcAft>
              <a:buSzPts val="1700"/>
              <a:buChar char="●"/>
            </a:pPr>
            <a:r>
              <a:rPr lang="en-GB" sz="1700"/>
              <a:t>BA (Hons) in Media</a:t>
            </a:r>
            <a:endParaRPr sz="1700"/>
          </a:p>
          <a:p>
            <a:pPr marL="0" lvl="0" indent="0" algn="l" rtl="0">
              <a:lnSpc>
                <a:spcPct val="110000"/>
              </a:lnSpc>
              <a:spcBef>
                <a:spcPts val="0"/>
              </a:spcBef>
              <a:spcAft>
                <a:spcPts val="0"/>
              </a:spcAft>
              <a:buNone/>
            </a:pPr>
            <a:endParaRPr sz="1700"/>
          </a:p>
          <a:p>
            <a:pPr marL="0" lvl="0" indent="0" algn="l" rtl="0">
              <a:lnSpc>
                <a:spcPct val="110000"/>
              </a:lnSpc>
              <a:spcBef>
                <a:spcPts val="0"/>
              </a:spcBef>
              <a:spcAft>
                <a:spcPts val="0"/>
              </a:spcAft>
              <a:buNone/>
            </a:pPr>
            <a:r>
              <a:rPr lang="en-GB" sz="1700"/>
              <a:t>BA (Hons) degrees in Esports are currently available at:</a:t>
            </a:r>
            <a:endParaRPr sz="1700"/>
          </a:p>
          <a:p>
            <a:pPr marL="0" lvl="0" indent="0" algn="l" rtl="0">
              <a:lnSpc>
                <a:spcPct val="110000"/>
              </a:lnSpc>
              <a:spcBef>
                <a:spcPts val="0"/>
              </a:spcBef>
              <a:spcAft>
                <a:spcPts val="0"/>
              </a:spcAft>
              <a:buNone/>
            </a:pPr>
            <a:r>
              <a:rPr lang="en-GB" sz="1700"/>
              <a:t>University of Chichester, Staffordshire University, Sheffield Hallam University</a:t>
            </a:r>
            <a:endParaRPr sz="1700"/>
          </a:p>
          <a:p>
            <a:pPr marL="0" lvl="0" indent="0" algn="l" rtl="0">
              <a:lnSpc>
                <a:spcPct val="110000"/>
              </a:lnSpc>
              <a:spcBef>
                <a:spcPts val="0"/>
              </a:spcBef>
              <a:spcAft>
                <a:spcPts val="0"/>
              </a:spcAft>
              <a:buNone/>
            </a:pPr>
            <a:endParaRPr sz="1700"/>
          </a:p>
          <a:p>
            <a:pPr marL="0" lvl="0" indent="0" algn="l" rtl="0">
              <a:lnSpc>
                <a:spcPct val="110000"/>
              </a:lnSpc>
              <a:spcBef>
                <a:spcPts val="0"/>
              </a:spcBef>
              <a:spcAft>
                <a:spcPts val="0"/>
              </a:spcAft>
              <a:buNone/>
            </a:pPr>
            <a:r>
              <a:rPr lang="en-GB" sz="1700">
                <a:solidFill>
                  <a:srgbClr val="0000FF"/>
                </a:solidFill>
                <a:highlight>
                  <a:srgbClr val="FFFFFF"/>
                </a:highlight>
              </a:rPr>
              <a:t>Also progression the US is possible - 200+ Colleges are offering scholarships in esports in exactly the same way as they do for traditional sports. Harrisburg in Pennsylvania is offering FULL scholarships.</a:t>
            </a:r>
            <a:endParaRPr sz="1700">
              <a:solidFill>
                <a:srgbClr val="0000FF"/>
              </a:solidFill>
            </a:endParaRPr>
          </a:p>
        </p:txBody>
      </p:sp>
      <p:pic>
        <p:nvPicPr>
          <p:cNvPr id="328" name="Google Shape;328;p46" descr="A close up of a sign&#10;&#10;Description automatically generated"/>
          <p:cNvPicPr preferRelativeResize="0"/>
          <p:nvPr/>
        </p:nvPicPr>
        <p:blipFill rotWithShape="1">
          <a:blip r:embed="rId3">
            <a:alphaModFix/>
          </a:blip>
          <a:srcRect/>
          <a:stretch/>
        </p:blipFill>
        <p:spPr>
          <a:xfrm>
            <a:off x="8554072" y="2532825"/>
            <a:ext cx="3014055" cy="3011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p>
            <a:pPr marL="0" lvl="0" indent="0" algn="ctr" rtl="0">
              <a:lnSpc>
                <a:spcPct val="105882"/>
              </a:lnSpc>
              <a:spcBef>
                <a:spcPts val="0"/>
              </a:spcBef>
              <a:spcAft>
                <a:spcPts val="0"/>
              </a:spcAft>
              <a:buClr>
                <a:schemeClr val="dk2"/>
              </a:buClr>
              <a:buSzPts val="3400"/>
              <a:buFont typeface="Times New Roman"/>
              <a:buNone/>
            </a:pPr>
            <a:r>
              <a:rPr lang="en-GB"/>
              <a:t>Qualification details</a:t>
            </a:r>
            <a:endParaRPr/>
          </a:p>
        </p:txBody>
      </p:sp>
      <p:sp>
        <p:nvSpPr>
          <p:cNvPr id="334" name="Google Shape;334;p47"/>
          <p:cNvSpPr txBox="1">
            <a:spLocks noGrp="1"/>
          </p:cNvSpPr>
          <p:nvPr>
            <p:ph type="sldNum" idx="4294967295"/>
          </p:nvPr>
        </p:nvSpPr>
        <p:spPr>
          <a:xfrm>
            <a:off x="12025313" y="6516688"/>
            <a:ext cx="166687" cy="1095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13</a:t>
            </a:fld>
            <a:endParaRPr/>
          </a:p>
        </p:txBody>
      </p:sp>
      <p:sp>
        <p:nvSpPr>
          <p:cNvPr id="335" name="Google Shape;335;p47"/>
          <p:cNvSpPr txBox="1">
            <a:spLocks noGrp="1"/>
          </p:cNvSpPr>
          <p:nvPr>
            <p:ph type="ftr" idx="4294967295"/>
          </p:nvPr>
        </p:nvSpPr>
        <p:spPr>
          <a:xfrm>
            <a:off x="9801225" y="6516688"/>
            <a:ext cx="2390775" cy="1095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GB"/>
              <a:t>Presentation Title Arial Bold 7 pt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What is the qualifications suite?</a:t>
            </a:r>
            <a:endParaRPr/>
          </a:p>
        </p:txBody>
      </p:sp>
      <p:sp>
        <p:nvSpPr>
          <p:cNvPr id="341" name="Google Shape;341;p48"/>
          <p:cNvSpPr txBox="1">
            <a:spLocks noGrp="1"/>
          </p:cNvSpPr>
          <p:nvPr>
            <p:ph type="body" idx="1"/>
          </p:nvPr>
        </p:nvSpPr>
        <p:spPr>
          <a:xfrm>
            <a:off x="623900" y="1704975"/>
            <a:ext cx="9663000" cy="4416600"/>
          </a:xfrm>
          <a:prstGeom prst="rect">
            <a:avLst/>
          </a:prstGeom>
          <a:noFill/>
          <a:ln>
            <a:noFill/>
          </a:ln>
        </p:spPr>
        <p:txBody>
          <a:bodyPr spcFirstLastPara="1" wrap="square" lIns="0" tIns="0" rIns="0" bIns="0" anchor="t" anchorCtr="0">
            <a:noAutofit/>
          </a:bodyPr>
          <a:lstStyle/>
          <a:p>
            <a:pPr marL="285750" indent="-285750">
              <a:lnSpc>
                <a:spcPct val="110000"/>
              </a:lnSpc>
              <a:buSzPts val="2000"/>
              <a:buFont typeface="Arial"/>
              <a:buChar char="•"/>
            </a:pPr>
            <a:r>
              <a:rPr lang="en-GB" sz="2000" dirty="0"/>
              <a:t>Pearson BTEC Level 3 National </a:t>
            </a:r>
            <a:r>
              <a:rPr lang="en-GB" sz="2000" b="1" dirty="0"/>
              <a:t>Extended Certificate </a:t>
            </a:r>
            <a:r>
              <a:rPr lang="en-GB" sz="2000" dirty="0"/>
              <a:t>in Esports (603/5425/2) </a:t>
            </a:r>
            <a:endParaRPr/>
          </a:p>
          <a:p>
            <a:pPr marL="285750" indent="-285750">
              <a:lnSpc>
                <a:spcPct val="110000"/>
              </a:lnSpc>
              <a:buSzPts val="2000"/>
              <a:buFont typeface="Arial"/>
              <a:buChar char="•"/>
            </a:pPr>
            <a:r>
              <a:rPr lang="en-GB" sz="2000" dirty="0"/>
              <a:t>Pearson BTEC Level 3 National </a:t>
            </a:r>
            <a:r>
              <a:rPr lang="en-GB" sz="2000" b="1" dirty="0"/>
              <a:t>Foundation Diploma </a:t>
            </a:r>
            <a:r>
              <a:rPr lang="en-GB" sz="2000" dirty="0"/>
              <a:t>in Esports (603/5427/6) </a:t>
            </a:r>
            <a:endParaRPr/>
          </a:p>
          <a:p>
            <a:pPr marL="285750" indent="-285750">
              <a:lnSpc>
                <a:spcPct val="110000"/>
              </a:lnSpc>
              <a:buSzPts val="2000"/>
              <a:buFont typeface="Arial"/>
              <a:buChar char="•"/>
            </a:pPr>
            <a:r>
              <a:rPr lang="en-GB" sz="2000" dirty="0"/>
              <a:t>Pearson BTEC Level 3 National </a:t>
            </a:r>
            <a:r>
              <a:rPr lang="en-GB" sz="2000" b="1" dirty="0"/>
              <a:t>Diploma</a:t>
            </a:r>
            <a:r>
              <a:rPr lang="en-GB" sz="2000" dirty="0"/>
              <a:t> in Esports (603/5424/0) </a:t>
            </a:r>
            <a:endParaRPr/>
          </a:p>
          <a:p>
            <a:pPr marL="285750" lvl="0" indent="-285750" algn="l" rtl="0">
              <a:lnSpc>
                <a:spcPct val="110000"/>
              </a:lnSpc>
              <a:spcBef>
                <a:spcPts val="0"/>
              </a:spcBef>
              <a:spcAft>
                <a:spcPts val="0"/>
              </a:spcAft>
              <a:buClr>
                <a:srgbClr val="000000"/>
              </a:buClr>
              <a:buSzPts val="2000"/>
              <a:buFont typeface="Arial"/>
              <a:buChar char="•"/>
            </a:pPr>
            <a:r>
              <a:rPr lang="en-GB" sz="2000" dirty="0"/>
              <a:t>Pearson BTEC Level 3 National </a:t>
            </a:r>
            <a:r>
              <a:rPr lang="en-GB" sz="2000" b="1" dirty="0"/>
              <a:t>Extended Diploma </a:t>
            </a:r>
            <a:r>
              <a:rPr lang="en-GB" sz="2000" dirty="0"/>
              <a:t>in Esports (603/5426/4)</a:t>
            </a:r>
            <a:endParaRPr dirty="0"/>
          </a:p>
          <a:p>
            <a:pPr marL="0" lvl="0" indent="0" algn="l" rtl="0">
              <a:lnSpc>
                <a:spcPct val="110000"/>
              </a:lnSpc>
              <a:spcBef>
                <a:spcPts val="0"/>
              </a:spcBef>
              <a:spcAft>
                <a:spcPts val="0"/>
              </a:spcAft>
              <a:buClr>
                <a:srgbClr val="000000"/>
              </a:buClr>
              <a:buSzPts val="2000"/>
              <a:buNone/>
            </a:pPr>
            <a:endParaRPr sz="2000"/>
          </a:p>
          <a:p>
            <a:pPr marL="0" lvl="0" indent="0" algn="l" rtl="0">
              <a:lnSpc>
                <a:spcPct val="110000"/>
              </a:lnSpc>
              <a:spcBef>
                <a:spcPts val="0"/>
              </a:spcBef>
              <a:spcAft>
                <a:spcPts val="0"/>
              </a:spcAft>
              <a:buClr>
                <a:srgbClr val="000000"/>
              </a:buClr>
              <a:buSzPts val="2000"/>
              <a:buNone/>
            </a:pPr>
            <a:r>
              <a:rPr lang="en-GB" sz="2000" dirty="0"/>
              <a:t>Spec: </a:t>
            </a:r>
            <a:r>
              <a:rPr lang="en-GB" sz="2000" b="1" u="sng" dirty="0">
                <a:solidFill>
                  <a:schemeClr val="hlink"/>
                </a:solidFill>
                <a:hlinkClick r:id="rId3"/>
              </a:rPr>
              <a:t>BTEC Nationals | Esports (2020)</a:t>
            </a:r>
            <a:endParaRPr sz="1700" b="1" dirty="0">
              <a:solidFill>
                <a:schemeClr val="hlink"/>
              </a:solidFill>
            </a:endParaRPr>
          </a:p>
          <a:p>
            <a:pPr marL="0" lvl="0" indent="0" algn="l" rtl="0">
              <a:lnSpc>
                <a:spcPct val="110000"/>
              </a:lnSpc>
              <a:spcBef>
                <a:spcPts val="0"/>
              </a:spcBef>
              <a:spcAft>
                <a:spcPts val="0"/>
              </a:spcAft>
              <a:buClr>
                <a:srgbClr val="000000"/>
              </a:buClr>
              <a:buSzPts val="2000"/>
              <a:buNone/>
            </a:pPr>
            <a:endParaRPr sz="1700" b="1">
              <a:solidFill>
                <a:schemeClr val="dk1"/>
              </a:solidFill>
            </a:endParaRPr>
          </a:p>
          <a:p>
            <a:pPr marL="0" lvl="0" indent="0" algn="l" rtl="0">
              <a:lnSpc>
                <a:spcPct val="110000"/>
              </a:lnSpc>
              <a:spcBef>
                <a:spcPts val="0"/>
              </a:spcBef>
              <a:spcAft>
                <a:spcPts val="0"/>
              </a:spcAft>
              <a:buClr>
                <a:srgbClr val="000000"/>
              </a:buClr>
              <a:buSzPts val="2000"/>
              <a:buNone/>
            </a:pPr>
            <a:r>
              <a:rPr lang="en-GB" sz="1700" b="1" dirty="0">
                <a:solidFill>
                  <a:schemeClr val="dk1"/>
                </a:solidFill>
              </a:rPr>
              <a:t>Mandatory units</a:t>
            </a:r>
            <a:endParaRPr sz="1500" dirty="0">
              <a:solidFill>
                <a:schemeClr val="dk1"/>
              </a:solidFill>
            </a:endParaRPr>
          </a:p>
          <a:p>
            <a:pPr marL="0" lvl="0" indent="0" algn="l" rtl="0">
              <a:lnSpc>
                <a:spcPct val="110000"/>
              </a:lnSpc>
              <a:spcBef>
                <a:spcPts val="0"/>
              </a:spcBef>
              <a:spcAft>
                <a:spcPts val="0"/>
              </a:spcAft>
              <a:buClr>
                <a:schemeClr val="dk1"/>
              </a:buClr>
              <a:buSzPts val="2000"/>
              <a:buFont typeface="Arial"/>
              <a:buNone/>
            </a:pPr>
            <a:endParaRPr sz="1700" b="1">
              <a:solidFill>
                <a:schemeClr val="dk1"/>
              </a:solidFill>
            </a:endParaRPr>
          </a:p>
          <a:p>
            <a:pPr marL="285750" indent="-266700">
              <a:lnSpc>
                <a:spcPct val="110000"/>
              </a:lnSpc>
              <a:buClr>
                <a:schemeClr val="dk1"/>
              </a:buClr>
              <a:buSzPts val="1700"/>
              <a:buChar char="•"/>
            </a:pPr>
            <a:r>
              <a:rPr lang="en-GB" sz="1700" b="1" dirty="0">
                <a:solidFill>
                  <a:schemeClr val="dk1"/>
                </a:solidFill>
              </a:rPr>
              <a:t>Unit 1:</a:t>
            </a:r>
            <a:r>
              <a:rPr lang="en-GB" sz="1700" dirty="0">
                <a:solidFill>
                  <a:schemeClr val="dk1"/>
                </a:solidFill>
              </a:rPr>
              <a:t> Introduction to Esports </a:t>
            </a:r>
            <a:endParaRPr sz="1500">
              <a:solidFill>
                <a:schemeClr val="dk1"/>
              </a:solidFill>
            </a:endParaRPr>
          </a:p>
          <a:p>
            <a:pPr marL="285750" indent="-266700">
              <a:lnSpc>
                <a:spcPct val="110000"/>
              </a:lnSpc>
              <a:buClr>
                <a:schemeClr val="dk1"/>
              </a:buClr>
              <a:buSzPts val="1700"/>
              <a:buChar char="•"/>
            </a:pPr>
            <a:r>
              <a:rPr lang="en-GB" sz="1700" b="1" dirty="0">
                <a:solidFill>
                  <a:schemeClr val="dk1"/>
                </a:solidFill>
              </a:rPr>
              <a:t>Unit 2: </a:t>
            </a:r>
            <a:r>
              <a:rPr lang="en-GB" sz="1700" dirty="0">
                <a:solidFill>
                  <a:schemeClr val="dk1"/>
                </a:solidFill>
              </a:rPr>
              <a:t>Esports Skills, Strategies and Analysis </a:t>
            </a:r>
            <a:endParaRPr sz="1500">
              <a:solidFill>
                <a:schemeClr val="dk1"/>
              </a:solidFill>
            </a:endParaRPr>
          </a:p>
          <a:p>
            <a:pPr marL="285750" indent="-266700">
              <a:lnSpc>
                <a:spcPct val="110000"/>
              </a:lnSpc>
              <a:buClr>
                <a:schemeClr val="dk1"/>
              </a:buClr>
              <a:buSzPts val="1700"/>
              <a:buChar char="•"/>
            </a:pPr>
            <a:r>
              <a:rPr lang="en-GB" sz="1700" b="1" dirty="0">
                <a:solidFill>
                  <a:schemeClr val="dk1"/>
                </a:solidFill>
              </a:rPr>
              <a:t>Unit 3: </a:t>
            </a:r>
            <a:r>
              <a:rPr lang="en-GB" sz="1700" dirty="0">
                <a:solidFill>
                  <a:schemeClr val="dk1"/>
                </a:solidFill>
              </a:rPr>
              <a:t>Enterprise and Entrepreneurship in the Esports Industry </a:t>
            </a:r>
            <a:endParaRPr sz="1500">
              <a:solidFill>
                <a:schemeClr val="dk1"/>
              </a:solidFill>
            </a:endParaRPr>
          </a:p>
          <a:p>
            <a:pPr marL="285750" indent="-266700">
              <a:lnSpc>
                <a:spcPct val="110000"/>
              </a:lnSpc>
              <a:buClr>
                <a:schemeClr val="dk1"/>
              </a:buClr>
              <a:buSzPts val="1700"/>
              <a:buChar char="•"/>
            </a:pPr>
            <a:r>
              <a:rPr lang="en-GB" sz="1700" b="1" dirty="0">
                <a:solidFill>
                  <a:schemeClr val="dk1"/>
                </a:solidFill>
              </a:rPr>
              <a:t>Unit 4:</a:t>
            </a:r>
            <a:r>
              <a:rPr lang="en-GB" sz="1700" dirty="0">
                <a:solidFill>
                  <a:schemeClr val="dk1"/>
                </a:solidFill>
              </a:rPr>
              <a:t> Health, Wellbeing and Fitness for Esports Players </a:t>
            </a:r>
            <a:endParaRPr sz="1500">
              <a:solidFill>
                <a:schemeClr val="dk1"/>
              </a:solidFill>
            </a:endParaRPr>
          </a:p>
          <a:p>
            <a:pPr marL="285750" lvl="0" indent="-266700" algn="l" rtl="0">
              <a:lnSpc>
                <a:spcPct val="110000"/>
              </a:lnSpc>
              <a:spcBef>
                <a:spcPts val="0"/>
              </a:spcBef>
              <a:spcAft>
                <a:spcPts val="0"/>
              </a:spcAft>
              <a:buClr>
                <a:schemeClr val="dk1"/>
              </a:buClr>
              <a:buSzPts val="1700"/>
              <a:buChar char="•"/>
            </a:pPr>
            <a:r>
              <a:rPr lang="en-GB" sz="1700" b="1" dirty="0">
                <a:solidFill>
                  <a:schemeClr val="dk1"/>
                </a:solidFill>
              </a:rPr>
              <a:t>Unit 5: </a:t>
            </a:r>
            <a:r>
              <a:rPr lang="en-GB" sz="1700" dirty="0">
                <a:solidFill>
                  <a:schemeClr val="dk1"/>
                </a:solidFill>
              </a:rPr>
              <a:t>Esports Events</a:t>
            </a:r>
            <a:endParaRPr sz="1500" dirty="0">
              <a:solidFill>
                <a:schemeClr val="dk1"/>
              </a:solidFill>
            </a:endParaRPr>
          </a:p>
          <a:p>
            <a:pPr marL="0" lvl="0" indent="0" algn="l" rtl="0">
              <a:lnSpc>
                <a:spcPct val="110000"/>
              </a:lnSpc>
              <a:spcBef>
                <a:spcPts val="0"/>
              </a:spcBef>
              <a:spcAft>
                <a:spcPts val="0"/>
              </a:spcAft>
              <a:buClr>
                <a:srgbClr val="000000"/>
              </a:buClr>
              <a:buSzPts val="2000"/>
              <a:buNone/>
            </a:pPr>
            <a:endParaRPr sz="2000" b="1"/>
          </a:p>
          <a:p>
            <a:pPr marL="0" lvl="0" indent="0" algn="l" rtl="0">
              <a:lnSpc>
                <a:spcPct val="110000"/>
              </a:lnSpc>
              <a:spcBef>
                <a:spcPts val="0"/>
              </a:spcBef>
              <a:spcAft>
                <a:spcPts val="0"/>
              </a:spcAft>
              <a:buClr>
                <a:srgbClr val="000000"/>
              </a:buClr>
              <a:buSzPts val="2000"/>
              <a:buNone/>
            </a:pPr>
            <a:endParaRPr sz="2000" b="1"/>
          </a:p>
        </p:txBody>
      </p:sp>
      <p:pic>
        <p:nvPicPr>
          <p:cNvPr id="342" name="Google Shape;342;p48"/>
          <p:cNvPicPr preferRelativeResize="0"/>
          <p:nvPr/>
        </p:nvPicPr>
        <p:blipFill rotWithShape="1">
          <a:blip r:embed="rId4">
            <a:alphaModFix/>
          </a:blip>
          <a:srcRect/>
          <a:stretch/>
        </p:blipFill>
        <p:spPr>
          <a:xfrm>
            <a:off x="8381391" y="3081732"/>
            <a:ext cx="3632768" cy="36335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Additional details</a:t>
            </a:r>
            <a:endParaRPr/>
          </a:p>
        </p:txBody>
      </p:sp>
      <p:sp>
        <p:nvSpPr>
          <p:cNvPr id="348" name="Google Shape;348;p49"/>
          <p:cNvSpPr txBox="1">
            <a:spLocks noGrp="1"/>
          </p:cNvSpPr>
          <p:nvPr>
            <p:ph type="body" idx="1"/>
          </p:nvPr>
        </p:nvSpPr>
        <p:spPr>
          <a:xfrm>
            <a:off x="623900" y="1062588"/>
            <a:ext cx="7924817" cy="4907337"/>
          </a:xfrm>
          <a:prstGeom prst="rect">
            <a:avLst/>
          </a:prstGeom>
          <a:noFill/>
          <a:ln>
            <a:noFill/>
          </a:ln>
        </p:spPr>
        <p:txBody>
          <a:bodyPr spcFirstLastPara="1" wrap="square" lIns="0" tIns="0" rIns="0" bIns="0" anchor="t" anchorCtr="0">
            <a:noAutofit/>
          </a:bodyPr>
          <a:lstStyle/>
          <a:p>
            <a:pPr marL="0" indent="0">
              <a:lnSpc>
                <a:spcPct val="110000"/>
              </a:lnSpc>
              <a:buSzPts val="2000"/>
            </a:pPr>
            <a:r>
              <a:rPr lang="en-GB" sz="1700" b="1" dirty="0"/>
              <a:t>Approval to run </a:t>
            </a:r>
            <a:endParaRPr lang="en-US" sz="1500" dirty="0"/>
          </a:p>
          <a:p>
            <a:pPr marL="0" indent="0">
              <a:lnSpc>
                <a:spcPct val="110000"/>
              </a:lnSpc>
              <a:buSzPts val="2000"/>
            </a:pPr>
            <a:r>
              <a:rPr lang="en-GB" sz="1700" dirty="0"/>
              <a:t>Complete the form as there is no auto approval. </a:t>
            </a:r>
            <a:endParaRPr lang="en-GB" sz="1700" dirty="0">
              <a:solidFill>
                <a:schemeClr val="accent3"/>
              </a:solidFill>
            </a:endParaRPr>
          </a:p>
          <a:p>
            <a:pPr marL="0" indent="0">
              <a:lnSpc>
                <a:spcPct val="110000"/>
              </a:lnSpc>
              <a:buSzPts val="2000"/>
            </a:pPr>
            <a:r>
              <a:rPr lang="en-GB" sz="1700" dirty="0">
                <a:hlinkClick r:id="rId3"/>
              </a:rPr>
              <a:t>Resource checklist</a:t>
            </a:r>
            <a:endParaRPr lang="en-GB" sz="1700" dirty="0"/>
          </a:p>
          <a:p>
            <a:pPr marL="0" indent="0">
              <a:lnSpc>
                <a:spcPct val="110000"/>
              </a:lnSpc>
              <a:buSzPts val="2000"/>
            </a:pPr>
            <a:r>
              <a:rPr lang="en-GB" sz="1700" dirty="0">
                <a:hlinkClick r:id="rId4"/>
              </a:rPr>
              <a:t>Physical resource requirements</a:t>
            </a:r>
            <a:endParaRPr lang="en-GB" sz="1700" dirty="0"/>
          </a:p>
          <a:p>
            <a:pPr marL="0" indent="0">
              <a:lnSpc>
                <a:spcPct val="110000"/>
              </a:lnSpc>
              <a:buSzPts val="2000"/>
            </a:pPr>
            <a:r>
              <a:rPr lang="en-GB" sz="1700" dirty="0">
                <a:hlinkClick r:id="rId5"/>
              </a:rPr>
              <a:t>Centre requirements</a:t>
            </a:r>
            <a:endParaRPr lang="en-GB" sz="1700" dirty="0"/>
          </a:p>
          <a:p>
            <a:pPr marL="0" indent="0">
              <a:lnSpc>
                <a:spcPct val="110000"/>
              </a:lnSpc>
              <a:buSzPts val="2000"/>
            </a:pPr>
            <a:endParaRPr lang="en-GB" sz="1700" dirty="0"/>
          </a:p>
          <a:p>
            <a:pPr marL="0" lvl="0" indent="0" algn="l" rtl="0">
              <a:lnSpc>
                <a:spcPct val="110000"/>
              </a:lnSpc>
              <a:spcBef>
                <a:spcPts val="0"/>
              </a:spcBef>
              <a:spcAft>
                <a:spcPts val="0"/>
              </a:spcAft>
              <a:buClr>
                <a:srgbClr val="000000"/>
              </a:buClr>
              <a:buSzPts val="2000"/>
              <a:buNone/>
            </a:pPr>
            <a:r>
              <a:rPr lang="en-GB" sz="1700" b="1" dirty="0"/>
              <a:t>CPD for teachers</a:t>
            </a:r>
            <a:endParaRPr sz="1700" b="1" dirty="0"/>
          </a:p>
          <a:p>
            <a:pPr marL="0" indent="0">
              <a:lnSpc>
                <a:spcPct val="110000"/>
              </a:lnSpc>
              <a:buSzPts val="2000"/>
            </a:pPr>
            <a:r>
              <a:rPr lang="en-GB" sz="1700" dirty="0"/>
              <a:t>There will be CPD for teachers prior to delivery and during delivery of the qualifications to support the teaching and learning. </a:t>
            </a:r>
            <a:endParaRPr sz="1700" dirty="0"/>
          </a:p>
          <a:p>
            <a:pPr marL="0" lvl="0" indent="0" algn="l" rtl="0">
              <a:lnSpc>
                <a:spcPct val="110000"/>
              </a:lnSpc>
              <a:spcBef>
                <a:spcPts val="0"/>
              </a:spcBef>
              <a:spcAft>
                <a:spcPts val="0"/>
              </a:spcAft>
              <a:buClr>
                <a:srgbClr val="000000"/>
              </a:buClr>
              <a:buSzPts val="2000"/>
              <a:buNone/>
            </a:pPr>
            <a:endParaRPr sz="1700"/>
          </a:p>
          <a:p>
            <a:pPr marL="0" indent="0">
              <a:lnSpc>
                <a:spcPct val="110000"/>
              </a:lnSpc>
              <a:buSzPts val="2000"/>
            </a:pPr>
            <a:r>
              <a:rPr lang="en-GB" sz="1700" b="1" dirty="0"/>
              <a:t>First teaching </a:t>
            </a:r>
            <a:endParaRPr sz="1500"/>
          </a:p>
          <a:p>
            <a:pPr marL="0" lvl="0" indent="0" algn="l" rtl="0">
              <a:lnSpc>
                <a:spcPct val="110000"/>
              </a:lnSpc>
              <a:spcBef>
                <a:spcPts val="0"/>
              </a:spcBef>
              <a:spcAft>
                <a:spcPts val="0"/>
              </a:spcAft>
              <a:buClr>
                <a:srgbClr val="000000"/>
              </a:buClr>
              <a:buSzPts val="2000"/>
              <a:buNone/>
            </a:pPr>
            <a:r>
              <a:rPr lang="en-GB" sz="1700" dirty="0"/>
              <a:t>September 2020</a:t>
            </a:r>
            <a:endParaRPr sz="1700" dirty="0"/>
          </a:p>
          <a:p>
            <a:pPr marL="0" lvl="0" indent="0" algn="l" rtl="0">
              <a:lnSpc>
                <a:spcPct val="110000"/>
              </a:lnSpc>
              <a:spcBef>
                <a:spcPts val="0"/>
              </a:spcBef>
              <a:spcAft>
                <a:spcPts val="0"/>
              </a:spcAft>
              <a:buClr>
                <a:srgbClr val="000000"/>
              </a:buClr>
              <a:buSzPts val="2000"/>
              <a:buNone/>
            </a:pPr>
            <a:endParaRPr sz="1700" b="1"/>
          </a:p>
          <a:p>
            <a:pPr marL="0" lvl="0" indent="0" algn="l" rtl="0">
              <a:lnSpc>
                <a:spcPct val="110000"/>
              </a:lnSpc>
              <a:spcBef>
                <a:spcPts val="0"/>
              </a:spcBef>
              <a:spcAft>
                <a:spcPts val="0"/>
              </a:spcAft>
              <a:buClr>
                <a:srgbClr val="000000"/>
              </a:buClr>
              <a:buSzPts val="2000"/>
              <a:buNone/>
            </a:pPr>
            <a:r>
              <a:rPr lang="en-GB" sz="1700" b="1" dirty="0"/>
              <a:t>Funding</a:t>
            </a:r>
            <a:endParaRPr sz="1500" dirty="0"/>
          </a:p>
          <a:p>
            <a:pPr marL="0" indent="0">
              <a:lnSpc>
                <a:spcPct val="110000"/>
              </a:lnSpc>
              <a:buSzPts val="2000"/>
            </a:pPr>
            <a:r>
              <a:rPr lang="en-GB" sz="1700" dirty="0"/>
              <a:t>These qualifications have been APPROVED for ESFA  funding </a:t>
            </a:r>
            <a:endParaRPr sz="1700"/>
          </a:p>
          <a:p>
            <a:pPr marL="0" lvl="0" indent="0" algn="l" rtl="0">
              <a:lnSpc>
                <a:spcPct val="110000"/>
              </a:lnSpc>
              <a:spcBef>
                <a:spcPts val="0"/>
              </a:spcBef>
              <a:spcAft>
                <a:spcPts val="0"/>
              </a:spcAft>
              <a:buClr>
                <a:srgbClr val="000000"/>
              </a:buClr>
              <a:buSzPts val="2000"/>
              <a:buNone/>
            </a:pPr>
            <a:r>
              <a:rPr lang="en-GB" sz="1700" dirty="0"/>
              <a:t>Confirmation for Wales, Nth Ireland and Scotland tbc</a:t>
            </a:r>
            <a:endParaRPr sz="1700" dirty="0"/>
          </a:p>
          <a:p>
            <a:pPr marL="0" lvl="0" indent="0" algn="l" rtl="0">
              <a:lnSpc>
                <a:spcPct val="110000"/>
              </a:lnSpc>
              <a:spcBef>
                <a:spcPts val="0"/>
              </a:spcBef>
              <a:spcAft>
                <a:spcPts val="0"/>
              </a:spcAft>
              <a:buClr>
                <a:srgbClr val="000000"/>
              </a:buClr>
              <a:buSzPts val="2000"/>
              <a:buNone/>
            </a:pPr>
            <a:r>
              <a:rPr lang="en-GB" sz="1700" u="sng" dirty="0">
                <a:solidFill>
                  <a:schemeClr val="hlink"/>
                </a:solidFill>
              </a:rPr>
              <a:t>Here</a:t>
            </a:r>
            <a:r>
              <a:rPr lang="en-GB" sz="1700" dirty="0"/>
              <a:t> is the link to the website</a:t>
            </a:r>
            <a:endParaRPr sz="1500" dirty="0"/>
          </a:p>
          <a:p>
            <a:pPr marL="0" lvl="0" indent="0" algn="l" rtl="0">
              <a:lnSpc>
                <a:spcPct val="110000"/>
              </a:lnSpc>
              <a:spcBef>
                <a:spcPts val="0"/>
              </a:spcBef>
              <a:spcAft>
                <a:spcPts val="0"/>
              </a:spcAft>
              <a:buClr>
                <a:srgbClr val="000000"/>
              </a:buClr>
              <a:buSzPts val="2000"/>
              <a:buNone/>
            </a:pPr>
            <a:endParaRPr sz="1700"/>
          </a:p>
          <a:p>
            <a:pPr marL="0" lvl="0" indent="0" algn="l" rtl="0">
              <a:lnSpc>
                <a:spcPct val="110000"/>
              </a:lnSpc>
              <a:spcBef>
                <a:spcPts val="0"/>
              </a:spcBef>
              <a:spcAft>
                <a:spcPts val="0"/>
              </a:spcAft>
              <a:buClr>
                <a:srgbClr val="000000"/>
              </a:buClr>
              <a:buSzPts val="2000"/>
              <a:buNone/>
            </a:pPr>
            <a:endParaRPr sz="1700"/>
          </a:p>
        </p:txBody>
      </p:sp>
      <p:pic>
        <p:nvPicPr>
          <p:cNvPr id="349" name="Google Shape;349;p49" descr="A picture containing object&#10;&#10;Description automatically generated"/>
          <p:cNvPicPr preferRelativeResize="0"/>
          <p:nvPr/>
        </p:nvPicPr>
        <p:blipFill rotWithShape="1">
          <a:blip r:embed="rId6">
            <a:alphaModFix/>
          </a:blip>
          <a:srcRect/>
          <a:stretch/>
        </p:blipFill>
        <p:spPr>
          <a:xfrm>
            <a:off x="8237621" y="1451810"/>
            <a:ext cx="3954379" cy="39543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Support resources</a:t>
            </a:r>
            <a:endParaRPr/>
          </a:p>
        </p:txBody>
      </p:sp>
      <p:sp>
        <p:nvSpPr>
          <p:cNvPr id="355" name="Google Shape;355;p50"/>
          <p:cNvSpPr txBox="1">
            <a:spLocks noGrp="1"/>
          </p:cNvSpPr>
          <p:nvPr>
            <p:ph type="body" idx="1"/>
          </p:nvPr>
        </p:nvSpPr>
        <p:spPr>
          <a:xfrm>
            <a:off x="623889" y="1704976"/>
            <a:ext cx="8888102" cy="3171825"/>
          </a:xfrm>
          <a:prstGeom prst="rect">
            <a:avLst/>
          </a:prstGeom>
          <a:noFill/>
          <a:ln>
            <a:noFill/>
          </a:ln>
        </p:spPr>
        <p:txBody>
          <a:bodyPr spcFirstLastPara="1" wrap="square" lIns="0" tIns="0" rIns="0" bIns="0" anchor="t" anchorCtr="0">
            <a:noAutofit/>
          </a:bodyPr>
          <a:lstStyle/>
          <a:p>
            <a:pPr marL="285750" indent="-285750">
              <a:lnSpc>
                <a:spcPct val="110000"/>
              </a:lnSpc>
              <a:buSzPts val="2000"/>
              <a:buFont typeface="Arial"/>
              <a:buChar char="•"/>
            </a:pPr>
            <a:r>
              <a:rPr lang="en-GB" sz="2000" dirty="0"/>
              <a:t>There are </a:t>
            </a:r>
            <a:r>
              <a:rPr lang="en-GB" sz="2000" b="1" dirty="0"/>
              <a:t>a number of free resources </a:t>
            </a:r>
            <a:r>
              <a:rPr lang="en-GB" sz="2000" dirty="0"/>
              <a:t>available to teachers which will include AABs for all mandatory units and some optional units.</a:t>
            </a:r>
            <a:endParaRPr dirty="0"/>
          </a:p>
          <a:p>
            <a:pPr marL="285750" indent="-285750">
              <a:lnSpc>
                <a:spcPct val="110000"/>
              </a:lnSpc>
              <a:buSzPts val="2000"/>
              <a:buFont typeface="Arial"/>
              <a:buChar char="•"/>
            </a:pPr>
            <a:r>
              <a:rPr lang="en-GB" sz="2000" dirty="0"/>
              <a:t>Delivery guides will be provided for each qualification size. </a:t>
            </a:r>
            <a:endParaRPr/>
          </a:p>
          <a:p>
            <a:pPr marL="285750" lvl="0" indent="-285750" algn="l" rtl="0">
              <a:lnSpc>
                <a:spcPct val="110000"/>
              </a:lnSpc>
              <a:spcBef>
                <a:spcPts val="0"/>
              </a:spcBef>
              <a:spcAft>
                <a:spcPts val="0"/>
              </a:spcAft>
              <a:buClr>
                <a:srgbClr val="000000"/>
              </a:buClr>
              <a:buSzPts val="2000"/>
              <a:buFont typeface="Arial"/>
              <a:buChar char="•"/>
            </a:pPr>
            <a:r>
              <a:rPr lang="en-GB" sz="2000" dirty="0"/>
              <a:t>Digital support is also intended to be developed.</a:t>
            </a:r>
            <a:endParaRPr dirty="0"/>
          </a:p>
          <a:p>
            <a:pPr marL="285750" lvl="0" indent="-285750" algn="l" rtl="0">
              <a:lnSpc>
                <a:spcPct val="110000"/>
              </a:lnSpc>
              <a:spcBef>
                <a:spcPts val="0"/>
              </a:spcBef>
              <a:spcAft>
                <a:spcPts val="0"/>
              </a:spcAft>
              <a:buClr>
                <a:srgbClr val="000000"/>
              </a:buClr>
              <a:buSzPts val="2000"/>
              <a:buFont typeface="Arial"/>
              <a:buChar char="•"/>
            </a:pPr>
            <a:r>
              <a:rPr lang="en-GB" sz="2000" dirty="0"/>
              <a:t>The </a:t>
            </a:r>
            <a:r>
              <a:rPr lang="en-GB" sz="2000" b="1" dirty="0"/>
              <a:t>British Esports Association </a:t>
            </a:r>
            <a:r>
              <a:rPr lang="en-GB" sz="2000" dirty="0"/>
              <a:t>will endorse these resources.</a:t>
            </a:r>
            <a:endParaRPr dirty="0"/>
          </a:p>
          <a:p>
            <a:pPr marL="285750" lvl="0" indent="-158750" algn="l" rtl="0">
              <a:lnSpc>
                <a:spcPct val="110000"/>
              </a:lnSpc>
              <a:spcBef>
                <a:spcPts val="0"/>
              </a:spcBef>
              <a:spcAft>
                <a:spcPts val="0"/>
              </a:spcAft>
              <a:buClr>
                <a:srgbClr val="000000"/>
              </a:buClr>
              <a:buSzPts val="2000"/>
              <a:buFont typeface="Arial"/>
              <a:buNone/>
            </a:pPr>
            <a:endParaRPr sz="2000"/>
          </a:p>
          <a:p>
            <a:pPr marL="0" lvl="0" indent="0" algn="l" rtl="0">
              <a:lnSpc>
                <a:spcPct val="110000"/>
              </a:lnSpc>
              <a:spcBef>
                <a:spcPts val="0"/>
              </a:spcBef>
              <a:spcAft>
                <a:spcPts val="0"/>
              </a:spcAft>
              <a:buClr>
                <a:srgbClr val="000000"/>
              </a:buClr>
              <a:buSzPts val="2000"/>
              <a:buNone/>
            </a:pPr>
            <a:r>
              <a:rPr lang="en-GB" sz="2000" dirty="0"/>
              <a:t>FAQs to come and will be circulated when available.</a:t>
            </a:r>
            <a:endParaRPr dirty="0"/>
          </a:p>
        </p:txBody>
      </p:sp>
      <p:pic>
        <p:nvPicPr>
          <p:cNvPr id="356" name="Google Shape;356;p50" descr="A close up of a sign&#10;&#10;Description automatically generated"/>
          <p:cNvPicPr preferRelativeResize="0"/>
          <p:nvPr/>
        </p:nvPicPr>
        <p:blipFill rotWithShape="1">
          <a:blip r:embed="rId3">
            <a:alphaModFix/>
          </a:blip>
          <a:srcRect/>
          <a:stretch/>
        </p:blipFill>
        <p:spPr>
          <a:xfrm>
            <a:off x="7631054" y="2678526"/>
            <a:ext cx="3761874" cy="3761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a:spLocks noGrp="1"/>
          </p:cNvSpPr>
          <p:nvPr>
            <p:ph type="title"/>
          </p:nvPr>
        </p:nvSpPr>
        <p:spPr>
          <a:xfrm>
            <a:off x="623888" y="417600"/>
            <a:ext cx="10944300" cy="1096800"/>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Further developments</a:t>
            </a:r>
            <a:endParaRPr/>
          </a:p>
        </p:txBody>
      </p:sp>
      <p:sp>
        <p:nvSpPr>
          <p:cNvPr id="362" name="Google Shape;362;p51"/>
          <p:cNvSpPr txBox="1">
            <a:spLocks noGrp="1"/>
          </p:cNvSpPr>
          <p:nvPr>
            <p:ph type="body" idx="1"/>
          </p:nvPr>
        </p:nvSpPr>
        <p:spPr>
          <a:xfrm>
            <a:off x="623900" y="1514400"/>
            <a:ext cx="8888100" cy="45135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sz="2000" b="1"/>
              <a:t>Development of Level 2 Technicals in Esports are developed and submitted for approval for funding</a:t>
            </a:r>
            <a:endParaRPr sz="2000" b="1"/>
          </a:p>
          <a:p>
            <a:pPr marL="0" lvl="0" indent="0" algn="l" rtl="0">
              <a:lnSpc>
                <a:spcPct val="110000"/>
              </a:lnSpc>
              <a:spcBef>
                <a:spcPts val="0"/>
              </a:spcBef>
              <a:spcAft>
                <a:spcPts val="0"/>
              </a:spcAft>
              <a:buNone/>
            </a:pPr>
            <a:r>
              <a:rPr lang="en-GB" sz="2000" dirty="0">
                <a:hlinkClick r:id="rId3"/>
              </a:rPr>
              <a:t>Link is here</a:t>
            </a:r>
            <a:endParaRPr sz="2000"/>
          </a:p>
          <a:p>
            <a:pPr marL="0" lvl="0" indent="0" algn="l" rtl="0">
              <a:lnSpc>
                <a:spcPct val="110000"/>
              </a:lnSpc>
              <a:spcBef>
                <a:spcPts val="0"/>
              </a:spcBef>
              <a:spcAft>
                <a:spcPts val="0"/>
              </a:spcAft>
              <a:buNone/>
            </a:pPr>
            <a:endParaRPr sz="2000" b="1"/>
          </a:p>
          <a:p>
            <a:pPr marL="0" lvl="0" indent="0" algn="l" rtl="0">
              <a:lnSpc>
                <a:spcPct val="110000"/>
              </a:lnSpc>
              <a:spcBef>
                <a:spcPts val="0"/>
              </a:spcBef>
              <a:spcAft>
                <a:spcPts val="0"/>
              </a:spcAft>
              <a:buNone/>
            </a:pPr>
            <a:r>
              <a:rPr lang="en-GB" sz="2000" b="1"/>
              <a:t>Sizes</a:t>
            </a:r>
            <a:endParaRPr sz="2000" b="1"/>
          </a:p>
          <a:p>
            <a:pPr marL="0" lvl="0" indent="0" algn="l" rtl="0">
              <a:lnSpc>
                <a:spcPct val="110000"/>
              </a:lnSpc>
              <a:spcBef>
                <a:spcPts val="0"/>
              </a:spcBef>
              <a:spcAft>
                <a:spcPts val="0"/>
              </a:spcAft>
              <a:buNone/>
            </a:pPr>
            <a:r>
              <a:rPr lang="en-GB" sz="2000"/>
              <a:t>120 glh</a:t>
            </a:r>
            <a:endParaRPr sz="2000"/>
          </a:p>
          <a:p>
            <a:pPr marL="0" lvl="0" indent="0" algn="l" rtl="0">
              <a:lnSpc>
                <a:spcPct val="110000"/>
              </a:lnSpc>
              <a:spcBef>
                <a:spcPts val="0"/>
              </a:spcBef>
              <a:spcAft>
                <a:spcPts val="0"/>
              </a:spcAft>
              <a:buNone/>
            </a:pPr>
            <a:r>
              <a:rPr lang="en-GB" sz="2000"/>
              <a:t>240 glh</a:t>
            </a:r>
            <a:endParaRPr sz="2000"/>
          </a:p>
          <a:p>
            <a:pPr marL="0" lvl="0" indent="0" algn="l" rtl="0">
              <a:lnSpc>
                <a:spcPct val="110000"/>
              </a:lnSpc>
              <a:spcBef>
                <a:spcPts val="0"/>
              </a:spcBef>
              <a:spcAft>
                <a:spcPts val="0"/>
              </a:spcAft>
              <a:buNone/>
            </a:pPr>
            <a:r>
              <a:rPr lang="en-GB" sz="2000"/>
              <a:t>360 glh</a:t>
            </a:r>
            <a:endParaRPr sz="2000"/>
          </a:p>
          <a:p>
            <a:pPr marL="0" lvl="0" indent="0" algn="l" rtl="0">
              <a:lnSpc>
                <a:spcPct val="110000"/>
              </a:lnSpc>
              <a:spcBef>
                <a:spcPts val="0"/>
              </a:spcBef>
              <a:spcAft>
                <a:spcPts val="0"/>
              </a:spcAft>
              <a:buNone/>
            </a:pPr>
            <a:br>
              <a:rPr lang="en-GB" sz="2000"/>
            </a:br>
            <a:r>
              <a:rPr lang="en-GB" sz="2000" b="1"/>
              <a:t>Internally assessment  only</a:t>
            </a:r>
            <a:endParaRPr sz="2000"/>
          </a:p>
          <a:p>
            <a:pPr marL="0" lvl="0" indent="0" algn="l" rtl="0">
              <a:lnSpc>
                <a:spcPct val="110000"/>
              </a:lnSpc>
              <a:spcBef>
                <a:spcPts val="0"/>
              </a:spcBef>
              <a:spcAft>
                <a:spcPts val="0"/>
              </a:spcAft>
              <a:buNone/>
            </a:pPr>
            <a:endParaRPr sz="2000"/>
          </a:p>
          <a:p>
            <a:pPr marL="0" lvl="0" indent="0" algn="l" rtl="0">
              <a:lnSpc>
                <a:spcPct val="110000"/>
              </a:lnSpc>
              <a:spcBef>
                <a:spcPts val="0"/>
              </a:spcBef>
              <a:spcAft>
                <a:spcPts val="0"/>
              </a:spcAft>
              <a:buNone/>
            </a:pPr>
            <a:r>
              <a:rPr lang="en-GB" sz="2000" b="1"/>
              <a:t>Entry and L1 Esports </a:t>
            </a:r>
            <a:endParaRPr sz="2000" b="1"/>
          </a:p>
          <a:p>
            <a:pPr marL="0" lvl="0" indent="0" algn="l" rtl="0">
              <a:lnSpc>
                <a:spcPct val="110000"/>
              </a:lnSpc>
              <a:spcBef>
                <a:spcPts val="0"/>
              </a:spcBef>
              <a:spcAft>
                <a:spcPts val="0"/>
              </a:spcAft>
              <a:buNone/>
            </a:pPr>
            <a:r>
              <a:rPr lang="en-GB" sz="2000"/>
              <a:t>It is being written for additional units for learners</a:t>
            </a:r>
            <a:endParaRPr sz="2000"/>
          </a:p>
        </p:txBody>
      </p:sp>
      <p:pic>
        <p:nvPicPr>
          <p:cNvPr id="363" name="Google Shape;363;p51" descr="A close up of a sign&#10;&#10;Description automatically generated"/>
          <p:cNvPicPr preferRelativeResize="0"/>
          <p:nvPr/>
        </p:nvPicPr>
        <p:blipFill rotWithShape="1">
          <a:blip r:embed="rId4">
            <a:alphaModFix/>
          </a:blip>
          <a:srcRect/>
          <a:stretch/>
        </p:blipFill>
        <p:spPr>
          <a:xfrm>
            <a:off x="7631054" y="2678526"/>
            <a:ext cx="3761875" cy="3761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sldNum" idx="4294967295"/>
          </p:nvPr>
        </p:nvSpPr>
        <p:spPr>
          <a:xfrm>
            <a:off x="12025313" y="6516688"/>
            <a:ext cx="166687" cy="1095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18</a:t>
            </a:fld>
            <a:endParaRPr/>
          </a:p>
        </p:txBody>
      </p:sp>
      <p:sp>
        <p:nvSpPr>
          <p:cNvPr id="369" name="Google Shape;369;p52"/>
          <p:cNvSpPr txBox="1">
            <a:spLocks noGrp="1"/>
          </p:cNvSpPr>
          <p:nvPr>
            <p:ph type="ftr" idx="4294967295"/>
          </p:nvPr>
        </p:nvSpPr>
        <p:spPr>
          <a:xfrm>
            <a:off x="9801225" y="6516688"/>
            <a:ext cx="2390775" cy="1095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GB"/>
              <a:t>Presentation Title Arial Bold 7 pt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p>
            <a:pPr marL="0" lvl="0" indent="0" algn="ctr" rtl="0">
              <a:lnSpc>
                <a:spcPct val="105882"/>
              </a:lnSpc>
              <a:spcBef>
                <a:spcPts val="0"/>
              </a:spcBef>
              <a:spcAft>
                <a:spcPts val="0"/>
              </a:spcAft>
              <a:buClr>
                <a:schemeClr val="dk2"/>
              </a:buClr>
              <a:buSzPts val="3400"/>
              <a:buFont typeface="Times New Roman"/>
              <a:buNone/>
            </a:pPr>
            <a:r>
              <a:rPr lang="en-GB"/>
              <a:t>What is esports?</a:t>
            </a:r>
            <a:endParaRPr/>
          </a:p>
        </p:txBody>
      </p:sp>
      <p:sp>
        <p:nvSpPr>
          <p:cNvPr id="256" name="Google Shape;256;p35"/>
          <p:cNvSpPr txBox="1">
            <a:spLocks noGrp="1"/>
          </p:cNvSpPr>
          <p:nvPr>
            <p:ph type="sldNum" idx="4294967295"/>
          </p:nvPr>
        </p:nvSpPr>
        <p:spPr>
          <a:xfrm>
            <a:off x="12025313" y="6516688"/>
            <a:ext cx="166687" cy="1095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300038" y="115025"/>
            <a:ext cx="10944300" cy="1096800"/>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HOW TO SPELL IT -  ALWAYS</a:t>
            </a:r>
            <a:endParaRPr/>
          </a:p>
        </p:txBody>
      </p:sp>
      <p:sp>
        <p:nvSpPr>
          <p:cNvPr id="262" name="Google Shape;262;p36"/>
          <p:cNvSpPr txBox="1">
            <a:spLocks noGrp="1"/>
          </p:cNvSpPr>
          <p:nvPr>
            <p:ph type="body" idx="1"/>
          </p:nvPr>
        </p:nvSpPr>
        <p:spPr>
          <a:xfrm>
            <a:off x="623889" y="1211826"/>
            <a:ext cx="8888100" cy="3171900"/>
          </a:xfrm>
          <a:prstGeom prst="rect">
            <a:avLst/>
          </a:prstGeom>
          <a:noFill/>
          <a:ln>
            <a:noFill/>
          </a:ln>
        </p:spPr>
        <p:txBody>
          <a:bodyPr spcFirstLastPara="1" wrap="square" lIns="0" tIns="0" rIns="0" bIns="0" anchor="t" anchorCtr="0">
            <a:noAutofit/>
          </a:bodyPr>
          <a:lstStyle/>
          <a:p>
            <a:pPr marL="0" lvl="0" indent="0" algn="l" rtl="0">
              <a:lnSpc>
                <a:spcPct val="119000"/>
              </a:lnSpc>
              <a:spcBef>
                <a:spcPts val="0"/>
              </a:spcBef>
              <a:spcAft>
                <a:spcPts val="0"/>
              </a:spcAft>
              <a:buClr>
                <a:schemeClr val="dk1"/>
              </a:buClr>
              <a:buSzPts val="1100"/>
              <a:buNone/>
            </a:pPr>
            <a:r>
              <a:rPr lang="en-GB" sz="3600" b="1">
                <a:solidFill>
                  <a:srgbClr val="FF0000"/>
                </a:solidFill>
              </a:rPr>
              <a:t>It's "</a:t>
            </a:r>
            <a:r>
              <a:rPr lang="en-GB" sz="3600" b="1" u="sng">
                <a:solidFill>
                  <a:srgbClr val="FF0000"/>
                </a:solidFill>
              </a:rPr>
              <a:t>esports</a:t>
            </a:r>
            <a:r>
              <a:rPr lang="en-GB" sz="3600" b="1">
                <a:solidFill>
                  <a:srgbClr val="FF0000"/>
                </a:solidFill>
              </a:rPr>
              <a:t>" folks, not "e-sports" or "eSports," and that's final.</a:t>
            </a:r>
            <a:endParaRPr sz="3600" b="1">
              <a:solidFill>
                <a:srgbClr val="FF0000"/>
              </a:solidFill>
            </a:endParaRPr>
          </a:p>
          <a:p>
            <a:pPr marL="0" lvl="0" indent="0" algn="l" rtl="0">
              <a:lnSpc>
                <a:spcPct val="119000"/>
              </a:lnSpc>
              <a:spcBef>
                <a:spcPts val="0"/>
              </a:spcBef>
              <a:spcAft>
                <a:spcPts val="0"/>
              </a:spcAft>
              <a:buClr>
                <a:schemeClr val="dk1"/>
              </a:buClr>
              <a:buSzPts val="1100"/>
              <a:buNone/>
            </a:pPr>
            <a:endParaRPr/>
          </a:p>
          <a:p>
            <a:pPr marL="0" lvl="0" indent="0" algn="l" rtl="0">
              <a:lnSpc>
                <a:spcPct val="119000"/>
              </a:lnSpc>
              <a:spcBef>
                <a:spcPts val="0"/>
              </a:spcBef>
              <a:spcAft>
                <a:spcPts val="0"/>
              </a:spcAft>
              <a:buClr>
                <a:schemeClr val="dk1"/>
              </a:buClr>
              <a:buSzPts val="1100"/>
              <a:buNone/>
            </a:pPr>
            <a:endParaRPr/>
          </a:p>
          <a:p>
            <a:pPr marL="0" lvl="0" indent="0" algn="l" rtl="0">
              <a:lnSpc>
                <a:spcPct val="119000"/>
              </a:lnSpc>
              <a:spcBef>
                <a:spcPts val="0"/>
              </a:spcBef>
              <a:spcAft>
                <a:spcPts val="0"/>
              </a:spcAft>
              <a:buClr>
                <a:schemeClr val="dk1"/>
              </a:buClr>
              <a:buSzPts val="1100"/>
              <a:buFont typeface="Arial"/>
              <a:buNone/>
            </a:pPr>
            <a:r>
              <a:rPr lang="en-GB" sz="2000" b="1" u="sng">
                <a:solidFill>
                  <a:schemeClr val="hlink"/>
                </a:solidFill>
                <a:hlinkClick r:id="rId3"/>
              </a:rPr>
              <a:t>Why the Associated Press Stylebook went with esports, not eSports</a:t>
            </a:r>
            <a:endParaRPr sz="2000" b="1" u="sng">
              <a:solidFill>
                <a:srgbClr val="4A86E8"/>
              </a:solidFill>
            </a:endParaRPr>
          </a:p>
          <a:p>
            <a:pPr marL="0" lvl="0" indent="0" algn="l" rtl="0">
              <a:lnSpc>
                <a:spcPct val="110000"/>
              </a:lnSpc>
              <a:spcBef>
                <a:spcPts val="0"/>
              </a:spcBef>
              <a:spcAft>
                <a:spcPts val="0"/>
              </a:spcAft>
              <a:buClr>
                <a:schemeClr val="dk1"/>
              </a:buClr>
              <a:buSzPts val="2000"/>
              <a:buFont typeface="Arial"/>
              <a:buNone/>
            </a:pPr>
            <a:endParaRPr sz="2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2000">
                <a:solidFill>
                  <a:schemeClr val="dk1"/>
                </a:solidFill>
              </a:rPr>
              <a:t>Esports is the 2</a:t>
            </a:r>
            <a:r>
              <a:rPr lang="en-GB" sz="2000" baseline="30000">
                <a:solidFill>
                  <a:schemeClr val="dk1"/>
                </a:solidFill>
              </a:rPr>
              <a:t>nd</a:t>
            </a:r>
            <a:r>
              <a:rPr lang="en-GB" sz="2000">
                <a:solidFill>
                  <a:schemeClr val="dk1"/>
                </a:solidFill>
              </a:rPr>
              <a:t> fastest growing entertainment and media sector in the UK (21% on year) and is predicted to reach £48 million by 2022.</a:t>
            </a:r>
            <a:endParaRPr sz="2000">
              <a:solidFill>
                <a:schemeClr val="dk1"/>
              </a:solidFill>
            </a:endParaRPr>
          </a:p>
          <a:p>
            <a:pPr marL="0" lvl="0" indent="0" algn="l" rtl="0">
              <a:lnSpc>
                <a:spcPct val="110000"/>
              </a:lnSpc>
              <a:spcBef>
                <a:spcPts val="0"/>
              </a:spcBef>
              <a:spcAft>
                <a:spcPts val="0"/>
              </a:spcAft>
              <a:buClr>
                <a:srgbClr val="000000"/>
              </a:buClr>
              <a:buSzPts val="2000"/>
              <a:buNone/>
            </a:pP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623888" y="417600"/>
            <a:ext cx="10944300" cy="1096800"/>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What is esports?</a:t>
            </a:r>
            <a:endParaRPr/>
          </a:p>
        </p:txBody>
      </p:sp>
      <p:sp>
        <p:nvSpPr>
          <p:cNvPr id="268" name="Google Shape;268;p37"/>
          <p:cNvSpPr txBox="1">
            <a:spLocks noGrp="1"/>
          </p:cNvSpPr>
          <p:nvPr>
            <p:ph type="body" idx="1"/>
          </p:nvPr>
        </p:nvSpPr>
        <p:spPr>
          <a:xfrm>
            <a:off x="623900" y="1704975"/>
            <a:ext cx="10620300" cy="4518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000000"/>
              </a:buClr>
              <a:buSzPts val="2000"/>
              <a:buNone/>
            </a:pPr>
            <a:r>
              <a:rPr lang="en-GB"/>
              <a:t>Esports (electronic sports) is organised, competitive video gaming, where people play against each other online and also at spectator events in indoor arenas, usually for a cash prize.</a:t>
            </a:r>
            <a:endParaRPr/>
          </a:p>
          <a:p>
            <a:pPr marL="0" lvl="0" indent="0" algn="l" rtl="0">
              <a:lnSpc>
                <a:spcPct val="110000"/>
              </a:lnSpc>
              <a:spcBef>
                <a:spcPts val="0"/>
              </a:spcBef>
              <a:spcAft>
                <a:spcPts val="0"/>
              </a:spcAft>
              <a:buClr>
                <a:srgbClr val="000000"/>
              </a:buClr>
              <a:buSzPts val="2000"/>
              <a:buNone/>
            </a:pPr>
            <a:endParaRPr/>
          </a:p>
          <a:p>
            <a:pPr marL="0" lvl="0" indent="0" algn="l" rtl="0">
              <a:lnSpc>
                <a:spcPct val="110000"/>
              </a:lnSpc>
              <a:spcBef>
                <a:spcPts val="0"/>
              </a:spcBef>
              <a:spcAft>
                <a:spcPts val="0"/>
              </a:spcAft>
              <a:buClr>
                <a:srgbClr val="000000"/>
              </a:buClr>
              <a:buSzPts val="2000"/>
              <a:buNone/>
            </a:pPr>
            <a:r>
              <a:rPr lang="en-GB"/>
              <a:t>Esports is played by both amateurs and professionals and is inclusive. It’s open to all, regardless of gender, physical ability and so on. Esports can be played on PCs, consoles and mobiles.</a:t>
            </a:r>
            <a:endParaRPr/>
          </a:p>
          <a:p>
            <a:pPr marL="0" lvl="0" indent="0" algn="l" rtl="0">
              <a:lnSpc>
                <a:spcPct val="110000"/>
              </a:lnSpc>
              <a:spcBef>
                <a:spcPts val="0"/>
              </a:spcBef>
              <a:spcAft>
                <a:spcPts val="0"/>
              </a:spcAft>
              <a:buClr>
                <a:srgbClr val="000000"/>
              </a:buClr>
              <a:buSzPts val="2000"/>
              <a:buNone/>
            </a:pPr>
            <a:endParaRPr/>
          </a:p>
          <a:p>
            <a:pPr marL="0" lvl="0" indent="0" algn="l" rtl="0">
              <a:lnSpc>
                <a:spcPct val="110000"/>
              </a:lnSpc>
              <a:spcBef>
                <a:spcPts val="0"/>
              </a:spcBef>
              <a:spcAft>
                <a:spcPts val="0"/>
              </a:spcAft>
              <a:buClr>
                <a:srgbClr val="000000"/>
              </a:buClr>
              <a:buSzPts val="2000"/>
              <a:buNone/>
            </a:pPr>
            <a:r>
              <a:rPr lang="en-GB"/>
              <a:t>Depending on the game, the format can be 1v1, 2v2, 3v3, 4v4, 5v5, 6v6, and so on. At the top level, leading global teams and players can earn significant sums in wages and prize money each year.</a:t>
            </a:r>
            <a:endParaRPr/>
          </a:p>
          <a:p>
            <a:pPr marL="0" lvl="0" indent="0" algn="l" rtl="0">
              <a:lnSpc>
                <a:spcPct val="110000"/>
              </a:lnSpc>
              <a:spcBef>
                <a:spcPts val="0"/>
              </a:spcBef>
              <a:spcAft>
                <a:spcPts val="0"/>
              </a:spcAft>
              <a:buClr>
                <a:srgbClr val="000000"/>
              </a:buClr>
              <a:buSzPts val="2000"/>
              <a:buNone/>
            </a:pPr>
            <a:endParaRPr/>
          </a:p>
          <a:p>
            <a:pPr marL="0" lvl="0" indent="0" algn="l" rtl="0">
              <a:lnSpc>
                <a:spcPct val="110000"/>
              </a:lnSpc>
              <a:spcBef>
                <a:spcPts val="0"/>
              </a:spcBef>
              <a:spcAft>
                <a:spcPts val="0"/>
              </a:spcAft>
              <a:buClr>
                <a:srgbClr val="000000"/>
              </a:buClr>
              <a:buSzPts val="2000"/>
              <a:buNone/>
            </a:pPr>
            <a:r>
              <a:rPr lang="en-GB" b="1"/>
              <a:t>There are currently around 40 different recognised esports titles, including:</a:t>
            </a:r>
            <a:endParaRPr b="1"/>
          </a:p>
          <a:p>
            <a:pPr marL="457200" lvl="0" indent="-342900" algn="l" rtl="0">
              <a:lnSpc>
                <a:spcPct val="110000"/>
              </a:lnSpc>
              <a:spcBef>
                <a:spcPts val="0"/>
              </a:spcBef>
              <a:spcAft>
                <a:spcPts val="0"/>
              </a:spcAft>
              <a:buSzPts val="1800"/>
              <a:buChar char="●"/>
            </a:pPr>
            <a:r>
              <a:rPr lang="en-GB"/>
              <a:t>Multiplayer online battle arena (MOBA), games such as League of Legends and Dota 2</a:t>
            </a:r>
            <a:endParaRPr/>
          </a:p>
          <a:p>
            <a:pPr marL="457200" lvl="0" indent="-342900" algn="l" rtl="0">
              <a:lnSpc>
                <a:spcPct val="110000"/>
              </a:lnSpc>
              <a:spcBef>
                <a:spcPts val="0"/>
              </a:spcBef>
              <a:spcAft>
                <a:spcPts val="0"/>
              </a:spcAft>
              <a:buSzPts val="1800"/>
              <a:buChar char="●"/>
            </a:pPr>
            <a:r>
              <a:rPr lang="en-GB"/>
              <a:t>First-person shooters (FPS) like CSGO, Call of Duty and Overwatch</a:t>
            </a:r>
            <a:endParaRPr/>
          </a:p>
          <a:p>
            <a:pPr marL="457200" lvl="0" indent="-342900" algn="l" rtl="0">
              <a:lnSpc>
                <a:spcPct val="110000"/>
              </a:lnSpc>
              <a:spcBef>
                <a:spcPts val="0"/>
              </a:spcBef>
              <a:spcAft>
                <a:spcPts val="0"/>
              </a:spcAft>
              <a:buSzPts val="1800"/>
              <a:buChar char="●"/>
            </a:pPr>
            <a:r>
              <a:rPr lang="en-GB"/>
              <a:t>Fighting games like Street Fighter and Smash Bros</a:t>
            </a:r>
            <a:endParaRPr/>
          </a:p>
          <a:p>
            <a:pPr marL="457200" lvl="0" indent="-342900" algn="l" rtl="0">
              <a:lnSpc>
                <a:spcPct val="110000"/>
              </a:lnSpc>
              <a:spcBef>
                <a:spcPts val="0"/>
              </a:spcBef>
              <a:spcAft>
                <a:spcPts val="0"/>
              </a:spcAft>
              <a:buSzPts val="1800"/>
              <a:buChar char="●"/>
            </a:pPr>
            <a:r>
              <a:rPr lang="en-GB"/>
              <a:t>Sports-based titles including FIFA, Rocket League and sim racing games like F1.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623888" y="417600"/>
            <a:ext cx="10944300" cy="1096800"/>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Who are the British Esports Association?</a:t>
            </a:r>
            <a:endParaRPr/>
          </a:p>
        </p:txBody>
      </p:sp>
      <p:sp>
        <p:nvSpPr>
          <p:cNvPr id="274" name="Google Shape;274;p38"/>
          <p:cNvSpPr txBox="1">
            <a:spLocks noGrp="1"/>
          </p:cNvSpPr>
          <p:nvPr>
            <p:ph type="body" idx="1"/>
          </p:nvPr>
        </p:nvSpPr>
        <p:spPr>
          <a:xfrm>
            <a:off x="623900" y="1704975"/>
            <a:ext cx="10620300" cy="4518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sz="1700" dirty="0"/>
              <a:t>They are a not-for-profit organisation established in 2016 to support and promote esports in the UK. As a national body, their aims are to foster future British talent, increase the awareness of esports and provide expertise and advice. They are focused on the grassroots level of esports and are not a governing body.</a:t>
            </a:r>
            <a:endParaRPr sz="1700" dirty="0"/>
          </a:p>
          <a:p>
            <a:pPr marL="0" lvl="0" indent="0" algn="l" rtl="0">
              <a:lnSpc>
                <a:spcPct val="110000"/>
              </a:lnSpc>
              <a:spcBef>
                <a:spcPts val="0"/>
              </a:spcBef>
              <a:spcAft>
                <a:spcPts val="0"/>
              </a:spcAft>
              <a:buNone/>
            </a:pPr>
            <a:endParaRPr sz="1700"/>
          </a:p>
          <a:p>
            <a:pPr marL="0" lvl="0" indent="0" algn="l" rtl="0">
              <a:lnSpc>
                <a:spcPct val="110000"/>
              </a:lnSpc>
              <a:spcBef>
                <a:spcPts val="0"/>
              </a:spcBef>
              <a:spcAft>
                <a:spcPts val="0"/>
              </a:spcAft>
              <a:buNone/>
            </a:pPr>
            <a:r>
              <a:rPr lang="en-GB" sz="1700" dirty="0"/>
              <a:t>They help educate the masses — including parents, teachers, media, and government — around what esports is and what its benefits are.</a:t>
            </a:r>
            <a:endParaRPr sz="1700" dirty="0"/>
          </a:p>
          <a:p>
            <a:pPr marL="0" lvl="0" indent="0" algn="l" rtl="0">
              <a:lnSpc>
                <a:spcPct val="110000"/>
              </a:lnSpc>
              <a:spcBef>
                <a:spcPts val="0"/>
              </a:spcBef>
              <a:spcAft>
                <a:spcPts val="0"/>
              </a:spcAft>
              <a:buNone/>
            </a:pPr>
            <a:endParaRPr sz="1700"/>
          </a:p>
          <a:p>
            <a:pPr marL="0" indent="0">
              <a:lnSpc>
                <a:spcPct val="110000"/>
              </a:lnSpc>
            </a:pPr>
            <a:r>
              <a:rPr lang="en-GB" sz="1700" dirty="0"/>
              <a:t>They run the British Esports Championships for schools and colleges. This is a growth area for enrichment and supports the learning of transferable skills.</a:t>
            </a:r>
          </a:p>
          <a:p>
            <a:pPr marL="0" lvl="0" indent="0" algn="l">
              <a:lnSpc>
                <a:spcPct val="110000"/>
              </a:lnSpc>
              <a:spcBef>
                <a:spcPts val="0"/>
              </a:spcBef>
              <a:spcAft>
                <a:spcPts val="0"/>
              </a:spcAft>
              <a:buNone/>
            </a:pPr>
            <a:endParaRPr lang="en-GB" sz="1700" dirty="0"/>
          </a:p>
          <a:p>
            <a:pPr marL="0" lvl="0" indent="0" algn="l" rtl="0">
              <a:lnSpc>
                <a:spcPct val="110000"/>
              </a:lnSpc>
              <a:spcBef>
                <a:spcPts val="0"/>
              </a:spcBef>
              <a:spcAft>
                <a:spcPts val="0"/>
              </a:spcAft>
              <a:buNone/>
            </a:pPr>
            <a:endParaRPr sz="1700"/>
          </a:p>
          <a:p>
            <a:pPr marL="0" lvl="0" indent="0" algn="l" rtl="0">
              <a:lnSpc>
                <a:spcPct val="110000"/>
              </a:lnSpc>
              <a:spcBef>
                <a:spcPts val="0"/>
              </a:spcBef>
              <a:spcAft>
                <a:spcPts val="0"/>
              </a:spcAft>
              <a:buNone/>
            </a:pPr>
            <a:r>
              <a:rPr lang="en-GB" sz="1700" dirty="0"/>
              <a:t>They are a member of </a:t>
            </a:r>
            <a:r>
              <a:rPr lang="en-GB" sz="1700" dirty="0" err="1"/>
              <a:t>Ukie</a:t>
            </a:r>
            <a:r>
              <a:rPr lang="en-GB" sz="1700" dirty="0"/>
              <a:t>, the Sport and Recreation Alliance, the Welsh Sports Association and the Creative Industries Federation.</a:t>
            </a:r>
            <a:endParaRPr sz="1700" dirty="0"/>
          </a:p>
          <a:p>
            <a:pPr marL="0" lvl="0" indent="0" algn="l" rtl="0">
              <a:lnSpc>
                <a:spcPct val="110000"/>
              </a:lnSpc>
              <a:spcBef>
                <a:spcPts val="0"/>
              </a:spcBef>
              <a:spcAft>
                <a:spcPts val="0"/>
              </a:spcAft>
              <a:buNone/>
            </a:pPr>
            <a:endParaRPr sz="1700"/>
          </a:p>
          <a:p>
            <a:pPr marL="0" lvl="0" indent="0" algn="l" rtl="0">
              <a:lnSpc>
                <a:spcPct val="110000"/>
              </a:lnSpc>
              <a:spcBef>
                <a:spcPts val="0"/>
              </a:spcBef>
              <a:spcAft>
                <a:spcPts val="0"/>
              </a:spcAft>
              <a:buNone/>
            </a:pPr>
            <a:r>
              <a:rPr lang="en-GB" sz="1700" dirty="0"/>
              <a:t>Their three goals are to:</a:t>
            </a:r>
            <a:endParaRPr sz="1700" dirty="0"/>
          </a:p>
          <a:p>
            <a:pPr marL="457200" lvl="0" indent="-336550" algn="l" rtl="0">
              <a:lnSpc>
                <a:spcPct val="110000"/>
              </a:lnSpc>
              <a:spcBef>
                <a:spcPts val="0"/>
              </a:spcBef>
              <a:spcAft>
                <a:spcPts val="0"/>
              </a:spcAft>
              <a:buSzPts val="1700"/>
              <a:buChar char="●"/>
            </a:pPr>
            <a:r>
              <a:rPr lang="en-GB" sz="1700" dirty="0"/>
              <a:t>Promote esports in the UK and increase its level of awareness,</a:t>
            </a:r>
            <a:endParaRPr sz="1700" dirty="0"/>
          </a:p>
          <a:p>
            <a:pPr indent="-336550">
              <a:lnSpc>
                <a:spcPct val="110000"/>
              </a:lnSpc>
              <a:buSzPts val="1700"/>
              <a:buChar char="●"/>
            </a:pPr>
            <a:r>
              <a:rPr lang="en-GB" sz="1700" dirty="0"/>
              <a:t>Improve the standard of UK esports, and </a:t>
            </a:r>
            <a:endParaRPr sz="1700"/>
          </a:p>
          <a:p>
            <a:pPr marL="457200" lvl="0" indent="-336550" algn="l" rtl="0">
              <a:lnSpc>
                <a:spcPct val="110000"/>
              </a:lnSpc>
              <a:spcBef>
                <a:spcPts val="0"/>
              </a:spcBef>
              <a:spcAft>
                <a:spcPts val="0"/>
              </a:spcAft>
              <a:buSzPts val="1700"/>
              <a:buChar char="●"/>
            </a:pPr>
            <a:r>
              <a:rPr lang="en-GB" sz="1700" dirty="0"/>
              <a:t>Inspire future talent.</a:t>
            </a:r>
            <a:endParaRPr sz="1700" dirty="0"/>
          </a:p>
        </p:txBody>
      </p:sp>
      <p:pic>
        <p:nvPicPr>
          <p:cNvPr id="275" name="Google Shape;275;p38" descr="British Esports Association"/>
          <p:cNvPicPr preferRelativeResize="0"/>
          <p:nvPr/>
        </p:nvPicPr>
        <p:blipFill rotWithShape="1">
          <a:blip r:embed="rId3">
            <a:alphaModFix/>
          </a:blip>
          <a:srcRect/>
          <a:stretch/>
        </p:blipFill>
        <p:spPr>
          <a:xfrm>
            <a:off x="10662706" y="417602"/>
            <a:ext cx="905495" cy="109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p>
            <a:pPr marL="0" lvl="0" indent="0" algn="ctr" rtl="0">
              <a:lnSpc>
                <a:spcPct val="105882"/>
              </a:lnSpc>
              <a:spcBef>
                <a:spcPts val="0"/>
              </a:spcBef>
              <a:spcAft>
                <a:spcPts val="0"/>
              </a:spcAft>
              <a:buClr>
                <a:schemeClr val="dk2"/>
              </a:buClr>
              <a:buSzPts val="3400"/>
              <a:buFont typeface="Times New Roman"/>
              <a:buNone/>
            </a:pPr>
            <a:r>
              <a:rPr lang="en-GB"/>
              <a:t>Why the new qualification?</a:t>
            </a:r>
            <a:endParaRPr/>
          </a:p>
        </p:txBody>
      </p:sp>
      <p:sp>
        <p:nvSpPr>
          <p:cNvPr id="288" name="Google Shape;288;p40"/>
          <p:cNvSpPr txBox="1">
            <a:spLocks noGrp="1"/>
          </p:cNvSpPr>
          <p:nvPr>
            <p:ph type="sldNum" idx="4294967295"/>
          </p:nvPr>
        </p:nvSpPr>
        <p:spPr>
          <a:xfrm>
            <a:off x="12025313" y="6516688"/>
            <a:ext cx="166687" cy="1095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Why the esports qualification?</a:t>
            </a:r>
            <a:endParaRPr/>
          </a:p>
        </p:txBody>
      </p:sp>
      <p:sp>
        <p:nvSpPr>
          <p:cNvPr id="294" name="Google Shape;294;p41"/>
          <p:cNvSpPr txBox="1">
            <a:spLocks noGrp="1"/>
          </p:cNvSpPr>
          <p:nvPr>
            <p:ph type="body" idx="1"/>
          </p:nvPr>
        </p:nvSpPr>
        <p:spPr>
          <a:xfrm>
            <a:off x="623889" y="1704976"/>
            <a:ext cx="8888102" cy="31718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000000"/>
              </a:buClr>
              <a:buSzPts val="2000"/>
              <a:buNone/>
            </a:pPr>
            <a:r>
              <a:rPr lang="en-GB" sz="2000"/>
              <a:t>This suite of qualifications has been developed to meet this </a:t>
            </a:r>
            <a:r>
              <a:rPr lang="en-GB" sz="2000" b="1"/>
              <a:t>upcoming demand for skills in esports</a:t>
            </a:r>
            <a:r>
              <a:rPr lang="en-GB" sz="2000"/>
              <a:t>.</a:t>
            </a:r>
            <a:endParaRPr/>
          </a:p>
          <a:p>
            <a:pPr marL="0" lvl="0" indent="0" algn="l" rtl="0">
              <a:lnSpc>
                <a:spcPct val="110000"/>
              </a:lnSpc>
              <a:spcBef>
                <a:spcPts val="0"/>
              </a:spcBef>
              <a:spcAft>
                <a:spcPts val="0"/>
              </a:spcAft>
              <a:buClr>
                <a:srgbClr val="000000"/>
              </a:buClr>
              <a:buSzPts val="2000"/>
              <a:buNone/>
            </a:pPr>
            <a:endParaRPr sz="2000"/>
          </a:p>
          <a:p>
            <a:pPr marL="0" lvl="0" indent="0" algn="l" rtl="0">
              <a:lnSpc>
                <a:spcPct val="110000"/>
              </a:lnSpc>
              <a:spcBef>
                <a:spcPts val="0"/>
              </a:spcBef>
              <a:spcAft>
                <a:spcPts val="0"/>
              </a:spcAft>
              <a:buClr>
                <a:srgbClr val="000000"/>
              </a:buClr>
              <a:buSzPts val="2000"/>
              <a:buNone/>
            </a:pPr>
            <a:r>
              <a:rPr lang="en-GB" sz="2000"/>
              <a:t>The qualifications include a </a:t>
            </a:r>
            <a:r>
              <a:rPr lang="en-GB" sz="2000" b="1"/>
              <a:t>breadth of transferable skills </a:t>
            </a:r>
            <a:r>
              <a:rPr lang="en-GB" sz="2000"/>
              <a:t>that enable learners to experience different areas of esports to aid their progression to employment, directly or via further study. </a:t>
            </a:r>
            <a:endParaRPr/>
          </a:p>
        </p:txBody>
      </p:sp>
      <p:pic>
        <p:nvPicPr>
          <p:cNvPr id="295" name="Google Shape;295;p41" descr="A close up of a sign&#10;&#10;Description automatically generated"/>
          <p:cNvPicPr preferRelativeResize="0"/>
          <p:nvPr/>
        </p:nvPicPr>
        <p:blipFill rotWithShape="1">
          <a:blip r:embed="rId3">
            <a:alphaModFix/>
          </a:blip>
          <a:srcRect/>
          <a:stretch/>
        </p:blipFill>
        <p:spPr>
          <a:xfrm>
            <a:off x="7677951" y="3041985"/>
            <a:ext cx="3668080" cy="3669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623888" y="417600"/>
            <a:ext cx="10944225" cy="1096875"/>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dk2"/>
              </a:buClr>
              <a:buSzPts val="3600"/>
              <a:buFont typeface="Times New Roman"/>
              <a:buNone/>
            </a:pPr>
            <a:r>
              <a:rPr lang="en-GB"/>
              <a:t>Why the esports qualification?</a:t>
            </a:r>
            <a:endParaRPr/>
          </a:p>
        </p:txBody>
      </p:sp>
      <p:sp>
        <p:nvSpPr>
          <p:cNvPr id="301" name="Google Shape;301;p42"/>
          <p:cNvSpPr txBox="1">
            <a:spLocks noGrp="1"/>
          </p:cNvSpPr>
          <p:nvPr>
            <p:ph type="body" idx="1"/>
          </p:nvPr>
        </p:nvSpPr>
        <p:spPr>
          <a:xfrm>
            <a:off x="623900" y="1704975"/>
            <a:ext cx="8888100" cy="4398600"/>
          </a:xfrm>
          <a:prstGeom prst="rect">
            <a:avLst/>
          </a:prstGeom>
          <a:noFill/>
          <a:ln>
            <a:noFill/>
          </a:ln>
        </p:spPr>
        <p:txBody>
          <a:bodyPr spcFirstLastPara="1" wrap="square" lIns="0" tIns="0" rIns="0" bIns="0" anchor="t" anchorCtr="0">
            <a:noAutofit/>
          </a:bodyPr>
          <a:lstStyle/>
          <a:p>
            <a:pPr marL="0" lvl="0" indent="0" algn="l" rtl="0">
              <a:lnSpc>
                <a:spcPct val="122222"/>
              </a:lnSpc>
              <a:spcBef>
                <a:spcPts val="0"/>
              </a:spcBef>
              <a:spcAft>
                <a:spcPts val="0"/>
              </a:spcAft>
              <a:buClr>
                <a:srgbClr val="000000"/>
              </a:buClr>
              <a:buSzPts val="1800"/>
              <a:buNone/>
            </a:pPr>
            <a:r>
              <a:rPr lang="en-GB" sz="2000"/>
              <a:t>Esports offers a unique opportunity to study a sector that </a:t>
            </a:r>
            <a:r>
              <a:rPr lang="en-GB" sz="2000" b="1"/>
              <a:t>crosses over multiple subject areas,</a:t>
            </a:r>
            <a:r>
              <a:rPr lang="en-GB" sz="2000"/>
              <a:t> for example: </a:t>
            </a:r>
            <a:endParaRPr sz="2000"/>
          </a:p>
          <a:p>
            <a:pPr marL="0" lvl="0" indent="0" algn="l" rtl="0">
              <a:lnSpc>
                <a:spcPct val="122222"/>
              </a:lnSpc>
              <a:spcBef>
                <a:spcPts val="0"/>
              </a:spcBef>
              <a:spcAft>
                <a:spcPts val="0"/>
              </a:spcAft>
              <a:buClr>
                <a:srgbClr val="000000"/>
              </a:buClr>
              <a:buSzPts val="1800"/>
              <a:buNone/>
            </a:pPr>
            <a:endParaRPr sz="2000"/>
          </a:p>
          <a:p>
            <a:pPr marL="457200" lvl="0" indent="-355600" algn="l" rtl="0">
              <a:lnSpc>
                <a:spcPct val="122222"/>
              </a:lnSpc>
              <a:spcBef>
                <a:spcPts val="0"/>
              </a:spcBef>
              <a:spcAft>
                <a:spcPts val="0"/>
              </a:spcAft>
              <a:buSzPts val="2000"/>
              <a:buChar char="●"/>
            </a:pPr>
            <a:r>
              <a:rPr lang="en-GB" sz="2000"/>
              <a:t>Business			●   Creatives</a:t>
            </a:r>
            <a:endParaRPr sz="2000"/>
          </a:p>
          <a:p>
            <a:pPr marL="457200" lvl="0" indent="-355600" algn="l" rtl="0">
              <a:lnSpc>
                <a:spcPct val="122222"/>
              </a:lnSpc>
              <a:spcBef>
                <a:spcPts val="0"/>
              </a:spcBef>
              <a:spcAft>
                <a:spcPts val="0"/>
              </a:spcAft>
              <a:buSzPts val="2000"/>
              <a:buChar char="●"/>
            </a:pPr>
            <a:r>
              <a:rPr lang="en-GB" sz="2000"/>
              <a:t>Marketing			</a:t>
            </a:r>
            <a:r>
              <a:rPr lang="en-GB" sz="2000">
                <a:solidFill>
                  <a:schemeClr val="dk1"/>
                </a:solidFill>
              </a:rPr>
              <a:t>●   IT</a:t>
            </a:r>
            <a:endParaRPr sz="2000"/>
          </a:p>
          <a:p>
            <a:pPr marL="457200" lvl="0" indent="-355600" algn="l" rtl="0">
              <a:lnSpc>
                <a:spcPct val="122222"/>
              </a:lnSpc>
              <a:spcBef>
                <a:spcPts val="0"/>
              </a:spcBef>
              <a:spcAft>
                <a:spcPts val="0"/>
              </a:spcAft>
              <a:buSzPts val="2000"/>
              <a:buChar char="●"/>
            </a:pPr>
            <a:r>
              <a:rPr lang="en-GB" sz="2000"/>
              <a:t>Enterprise			</a:t>
            </a:r>
            <a:r>
              <a:rPr lang="en-GB" sz="2000">
                <a:solidFill>
                  <a:schemeClr val="dk1"/>
                </a:solidFill>
              </a:rPr>
              <a:t>●   Sport</a:t>
            </a:r>
            <a:endParaRPr sz="2000"/>
          </a:p>
          <a:p>
            <a:pPr marL="0" lvl="0" indent="0" algn="l" rtl="0">
              <a:lnSpc>
                <a:spcPct val="122222"/>
              </a:lnSpc>
              <a:spcBef>
                <a:spcPts val="0"/>
              </a:spcBef>
              <a:spcAft>
                <a:spcPts val="0"/>
              </a:spcAft>
              <a:buNone/>
            </a:pPr>
            <a:endParaRPr sz="2000"/>
          </a:p>
          <a:p>
            <a:pPr marL="0" lvl="0" indent="0" algn="l" rtl="0">
              <a:lnSpc>
                <a:spcPct val="122222"/>
              </a:lnSpc>
              <a:spcBef>
                <a:spcPts val="0"/>
              </a:spcBef>
              <a:spcAft>
                <a:spcPts val="0"/>
              </a:spcAft>
              <a:buClr>
                <a:srgbClr val="000000"/>
              </a:buClr>
              <a:buSzPts val="1800"/>
              <a:buNone/>
            </a:pPr>
            <a:r>
              <a:rPr lang="en-GB" sz="2000"/>
              <a:t>It provides an opportunity for </a:t>
            </a:r>
            <a:r>
              <a:rPr lang="en-GB" sz="2000" b="1"/>
              <a:t>alignment of social, physical, mental and financial skills </a:t>
            </a:r>
            <a:r>
              <a:rPr lang="en-GB" sz="2000"/>
              <a:t>into one qualification to deepen and expand learning.</a:t>
            </a:r>
            <a:endParaRPr sz="2000"/>
          </a:p>
          <a:p>
            <a:pPr marL="0" lvl="0" indent="0" algn="l" rtl="0">
              <a:lnSpc>
                <a:spcPct val="122222"/>
              </a:lnSpc>
              <a:spcBef>
                <a:spcPts val="0"/>
              </a:spcBef>
              <a:spcAft>
                <a:spcPts val="0"/>
              </a:spcAft>
              <a:buClr>
                <a:srgbClr val="000000"/>
              </a:buClr>
              <a:buSzPts val="1800"/>
              <a:buNone/>
            </a:pPr>
            <a:endParaRPr sz="2000"/>
          </a:p>
          <a:p>
            <a:pPr marL="0" lvl="0" indent="0" algn="l" rtl="0">
              <a:lnSpc>
                <a:spcPct val="122222"/>
              </a:lnSpc>
              <a:spcBef>
                <a:spcPts val="0"/>
              </a:spcBef>
              <a:spcAft>
                <a:spcPts val="0"/>
              </a:spcAft>
              <a:buClr>
                <a:srgbClr val="000000"/>
              </a:buClr>
              <a:buSzPts val="1800"/>
              <a:buNone/>
            </a:pPr>
            <a:r>
              <a:rPr lang="en-GB" sz="2000"/>
              <a:t>These are skills which are highly valued in the changing and fluid workplace. L</a:t>
            </a:r>
            <a:r>
              <a:rPr lang="en-GB" sz="2000" b="1"/>
              <a:t>earners must apply strategy, skill and teamwork to be successful. </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ctrTitle"/>
          </p:nvPr>
        </p:nvSpPr>
        <p:spPr>
          <a:xfrm>
            <a:off x="3671248" y="2973675"/>
            <a:ext cx="4831307" cy="1044000"/>
          </a:xfrm>
          <a:prstGeom prst="rect">
            <a:avLst/>
          </a:prstGeom>
          <a:noFill/>
          <a:ln>
            <a:noFill/>
          </a:ln>
        </p:spPr>
        <p:txBody>
          <a:bodyPr spcFirstLastPara="1" wrap="square" lIns="0" tIns="0" rIns="0" bIns="0" anchor="ctr" anchorCtr="0">
            <a:noAutofit/>
          </a:bodyPr>
          <a:lstStyle/>
          <a:p>
            <a:pPr marL="0" lvl="0" indent="0" algn="ctr" rtl="0">
              <a:lnSpc>
                <a:spcPct val="105882"/>
              </a:lnSpc>
              <a:spcBef>
                <a:spcPts val="0"/>
              </a:spcBef>
              <a:spcAft>
                <a:spcPts val="0"/>
              </a:spcAft>
              <a:buClr>
                <a:schemeClr val="dk2"/>
              </a:buClr>
              <a:buSzPts val="3400"/>
              <a:buFont typeface="Times New Roman"/>
              <a:buNone/>
            </a:pPr>
            <a:r>
              <a:rPr lang="en-GB"/>
              <a:t>Skills and progression opportunities</a:t>
            </a:r>
            <a:endParaRPr/>
          </a:p>
        </p:txBody>
      </p:sp>
      <p:sp>
        <p:nvSpPr>
          <p:cNvPr id="307" name="Google Shape;307;p43"/>
          <p:cNvSpPr txBox="1">
            <a:spLocks noGrp="1"/>
          </p:cNvSpPr>
          <p:nvPr>
            <p:ph type="sldNum" idx="4294967295"/>
          </p:nvPr>
        </p:nvSpPr>
        <p:spPr>
          <a:xfrm>
            <a:off x="12025313" y="6516688"/>
            <a:ext cx="166687" cy="1095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Pearson</vt:lpstr>
      <vt:lpstr>Esports teacher briefing</vt:lpstr>
      <vt:lpstr>What is esports?</vt:lpstr>
      <vt:lpstr>HOW TO SPELL IT -  ALWAYS</vt:lpstr>
      <vt:lpstr>What is esports?</vt:lpstr>
      <vt:lpstr>Who are the British Esports Association?</vt:lpstr>
      <vt:lpstr>Why the new qualification?</vt:lpstr>
      <vt:lpstr>Why the esports qualification?</vt:lpstr>
      <vt:lpstr>Why the esports qualification?</vt:lpstr>
      <vt:lpstr>Skills and progression opportunities</vt:lpstr>
      <vt:lpstr>What skills will students learn?</vt:lpstr>
      <vt:lpstr>What progression opportunities are there?</vt:lpstr>
      <vt:lpstr>What progression opportunities are there?</vt:lpstr>
      <vt:lpstr>Qualification details</vt:lpstr>
      <vt:lpstr>What is the qualifications suite?</vt:lpstr>
      <vt:lpstr>Additional details</vt:lpstr>
      <vt:lpstr>Support resources</vt:lpstr>
      <vt:lpstr>Further developments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Esports briefing</dc:title>
  <cp:revision>44</cp:revision>
  <dcterms:modified xsi:type="dcterms:W3CDTF">2020-05-04T13:44:18Z</dcterms:modified>
</cp:coreProperties>
</file>