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656" r:id="rId4"/>
  </p:sldMasterIdLst>
  <p:notesMasterIdLst>
    <p:notesMasterId r:id="rId17"/>
  </p:notesMasterIdLst>
  <p:sldIdLst>
    <p:sldId id="260" r:id="rId5"/>
    <p:sldId id="484" r:id="rId6"/>
    <p:sldId id="477" r:id="rId7"/>
    <p:sldId id="479" r:id="rId8"/>
    <p:sldId id="480" r:id="rId9"/>
    <p:sldId id="482" r:id="rId10"/>
    <p:sldId id="483" r:id="rId11"/>
    <p:sldId id="486" r:id="rId12"/>
    <p:sldId id="485" r:id="rId13"/>
    <p:sldId id="488" r:id="rId14"/>
    <p:sldId id="478" r:id="rId15"/>
    <p:sldId id="487" r:id="rId16"/>
  </p:sldIdLst>
  <p:sldSz cx="12192000" cy="6858000"/>
  <p:notesSz cx="7010400" cy="92964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057"/>
    <a:srgbClr val="9E0050"/>
    <a:srgbClr val="505759"/>
    <a:srgbClr val="9E007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F894536-E2E7-4172-906E-A28E96903D06}" v="13" dt="2022-06-29T14:36:48.53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7962" autoAdjust="0"/>
    <p:restoredTop sz="81414" autoAdjust="0"/>
  </p:normalViewPr>
  <p:slideViewPr>
    <p:cSldViewPr snapToGrid="0">
      <p:cViewPr varScale="1">
        <p:scale>
          <a:sx n="54" d="100"/>
          <a:sy n="54" d="100"/>
        </p:scale>
        <p:origin x="1420" y="52"/>
      </p:cViewPr>
      <p:guideLst>
        <p:guide orient="horz" pos="2160"/>
        <p:guide pos="3840"/>
      </p:guideLst>
    </p:cSldViewPr>
  </p:slideViewPr>
  <p:notesTextViewPr>
    <p:cViewPr>
      <p:scale>
        <a:sx n="100" d="100"/>
        <a:sy n="100" d="100"/>
      </p:scale>
      <p:origin x="0" y="0"/>
    </p:cViewPr>
  </p:notesTextViewPr>
  <p:notesViewPr>
    <p:cSldViewPr snapToGrid="0">
      <p:cViewPr varScale="1">
        <p:scale>
          <a:sx n="70" d="100"/>
          <a:sy n="70" d="100"/>
        </p:scale>
        <p:origin x="2547" y="57"/>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hil Holton" userId="e1c11803-81d0-495b-b66e-769e079cf747" providerId="ADAL" clId="{FDD2CC27-9028-4F1F-B167-F94C79E5FD69}"/>
    <pc:docChg chg="undo custSel addSld delSld modSld sldOrd">
      <pc:chgData name="Phil Holton" userId="e1c11803-81d0-495b-b66e-769e079cf747" providerId="ADAL" clId="{FDD2CC27-9028-4F1F-B167-F94C79E5FD69}" dt="2022-06-07T21:04:20.433" v="7253"/>
      <pc:docMkLst>
        <pc:docMk/>
      </pc:docMkLst>
      <pc:sldChg chg="modSp mod">
        <pc:chgData name="Phil Holton" userId="e1c11803-81d0-495b-b66e-769e079cf747" providerId="ADAL" clId="{FDD2CC27-9028-4F1F-B167-F94C79E5FD69}" dt="2022-05-29T21:31:59.361" v="50" actId="113"/>
        <pc:sldMkLst>
          <pc:docMk/>
          <pc:sldMk cId="93657951" sldId="260"/>
        </pc:sldMkLst>
        <pc:spChg chg="mod">
          <ac:chgData name="Phil Holton" userId="e1c11803-81d0-495b-b66e-769e079cf747" providerId="ADAL" clId="{FDD2CC27-9028-4F1F-B167-F94C79E5FD69}" dt="2022-05-29T21:31:59.361" v="50" actId="113"/>
          <ac:spMkLst>
            <pc:docMk/>
            <pc:sldMk cId="93657951" sldId="260"/>
            <ac:spMk id="3" creationId="{2DF0EB6E-0E4C-A34E-96EB-B4116CBE405C}"/>
          </ac:spMkLst>
        </pc:spChg>
      </pc:sldChg>
      <pc:sldChg chg="del">
        <pc:chgData name="Phil Holton" userId="e1c11803-81d0-495b-b66e-769e079cf747" providerId="ADAL" clId="{FDD2CC27-9028-4F1F-B167-F94C79E5FD69}" dt="2022-05-29T21:26:00.885" v="0" actId="47"/>
        <pc:sldMkLst>
          <pc:docMk/>
          <pc:sldMk cId="1449765114" sldId="261"/>
        </pc:sldMkLst>
      </pc:sldChg>
      <pc:sldChg chg="addSp modSp mod modAnim modNotesTx">
        <pc:chgData name="Phil Holton" userId="e1c11803-81d0-495b-b66e-769e079cf747" providerId="ADAL" clId="{FDD2CC27-9028-4F1F-B167-F94C79E5FD69}" dt="2022-05-31T16:43:36.807" v="2486" actId="20577"/>
        <pc:sldMkLst>
          <pc:docMk/>
          <pc:sldMk cId="3463052292" sldId="477"/>
        </pc:sldMkLst>
        <pc:spChg chg="mod">
          <ac:chgData name="Phil Holton" userId="e1c11803-81d0-495b-b66e-769e079cf747" providerId="ADAL" clId="{FDD2CC27-9028-4F1F-B167-F94C79E5FD69}" dt="2022-05-29T21:42:27.601" v="433" actId="20577"/>
          <ac:spMkLst>
            <pc:docMk/>
            <pc:sldMk cId="3463052292" sldId="477"/>
            <ac:spMk id="2" creationId="{336E1668-F54B-46A7-88A7-F60ED100B912}"/>
          </ac:spMkLst>
        </pc:spChg>
        <pc:spChg chg="mod">
          <ac:chgData name="Phil Holton" userId="e1c11803-81d0-495b-b66e-769e079cf747" providerId="ADAL" clId="{FDD2CC27-9028-4F1F-B167-F94C79E5FD69}" dt="2022-05-31T16:42:23.288" v="2151" actId="113"/>
          <ac:spMkLst>
            <pc:docMk/>
            <pc:sldMk cId="3463052292" sldId="477"/>
            <ac:spMk id="3" creationId="{BD8ED6C8-38C4-49A5-BE02-88728205AC6D}"/>
          </ac:spMkLst>
        </pc:spChg>
        <pc:spChg chg="add mod">
          <ac:chgData name="Phil Holton" userId="e1c11803-81d0-495b-b66e-769e079cf747" providerId="ADAL" clId="{FDD2CC27-9028-4F1F-B167-F94C79E5FD69}" dt="2022-05-29T21:48:53.810" v="645" actId="1038"/>
          <ac:spMkLst>
            <pc:docMk/>
            <pc:sldMk cId="3463052292" sldId="477"/>
            <ac:spMk id="4" creationId="{EBE0408F-9A7F-4CD4-92AA-6504604F5CAF}"/>
          </ac:spMkLst>
        </pc:spChg>
        <pc:spChg chg="add mod">
          <ac:chgData name="Phil Holton" userId="e1c11803-81d0-495b-b66e-769e079cf747" providerId="ADAL" clId="{FDD2CC27-9028-4F1F-B167-F94C79E5FD69}" dt="2022-05-29T21:58:22.553" v="1133" actId="1076"/>
          <ac:spMkLst>
            <pc:docMk/>
            <pc:sldMk cId="3463052292" sldId="477"/>
            <ac:spMk id="5" creationId="{7E8DD3A8-6A06-4C15-AFF8-83F0906726AB}"/>
          </ac:spMkLst>
        </pc:spChg>
      </pc:sldChg>
      <pc:sldChg chg="addSp delSp modSp new mod modClrScheme chgLayout">
        <pc:chgData name="Phil Holton" userId="e1c11803-81d0-495b-b66e-769e079cf747" providerId="ADAL" clId="{FDD2CC27-9028-4F1F-B167-F94C79E5FD69}" dt="2022-05-29T21:31:49.668" v="48" actId="478"/>
        <pc:sldMkLst>
          <pc:docMk/>
          <pc:sldMk cId="1311747732" sldId="478"/>
        </pc:sldMkLst>
        <pc:spChg chg="del mod ord">
          <ac:chgData name="Phil Holton" userId="e1c11803-81d0-495b-b66e-769e079cf747" providerId="ADAL" clId="{FDD2CC27-9028-4F1F-B167-F94C79E5FD69}" dt="2022-05-29T21:26:08.880" v="2" actId="700"/>
          <ac:spMkLst>
            <pc:docMk/>
            <pc:sldMk cId="1311747732" sldId="478"/>
            <ac:spMk id="2" creationId="{80D8CC8B-50C1-4AB0-A5C8-A72BD44C1061}"/>
          </ac:spMkLst>
        </pc:spChg>
        <pc:spChg chg="del mod ord">
          <ac:chgData name="Phil Holton" userId="e1c11803-81d0-495b-b66e-769e079cf747" providerId="ADAL" clId="{FDD2CC27-9028-4F1F-B167-F94C79E5FD69}" dt="2022-05-29T21:26:08.880" v="2" actId="700"/>
          <ac:spMkLst>
            <pc:docMk/>
            <pc:sldMk cId="1311747732" sldId="478"/>
            <ac:spMk id="3" creationId="{0116737B-A96D-4C78-AD95-E7A8AAD2F792}"/>
          </ac:spMkLst>
        </pc:spChg>
        <pc:spChg chg="add del mod ord">
          <ac:chgData name="Phil Holton" userId="e1c11803-81d0-495b-b66e-769e079cf747" providerId="ADAL" clId="{FDD2CC27-9028-4F1F-B167-F94C79E5FD69}" dt="2022-05-29T21:31:49.668" v="48" actId="478"/>
          <ac:spMkLst>
            <pc:docMk/>
            <pc:sldMk cId="1311747732" sldId="478"/>
            <ac:spMk id="4" creationId="{A745D572-59B4-4709-963C-1AD5F39BF927}"/>
          </ac:spMkLst>
        </pc:spChg>
        <pc:spChg chg="add del mod ord">
          <ac:chgData name="Phil Holton" userId="e1c11803-81d0-495b-b66e-769e079cf747" providerId="ADAL" clId="{FDD2CC27-9028-4F1F-B167-F94C79E5FD69}" dt="2022-05-29T21:31:49.668" v="48" actId="478"/>
          <ac:spMkLst>
            <pc:docMk/>
            <pc:sldMk cId="1311747732" sldId="478"/>
            <ac:spMk id="5" creationId="{B10AD174-17F1-4A83-8E57-4A492E69CE01}"/>
          </ac:spMkLst>
        </pc:spChg>
      </pc:sldChg>
      <pc:sldChg chg="del">
        <pc:chgData name="Phil Holton" userId="e1c11803-81d0-495b-b66e-769e079cf747" providerId="ADAL" clId="{FDD2CC27-9028-4F1F-B167-F94C79E5FD69}" dt="2022-05-29T21:26:00.885" v="0" actId="47"/>
        <pc:sldMkLst>
          <pc:docMk/>
          <pc:sldMk cId="1371579179" sldId="478"/>
        </pc:sldMkLst>
      </pc:sldChg>
      <pc:sldChg chg="addSp delSp modSp add mod modAnim modNotesTx">
        <pc:chgData name="Phil Holton" userId="e1c11803-81d0-495b-b66e-769e079cf747" providerId="ADAL" clId="{FDD2CC27-9028-4F1F-B167-F94C79E5FD69}" dt="2022-06-07T20:54:05.294" v="5972"/>
        <pc:sldMkLst>
          <pc:docMk/>
          <pc:sldMk cId="3843088008" sldId="479"/>
        </pc:sldMkLst>
        <pc:spChg chg="mod">
          <ac:chgData name="Phil Holton" userId="e1c11803-81d0-495b-b66e-769e079cf747" providerId="ADAL" clId="{FDD2CC27-9028-4F1F-B167-F94C79E5FD69}" dt="2022-05-31T16:59:18.180" v="3300" actId="20577"/>
          <ac:spMkLst>
            <pc:docMk/>
            <pc:sldMk cId="3843088008" sldId="479"/>
            <ac:spMk id="2" creationId="{336E1668-F54B-46A7-88A7-F60ED100B912}"/>
          </ac:spMkLst>
        </pc:spChg>
        <pc:spChg chg="mod">
          <ac:chgData name="Phil Holton" userId="e1c11803-81d0-495b-b66e-769e079cf747" providerId="ADAL" clId="{FDD2CC27-9028-4F1F-B167-F94C79E5FD69}" dt="2022-05-29T21:55:24.685" v="923" actId="20577"/>
          <ac:spMkLst>
            <pc:docMk/>
            <pc:sldMk cId="3843088008" sldId="479"/>
            <ac:spMk id="3" creationId="{BD8ED6C8-38C4-49A5-BE02-88728205AC6D}"/>
          </ac:spMkLst>
        </pc:spChg>
        <pc:spChg chg="del">
          <ac:chgData name="Phil Holton" userId="e1c11803-81d0-495b-b66e-769e079cf747" providerId="ADAL" clId="{FDD2CC27-9028-4F1F-B167-F94C79E5FD69}" dt="2022-05-29T21:55:28.875" v="924" actId="478"/>
          <ac:spMkLst>
            <pc:docMk/>
            <pc:sldMk cId="3843088008" sldId="479"/>
            <ac:spMk id="4" creationId="{EBE0408F-9A7F-4CD4-92AA-6504604F5CAF}"/>
          </ac:spMkLst>
        </pc:spChg>
        <pc:spChg chg="mod">
          <ac:chgData name="Phil Holton" userId="e1c11803-81d0-495b-b66e-769e079cf747" providerId="ADAL" clId="{FDD2CC27-9028-4F1F-B167-F94C79E5FD69}" dt="2022-05-31T16:18:04.178" v="1587" actId="20577"/>
          <ac:spMkLst>
            <pc:docMk/>
            <pc:sldMk cId="3843088008" sldId="479"/>
            <ac:spMk id="5" creationId="{7E8DD3A8-6A06-4C15-AFF8-83F0906726AB}"/>
          </ac:spMkLst>
        </pc:spChg>
        <pc:spChg chg="add del mod">
          <ac:chgData name="Phil Holton" userId="e1c11803-81d0-495b-b66e-769e079cf747" providerId="ADAL" clId="{FDD2CC27-9028-4F1F-B167-F94C79E5FD69}" dt="2022-05-29T22:02:02.021" v="1368" actId="478"/>
          <ac:spMkLst>
            <pc:docMk/>
            <pc:sldMk cId="3843088008" sldId="479"/>
            <ac:spMk id="6" creationId="{29FDA7FB-C29C-4EDE-BB9F-70148942448C}"/>
          </ac:spMkLst>
        </pc:spChg>
        <pc:spChg chg="add del mod">
          <ac:chgData name="Phil Holton" userId="e1c11803-81d0-495b-b66e-769e079cf747" providerId="ADAL" clId="{FDD2CC27-9028-4F1F-B167-F94C79E5FD69}" dt="2022-05-29T22:02:02.021" v="1368" actId="478"/>
          <ac:spMkLst>
            <pc:docMk/>
            <pc:sldMk cId="3843088008" sldId="479"/>
            <ac:spMk id="7" creationId="{DCBEB0B1-18B5-4E72-9B38-7FB8B642C670}"/>
          </ac:spMkLst>
        </pc:spChg>
        <pc:spChg chg="add mod">
          <ac:chgData name="Phil Holton" userId="e1c11803-81d0-495b-b66e-769e079cf747" providerId="ADAL" clId="{FDD2CC27-9028-4F1F-B167-F94C79E5FD69}" dt="2022-05-31T16:41:30.128" v="2126" actId="1076"/>
          <ac:spMkLst>
            <pc:docMk/>
            <pc:sldMk cId="3843088008" sldId="479"/>
            <ac:spMk id="8" creationId="{5EE411CA-A61A-4ABB-8A9A-B97104C44941}"/>
          </ac:spMkLst>
        </pc:spChg>
        <pc:spChg chg="add mod">
          <ac:chgData name="Phil Holton" userId="e1c11803-81d0-495b-b66e-769e079cf747" providerId="ADAL" clId="{FDD2CC27-9028-4F1F-B167-F94C79E5FD69}" dt="2022-05-31T16:41:30.128" v="2126" actId="1076"/>
          <ac:spMkLst>
            <pc:docMk/>
            <pc:sldMk cId="3843088008" sldId="479"/>
            <ac:spMk id="9" creationId="{3E02809A-5DFA-4A32-BA7B-534690359CB7}"/>
          </ac:spMkLst>
        </pc:spChg>
        <pc:spChg chg="add mod">
          <ac:chgData name="Phil Holton" userId="e1c11803-81d0-495b-b66e-769e079cf747" providerId="ADAL" clId="{FDD2CC27-9028-4F1F-B167-F94C79E5FD69}" dt="2022-05-31T16:41:30.128" v="2126" actId="1076"/>
          <ac:spMkLst>
            <pc:docMk/>
            <pc:sldMk cId="3843088008" sldId="479"/>
            <ac:spMk id="10" creationId="{3EEF829B-1E3C-4178-839A-938BCB5BDA60}"/>
          </ac:spMkLst>
        </pc:spChg>
        <pc:spChg chg="add mod">
          <ac:chgData name="Phil Holton" userId="e1c11803-81d0-495b-b66e-769e079cf747" providerId="ADAL" clId="{FDD2CC27-9028-4F1F-B167-F94C79E5FD69}" dt="2022-05-31T16:41:30.128" v="2126" actId="1076"/>
          <ac:spMkLst>
            <pc:docMk/>
            <pc:sldMk cId="3843088008" sldId="479"/>
            <ac:spMk id="11" creationId="{DE06F9AE-C039-4288-8F00-23CFB37ABBD5}"/>
          </ac:spMkLst>
        </pc:spChg>
        <pc:spChg chg="add mod">
          <ac:chgData name="Phil Holton" userId="e1c11803-81d0-495b-b66e-769e079cf747" providerId="ADAL" clId="{FDD2CC27-9028-4F1F-B167-F94C79E5FD69}" dt="2022-05-31T16:41:30.128" v="2126" actId="1076"/>
          <ac:spMkLst>
            <pc:docMk/>
            <pc:sldMk cId="3843088008" sldId="479"/>
            <ac:spMk id="12" creationId="{4D1975D1-B2FB-4B5D-B023-768D662F7467}"/>
          </ac:spMkLst>
        </pc:spChg>
        <pc:spChg chg="add mod">
          <ac:chgData name="Phil Holton" userId="e1c11803-81d0-495b-b66e-769e079cf747" providerId="ADAL" clId="{FDD2CC27-9028-4F1F-B167-F94C79E5FD69}" dt="2022-05-31T16:41:30.128" v="2126" actId="1076"/>
          <ac:spMkLst>
            <pc:docMk/>
            <pc:sldMk cId="3843088008" sldId="479"/>
            <ac:spMk id="13" creationId="{776D82C7-FB2C-4ED6-9BEE-D4596FC7A543}"/>
          </ac:spMkLst>
        </pc:spChg>
        <pc:spChg chg="add mod">
          <ac:chgData name="Phil Holton" userId="e1c11803-81d0-495b-b66e-769e079cf747" providerId="ADAL" clId="{FDD2CC27-9028-4F1F-B167-F94C79E5FD69}" dt="2022-05-31T16:41:30.128" v="2126" actId="1076"/>
          <ac:spMkLst>
            <pc:docMk/>
            <pc:sldMk cId="3843088008" sldId="479"/>
            <ac:spMk id="14" creationId="{F2D3E498-08AE-44E9-A0FD-3408A9EFAD88}"/>
          </ac:spMkLst>
        </pc:spChg>
        <pc:spChg chg="add mod">
          <ac:chgData name="Phil Holton" userId="e1c11803-81d0-495b-b66e-769e079cf747" providerId="ADAL" clId="{FDD2CC27-9028-4F1F-B167-F94C79E5FD69}" dt="2022-05-31T16:41:30.128" v="2126" actId="1076"/>
          <ac:spMkLst>
            <pc:docMk/>
            <pc:sldMk cId="3843088008" sldId="479"/>
            <ac:spMk id="15" creationId="{5F422A85-F74B-4ABF-BDF0-12F0C9A18277}"/>
          </ac:spMkLst>
        </pc:spChg>
        <pc:spChg chg="add mod">
          <ac:chgData name="Phil Holton" userId="e1c11803-81d0-495b-b66e-769e079cf747" providerId="ADAL" clId="{FDD2CC27-9028-4F1F-B167-F94C79E5FD69}" dt="2022-05-31T16:41:30.128" v="2126" actId="1076"/>
          <ac:spMkLst>
            <pc:docMk/>
            <pc:sldMk cId="3843088008" sldId="479"/>
            <ac:spMk id="16" creationId="{8FF8F132-DFBE-410B-BFC0-D4A3FF6D7EB9}"/>
          </ac:spMkLst>
        </pc:spChg>
        <pc:spChg chg="add mod">
          <ac:chgData name="Phil Holton" userId="e1c11803-81d0-495b-b66e-769e079cf747" providerId="ADAL" clId="{FDD2CC27-9028-4F1F-B167-F94C79E5FD69}" dt="2022-05-31T16:41:30.128" v="2126" actId="1076"/>
          <ac:spMkLst>
            <pc:docMk/>
            <pc:sldMk cId="3843088008" sldId="479"/>
            <ac:spMk id="17" creationId="{4771E259-B36A-4741-BC5C-F19A455F9CAE}"/>
          </ac:spMkLst>
        </pc:spChg>
        <pc:spChg chg="add mod">
          <ac:chgData name="Phil Holton" userId="e1c11803-81d0-495b-b66e-769e079cf747" providerId="ADAL" clId="{FDD2CC27-9028-4F1F-B167-F94C79E5FD69}" dt="2022-05-31T16:41:30.128" v="2126" actId="1076"/>
          <ac:spMkLst>
            <pc:docMk/>
            <pc:sldMk cId="3843088008" sldId="479"/>
            <ac:spMk id="18" creationId="{FFF71FF6-EDC5-40FE-8B5E-4E97F027072B}"/>
          </ac:spMkLst>
        </pc:spChg>
        <pc:spChg chg="add mod">
          <ac:chgData name="Phil Holton" userId="e1c11803-81d0-495b-b66e-769e079cf747" providerId="ADAL" clId="{FDD2CC27-9028-4F1F-B167-F94C79E5FD69}" dt="2022-05-31T16:41:30.128" v="2126" actId="1076"/>
          <ac:spMkLst>
            <pc:docMk/>
            <pc:sldMk cId="3843088008" sldId="479"/>
            <ac:spMk id="19" creationId="{135926A2-2C0D-46E3-A5E1-03A715A25CA5}"/>
          </ac:spMkLst>
        </pc:spChg>
      </pc:sldChg>
      <pc:sldChg chg="del">
        <pc:chgData name="Phil Holton" userId="e1c11803-81d0-495b-b66e-769e079cf747" providerId="ADAL" clId="{FDD2CC27-9028-4F1F-B167-F94C79E5FD69}" dt="2022-05-29T21:26:00.885" v="0" actId="47"/>
        <pc:sldMkLst>
          <pc:docMk/>
          <pc:sldMk cId="924813013" sldId="480"/>
        </pc:sldMkLst>
      </pc:sldChg>
      <pc:sldChg chg="addSp delSp modSp add mod modNotesTx">
        <pc:chgData name="Phil Holton" userId="e1c11803-81d0-495b-b66e-769e079cf747" providerId="ADAL" clId="{FDD2CC27-9028-4F1F-B167-F94C79E5FD69}" dt="2022-06-07T20:45:56.019" v="4908" actId="20577"/>
        <pc:sldMkLst>
          <pc:docMk/>
          <pc:sldMk cId="1138047358" sldId="480"/>
        </pc:sldMkLst>
        <pc:spChg chg="mod">
          <ac:chgData name="Phil Holton" userId="e1c11803-81d0-495b-b66e-769e079cf747" providerId="ADAL" clId="{FDD2CC27-9028-4F1F-B167-F94C79E5FD69}" dt="2022-05-31T16:59:24.324" v="3313" actId="20577"/>
          <ac:spMkLst>
            <pc:docMk/>
            <pc:sldMk cId="1138047358" sldId="480"/>
            <ac:spMk id="2" creationId="{336E1668-F54B-46A7-88A7-F60ED100B912}"/>
          </ac:spMkLst>
        </pc:spChg>
        <pc:spChg chg="mod">
          <ac:chgData name="Phil Holton" userId="e1c11803-81d0-495b-b66e-769e079cf747" providerId="ADAL" clId="{FDD2CC27-9028-4F1F-B167-F94C79E5FD69}" dt="2022-05-29T22:02:46.571" v="1451" actId="5793"/>
          <ac:spMkLst>
            <pc:docMk/>
            <pc:sldMk cId="1138047358" sldId="480"/>
            <ac:spMk id="3" creationId="{BD8ED6C8-38C4-49A5-BE02-88728205AC6D}"/>
          </ac:spMkLst>
        </pc:spChg>
        <pc:spChg chg="del">
          <ac:chgData name="Phil Holton" userId="e1c11803-81d0-495b-b66e-769e079cf747" providerId="ADAL" clId="{FDD2CC27-9028-4F1F-B167-F94C79E5FD69}" dt="2022-05-29T22:02:51.058" v="1452" actId="478"/>
          <ac:spMkLst>
            <pc:docMk/>
            <pc:sldMk cId="1138047358" sldId="480"/>
            <ac:spMk id="5" creationId="{7E8DD3A8-6A06-4C15-AFF8-83F0906726AB}"/>
          </ac:spMkLst>
        </pc:spChg>
        <pc:spChg chg="del">
          <ac:chgData name="Phil Holton" userId="e1c11803-81d0-495b-b66e-769e079cf747" providerId="ADAL" clId="{FDD2CC27-9028-4F1F-B167-F94C79E5FD69}" dt="2022-05-29T22:02:51.058" v="1452" actId="478"/>
          <ac:spMkLst>
            <pc:docMk/>
            <pc:sldMk cId="1138047358" sldId="480"/>
            <ac:spMk id="8" creationId="{5EE411CA-A61A-4ABB-8A9A-B97104C44941}"/>
          </ac:spMkLst>
        </pc:spChg>
        <pc:spChg chg="del">
          <ac:chgData name="Phil Holton" userId="e1c11803-81d0-495b-b66e-769e079cf747" providerId="ADAL" clId="{FDD2CC27-9028-4F1F-B167-F94C79E5FD69}" dt="2022-05-29T22:02:51.058" v="1452" actId="478"/>
          <ac:spMkLst>
            <pc:docMk/>
            <pc:sldMk cId="1138047358" sldId="480"/>
            <ac:spMk id="9" creationId="{3E02809A-5DFA-4A32-BA7B-534690359CB7}"/>
          </ac:spMkLst>
        </pc:spChg>
        <pc:spChg chg="del">
          <ac:chgData name="Phil Holton" userId="e1c11803-81d0-495b-b66e-769e079cf747" providerId="ADAL" clId="{FDD2CC27-9028-4F1F-B167-F94C79E5FD69}" dt="2022-05-29T22:02:51.058" v="1452" actId="478"/>
          <ac:spMkLst>
            <pc:docMk/>
            <pc:sldMk cId="1138047358" sldId="480"/>
            <ac:spMk id="10" creationId="{3EEF829B-1E3C-4178-839A-938BCB5BDA60}"/>
          </ac:spMkLst>
        </pc:spChg>
        <pc:spChg chg="del">
          <ac:chgData name="Phil Holton" userId="e1c11803-81d0-495b-b66e-769e079cf747" providerId="ADAL" clId="{FDD2CC27-9028-4F1F-B167-F94C79E5FD69}" dt="2022-05-29T22:02:51.058" v="1452" actId="478"/>
          <ac:spMkLst>
            <pc:docMk/>
            <pc:sldMk cId="1138047358" sldId="480"/>
            <ac:spMk id="11" creationId="{DE06F9AE-C039-4288-8F00-23CFB37ABBD5}"/>
          </ac:spMkLst>
        </pc:spChg>
        <pc:spChg chg="del">
          <ac:chgData name="Phil Holton" userId="e1c11803-81d0-495b-b66e-769e079cf747" providerId="ADAL" clId="{FDD2CC27-9028-4F1F-B167-F94C79E5FD69}" dt="2022-05-29T22:02:51.058" v="1452" actId="478"/>
          <ac:spMkLst>
            <pc:docMk/>
            <pc:sldMk cId="1138047358" sldId="480"/>
            <ac:spMk id="12" creationId="{4D1975D1-B2FB-4B5D-B023-768D662F7467}"/>
          </ac:spMkLst>
        </pc:spChg>
        <pc:spChg chg="del">
          <ac:chgData name="Phil Holton" userId="e1c11803-81d0-495b-b66e-769e079cf747" providerId="ADAL" clId="{FDD2CC27-9028-4F1F-B167-F94C79E5FD69}" dt="2022-05-29T22:02:51.058" v="1452" actId="478"/>
          <ac:spMkLst>
            <pc:docMk/>
            <pc:sldMk cId="1138047358" sldId="480"/>
            <ac:spMk id="13" creationId="{776D82C7-FB2C-4ED6-9BEE-D4596FC7A543}"/>
          </ac:spMkLst>
        </pc:spChg>
        <pc:spChg chg="del">
          <ac:chgData name="Phil Holton" userId="e1c11803-81d0-495b-b66e-769e079cf747" providerId="ADAL" clId="{FDD2CC27-9028-4F1F-B167-F94C79E5FD69}" dt="2022-05-29T22:02:51.058" v="1452" actId="478"/>
          <ac:spMkLst>
            <pc:docMk/>
            <pc:sldMk cId="1138047358" sldId="480"/>
            <ac:spMk id="14" creationId="{F2D3E498-08AE-44E9-A0FD-3408A9EFAD88}"/>
          </ac:spMkLst>
        </pc:spChg>
        <pc:spChg chg="del">
          <ac:chgData name="Phil Holton" userId="e1c11803-81d0-495b-b66e-769e079cf747" providerId="ADAL" clId="{FDD2CC27-9028-4F1F-B167-F94C79E5FD69}" dt="2022-05-29T22:02:51.058" v="1452" actId="478"/>
          <ac:spMkLst>
            <pc:docMk/>
            <pc:sldMk cId="1138047358" sldId="480"/>
            <ac:spMk id="15" creationId="{5F422A85-F74B-4ABF-BDF0-12F0C9A18277}"/>
          </ac:spMkLst>
        </pc:spChg>
        <pc:spChg chg="del">
          <ac:chgData name="Phil Holton" userId="e1c11803-81d0-495b-b66e-769e079cf747" providerId="ADAL" clId="{FDD2CC27-9028-4F1F-B167-F94C79E5FD69}" dt="2022-05-29T22:02:51.058" v="1452" actId="478"/>
          <ac:spMkLst>
            <pc:docMk/>
            <pc:sldMk cId="1138047358" sldId="480"/>
            <ac:spMk id="16" creationId="{8FF8F132-DFBE-410B-BFC0-D4A3FF6D7EB9}"/>
          </ac:spMkLst>
        </pc:spChg>
        <pc:spChg chg="del">
          <ac:chgData name="Phil Holton" userId="e1c11803-81d0-495b-b66e-769e079cf747" providerId="ADAL" clId="{FDD2CC27-9028-4F1F-B167-F94C79E5FD69}" dt="2022-05-29T22:02:51.058" v="1452" actId="478"/>
          <ac:spMkLst>
            <pc:docMk/>
            <pc:sldMk cId="1138047358" sldId="480"/>
            <ac:spMk id="17" creationId="{4771E259-B36A-4741-BC5C-F19A455F9CAE}"/>
          </ac:spMkLst>
        </pc:spChg>
        <pc:spChg chg="del">
          <ac:chgData name="Phil Holton" userId="e1c11803-81d0-495b-b66e-769e079cf747" providerId="ADAL" clId="{FDD2CC27-9028-4F1F-B167-F94C79E5FD69}" dt="2022-05-29T22:02:51.058" v="1452" actId="478"/>
          <ac:spMkLst>
            <pc:docMk/>
            <pc:sldMk cId="1138047358" sldId="480"/>
            <ac:spMk id="18" creationId="{FFF71FF6-EDC5-40FE-8B5E-4E97F027072B}"/>
          </ac:spMkLst>
        </pc:spChg>
        <pc:spChg chg="del">
          <ac:chgData name="Phil Holton" userId="e1c11803-81d0-495b-b66e-769e079cf747" providerId="ADAL" clId="{FDD2CC27-9028-4F1F-B167-F94C79E5FD69}" dt="2022-05-29T22:02:51.058" v="1452" actId="478"/>
          <ac:spMkLst>
            <pc:docMk/>
            <pc:sldMk cId="1138047358" sldId="480"/>
            <ac:spMk id="19" creationId="{135926A2-2C0D-46E3-A5E1-03A715A25CA5}"/>
          </ac:spMkLst>
        </pc:spChg>
        <pc:spChg chg="add del">
          <ac:chgData name="Phil Holton" userId="e1c11803-81d0-495b-b66e-769e079cf747" providerId="ADAL" clId="{FDD2CC27-9028-4F1F-B167-F94C79E5FD69}" dt="2022-05-29T22:10:38.853" v="1473" actId="22"/>
          <ac:spMkLst>
            <pc:docMk/>
            <pc:sldMk cId="1138047358" sldId="480"/>
            <ac:spMk id="22" creationId="{D059FDD5-893C-40E7-B309-A6ED9B7857B0}"/>
          </ac:spMkLst>
        </pc:spChg>
        <pc:spChg chg="add mod">
          <ac:chgData name="Phil Holton" userId="e1c11803-81d0-495b-b66e-769e079cf747" providerId="ADAL" clId="{FDD2CC27-9028-4F1F-B167-F94C79E5FD69}" dt="2022-05-29T22:15:43.990" v="1567" actId="20577"/>
          <ac:spMkLst>
            <pc:docMk/>
            <pc:sldMk cId="1138047358" sldId="480"/>
            <ac:spMk id="27" creationId="{19F7FA8E-C434-47BB-A148-F75125938683}"/>
          </ac:spMkLst>
        </pc:spChg>
        <pc:spChg chg="add mod">
          <ac:chgData name="Phil Holton" userId="e1c11803-81d0-495b-b66e-769e079cf747" providerId="ADAL" clId="{FDD2CC27-9028-4F1F-B167-F94C79E5FD69}" dt="2022-05-29T22:15:37.101" v="1550" actId="20577"/>
          <ac:spMkLst>
            <pc:docMk/>
            <pc:sldMk cId="1138047358" sldId="480"/>
            <ac:spMk id="28" creationId="{56017D5C-AAAF-4316-AC4F-FCF9C599DCC5}"/>
          </ac:spMkLst>
        </pc:spChg>
        <pc:spChg chg="add mod">
          <ac:chgData name="Phil Holton" userId="e1c11803-81d0-495b-b66e-769e079cf747" providerId="ADAL" clId="{FDD2CC27-9028-4F1F-B167-F94C79E5FD69}" dt="2022-05-29T22:15:50.895" v="1579" actId="20577"/>
          <ac:spMkLst>
            <pc:docMk/>
            <pc:sldMk cId="1138047358" sldId="480"/>
            <ac:spMk id="29" creationId="{44737154-0931-473A-9894-60668F26813A}"/>
          </ac:spMkLst>
        </pc:spChg>
        <pc:spChg chg="add mod">
          <ac:chgData name="Phil Holton" userId="e1c11803-81d0-495b-b66e-769e079cf747" providerId="ADAL" clId="{FDD2CC27-9028-4F1F-B167-F94C79E5FD69}" dt="2022-05-29T22:15:32.521" v="1545" actId="20577"/>
          <ac:spMkLst>
            <pc:docMk/>
            <pc:sldMk cId="1138047358" sldId="480"/>
            <ac:spMk id="30" creationId="{9580419F-D8CD-4601-AD85-B50AEF3D525C}"/>
          </ac:spMkLst>
        </pc:spChg>
        <pc:picChg chg="add mod">
          <ac:chgData name="Phil Holton" userId="e1c11803-81d0-495b-b66e-769e079cf747" providerId="ADAL" clId="{FDD2CC27-9028-4F1F-B167-F94C79E5FD69}" dt="2022-05-29T22:14:09.514" v="1494" actId="1076"/>
          <ac:picMkLst>
            <pc:docMk/>
            <pc:sldMk cId="1138047358" sldId="480"/>
            <ac:picMk id="6" creationId="{6910D57A-F4A6-476B-B8BF-4F1F33AEE725}"/>
          </ac:picMkLst>
        </pc:picChg>
        <pc:picChg chg="add mod">
          <ac:chgData name="Phil Holton" userId="e1c11803-81d0-495b-b66e-769e079cf747" providerId="ADAL" clId="{FDD2CC27-9028-4F1F-B167-F94C79E5FD69}" dt="2022-05-29T22:14:09.514" v="1494" actId="1076"/>
          <ac:picMkLst>
            <pc:docMk/>
            <pc:sldMk cId="1138047358" sldId="480"/>
            <ac:picMk id="20" creationId="{B7170404-FC9F-44AF-8ED9-1EE3661C943B}"/>
          </ac:picMkLst>
        </pc:picChg>
        <pc:picChg chg="add mod">
          <ac:chgData name="Phil Holton" userId="e1c11803-81d0-495b-b66e-769e079cf747" providerId="ADAL" clId="{FDD2CC27-9028-4F1F-B167-F94C79E5FD69}" dt="2022-05-29T22:14:17.606" v="1496" actId="1076"/>
          <ac:picMkLst>
            <pc:docMk/>
            <pc:sldMk cId="1138047358" sldId="480"/>
            <ac:picMk id="24" creationId="{1591B6FA-5226-4A3E-81DF-EFE647E35B6F}"/>
          </ac:picMkLst>
        </pc:picChg>
        <pc:picChg chg="add mod">
          <ac:chgData name="Phil Holton" userId="e1c11803-81d0-495b-b66e-769e079cf747" providerId="ADAL" clId="{FDD2CC27-9028-4F1F-B167-F94C79E5FD69}" dt="2022-05-29T22:14:17.606" v="1496" actId="1076"/>
          <ac:picMkLst>
            <pc:docMk/>
            <pc:sldMk cId="1138047358" sldId="480"/>
            <ac:picMk id="26" creationId="{8BD4DAFD-49B3-4CF3-BE6F-B0B46D7C6900}"/>
          </ac:picMkLst>
        </pc:picChg>
      </pc:sldChg>
      <pc:sldChg chg="del">
        <pc:chgData name="Phil Holton" userId="e1c11803-81d0-495b-b66e-769e079cf747" providerId="ADAL" clId="{FDD2CC27-9028-4F1F-B167-F94C79E5FD69}" dt="2022-05-29T21:26:00.885" v="0" actId="47"/>
        <pc:sldMkLst>
          <pc:docMk/>
          <pc:sldMk cId="403039461" sldId="481"/>
        </pc:sldMkLst>
      </pc:sldChg>
      <pc:sldChg chg="add del">
        <pc:chgData name="Phil Holton" userId="e1c11803-81d0-495b-b66e-769e079cf747" providerId="ADAL" clId="{FDD2CC27-9028-4F1F-B167-F94C79E5FD69}" dt="2022-05-31T16:44:59.283" v="2723" actId="47"/>
        <pc:sldMkLst>
          <pc:docMk/>
          <pc:sldMk cId="3606600179" sldId="481"/>
        </pc:sldMkLst>
      </pc:sldChg>
      <pc:sldChg chg="addSp delSp modSp add mod modAnim modNotesTx">
        <pc:chgData name="Phil Holton" userId="e1c11803-81d0-495b-b66e-769e079cf747" providerId="ADAL" clId="{FDD2CC27-9028-4F1F-B167-F94C79E5FD69}" dt="2022-06-07T20:54:22.185" v="5975" actId="20577"/>
        <pc:sldMkLst>
          <pc:docMk/>
          <pc:sldMk cId="1349737720" sldId="482"/>
        </pc:sldMkLst>
        <pc:spChg chg="mod">
          <ac:chgData name="Phil Holton" userId="e1c11803-81d0-495b-b66e-769e079cf747" providerId="ADAL" clId="{FDD2CC27-9028-4F1F-B167-F94C79E5FD69}" dt="2022-05-31T16:41:08.394" v="2125" actId="113"/>
          <ac:spMkLst>
            <pc:docMk/>
            <pc:sldMk cId="1349737720" sldId="482"/>
            <ac:spMk id="2" creationId="{336E1668-F54B-46A7-88A7-F60ED100B912}"/>
          </ac:spMkLst>
        </pc:spChg>
        <pc:spChg chg="mod">
          <ac:chgData name="Phil Holton" userId="e1c11803-81d0-495b-b66e-769e079cf747" providerId="ADAL" clId="{FDD2CC27-9028-4F1F-B167-F94C79E5FD69}" dt="2022-06-07T20:48:10.163" v="5061" actId="20577"/>
          <ac:spMkLst>
            <pc:docMk/>
            <pc:sldMk cId="1349737720" sldId="482"/>
            <ac:spMk id="3" creationId="{BD8ED6C8-38C4-49A5-BE02-88728205AC6D}"/>
          </ac:spMkLst>
        </pc:spChg>
        <pc:spChg chg="add mod">
          <ac:chgData name="Phil Holton" userId="e1c11803-81d0-495b-b66e-769e079cf747" providerId="ADAL" clId="{FDD2CC27-9028-4F1F-B167-F94C79E5FD69}" dt="2022-05-31T16:40:25.855" v="2062" actId="1076"/>
          <ac:spMkLst>
            <pc:docMk/>
            <pc:sldMk cId="1349737720" sldId="482"/>
            <ac:spMk id="12" creationId="{CECEB4CE-B4A6-4B6D-A9D5-D1E2E2DF6F2B}"/>
          </ac:spMkLst>
        </pc:spChg>
        <pc:spChg chg="add mod">
          <ac:chgData name="Phil Holton" userId="e1c11803-81d0-495b-b66e-769e079cf747" providerId="ADAL" clId="{FDD2CC27-9028-4F1F-B167-F94C79E5FD69}" dt="2022-05-31T16:40:25.855" v="2062" actId="1076"/>
          <ac:spMkLst>
            <pc:docMk/>
            <pc:sldMk cId="1349737720" sldId="482"/>
            <ac:spMk id="13" creationId="{19BD5C5F-1DE4-46B3-AB20-680941BDE553}"/>
          </ac:spMkLst>
        </pc:spChg>
        <pc:spChg chg="add mod">
          <ac:chgData name="Phil Holton" userId="e1c11803-81d0-495b-b66e-769e079cf747" providerId="ADAL" clId="{FDD2CC27-9028-4F1F-B167-F94C79E5FD69}" dt="2022-05-31T16:40:25.855" v="2062" actId="1076"/>
          <ac:spMkLst>
            <pc:docMk/>
            <pc:sldMk cId="1349737720" sldId="482"/>
            <ac:spMk id="14" creationId="{15A6A2EA-8F8A-47DC-BD9E-1D40341241FC}"/>
          </ac:spMkLst>
        </pc:spChg>
        <pc:spChg chg="add mod">
          <ac:chgData name="Phil Holton" userId="e1c11803-81d0-495b-b66e-769e079cf747" providerId="ADAL" clId="{FDD2CC27-9028-4F1F-B167-F94C79E5FD69}" dt="2022-05-31T16:40:25.855" v="2062" actId="1076"/>
          <ac:spMkLst>
            <pc:docMk/>
            <pc:sldMk cId="1349737720" sldId="482"/>
            <ac:spMk id="15" creationId="{A55DC478-3C89-43FB-97C0-3FAC42D35F4E}"/>
          </ac:spMkLst>
        </pc:spChg>
        <pc:spChg chg="add mod">
          <ac:chgData name="Phil Holton" userId="e1c11803-81d0-495b-b66e-769e079cf747" providerId="ADAL" clId="{FDD2CC27-9028-4F1F-B167-F94C79E5FD69}" dt="2022-05-31T16:40:25.855" v="2062" actId="1076"/>
          <ac:spMkLst>
            <pc:docMk/>
            <pc:sldMk cId="1349737720" sldId="482"/>
            <ac:spMk id="16" creationId="{F529C22A-8700-4DDA-B823-764782EF099B}"/>
          </ac:spMkLst>
        </pc:spChg>
        <pc:spChg chg="add mod">
          <ac:chgData name="Phil Holton" userId="e1c11803-81d0-495b-b66e-769e079cf747" providerId="ADAL" clId="{FDD2CC27-9028-4F1F-B167-F94C79E5FD69}" dt="2022-05-31T16:40:25.855" v="2062" actId="1076"/>
          <ac:spMkLst>
            <pc:docMk/>
            <pc:sldMk cId="1349737720" sldId="482"/>
            <ac:spMk id="17" creationId="{CA70971A-3D49-4F60-A609-7BF94AE385B2}"/>
          </ac:spMkLst>
        </pc:spChg>
        <pc:spChg chg="add mod">
          <ac:chgData name="Phil Holton" userId="e1c11803-81d0-495b-b66e-769e079cf747" providerId="ADAL" clId="{FDD2CC27-9028-4F1F-B167-F94C79E5FD69}" dt="2022-05-31T16:40:25.855" v="2062" actId="1076"/>
          <ac:spMkLst>
            <pc:docMk/>
            <pc:sldMk cId="1349737720" sldId="482"/>
            <ac:spMk id="18" creationId="{A027096F-3082-4372-9160-965F6D84BCBD}"/>
          </ac:spMkLst>
        </pc:spChg>
        <pc:spChg chg="add mod">
          <ac:chgData name="Phil Holton" userId="e1c11803-81d0-495b-b66e-769e079cf747" providerId="ADAL" clId="{FDD2CC27-9028-4F1F-B167-F94C79E5FD69}" dt="2022-05-31T16:40:25.855" v="2062" actId="1076"/>
          <ac:spMkLst>
            <pc:docMk/>
            <pc:sldMk cId="1349737720" sldId="482"/>
            <ac:spMk id="19" creationId="{B995D296-7F6E-4075-9598-781157B5DC71}"/>
          </ac:spMkLst>
        </pc:spChg>
        <pc:spChg chg="add mod">
          <ac:chgData name="Phil Holton" userId="e1c11803-81d0-495b-b66e-769e079cf747" providerId="ADAL" clId="{FDD2CC27-9028-4F1F-B167-F94C79E5FD69}" dt="2022-05-31T16:40:25.855" v="2062" actId="1076"/>
          <ac:spMkLst>
            <pc:docMk/>
            <pc:sldMk cId="1349737720" sldId="482"/>
            <ac:spMk id="21" creationId="{B8D9F74D-0C23-4FF6-B43E-EF4ABBAC210D}"/>
          </ac:spMkLst>
        </pc:spChg>
        <pc:spChg chg="add mod">
          <ac:chgData name="Phil Holton" userId="e1c11803-81d0-495b-b66e-769e079cf747" providerId="ADAL" clId="{FDD2CC27-9028-4F1F-B167-F94C79E5FD69}" dt="2022-05-31T16:40:25.855" v="2062" actId="1076"/>
          <ac:spMkLst>
            <pc:docMk/>
            <pc:sldMk cId="1349737720" sldId="482"/>
            <ac:spMk id="22" creationId="{0FF722E9-8447-44CE-A9DE-B97FACC23C2F}"/>
          </ac:spMkLst>
        </pc:spChg>
        <pc:spChg chg="add mod">
          <ac:chgData name="Phil Holton" userId="e1c11803-81d0-495b-b66e-769e079cf747" providerId="ADAL" clId="{FDD2CC27-9028-4F1F-B167-F94C79E5FD69}" dt="2022-05-31T16:40:25.855" v="2062" actId="1076"/>
          <ac:spMkLst>
            <pc:docMk/>
            <pc:sldMk cId="1349737720" sldId="482"/>
            <ac:spMk id="23" creationId="{478D6401-B653-492B-A6BC-4E8B87968A52}"/>
          </ac:spMkLst>
        </pc:spChg>
        <pc:spChg chg="add mod">
          <ac:chgData name="Phil Holton" userId="e1c11803-81d0-495b-b66e-769e079cf747" providerId="ADAL" clId="{FDD2CC27-9028-4F1F-B167-F94C79E5FD69}" dt="2022-05-31T16:40:25.855" v="2062" actId="1076"/>
          <ac:spMkLst>
            <pc:docMk/>
            <pc:sldMk cId="1349737720" sldId="482"/>
            <ac:spMk id="25" creationId="{891A7508-9EA7-45FB-9CDD-8E4D3406DDFD}"/>
          </ac:spMkLst>
        </pc:spChg>
        <pc:spChg chg="del">
          <ac:chgData name="Phil Holton" userId="e1c11803-81d0-495b-b66e-769e079cf747" providerId="ADAL" clId="{FDD2CC27-9028-4F1F-B167-F94C79E5FD69}" dt="2022-05-31T16:38:21.202" v="1810" actId="478"/>
          <ac:spMkLst>
            <pc:docMk/>
            <pc:sldMk cId="1349737720" sldId="482"/>
            <ac:spMk id="27" creationId="{19F7FA8E-C434-47BB-A148-F75125938683}"/>
          </ac:spMkLst>
        </pc:spChg>
        <pc:spChg chg="del">
          <ac:chgData name="Phil Holton" userId="e1c11803-81d0-495b-b66e-769e079cf747" providerId="ADAL" clId="{FDD2CC27-9028-4F1F-B167-F94C79E5FD69}" dt="2022-05-31T16:38:21.202" v="1810" actId="478"/>
          <ac:spMkLst>
            <pc:docMk/>
            <pc:sldMk cId="1349737720" sldId="482"/>
            <ac:spMk id="28" creationId="{56017D5C-AAAF-4316-AC4F-FCF9C599DCC5}"/>
          </ac:spMkLst>
        </pc:spChg>
        <pc:spChg chg="del">
          <ac:chgData name="Phil Holton" userId="e1c11803-81d0-495b-b66e-769e079cf747" providerId="ADAL" clId="{FDD2CC27-9028-4F1F-B167-F94C79E5FD69}" dt="2022-05-31T16:38:21.202" v="1810" actId="478"/>
          <ac:spMkLst>
            <pc:docMk/>
            <pc:sldMk cId="1349737720" sldId="482"/>
            <ac:spMk id="29" creationId="{44737154-0931-473A-9894-60668F26813A}"/>
          </ac:spMkLst>
        </pc:spChg>
        <pc:spChg chg="del">
          <ac:chgData name="Phil Holton" userId="e1c11803-81d0-495b-b66e-769e079cf747" providerId="ADAL" clId="{FDD2CC27-9028-4F1F-B167-F94C79E5FD69}" dt="2022-05-31T16:38:21.202" v="1810" actId="478"/>
          <ac:spMkLst>
            <pc:docMk/>
            <pc:sldMk cId="1349737720" sldId="482"/>
            <ac:spMk id="30" creationId="{9580419F-D8CD-4601-AD85-B50AEF3D525C}"/>
          </ac:spMkLst>
        </pc:spChg>
        <pc:spChg chg="add mod">
          <ac:chgData name="Phil Holton" userId="e1c11803-81d0-495b-b66e-769e079cf747" providerId="ADAL" clId="{FDD2CC27-9028-4F1F-B167-F94C79E5FD69}" dt="2022-06-07T20:54:22.185" v="5975" actId="20577"/>
          <ac:spMkLst>
            <pc:docMk/>
            <pc:sldMk cId="1349737720" sldId="482"/>
            <ac:spMk id="31" creationId="{C4F11746-1945-4AD6-9FD3-DC1323E699ED}"/>
          </ac:spMkLst>
        </pc:spChg>
        <pc:picChg chg="del mod">
          <ac:chgData name="Phil Holton" userId="e1c11803-81d0-495b-b66e-769e079cf747" providerId="ADAL" clId="{FDD2CC27-9028-4F1F-B167-F94C79E5FD69}" dt="2022-05-31T16:38:18.647" v="1809" actId="478"/>
          <ac:picMkLst>
            <pc:docMk/>
            <pc:sldMk cId="1349737720" sldId="482"/>
            <ac:picMk id="6" creationId="{6910D57A-F4A6-476B-B8BF-4F1F33AEE725}"/>
          </ac:picMkLst>
        </pc:picChg>
        <pc:picChg chg="del mod">
          <ac:chgData name="Phil Holton" userId="e1c11803-81d0-495b-b66e-769e079cf747" providerId="ADAL" clId="{FDD2CC27-9028-4F1F-B167-F94C79E5FD69}" dt="2022-05-31T16:38:18.647" v="1809" actId="478"/>
          <ac:picMkLst>
            <pc:docMk/>
            <pc:sldMk cId="1349737720" sldId="482"/>
            <ac:picMk id="20" creationId="{B7170404-FC9F-44AF-8ED9-1EE3661C943B}"/>
          </ac:picMkLst>
        </pc:picChg>
        <pc:picChg chg="del">
          <ac:chgData name="Phil Holton" userId="e1c11803-81d0-495b-b66e-769e079cf747" providerId="ADAL" clId="{FDD2CC27-9028-4F1F-B167-F94C79E5FD69}" dt="2022-05-31T16:38:18.647" v="1809" actId="478"/>
          <ac:picMkLst>
            <pc:docMk/>
            <pc:sldMk cId="1349737720" sldId="482"/>
            <ac:picMk id="24" creationId="{1591B6FA-5226-4A3E-81DF-EFE647E35B6F}"/>
          </ac:picMkLst>
        </pc:picChg>
        <pc:picChg chg="del mod">
          <ac:chgData name="Phil Holton" userId="e1c11803-81d0-495b-b66e-769e079cf747" providerId="ADAL" clId="{FDD2CC27-9028-4F1F-B167-F94C79E5FD69}" dt="2022-05-31T16:38:18.647" v="1809" actId="478"/>
          <ac:picMkLst>
            <pc:docMk/>
            <pc:sldMk cId="1349737720" sldId="482"/>
            <ac:picMk id="26" creationId="{8BD4DAFD-49B3-4CF3-BE6F-B0B46D7C6900}"/>
          </ac:picMkLst>
        </pc:picChg>
      </pc:sldChg>
      <pc:sldChg chg="del">
        <pc:chgData name="Phil Holton" userId="e1c11803-81d0-495b-b66e-769e079cf747" providerId="ADAL" clId="{FDD2CC27-9028-4F1F-B167-F94C79E5FD69}" dt="2022-05-29T21:26:00.885" v="0" actId="47"/>
        <pc:sldMkLst>
          <pc:docMk/>
          <pc:sldMk cId="1681222181" sldId="482"/>
        </pc:sldMkLst>
      </pc:sldChg>
      <pc:sldChg chg="del">
        <pc:chgData name="Phil Holton" userId="e1c11803-81d0-495b-b66e-769e079cf747" providerId="ADAL" clId="{FDD2CC27-9028-4F1F-B167-F94C79E5FD69}" dt="2022-05-29T21:26:00.885" v="0" actId="47"/>
        <pc:sldMkLst>
          <pc:docMk/>
          <pc:sldMk cId="2745189164" sldId="483"/>
        </pc:sldMkLst>
      </pc:sldChg>
      <pc:sldChg chg="addSp modSp new mod modNotesTx">
        <pc:chgData name="Phil Holton" userId="e1c11803-81d0-495b-b66e-769e079cf747" providerId="ADAL" clId="{FDD2CC27-9028-4F1F-B167-F94C79E5FD69}" dt="2022-06-07T20:49:58.505" v="5325" actId="20577"/>
        <pc:sldMkLst>
          <pc:docMk/>
          <pc:sldMk cId="2865310359" sldId="483"/>
        </pc:sldMkLst>
        <pc:spChg chg="mod">
          <ac:chgData name="Phil Holton" userId="e1c11803-81d0-495b-b66e-769e079cf747" providerId="ADAL" clId="{FDD2CC27-9028-4F1F-B167-F94C79E5FD69}" dt="2022-05-31T16:46:36.455" v="2862" actId="20577"/>
          <ac:spMkLst>
            <pc:docMk/>
            <pc:sldMk cId="2865310359" sldId="483"/>
            <ac:spMk id="2" creationId="{12CE02AB-F769-462D-B9C1-32DA2DFB0343}"/>
          </ac:spMkLst>
        </pc:spChg>
        <pc:spChg chg="mod">
          <ac:chgData name="Phil Holton" userId="e1c11803-81d0-495b-b66e-769e079cf747" providerId="ADAL" clId="{FDD2CC27-9028-4F1F-B167-F94C79E5FD69}" dt="2022-05-31T16:48:16.581" v="3215" actId="20577"/>
          <ac:spMkLst>
            <pc:docMk/>
            <pc:sldMk cId="2865310359" sldId="483"/>
            <ac:spMk id="3" creationId="{079E9A22-5CBD-4C5D-8F44-D032A3A8EA58}"/>
          </ac:spMkLst>
        </pc:spChg>
        <pc:picChg chg="add mod modCrop">
          <ac:chgData name="Phil Holton" userId="e1c11803-81d0-495b-b66e-769e079cf747" providerId="ADAL" clId="{FDD2CC27-9028-4F1F-B167-F94C79E5FD69}" dt="2022-05-31T16:57:35.875" v="3222" actId="1076"/>
          <ac:picMkLst>
            <pc:docMk/>
            <pc:sldMk cId="2865310359" sldId="483"/>
            <ac:picMk id="5" creationId="{DCECFBD8-1C88-402F-93D1-E3A9C3C45DE7}"/>
          </ac:picMkLst>
        </pc:picChg>
      </pc:sldChg>
      <pc:sldChg chg="del">
        <pc:chgData name="Phil Holton" userId="e1c11803-81d0-495b-b66e-769e079cf747" providerId="ADAL" clId="{FDD2CC27-9028-4F1F-B167-F94C79E5FD69}" dt="2022-05-29T21:26:00.885" v="0" actId="47"/>
        <pc:sldMkLst>
          <pc:docMk/>
          <pc:sldMk cId="3172372446" sldId="484"/>
        </pc:sldMkLst>
      </pc:sldChg>
      <pc:sldChg chg="delSp modSp new mod">
        <pc:chgData name="Phil Holton" userId="e1c11803-81d0-495b-b66e-769e079cf747" providerId="ADAL" clId="{FDD2CC27-9028-4F1F-B167-F94C79E5FD69}" dt="2022-05-31T16:58:21.754" v="3287" actId="20577"/>
        <pc:sldMkLst>
          <pc:docMk/>
          <pc:sldMk cId="3676898405" sldId="484"/>
        </pc:sldMkLst>
        <pc:spChg chg="mod">
          <ac:chgData name="Phil Holton" userId="e1c11803-81d0-495b-b66e-769e079cf747" providerId="ADAL" clId="{FDD2CC27-9028-4F1F-B167-F94C79E5FD69}" dt="2022-05-31T16:58:21.754" v="3287" actId="20577"/>
          <ac:spMkLst>
            <pc:docMk/>
            <pc:sldMk cId="3676898405" sldId="484"/>
            <ac:spMk id="2" creationId="{17267E03-D9D5-4277-BBA5-E62ACA08C78D}"/>
          </ac:spMkLst>
        </pc:spChg>
        <pc:spChg chg="del mod">
          <ac:chgData name="Phil Holton" userId="e1c11803-81d0-495b-b66e-769e079cf747" providerId="ADAL" clId="{FDD2CC27-9028-4F1F-B167-F94C79E5FD69}" dt="2022-05-31T16:58:04.535" v="3225" actId="478"/>
          <ac:spMkLst>
            <pc:docMk/>
            <pc:sldMk cId="3676898405" sldId="484"/>
            <ac:spMk id="3" creationId="{E0F3B348-BAD6-445B-B5FD-A86D6DF3BACC}"/>
          </ac:spMkLst>
        </pc:spChg>
      </pc:sldChg>
      <pc:sldChg chg="del">
        <pc:chgData name="Phil Holton" userId="e1c11803-81d0-495b-b66e-769e079cf747" providerId="ADAL" clId="{FDD2CC27-9028-4F1F-B167-F94C79E5FD69}" dt="2022-05-29T21:26:00.885" v="0" actId="47"/>
        <pc:sldMkLst>
          <pc:docMk/>
          <pc:sldMk cId="3140564996" sldId="485"/>
        </pc:sldMkLst>
      </pc:sldChg>
      <pc:sldChg chg="addSp delSp modSp add mod modNotesTx">
        <pc:chgData name="Phil Holton" userId="e1c11803-81d0-495b-b66e-769e079cf747" providerId="ADAL" clId="{FDD2CC27-9028-4F1F-B167-F94C79E5FD69}" dt="2022-06-07T20:52:10.693" v="5682" actId="20577"/>
        <pc:sldMkLst>
          <pc:docMk/>
          <pc:sldMk cId="3241711366" sldId="485"/>
        </pc:sldMkLst>
        <pc:spChg chg="mod">
          <ac:chgData name="Phil Holton" userId="e1c11803-81d0-495b-b66e-769e079cf747" providerId="ADAL" clId="{FDD2CC27-9028-4F1F-B167-F94C79E5FD69}" dt="2022-05-31T17:00:49.370" v="3466" actId="20577"/>
          <ac:spMkLst>
            <pc:docMk/>
            <pc:sldMk cId="3241711366" sldId="485"/>
            <ac:spMk id="2" creationId="{12CE02AB-F769-462D-B9C1-32DA2DFB0343}"/>
          </ac:spMkLst>
        </pc:spChg>
        <pc:spChg chg="mod">
          <ac:chgData name="Phil Holton" userId="e1c11803-81d0-495b-b66e-769e079cf747" providerId="ADAL" clId="{FDD2CC27-9028-4F1F-B167-F94C79E5FD69}" dt="2022-06-07T20:50:30.345" v="5327" actId="20577"/>
          <ac:spMkLst>
            <pc:docMk/>
            <pc:sldMk cId="3241711366" sldId="485"/>
            <ac:spMk id="3" creationId="{079E9A22-5CBD-4C5D-8F44-D032A3A8EA58}"/>
          </ac:spMkLst>
        </pc:spChg>
        <pc:picChg chg="del">
          <ac:chgData name="Phil Holton" userId="e1c11803-81d0-495b-b66e-769e079cf747" providerId="ADAL" clId="{FDD2CC27-9028-4F1F-B167-F94C79E5FD69}" dt="2022-05-31T17:00:18.192" v="3377" actId="478"/>
          <ac:picMkLst>
            <pc:docMk/>
            <pc:sldMk cId="3241711366" sldId="485"/>
            <ac:picMk id="5" creationId="{DCECFBD8-1C88-402F-93D1-E3A9C3C45DE7}"/>
          </ac:picMkLst>
        </pc:picChg>
        <pc:picChg chg="add mod modCrop">
          <ac:chgData name="Phil Holton" userId="e1c11803-81d0-495b-b66e-769e079cf747" providerId="ADAL" clId="{FDD2CC27-9028-4F1F-B167-F94C79E5FD69}" dt="2022-05-31T17:08:31.065" v="3937" actId="14100"/>
          <ac:picMkLst>
            <pc:docMk/>
            <pc:sldMk cId="3241711366" sldId="485"/>
            <ac:picMk id="6" creationId="{00BE5F32-FDF7-4BB2-9B3C-7933CD733D3B}"/>
          </ac:picMkLst>
        </pc:picChg>
      </pc:sldChg>
      <pc:sldChg chg="modSp add mod">
        <pc:chgData name="Phil Holton" userId="e1c11803-81d0-495b-b66e-769e079cf747" providerId="ADAL" clId="{FDD2CC27-9028-4F1F-B167-F94C79E5FD69}" dt="2022-05-31T17:10:09.453" v="4038" actId="20577"/>
        <pc:sldMkLst>
          <pc:docMk/>
          <pc:sldMk cId="2733089234" sldId="486"/>
        </pc:sldMkLst>
        <pc:spChg chg="mod">
          <ac:chgData name="Phil Holton" userId="e1c11803-81d0-495b-b66e-769e079cf747" providerId="ADAL" clId="{FDD2CC27-9028-4F1F-B167-F94C79E5FD69}" dt="2022-05-31T17:10:09.453" v="4038" actId="20577"/>
          <ac:spMkLst>
            <pc:docMk/>
            <pc:sldMk cId="2733089234" sldId="486"/>
            <ac:spMk id="2" creationId="{17267E03-D9D5-4277-BBA5-E62ACA08C78D}"/>
          </ac:spMkLst>
        </pc:spChg>
      </pc:sldChg>
      <pc:sldChg chg="del">
        <pc:chgData name="Phil Holton" userId="e1c11803-81d0-495b-b66e-769e079cf747" providerId="ADAL" clId="{FDD2CC27-9028-4F1F-B167-F94C79E5FD69}" dt="2022-05-29T21:26:00.885" v="0" actId="47"/>
        <pc:sldMkLst>
          <pc:docMk/>
          <pc:sldMk cId="3856363878" sldId="486"/>
        </pc:sldMkLst>
      </pc:sldChg>
      <pc:sldChg chg="modSp new mod ord modNotesTx">
        <pc:chgData name="Phil Holton" userId="e1c11803-81d0-495b-b66e-769e079cf747" providerId="ADAL" clId="{FDD2CC27-9028-4F1F-B167-F94C79E5FD69}" dt="2022-06-07T21:04:20.433" v="7253"/>
        <pc:sldMkLst>
          <pc:docMk/>
          <pc:sldMk cId="1729323164" sldId="487"/>
        </pc:sldMkLst>
        <pc:spChg chg="mod">
          <ac:chgData name="Phil Holton" userId="e1c11803-81d0-495b-b66e-769e079cf747" providerId="ADAL" clId="{FDD2CC27-9028-4F1F-B167-F94C79E5FD69}" dt="2022-06-03T19:35:59.515" v="4084"/>
          <ac:spMkLst>
            <pc:docMk/>
            <pc:sldMk cId="1729323164" sldId="487"/>
            <ac:spMk id="2" creationId="{A5DE9E98-28B8-496F-9C0B-FE9A28959B5D}"/>
          </ac:spMkLst>
        </pc:spChg>
        <pc:spChg chg="mod">
          <ac:chgData name="Phil Holton" userId="e1c11803-81d0-495b-b66e-769e079cf747" providerId="ADAL" clId="{FDD2CC27-9028-4F1F-B167-F94C79E5FD69}" dt="2022-06-03T19:42:35.972" v="4826" actId="20577"/>
          <ac:spMkLst>
            <pc:docMk/>
            <pc:sldMk cId="1729323164" sldId="487"/>
            <ac:spMk id="3" creationId="{27F24D65-E65A-4E4E-A91D-39A8E0C0E53E}"/>
          </ac:spMkLst>
        </pc:spChg>
      </pc:sldChg>
      <pc:sldChg chg="del">
        <pc:chgData name="Phil Holton" userId="e1c11803-81d0-495b-b66e-769e079cf747" providerId="ADAL" clId="{FDD2CC27-9028-4F1F-B167-F94C79E5FD69}" dt="2022-05-29T21:26:00.885" v="0" actId="47"/>
        <pc:sldMkLst>
          <pc:docMk/>
          <pc:sldMk cId="3326878372" sldId="487"/>
        </pc:sldMkLst>
      </pc:sldChg>
      <pc:sldChg chg="del">
        <pc:chgData name="Phil Holton" userId="e1c11803-81d0-495b-b66e-769e079cf747" providerId="ADAL" clId="{FDD2CC27-9028-4F1F-B167-F94C79E5FD69}" dt="2022-05-29T21:26:00.885" v="0" actId="47"/>
        <pc:sldMkLst>
          <pc:docMk/>
          <pc:sldMk cId="1225819118" sldId="488"/>
        </pc:sldMkLst>
      </pc:sldChg>
      <pc:sldChg chg="addSp delSp modSp add mod modNotesTx">
        <pc:chgData name="Phil Holton" userId="e1c11803-81d0-495b-b66e-769e079cf747" providerId="ADAL" clId="{FDD2CC27-9028-4F1F-B167-F94C79E5FD69}" dt="2022-06-07T21:04:09.569" v="7251" actId="20577"/>
        <pc:sldMkLst>
          <pc:docMk/>
          <pc:sldMk cId="1592968841" sldId="488"/>
        </pc:sldMkLst>
        <pc:spChg chg="mod">
          <ac:chgData name="Phil Holton" userId="e1c11803-81d0-495b-b66e-769e079cf747" providerId="ADAL" clId="{FDD2CC27-9028-4F1F-B167-F94C79E5FD69}" dt="2022-06-07T20:59:21.896" v="6604" actId="5793"/>
          <ac:spMkLst>
            <pc:docMk/>
            <pc:sldMk cId="1592968841" sldId="488"/>
            <ac:spMk id="2" creationId="{12CE02AB-F769-462D-B9C1-32DA2DFB0343}"/>
          </ac:spMkLst>
        </pc:spChg>
        <pc:spChg chg="mod">
          <ac:chgData name="Phil Holton" userId="e1c11803-81d0-495b-b66e-769e079cf747" providerId="ADAL" clId="{FDD2CC27-9028-4F1F-B167-F94C79E5FD69}" dt="2022-06-07T21:01:36.989" v="6694" actId="14100"/>
          <ac:spMkLst>
            <pc:docMk/>
            <pc:sldMk cId="1592968841" sldId="488"/>
            <ac:spMk id="3" creationId="{079E9A22-5CBD-4C5D-8F44-D032A3A8EA58}"/>
          </ac:spMkLst>
        </pc:spChg>
        <pc:picChg chg="add mod modCrop">
          <ac:chgData name="Phil Holton" userId="e1c11803-81d0-495b-b66e-769e079cf747" providerId="ADAL" clId="{FDD2CC27-9028-4F1F-B167-F94C79E5FD69}" dt="2022-06-07T21:01:40.156" v="6696" actId="1076"/>
          <ac:picMkLst>
            <pc:docMk/>
            <pc:sldMk cId="1592968841" sldId="488"/>
            <ac:picMk id="5" creationId="{951A6D5A-2424-4D6D-94CE-0A53EB25EF17}"/>
          </ac:picMkLst>
        </pc:picChg>
        <pc:picChg chg="del">
          <ac:chgData name="Phil Holton" userId="e1c11803-81d0-495b-b66e-769e079cf747" providerId="ADAL" clId="{FDD2CC27-9028-4F1F-B167-F94C79E5FD69}" dt="2022-06-07T20:55:13.729" v="5998" actId="478"/>
          <ac:picMkLst>
            <pc:docMk/>
            <pc:sldMk cId="1592968841" sldId="488"/>
            <ac:picMk id="6" creationId="{00BE5F32-FDF7-4BB2-9B3C-7933CD733D3B}"/>
          </ac:picMkLst>
        </pc:picChg>
      </pc:sldChg>
      <pc:sldChg chg="del">
        <pc:chgData name="Phil Holton" userId="e1c11803-81d0-495b-b66e-769e079cf747" providerId="ADAL" clId="{FDD2CC27-9028-4F1F-B167-F94C79E5FD69}" dt="2022-05-29T21:26:00.885" v="0" actId="47"/>
        <pc:sldMkLst>
          <pc:docMk/>
          <pc:sldMk cId="2543659083" sldId="489"/>
        </pc:sldMkLst>
      </pc:sldChg>
    </pc:docChg>
  </pc:docChgLst>
  <pc:docChgLst>
    <pc:chgData name="Rose Crossgrove" userId="fc804cdf-e1b2-40e4-8aa2-ed780e55a047" providerId="ADAL" clId="{4F894536-E2E7-4172-906E-A28E96903D06}"/>
    <pc:docChg chg="undo custSel modSld delMainMaster modMainMaster modNotesMaster">
      <pc:chgData name="Rose Crossgrove" userId="fc804cdf-e1b2-40e4-8aa2-ed780e55a047" providerId="ADAL" clId="{4F894536-E2E7-4172-906E-A28E96903D06}" dt="2022-06-29T14:38:39.603" v="143" actId="403"/>
      <pc:docMkLst>
        <pc:docMk/>
      </pc:docMkLst>
      <pc:sldChg chg="addSp modSp mod modClrScheme chgLayout modNotes">
        <pc:chgData name="Rose Crossgrove" userId="fc804cdf-e1b2-40e4-8aa2-ed780e55a047" providerId="ADAL" clId="{4F894536-E2E7-4172-906E-A28E96903D06}" dt="2022-06-29T14:32:57.447" v="18" actId="404"/>
        <pc:sldMkLst>
          <pc:docMk/>
          <pc:sldMk cId="93657951" sldId="260"/>
        </pc:sldMkLst>
        <pc:spChg chg="add mod ord">
          <ac:chgData name="Rose Crossgrove" userId="fc804cdf-e1b2-40e4-8aa2-ed780e55a047" providerId="ADAL" clId="{4F894536-E2E7-4172-906E-A28E96903D06}" dt="2022-06-29T14:32:39.363" v="4"/>
          <ac:spMkLst>
            <pc:docMk/>
            <pc:sldMk cId="93657951" sldId="260"/>
            <ac:spMk id="2" creationId="{55B2EB7D-373C-4746-A05B-987B4F9E72AE}"/>
          </ac:spMkLst>
        </pc:spChg>
        <pc:spChg chg="mod">
          <ac:chgData name="Rose Crossgrove" userId="fc804cdf-e1b2-40e4-8aa2-ed780e55a047" providerId="ADAL" clId="{4F894536-E2E7-4172-906E-A28E96903D06}" dt="2022-06-29T14:32:48.761" v="8" actId="21"/>
          <ac:spMkLst>
            <pc:docMk/>
            <pc:sldMk cId="93657951" sldId="260"/>
            <ac:spMk id="3" creationId="{2DF0EB6E-0E4C-A34E-96EB-B4116CBE405C}"/>
          </ac:spMkLst>
        </pc:spChg>
        <pc:spChg chg="add mod ord">
          <ac:chgData name="Rose Crossgrove" userId="fc804cdf-e1b2-40e4-8aa2-ed780e55a047" providerId="ADAL" clId="{4F894536-E2E7-4172-906E-A28E96903D06}" dt="2022-06-29T14:32:57.447" v="18" actId="404"/>
          <ac:spMkLst>
            <pc:docMk/>
            <pc:sldMk cId="93657951" sldId="260"/>
            <ac:spMk id="4" creationId="{73B62FD1-0569-4AEC-9917-06CB551571F2}"/>
          </ac:spMkLst>
        </pc:spChg>
      </pc:sldChg>
      <pc:sldChg chg="modSp mod modClrScheme chgLayout modNotes">
        <pc:chgData name="Rose Crossgrove" userId="fc804cdf-e1b2-40e4-8aa2-ed780e55a047" providerId="ADAL" clId="{4F894536-E2E7-4172-906E-A28E96903D06}" dt="2022-06-29T14:35:01.707" v="58" actId="14100"/>
        <pc:sldMkLst>
          <pc:docMk/>
          <pc:sldMk cId="3463052292" sldId="477"/>
        </pc:sldMkLst>
        <pc:spChg chg="mod ord">
          <ac:chgData name="Rose Crossgrove" userId="fc804cdf-e1b2-40e4-8aa2-ed780e55a047" providerId="ADAL" clId="{4F894536-E2E7-4172-906E-A28E96903D06}" dt="2022-06-29T14:34:13.235" v="44" actId="700"/>
          <ac:spMkLst>
            <pc:docMk/>
            <pc:sldMk cId="3463052292" sldId="477"/>
            <ac:spMk id="2" creationId="{336E1668-F54B-46A7-88A7-F60ED100B912}"/>
          </ac:spMkLst>
        </pc:spChg>
        <pc:spChg chg="mod ord">
          <ac:chgData name="Rose Crossgrove" userId="fc804cdf-e1b2-40e4-8aa2-ed780e55a047" providerId="ADAL" clId="{4F894536-E2E7-4172-906E-A28E96903D06}" dt="2022-06-29T14:34:25.832" v="49" actId="403"/>
          <ac:spMkLst>
            <pc:docMk/>
            <pc:sldMk cId="3463052292" sldId="477"/>
            <ac:spMk id="3" creationId="{BD8ED6C8-38C4-49A5-BE02-88728205AC6D}"/>
          </ac:spMkLst>
        </pc:spChg>
        <pc:spChg chg="mod">
          <ac:chgData name="Rose Crossgrove" userId="fc804cdf-e1b2-40e4-8aa2-ed780e55a047" providerId="ADAL" clId="{4F894536-E2E7-4172-906E-A28E96903D06}" dt="2022-06-29T14:35:01.707" v="58" actId="14100"/>
          <ac:spMkLst>
            <pc:docMk/>
            <pc:sldMk cId="3463052292" sldId="477"/>
            <ac:spMk id="4" creationId="{EBE0408F-9A7F-4CD4-92AA-6504604F5CAF}"/>
          </ac:spMkLst>
        </pc:spChg>
        <pc:spChg chg="mod">
          <ac:chgData name="Rose Crossgrove" userId="fc804cdf-e1b2-40e4-8aa2-ed780e55a047" providerId="ADAL" clId="{4F894536-E2E7-4172-906E-A28E96903D06}" dt="2022-06-29T14:34:58.820" v="57" actId="14100"/>
          <ac:spMkLst>
            <pc:docMk/>
            <pc:sldMk cId="3463052292" sldId="477"/>
            <ac:spMk id="5" creationId="{7E8DD3A8-6A06-4C15-AFF8-83F0906726AB}"/>
          </ac:spMkLst>
        </pc:spChg>
      </pc:sldChg>
      <pc:sldChg chg="mod modClrScheme chgLayout">
        <pc:chgData name="Rose Crossgrove" userId="fc804cdf-e1b2-40e4-8aa2-ed780e55a047" providerId="ADAL" clId="{4F894536-E2E7-4172-906E-A28E96903D06}" dt="2022-06-29T14:33:08.808" v="19" actId="700"/>
        <pc:sldMkLst>
          <pc:docMk/>
          <pc:sldMk cId="1311747732" sldId="478"/>
        </pc:sldMkLst>
      </pc:sldChg>
      <pc:sldChg chg="modSp mod modClrScheme chgLayout modNotes">
        <pc:chgData name="Rose Crossgrove" userId="fc804cdf-e1b2-40e4-8aa2-ed780e55a047" providerId="ADAL" clId="{4F894536-E2E7-4172-906E-A28E96903D06}" dt="2022-06-29T14:35:47.176" v="80" actId="1036"/>
        <pc:sldMkLst>
          <pc:docMk/>
          <pc:sldMk cId="3843088008" sldId="479"/>
        </pc:sldMkLst>
        <pc:spChg chg="mod ord">
          <ac:chgData name="Rose Crossgrove" userId="fc804cdf-e1b2-40e4-8aa2-ed780e55a047" providerId="ADAL" clId="{4F894536-E2E7-4172-906E-A28E96903D06}" dt="2022-06-29T14:35:18.284" v="59" actId="700"/>
          <ac:spMkLst>
            <pc:docMk/>
            <pc:sldMk cId="3843088008" sldId="479"/>
            <ac:spMk id="2" creationId="{336E1668-F54B-46A7-88A7-F60ED100B912}"/>
          </ac:spMkLst>
        </pc:spChg>
        <pc:spChg chg="mod ord">
          <ac:chgData name="Rose Crossgrove" userId="fc804cdf-e1b2-40e4-8aa2-ed780e55a047" providerId="ADAL" clId="{4F894536-E2E7-4172-906E-A28E96903D06}" dt="2022-06-29T14:35:36.519" v="67" actId="20577"/>
          <ac:spMkLst>
            <pc:docMk/>
            <pc:sldMk cId="3843088008" sldId="479"/>
            <ac:spMk id="3" creationId="{BD8ED6C8-38C4-49A5-BE02-88728205AC6D}"/>
          </ac:spMkLst>
        </pc:spChg>
        <pc:spChg chg="mod">
          <ac:chgData name="Rose Crossgrove" userId="fc804cdf-e1b2-40e4-8aa2-ed780e55a047" providerId="ADAL" clId="{4F894536-E2E7-4172-906E-A28E96903D06}" dt="2022-06-29T14:35:47.176" v="80" actId="1036"/>
          <ac:spMkLst>
            <pc:docMk/>
            <pc:sldMk cId="3843088008" sldId="479"/>
            <ac:spMk id="5" creationId="{7E8DD3A8-6A06-4C15-AFF8-83F0906726AB}"/>
          </ac:spMkLst>
        </pc:spChg>
        <pc:spChg chg="mod">
          <ac:chgData name="Rose Crossgrove" userId="fc804cdf-e1b2-40e4-8aa2-ed780e55a047" providerId="ADAL" clId="{4F894536-E2E7-4172-906E-A28E96903D06}" dt="2022-06-29T14:35:47.176" v="80" actId="1036"/>
          <ac:spMkLst>
            <pc:docMk/>
            <pc:sldMk cId="3843088008" sldId="479"/>
            <ac:spMk id="8" creationId="{5EE411CA-A61A-4ABB-8A9A-B97104C44941}"/>
          </ac:spMkLst>
        </pc:spChg>
        <pc:spChg chg="mod">
          <ac:chgData name="Rose Crossgrove" userId="fc804cdf-e1b2-40e4-8aa2-ed780e55a047" providerId="ADAL" clId="{4F894536-E2E7-4172-906E-A28E96903D06}" dt="2022-06-29T14:35:47.176" v="80" actId="1036"/>
          <ac:spMkLst>
            <pc:docMk/>
            <pc:sldMk cId="3843088008" sldId="479"/>
            <ac:spMk id="9" creationId="{3E02809A-5DFA-4A32-BA7B-534690359CB7}"/>
          </ac:spMkLst>
        </pc:spChg>
        <pc:spChg chg="mod">
          <ac:chgData name="Rose Crossgrove" userId="fc804cdf-e1b2-40e4-8aa2-ed780e55a047" providerId="ADAL" clId="{4F894536-E2E7-4172-906E-A28E96903D06}" dt="2022-06-29T14:35:47.176" v="80" actId="1036"/>
          <ac:spMkLst>
            <pc:docMk/>
            <pc:sldMk cId="3843088008" sldId="479"/>
            <ac:spMk id="10" creationId="{3EEF829B-1E3C-4178-839A-938BCB5BDA60}"/>
          </ac:spMkLst>
        </pc:spChg>
        <pc:spChg chg="mod">
          <ac:chgData name="Rose Crossgrove" userId="fc804cdf-e1b2-40e4-8aa2-ed780e55a047" providerId="ADAL" clId="{4F894536-E2E7-4172-906E-A28E96903D06}" dt="2022-06-29T14:35:47.176" v="80" actId="1036"/>
          <ac:spMkLst>
            <pc:docMk/>
            <pc:sldMk cId="3843088008" sldId="479"/>
            <ac:spMk id="11" creationId="{DE06F9AE-C039-4288-8F00-23CFB37ABBD5}"/>
          </ac:spMkLst>
        </pc:spChg>
        <pc:spChg chg="mod">
          <ac:chgData name="Rose Crossgrove" userId="fc804cdf-e1b2-40e4-8aa2-ed780e55a047" providerId="ADAL" clId="{4F894536-E2E7-4172-906E-A28E96903D06}" dt="2022-06-29T14:35:47.176" v="80" actId="1036"/>
          <ac:spMkLst>
            <pc:docMk/>
            <pc:sldMk cId="3843088008" sldId="479"/>
            <ac:spMk id="12" creationId="{4D1975D1-B2FB-4B5D-B023-768D662F7467}"/>
          </ac:spMkLst>
        </pc:spChg>
        <pc:spChg chg="mod">
          <ac:chgData name="Rose Crossgrove" userId="fc804cdf-e1b2-40e4-8aa2-ed780e55a047" providerId="ADAL" clId="{4F894536-E2E7-4172-906E-A28E96903D06}" dt="2022-06-29T14:35:47.176" v="80" actId="1036"/>
          <ac:spMkLst>
            <pc:docMk/>
            <pc:sldMk cId="3843088008" sldId="479"/>
            <ac:spMk id="13" creationId="{776D82C7-FB2C-4ED6-9BEE-D4596FC7A543}"/>
          </ac:spMkLst>
        </pc:spChg>
        <pc:spChg chg="mod">
          <ac:chgData name="Rose Crossgrove" userId="fc804cdf-e1b2-40e4-8aa2-ed780e55a047" providerId="ADAL" clId="{4F894536-E2E7-4172-906E-A28E96903D06}" dt="2022-06-29T14:35:47.176" v="80" actId="1036"/>
          <ac:spMkLst>
            <pc:docMk/>
            <pc:sldMk cId="3843088008" sldId="479"/>
            <ac:spMk id="14" creationId="{F2D3E498-08AE-44E9-A0FD-3408A9EFAD88}"/>
          </ac:spMkLst>
        </pc:spChg>
        <pc:spChg chg="mod">
          <ac:chgData name="Rose Crossgrove" userId="fc804cdf-e1b2-40e4-8aa2-ed780e55a047" providerId="ADAL" clId="{4F894536-E2E7-4172-906E-A28E96903D06}" dt="2022-06-29T14:35:47.176" v="80" actId="1036"/>
          <ac:spMkLst>
            <pc:docMk/>
            <pc:sldMk cId="3843088008" sldId="479"/>
            <ac:spMk id="15" creationId="{5F422A85-F74B-4ABF-BDF0-12F0C9A18277}"/>
          </ac:spMkLst>
        </pc:spChg>
        <pc:spChg chg="mod">
          <ac:chgData name="Rose Crossgrove" userId="fc804cdf-e1b2-40e4-8aa2-ed780e55a047" providerId="ADAL" clId="{4F894536-E2E7-4172-906E-A28E96903D06}" dt="2022-06-29T14:35:47.176" v="80" actId="1036"/>
          <ac:spMkLst>
            <pc:docMk/>
            <pc:sldMk cId="3843088008" sldId="479"/>
            <ac:spMk id="16" creationId="{8FF8F132-DFBE-410B-BFC0-D4A3FF6D7EB9}"/>
          </ac:spMkLst>
        </pc:spChg>
        <pc:spChg chg="mod">
          <ac:chgData name="Rose Crossgrove" userId="fc804cdf-e1b2-40e4-8aa2-ed780e55a047" providerId="ADAL" clId="{4F894536-E2E7-4172-906E-A28E96903D06}" dt="2022-06-29T14:35:47.176" v="80" actId="1036"/>
          <ac:spMkLst>
            <pc:docMk/>
            <pc:sldMk cId="3843088008" sldId="479"/>
            <ac:spMk id="17" creationId="{4771E259-B36A-4741-BC5C-F19A455F9CAE}"/>
          </ac:spMkLst>
        </pc:spChg>
        <pc:spChg chg="mod">
          <ac:chgData name="Rose Crossgrove" userId="fc804cdf-e1b2-40e4-8aa2-ed780e55a047" providerId="ADAL" clId="{4F894536-E2E7-4172-906E-A28E96903D06}" dt="2022-06-29T14:35:47.176" v="80" actId="1036"/>
          <ac:spMkLst>
            <pc:docMk/>
            <pc:sldMk cId="3843088008" sldId="479"/>
            <ac:spMk id="18" creationId="{FFF71FF6-EDC5-40FE-8B5E-4E97F027072B}"/>
          </ac:spMkLst>
        </pc:spChg>
        <pc:spChg chg="mod">
          <ac:chgData name="Rose Crossgrove" userId="fc804cdf-e1b2-40e4-8aa2-ed780e55a047" providerId="ADAL" clId="{4F894536-E2E7-4172-906E-A28E96903D06}" dt="2022-06-29T14:35:47.176" v="80" actId="1036"/>
          <ac:spMkLst>
            <pc:docMk/>
            <pc:sldMk cId="3843088008" sldId="479"/>
            <ac:spMk id="19" creationId="{135926A2-2C0D-46E3-A5E1-03A715A25CA5}"/>
          </ac:spMkLst>
        </pc:spChg>
      </pc:sldChg>
      <pc:sldChg chg="modSp mod modClrScheme chgLayout modNotes">
        <pc:chgData name="Rose Crossgrove" userId="fc804cdf-e1b2-40e4-8aa2-ed780e55a047" providerId="ADAL" clId="{4F894536-E2E7-4172-906E-A28E96903D06}" dt="2022-06-29T14:36:22.236" v="89" actId="1076"/>
        <pc:sldMkLst>
          <pc:docMk/>
          <pc:sldMk cId="1138047358" sldId="480"/>
        </pc:sldMkLst>
        <pc:spChg chg="mod ord">
          <ac:chgData name="Rose Crossgrove" userId="fc804cdf-e1b2-40e4-8aa2-ed780e55a047" providerId="ADAL" clId="{4F894536-E2E7-4172-906E-A28E96903D06}" dt="2022-06-29T14:35:54.716" v="81" actId="700"/>
          <ac:spMkLst>
            <pc:docMk/>
            <pc:sldMk cId="1138047358" sldId="480"/>
            <ac:spMk id="2" creationId="{336E1668-F54B-46A7-88A7-F60ED100B912}"/>
          </ac:spMkLst>
        </pc:spChg>
        <pc:spChg chg="mod ord">
          <ac:chgData name="Rose Crossgrove" userId="fc804cdf-e1b2-40e4-8aa2-ed780e55a047" providerId="ADAL" clId="{4F894536-E2E7-4172-906E-A28E96903D06}" dt="2022-06-29T14:36:22.236" v="89" actId="1076"/>
          <ac:spMkLst>
            <pc:docMk/>
            <pc:sldMk cId="1138047358" sldId="480"/>
            <ac:spMk id="3" creationId="{BD8ED6C8-38C4-49A5-BE02-88728205AC6D}"/>
          </ac:spMkLst>
        </pc:spChg>
        <pc:spChg chg="mod">
          <ac:chgData name="Rose Crossgrove" userId="fc804cdf-e1b2-40e4-8aa2-ed780e55a047" providerId="ADAL" clId="{4F894536-E2E7-4172-906E-A28E96903D06}" dt="2022-06-29T14:36:10.139" v="83" actId="1076"/>
          <ac:spMkLst>
            <pc:docMk/>
            <pc:sldMk cId="1138047358" sldId="480"/>
            <ac:spMk id="27" creationId="{19F7FA8E-C434-47BB-A148-F75125938683}"/>
          </ac:spMkLst>
        </pc:spChg>
        <pc:spChg chg="mod">
          <ac:chgData name="Rose Crossgrove" userId="fc804cdf-e1b2-40e4-8aa2-ed780e55a047" providerId="ADAL" clId="{4F894536-E2E7-4172-906E-A28E96903D06}" dt="2022-06-29T14:36:10.139" v="83" actId="1076"/>
          <ac:spMkLst>
            <pc:docMk/>
            <pc:sldMk cId="1138047358" sldId="480"/>
            <ac:spMk id="28" creationId="{56017D5C-AAAF-4316-AC4F-FCF9C599DCC5}"/>
          </ac:spMkLst>
        </pc:spChg>
        <pc:spChg chg="mod">
          <ac:chgData name="Rose Crossgrove" userId="fc804cdf-e1b2-40e4-8aa2-ed780e55a047" providerId="ADAL" clId="{4F894536-E2E7-4172-906E-A28E96903D06}" dt="2022-06-29T14:36:10.139" v="83" actId="1076"/>
          <ac:spMkLst>
            <pc:docMk/>
            <pc:sldMk cId="1138047358" sldId="480"/>
            <ac:spMk id="29" creationId="{44737154-0931-473A-9894-60668F26813A}"/>
          </ac:spMkLst>
        </pc:spChg>
        <pc:spChg chg="mod">
          <ac:chgData name="Rose Crossgrove" userId="fc804cdf-e1b2-40e4-8aa2-ed780e55a047" providerId="ADAL" clId="{4F894536-E2E7-4172-906E-A28E96903D06}" dt="2022-06-29T14:36:10.139" v="83" actId="1076"/>
          <ac:spMkLst>
            <pc:docMk/>
            <pc:sldMk cId="1138047358" sldId="480"/>
            <ac:spMk id="30" creationId="{9580419F-D8CD-4601-AD85-B50AEF3D525C}"/>
          </ac:spMkLst>
        </pc:spChg>
        <pc:picChg chg="mod">
          <ac:chgData name="Rose Crossgrove" userId="fc804cdf-e1b2-40e4-8aa2-ed780e55a047" providerId="ADAL" clId="{4F894536-E2E7-4172-906E-A28E96903D06}" dt="2022-06-29T14:36:10.139" v="83" actId="1076"/>
          <ac:picMkLst>
            <pc:docMk/>
            <pc:sldMk cId="1138047358" sldId="480"/>
            <ac:picMk id="6" creationId="{6910D57A-F4A6-476B-B8BF-4F1F33AEE725}"/>
          </ac:picMkLst>
        </pc:picChg>
        <pc:picChg chg="mod">
          <ac:chgData name="Rose Crossgrove" userId="fc804cdf-e1b2-40e4-8aa2-ed780e55a047" providerId="ADAL" clId="{4F894536-E2E7-4172-906E-A28E96903D06}" dt="2022-06-29T14:36:10.139" v="83" actId="1076"/>
          <ac:picMkLst>
            <pc:docMk/>
            <pc:sldMk cId="1138047358" sldId="480"/>
            <ac:picMk id="20" creationId="{B7170404-FC9F-44AF-8ED9-1EE3661C943B}"/>
          </ac:picMkLst>
        </pc:picChg>
        <pc:picChg chg="mod">
          <ac:chgData name="Rose Crossgrove" userId="fc804cdf-e1b2-40e4-8aa2-ed780e55a047" providerId="ADAL" clId="{4F894536-E2E7-4172-906E-A28E96903D06}" dt="2022-06-29T14:36:10.139" v="83" actId="1076"/>
          <ac:picMkLst>
            <pc:docMk/>
            <pc:sldMk cId="1138047358" sldId="480"/>
            <ac:picMk id="24" creationId="{1591B6FA-5226-4A3E-81DF-EFE647E35B6F}"/>
          </ac:picMkLst>
        </pc:picChg>
        <pc:picChg chg="mod">
          <ac:chgData name="Rose Crossgrove" userId="fc804cdf-e1b2-40e4-8aa2-ed780e55a047" providerId="ADAL" clId="{4F894536-E2E7-4172-906E-A28E96903D06}" dt="2022-06-29T14:36:10.139" v="83" actId="1076"/>
          <ac:picMkLst>
            <pc:docMk/>
            <pc:sldMk cId="1138047358" sldId="480"/>
            <ac:picMk id="26" creationId="{8BD4DAFD-49B3-4CF3-BE6F-B0B46D7C6900}"/>
          </ac:picMkLst>
        </pc:picChg>
      </pc:sldChg>
      <pc:sldChg chg="modSp mod modClrScheme chgLayout modNotes">
        <pc:chgData name="Rose Crossgrove" userId="fc804cdf-e1b2-40e4-8aa2-ed780e55a047" providerId="ADAL" clId="{4F894536-E2E7-4172-906E-A28E96903D06}" dt="2022-06-29T14:36:48.532" v="100" actId="207"/>
        <pc:sldMkLst>
          <pc:docMk/>
          <pc:sldMk cId="1349737720" sldId="482"/>
        </pc:sldMkLst>
        <pc:spChg chg="mod ord">
          <ac:chgData name="Rose Crossgrove" userId="fc804cdf-e1b2-40e4-8aa2-ed780e55a047" providerId="ADAL" clId="{4F894536-E2E7-4172-906E-A28E96903D06}" dt="2022-06-29T14:36:29.221" v="90" actId="700"/>
          <ac:spMkLst>
            <pc:docMk/>
            <pc:sldMk cId="1349737720" sldId="482"/>
            <ac:spMk id="2" creationId="{336E1668-F54B-46A7-88A7-F60ED100B912}"/>
          </ac:spMkLst>
        </pc:spChg>
        <pc:spChg chg="mod ord">
          <ac:chgData name="Rose Crossgrove" userId="fc804cdf-e1b2-40e4-8aa2-ed780e55a047" providerId="ADAL" clId="{4F894536-E2E7-4172-906E-A28E96903D06}" dt="2022-06-29T14:36:39.939" v="97" actId="14100"/>
          <ac:spMkLst>
            <pc:docMk/>
            <pc:sldMk cId="1349737720" sldId="482"/>
            <ac:spMk id="3" creationId="{BD8ED6C8-38C4-49A5-BE02-88728205AC6D}"/>
          </ac:spMkLst>
        </pc:spChg>
        <pc:spChg chg="mod">
          <ac:chgData name="Rose Crossgrove" userId="fc804cdf-e1b2-40e4-8aa2-ed780e55a047" providerId="ADAL" clId="{4F894536-E2E7-4172-906E-A28E96903D06}" dt="2022-06-29T14:36:48.532" v="100" actId="207"/>
          <ac:spMkLst>
            <pc:docMk/>
            <pc:sldMk cId="1349737720" sldId="482"/>
            <ac:spMk id="12" creationId="{CECEB4CE-B4A6-4B6D-A9D5-D1E2E2DF6F2B}"/>
          </ac:spMkLst>
        </pc:spChg>
        <pc:spChg chg="mod">
          <ac:chgData name="Rose Crossgrove" userId="fc804cdf-e1b2-40e4-8aa2-ed780e55a047" providerId="ADAL" clId="{4F894536-E2E7-4172-906E-A28E96903D06}" dt="2022-06-29T14:36:48.532" v="100" actId="207"/>
          <ac:spMkLst>
            <pc:docMk/>
            <pc:sldMk cId="1349737720" sldId="482"/>
            <ac:spMk id="13" creationId="{19BD5C5F-1DE4-46B3-AB20-680941BDE553}"/>
          </ac:spMkLst>
        </pc:spChg>
        <pc:spChg chg="mod">
          <ac:chgData name="Rose Crossgrove" userId="fc804cdf-e1b2-40e4-8aa2-ed780e55a047" providerId="ADAL" clId="{4F894536-E2E7-4172-906E-A28E96903D06}" dt="2022-06-29T14:36:48.532" v="100" actId="207"/>
          <ac:spMkLst>
            <pc:docMk/>
            <pc:sldMk cId="1349737720" sldId="482"/>
            <ac:spMk id="14" creationId="{15A6A2EA-8F8A-47DC-BD9E-1D40341241FC}"/>
          </ac:spMkLst>
        </pc:spChg>
        <pc:spChg chg="mod">
          <ac:chgData name="Rose Crossgrove" userId="fc804cdf-e1b2-40e4-8aa2-ed780e55a047" providerId="ADAL" clId="{4F894536-E2E7-4172-906E-A28E96903D06}" dt="2022-06-29T14:36:48.532" v="100" actId="207"/>
          <ac:spMkLst>
            <pc:docMk/>
            <pc:sldMk cId="1349737720" sldId="482"/>
            <ac:spMk id="15" creationId="{A55DC478-3C89-43FB-97C0-3FAC42D35F4E}"/>
          </ac:spMkLst>
        </pc:spChg>
        <pc:spChg chg="mod">
          <ac:chgData name="Rose Crossgrove" userId="fc804cdf-e1b2-40e4-8aa2-ed780e55a047" providerId="ADAL" clId="{4F894536-E2E7-4172-906E-A28E96903D06}" dt="2022-06-29T14:36:48.532" v="100" actId="207"/>
          <ac:spMkLst>
            <pc:docMk/>
            <pc:sldMk cId="1349737720" sldId="482"/>
            <ac:spMk id="16" creationId="{F529C22A-8700-4DDA-B823-764782EF099B}"/>
          </ac:spMkLst>
        </pc:spChg>
        <pc:spChg chg="mod">
          <ac:chgData name="Rose Crossgrove" userId="fc804cdf-e1b2-40e4-8aa2-ed780e55a047" providerId="ADAL" clId="{4F894536-E2E7-4172-906E-A28E96903D06}" dt="2022-06-29T14:36:48.532" v="100" actId="207"/>
          <ac:spMkLst>
            <pc:docMk/>
            <pc:sldMk cId="1349737720" sldId="482"/>
            <ac:spMk id="17" creationId="{CA70971A-3D49-4F60-A609-7BF94AE385B2}"/>
          </ac:spMkLst>
        </pc:spChg>
        <pc:spChg chg="mod">
          <ac:chgData name="Rose Crossgrove" userId="fc804cdf-e1b2-40e4-8aa2-ed780e55a047" providerId="ADAL" clId="{4F894536-E2E7-4172-906E-A28E96903D06}" dt="2022-06-29T14:36:48.532" v="100" actId="207"/>
          <ac:spMkLst>
            <pc:docMk/>
            <pc:sldMk cId="1349737720" sldId="482"/>
            <ac:spMk id="18" creationId="{A027096F-3082-4372-9160-965F6D84BCBD}"/>
          </ac:spMkLst>
        </pc:spChg>
        <pc:spChg chg="mod">
          <ac:chgData name="Rose Crossgrove" userId="fc804cdf-e1b2-40e4-8aa2-ed780e55a047" providerId="ADAL" clId="{4F894536-E2E7-4172-906E-A28E96903D06}" dt="2022-06-29T14:36:48.532" v="100" actId="207"/>
          <ac:spMkLst>
            <pc:docMk/>
            <pc:sldMk cId="1349737720" sldId="482"/>
            <ac:spMk id="19" creationId="{B995D296-7F6E-4075-9598-781157B5DC71}"/>
          </ac:spMkLst>
        </pc:spChg>
        <pc:spChg chg="mod">
          <ac:chgData name="Rose Crossgrove" userId="fc804cdf-e1b2-40e4-8aa2-ed780e55a047" providerId="ADAL" clId="{4F894536-E2E7-4172-906E-A28E96903D06}" dt="2022-06-29T14:36:48.532" v="100" actId="207"/>
          <ac:spMkLst>
            <pc:docMk/>
            <pc:sldMk cId="1349737720" sldId="482"/>
            <ac:spMk id="21" creationId="{B8D9F74D-0C23-4FF6-B43E-EF4ABBAC210D}"/>
          </ac:spMkLst>
        </pc:spChg>
        <pc:spChg chg="mod">
          <ac:chgData name="Rose Crossgrove" userId="fc804cdf-e1b2-40e4-8aa2-ed780e55a047" providerId="ADAL" clId="{4F894536-E2E7-4172-906E-A28E96903D06}" dt="2022-06-29T14:36:48.532" v="100" actId="207"/>
          <ac:spMkLst>
            <pc:docMk/>
            <pc:sldMk cId="1349737720" sldId="482"/>
            <ac:spMk id="22" creationId="{0FF722E9-8447-44CE-A9DE-B97FACC23C2F}"/>
          </ac:spMkLst>
        </pc:spChg>
        <pc:spChg chg="mod">
          <ac:chgData name="Rose Crossgrove" userId="fc804cdf-e1b2-40e4-8aa2-ed780e55a047" providerId="ADAL" clId="{4F894536-E2E7-4172-906E-A28E96903D06}" dt="2022-06-29T14:36:48.532" v="100" actId="207"/>
          <ac:spMkLst>
            <pc:docMk/>
            <pc:sldMk cId="1349737720" sldId="482"/>
            <ac:spMk id="23" creationId="{478D6401-B653-492B-A6BC-4E8B87968A52}"/>
          </ac:spMkLst>
        </pc:spChg>
        <pc:spChg chg="mod">
          <ac:chgData name="Rose Crossgrove" userId="fc804cdf-e1b2-40e4-8aa2-ed780e55a047" providerId="ADAL" clId="{4F894536-E2E7-4172-906E-A28E96903D06}" dt="2022-06-29T14:36:48.532" v="100" actId="207"/>
          <ac:spMkLst>
            <pc:docMk/>
            <pc:sldMk cId="1349737720" sldId="482"/>
            <ac:spMk id="25" creationId="{891A7508-9EA7-45FB-9CDD-8E4D3406DDFD}"/>
          </ac:spMkLst>
        </pc:spChg>
        <pc:spChg chg="mod">
          <ac:chgData name="Rose Crossgrove" userId="fc804cdf-e1b2-40e4-8aa2-ed780e55a047" providerId="ADAL" clId="{4F894536-E2E7-4172-906E-A28E96903D06}" dt="2022-06-29T14:31:51.907" v="0"/>
          <ac:spMkLst>
            <pc:docMk/>
            <pc:sldMk cId="1349737720" sldId="482"/>
            <ac:spMk id="31" creationId="{C4F11746-1945-4AD6-9FD3-DC1323E699ED}"/>
          </ac:spMkLst>
        </pc:spChg>
      </pc:sldChg>
      <pc:sldChg chg="modSp mod modClrScheme chgLayout modNotes">
        <pc:chgData name="Rose Crossgrove" userId="fc804cdf-e1b2-40e4-8aa2-ed780e55a047" providerId="ADAL" clId="{4F894536-E2E7-4172-906E-A28E96903D06}" dt="2022-06-29T14:37:05.639" v="108" actId="403"/>
        <pc:sldMkLst>
          <pc:docMk/>
          <pc:sldMk cId="2865310359" sldId="483"/>
        </pc:sldMkLst>
        <pc:spChg chg="mod ord">
          <ac:chgData name="Rose Crossgrove" userId="fc804cdf-e1b2-40e4-8aa2-ed780e55a047" providerId="ADAL" clId="{4F894536-E2E7-4172-906E-A28E96903D06}" dt="2022-06-29T14:36:54.031" v="101" actId="700"/>
          <ac:spMkLst>
            <pc:docMk/>
            <pc:sldMk cId="2865310359" sldId="483"/>
            <ac:spMk id="2" creationId="{12CE02AB-F769-462D-B9C1-32DA2DFB0343}"/>
          </ac:spMkLst>
        </pc:spChg>
        <pc:spChg chg="mod ord">
          <ac:chgData name="Rose Crossgrove" userId="fc804cdf-e1b2-40e4-8aa2-ed780e55a047" providerId="ADAL" clId="{4F894536-E2E7-4172-906E-A28E96903D06}" dt="2022-06-29T14:37:05.639" v="108" actId="403"/>
          <ac:spMkLst>
            <pc:docMk/>
            <pc:sldMk cId="2865310359" sldId="483"/>
            <ac:spMk id="3" creationId="{079E9A22-5CBD-4C5D-8F44-D032A3A8EA58}"/>
          </ac:spMkLst>
        </pc:spChg>
        <pc:picChg chg="mod">
          <ac:chgData name="Rose Crossgrove" userId="fc804cdf-e1b2-40e4-8aa2-ed780e55a047" providerId="ADAL" clId="{4F894536-E2E7-4172-906E-A28E96903D06}" dt="2022-06-29T14:36:58.091" v="103" actId="1076"/>
          <ac:picMkLst>
            <pc:docMk/>
            <pc:sldMk cId="2865310359" sldId="483"/>
            <ac:picMk id="5" creationId="{DCECFBD8-1C88-402F-93D1-E3A9C3C45DE7}"/>
          </ac:picMkLst>
        </pc:picChg>
      </pc:sldChg>
      <pc:sldChg chg="addSp delSp modSp mod modClrScheme chgLayout">
        <pc:chgData name="Rose Crossgrove" userId="fc804cdf-e1b2-40e4-8aa2-ed780e55a047" providerId="ADAL" clId="{4F894536-E2E7-4172-906E-A28E96903D06}" dt="2022-06-29T14:34:08.059" v="43" actId="14100"/>
        <pc:sldMkLst>
          <pc:docMk/>
          <pc:sldMk cId="3676898405" sldId="484"/>
        </pc:sldMkLst>
        <pc:spChg chg="del mod ord">
          <ac:chgData name="Rose Crossgrove" userId="fc804cdf-e1b2-40e4-8aa2-ed780e55a047" providerId="ADAL" clId="{4F894536-E2E7-4172-906E-A28E96903D06}" dt="2022-06-29T14:33:51.155" v="28" actId="478"/>
          <ac:spMkLst>
            <pc:docMk/>
            <pc:sldMk cId="3676898405" sldId="484"/>
            <ac:spMk id="2" creationId="{17267E03-D9D5-4277-BBA5-E62ACA08C78D}"/>
          </ac:spMkLst>
        </pc:spChg>
        <pc:spChg chg="add mod ord">
          <ac:chgData name="Rose Crossgrove" userId="fc804cdf-e1b2-40e4-8aa2-ed780e55a047" providerId="ADAL" clId="{4F894536-E2E7-4172-906E-A28E96903D06}" dt="2022-06-29T14:34:08.059" v="43" actId="14100"/>
          <ac:spMkLst>
            <pc:docMk/>
            <pc:sldMk cId="3676898405" sldId="484"/>
            <ac:spMk id="3" creationId="{7C2EC616-AF80-4EC1-BF07-13FAEE44D5FB}"/>
          </ac:spMkLst>
        </pc:spChg>
      </pc:sldChg>
      <pc:sldChg chg="modSp mod modClrScheme chgLayout modNotes">
        <pc:chgData name="Rose Crossgrove" userId="fc804cdf-e1b2-40e4-8aa2-ed780e55a047" providerId="ADAL" clId="{4F894536-E2E7-4172-906E-A28E96903D06}" dt="2022-06-29T14:38:22.008" v="136" actId="403"/>
        <pc:sldMkLst>
          <pc:docMk/>
          <pc:sldMk cId="3241711366" sldId="485"/>
        </pc:sldMkLst>
        <pc:spChg chg="mod ord">
          <ac:chgData name="Rose Crossgrove" userId="fc804cdf-e1b2-40e4-8aa2-ed780e55a047" providerId="ADAL" clId="{4F894536-E2E7-4172-906E-A28E96903D06}" dt="2022-06-29T14:38:05.583" v="129" actId="700"/>
          <ac:spMkLst>
            <pc:docMk/>
            <pc:sldMk cId="3241711366" sldId="485"/>
            <ac:spMk id="2" creationId="{12CE02AB-F769-462D-B9C1-32DA2DFB0343}"/>
          </ac:spMkLst>
        </pc:spChg>
        <pc:spChg chg="mod ord">
          <ac:chgData name="Rose Crossgrove" userId="fc804cdf-e1b2-40e4-8aa2-ed780e55a047" providerId="ADAL" clId="{4F894536-E2E7-4172-906E-A28E96903D06}" dt="2022-06-29T14:38:22.008" v="136" actId="403"/>
          <ac:spMkLst>
            <pc:docMk/>
            <pc:sldMk cId="3241711366" sldId="485"/>
            <ac:spMk id="3" creationId="{079E9A22-5CBD-4C5D-8F44-D032A3A8EA58}"/>
          </ac:spMkLst>
        </pc:spChg>
        <pc:picChg chg="mod">
          <ac:chgData name="Rose Crossgrove" userId="fc804cdf-e1b2-40e4-8aa2-ed780e55a047" providerId="ADAL" clId="{4F894536-E2E7-4172-906E-A28E96903D06}" dt="2022-06-29T14:38:14.803" v="131" actId="1076"/>
          <ac:picMkLst>
            <pc:docMk/>
            <pc:sldMk cId="3241711366" sldId="485"/>
            <ac:picMk id="6" creationId="{00BE5F32-FDF7-4BB2-9B3C-7933CD733D3B}"/>
          </ac:picMkLst>
        </pc:picChg>
      </pc:sldChg>
      <pc:sldChg chg="addSp delSp modSp mod modClrScheme chgLayout">
        <pc:chgData name="Rose Crossgrove" userId="fc804cdf-e1b2-40e4-8aa2-ed780e55a047" providerId="ADAL" clId="{4F894536-E2E7-4172-906E-A28E96903D06}" dt="2022-06-29T14:37:47.995" v="128" actId="14100"/>
        <pc:sldMkLst>
          <pc:docMk/>
          <pc:sldMk cId="2733089234" sldId="486"/>
        </pc:sldMkLst>
        <pc:spChg chg="mod ord">
          <ac:chgData name="Rose Crossgrove" userId="fc804cdf-e1b2-40e4-8aa2-ed780e55a047" providerId="ADAL" clId="{4F894536-E2E7-4172-906E-A28E96903D06}" dt="2022-06-29T14:37:47.995" v="128" actId="14100"/>
          <ac:spMkLst>
            <pc:docMk/>
            <pc:sldMk cId="2733089234" sldId="486"/>
            <ac:spMk id="2" creationId="{17267E03-D9D5-4277-BBA5-E62ACA08C78D}"/>
          </ac:spMkLst>
        </pc:spChg>
        <pc:spChg chg="add del mod ord">
          <ac:chgData name="Rose Crossgrove" userId="fc804cdf-e1b2-40e4-8aa2-ed780e55a047" providerId="ADAL" clId="{4F894536-E2E7-4172-906E-A28E96903D06}" dt="2022-06-29T14:37:25.154" v="110" actId="478"/>
          <ac:spMkLst>
            <pc:docMk/>
            <pc:sldMk cId="2733089234" sldId="486"/>
            <ac:spMk id="3" creationId="{B4BEF628-C54B-44FE-9ABA-17EC9319BB31}"/>
          </ac:spMkLst>
        </pc:spChg>
      </pc:sldChg>
      <pc:sldChg chg="modSp mod modClrScheme chgLayout modNotes">
        <pc:chgData name="Rose Crossgrove" userId="fc804cdf-e1b2-40e4-8aa2-ed780e55a047" providerId="ADAL" clId="{4F894536-E2E7-4172-906E-A28E96903D06}" dt="2022-06-29T14:33:21.171" v="24" actId="403"/>
        <pc:sldMkLst>
          <pc:docMk/>
          <pc:sldMk cId="1729323164" sldId="487"/>
        </pc:sldMkLst>
        <pc:spChg chg="mod ord">
          <ac:chgData name="Rose Crossgrove" userId="fc804cdf-e1b2-40e4-8aa2-ed780e55a047" providerId="ADAL" clId="{4F894536-E2E7-4172-906E-A28E96903D06}" dt="2022-06-29T14:33:13.746" v="20" actId="700"/>
          <ac:spMkLst>
            <pc:docMk/>
            <pc:sldMk cId="1729323164" sldId="487"/>
            <ac:spMk id="2" creationId="{A5DE9E98-28B8-496F-9C0B-FE9A28959B5D}"/>
          </ac:spMkLst>
        </pc:spChg>
        <pc:spChg chg="mod ord">
          <ac:chgData name="Rose Crossgrove" userId="fc804cdf-e1b2-40e4-8aa2-ed780e55a047" providerId="ADAL" clId="{4F894536-E2E7-4172-906E-A28E96903D06}" dt="2022-06-29T14:33:21.171" v="24" actId="403"/>
          <ac:spMkLst>
            <pc:docMk/>
            <pc:sldMk cId="1729323164" sldId="487"/>
            <ac:spMk id="3" creationId="{27F24D65-E65A-4E4E-A91D-39A8E0C0E53E}"/>
          </ac:spMkLst>
        </pc:spChg>
      </pc:sldChg>
      <pc:sldChg chg="modSp mod modClrScheme chgLayout modNotes">
        <pc:chgData name="Rose Crossgrove" userId="fc804cdf-e1b2-40e4-8aa2-ed780e55a047" providerId="ADAL" clId="{4F894536-E2E7-4172-906E-A28E96903D06}" dt="2022-06-29T14:38:39.603" v="143" actId="403"/>
        <pc:sldMkLst>
          <pc:docMk/>
          <pc:sldMk cId="1592968841" sldId="488"/>
        </pc:sldMkLst>
        <pc:spChg chg="mod ord">
          <ac:chgData name="Rose Crossgrove" userId="fc804cdf-e1b2-40e4-8aa2-ed780e55a047" providerId="ADAL" clId="{4F894536-E2E7-4172-906E-A28E96903D06}" dt="2022-06-29T14:38:29.697" v="137" actId="700"/>
          <ac:spMkLst>
            <pc:docMk/>
            <pc:sldMk cId="1592968841" sldId="488"/>
            <ac:spMk id="2" creationId="{12CE02AB-F769-462D-B9C1-32DA2DFB0343}"/>
          </ac:spMkLst>
        </pc:spChg>
        <pc:spChg chg="mod ord">
          <ac:chgData name="Rose Crossgrove" userId="fc804cdf-e1b2-40e4-8aa2-ed780e55a047" providerId="ADAL" clId="{4F894536-E2E7-4172-906E-A28E96903D06}" dt="2022-06-29T14:38:39.603" v="143" actId="403"/>
          <ac:spMkLst>
            <pc:docMk/>
            <pc:sldMk cId="1592968841" sldId="488"/>
            <ac:spMk id="3" creationId="{079E9A22-5CBD-4C5D-8F44-D032A3A8EA58}"/>
          </ac:spMkLst>
        </pc:spChg>
        <pc:picChg chg="mod">
          <ac:chgData name="Rose Crossgrove" userId="fc804cdf-e1b2-40e4-8aa2-ed780e55a047" providerId="ADAL" clId="{4F894536-E2E7-4172-906E-A28E96903D06}" dt="2022-06-29T14:38:35.187" v="139" actId="1076"/>
          <ac:picMkLst>
            <pc:docMk/>
            <pc:sldMk cId="1592968841" sldId="488"/>
            <ac:picMk id="5" creationId="{951A6D5A-2424-4D6D-94CE-0A53EB25EF17}"/>
          </ac:picMkLst>
        </pc:picChg>
      </pc:sldChg>
      <pc:sldMasterChg chg="modSp del delSldLayout modSldLayout">
        <pc:chgData name="Rose Crossgrove" userId="fc804cdf-e1b2-40e4-8aa2-ed780e55a047" providerId="ADAL" clId="{4F894536-E2E7-4172-906E-A28E96903D06}" dt="2022-06-29T14:38:29.697" v="137" actId="700"/>
        <pc:sldMasterMkLst>
          <pc:docMk/>
          <pc:sldMasterMk cId="0" sldId="2147483652"/>
        </pc:sldMasterMkLst>
        <pc:spChg chg="mod">
          <ac:chgData name="Rose Crossgrove" userId="fc804cdf-e1b2-40e4-8aa2-ed780e55a047" providerId="ADAL" clId="{4F894536-E2E7-4172-906E-A28E96903D06}" dt="2022-06-29T14:31:51.907" v="0"/>
          <ac:spMkLst>
            <pc:docMk/>
            <pc:sldMasterMk cId="0" sldId="2147483652"/>
            <ac:spMk id="10" creationId="{00000000-0000-0000-0000-000000000000}"/>
          </ac:spMkLst>
        </pc:spChg>
        <pc:spChg chg="mod">
          <ac:chgData name="Rose Crossgrove" userId="fc804cdf-e1b2-40e4-8aa2-ed780e55a047" providerId="ADAL" clId="{4F894536-E2E7-4172-906E-A28E96903D06}" dt="2022-06-29T14:31:51.907" v="0"/>
          <ac:spMkLst>
            <pc:docMk/>
            <pc:sldMasterMk cId="0" sldId="2147483652"/>
            <ac:spMk id="11" creationId="{00000000-0000-0000-0000-000000000000}"/>
          </ac:spMkLst>
        </pc:spChg>
        <pc:picChg chg="mod">
          <ac:chgData name="Rose Crossgrove" userId="fc804cdf-e1b2-40e4-8aa2-ed780e55a047" providerId="ADAL" clId="{4F894536-E2E7-4172-906E-A28E96903D06}" dt="2022-06-29T14:31:51.907" v="0"/>
          <ac:picMkLst>
            <pc:docMk/>
            <pc:sldMasterMk cId="0" sldId="2147483652"/>
            <ac:picMk id="4" creationId="{133D485C-C8CD-FC4F-B741-09075A287E4D}"/>
          </ac:picMkLst>
        </pc:picChg>
        <pc:sldLayoutChg chg="modSp del">
          <pc:chgData name="Rose Crossgrove" userId="fc804cdf-e1b2-40e4-8aa2-ed780e55a047" providerId="ADAL" clId="{4F894536-E2E7-4172-906E-A28E96903D06}" dt="2022-06-29T14:38:29.697" v="137" actId="700"/>
          <pc:sldLayoutMkLst>
            <pc:docMk/>
            <pc:sldMasterMk cId="0" sldId="2147483652"/>
            <pc:sldLayoutMk cId="0" sldId="2147483648"/>
          </pc:sldLayoutMkLst>
          <pc:spChg chg="mod">
            <ac:chgData name="Rose Crossgrove" userId="fc804cdf-e1b2-40e4-8aa2-ed780e55a047" providerId="ADAL" clId="{4F894536-E2E7-4172-906E-A28E96903D06}" dt="2022-06-29T14:31:51.907" v="0"/>
            <ac:spMkLst>
              <pc:docMk/>
              <pc:sldMasterMk cId="0" sldId="2147483652"/>
              <pc:sldLayoutMk cId="0" sldId="2147483648"/>
              <ac:spMk id="4" creationId="{5C8AC4F1-F7FC-AC43-9B93-D98404A35AAE}"/>
            </ac:spMkLst>
          </pc:spChg>
          <pc:picChg chg="mod">
            <ac:chgData name="Rose Crossgrove" userId="fc804cdf-e1b2-40e4-8aa2-ed780e55a047" providerId="ADAL" clId="{4F894536-E2E7-4172-906E-A28E96903D06}" dt="2022-06-29T14:31:51.907" v="0"/>
            <ac:picMkLst>
              <pc:docMk/>
              <pc:sldMasterMk cId="0" sldId="2147483652"/>
              <pc:sldLayoutMk cId="0" sldId="2147483648"/>
              <ac:picMk id="3" creationId="{BD58FB14-C460-3644-851B-E2FBC7164943}"/>
            </ac:picMkLst>
          </pc:picChg>
        </pc:sldLayoutChg>
        <pc:sldLayoutChg chg="modSp del">
          <pc:chgData name="Rose Crossgrove" userId="fc804cdf-e1b2-40e4-8aa2-ed780e55a047" providerId="ADAL" clId="{4F894536-E2E7-4172-906E-A28E96903D06}" dt="2022-06-29T14:38:29.697" v="137" actId="700"/>
          <pc:sldLayoutMkLst>
            <pc:docMk/>
            <pc:sldMasterMk cId="0" sldId="2147483652"/>
            <pc:sldLayoutMk cId="0" sldId="2147483649"/>
          </pc:sldLayoutMkLst>
          <pc:spChg chg="mod">
            <ac:chgData name="Rose Crossgrove" userId="fc804cdf-e1b2-40e4-8aa2-ed780e55a047" providerId="ADAL" clId="{4F894536-E2E7-4172-906E-A28E96903D06}" dt="2022-06-29T14:31:51.907" v="0"/>
            <ac:spMkLst>
              <pc:docMk/>
              <pc:sldMasterMk cId="0" sldId="2147483652"/>
              <pc:sldLayoutMk cId="0" sldId="2147483649"/>
              <ac:spMk id="6" creationId="{A88CD545-7842-424D-9CB2-698C0B86F34A}"/>
            </ac:spMkLst>
          </pc:spChg>
          <pc:spChg chg="mod">
            <ac:chgData name="Rose Crossgrove" userId="fc804cdf-e1b2-40e4-8aa2-ed780e55a047" providerId="ADAL" clId="{4F894536-E2E7-4172-906E-A28E96903D06}" dt="2022-06-29T14:31:51.907" v="0"/>
            <ac:spMkLst>
              <pc:docMk/>
              <pc:sldMasterMk cId="0" sldId="2147483652"/>
              <pc:sldLayoutMk cId="0" sldId="2147483649"/>
              <ac:spMk id="8" creationId="{5C60724E-F290-0B4F-BA18-D25C7290142A}"/>
            </ac:spMkLst>
          </pc:spChg>
          <pc:spChg chg="mod">
            <ac:chgData name="Rose Crossgrove" userId="fc804cdf-e1b2-40e4-8aa2-ed780e55a047" providerId="ADAL" clId="{4F894536-E2E7-4172-906E-A28E96903D06}" dt="2022-06-29T14:31:51.907" v="0"/>
            <ac:spMkLst>
              <pc:docMk/>
              <pc:sldMasterMk cId="0" sldId="2147483652"/>
              <pc:sldLayoutMk cId="0" sldId="2147483649"/>
              <ac:spMk id="9" creationId="{87CAE17A-59E8-4548-A282-55576BCFFCCC}"/>
            </ac:spMkLst>
          </pc:spChg>
          <pc:spChg chg="mod">
            <ac:chgData name="Rose Crossgrove" userId="fc804cdf-e1b2-40e4-8aa2-ed780e55a047" providerId="ADAL" clId="{4F894536-E2E7-4172-906E-A28E96903D06}" dt="2022-06-29T14:31:51.907" v="0"/>
            <ac:spMkLst>
              <pc:docMk/>
              <pc:sldMasterMk cId="0" sldId="2147483652"/>
              <pc:sldLayoutMk cId="0" sldId="2147483649"/>
              <ac:spMk id="18" creationId="{00000000-0000-0000-0000-000000000000}"/>
            </ac:spMkLst>
          </pc:spChg>
        </pc:sldLayoutChg>
        <pc:sldLayoutChg chg="modSp del">
          <pc:chgData name="Rose Crossgrove" userId="fc804cdf-e1b2-40e4-8aa2-ed780e55a047" providerId="ADAL" clId="{4F894536-E2E7-4172-906E-A28E96903D06}" dt="2022-06-29T14:38:29.697" v="137" actId="700"/>
          <pc:sldLayoutMkLst>
            <pc:docMk/>
            <pc:sldMasterMk cId="0" sldId="2147483652"/>
            <pc:sldLayoutMk cId="0" sldId="2147483651"/>
          </pc:sldLayoutMkLst>
          <pc:spChg chg="mod">
            <ac:chgData name="Rose Crossgrove" userId="fc804cdf-e1b2-40e4-8aa2-ed780e55a047" providerId="ADAL" clId="{4F894536-E2E7-4172-906E-A28E96903D06}" dt="2022-06-29T14:31:51.907" v="0"/>
            <ac:spMkLst>
              <pc:docMk/>
              <pc:sldMasterMk cId="0" sldId="2147483652"/>
              <pc:sldLayoutMk cId="0" sldId="2147483651"/>
              <ac:spMk id="7" creationId="{9F01F54A-90E4-3C4A-9550-BF89C6811379}"/>
            </ac:spMkLst>
          </pc:spChg>
          <pc:spChg chg="mod">
            <ac:chgData name="Rose Crossgrove" userId="fc804cdf-e1b2-40e4-8aa2-ed780e55a047" providerId="ADAL" clId="{4F894536-E2E7-4172-906E-A28E96903D06}" dt="2022-06-29T14:31:51.907" v="0"/>
            <ac:spMkLst>
              <pc:docMk/>
              <pc:sldMasterMk cId="0" sldId="2147483652"/>
              <pc:sldLayoutMk cId="0" sldId="2147483651"/>
              <ac:spMk id="8" creationId="{D38BFA00-A6B5-7A49-AD0C-ABB59BAE86F5}"/>
            </ac:spMkLst>
          </pc:spChg>
          <pc:spChg chg="mod">
            <ac:chgData name="Rose Crossgrove" userId="fc804cdf-e1b2-40e4-8aa2-ed780e55a047" providerId="ADAL" clId="{4F894536-E2E7-4172-906E-A28E96903D06}" dt="2022-06-29T14:31:51.907" v="0"/>
            <ac:spMkLst>
              <pc:docMk/>
              <pc:sldMasterMk cId="0" sldId="2147483652"/>
              <pc:sldLayoutMk cId="0" sldId="2147483651"/>
              <ac:spMk id="25" creationId="{00000000-0000-0000-0000-000000000000}"/>
            </ac:spMkLst>
          </pc:spChg>
          <pc:spChg chg="mod">
            <ac:chgData name="Rose Crossgrove" userId="fc804cdf-e1b2-40e4-8aa2-ed780e55a047" providerId="ADAL" clId="{4F894536-E2E7-4172-906E-A28E96903D06}" dt="2022-06-29T14:31:51.907" v="0"/>
            <ac:spMkLst>
              <pc:docMk/>
              <pc:sldMasterMk cId="0" sldId="2147483652"/>
              <pc:sldLayoutMk cId="0" sldId="2147483651"/>
              <ac:spMk id="28" creationId="{00000000-0000-0000-0000-000000000000}"/>
            </ac:spMkLst>
          </pc:spChg>
        </pc:sldLayoutChg>
        <pc:sldLayoutChg chg="modSp del">
          <pc:chgData name="Rose Crossgrove" userId="fc804cdf-e1b2-40e4-8aa2-ed780e55a047" providerId="ADAL" clId="{4F894536-E2E7-4172-906E-A28E96903D06}" dt="2022-06-29T14:38:29.697" v="137" actId="700"/>
          <pc:sldLayoutMkLst>
            <pc:docMk/>
            <pc:sldMasterMk cId="0" sldId="2147483652"/>
            <pc:sldLayoutMk cId="2295471509" sldId="2147483653"/>
          </pc:sldLayoutMkLst>
          <pc:spChg chg="mod">
            <ac:chgData name="Rose Crossgrove" userId="fc804cdf-e1b2-40e4-8aa2-ed780e55a047" providerId="ADAL" clId="{4F894536-E2E7-4172-906E-A28E96903D06}" dt="2022-06-29T14:31:51.907" v="0"/>
            <ac:spMkLst>
              <pc:docMk/>
              <pc:sldMasterMk cId="0" sldId="2147483652"/>
              <pc:sldLayoutMk cId="2295471509" sldId="2147483653"/>
              <ac:spMk id="2" creationId="{00000000-0000-0000-0000-000000000000}"/>
            </ac:spMkLst>
          </pc:spChg>
          <pc:picChg chg="mod">
            <ac:chgData name="Rose Crossgrove" userId="fc804cdf-e1b2-40e4-8aa2-ed780e55a047" providerId="ADAL" clId="{4F894536-E2E7-4172-906E-A28E96903D06}" dt="2022-06-29T14:31:51.907" v="0"/>
            <ac:picMkLst>
              <pc:docMk/>
              <pc:sldMasterMk cId="0" sldId="2147483652"/>
              <pc:sldLayoutMk cId="2295471509" sldId="2147483653"/>
              <ac:picMk id="3" creationId="{00000000-0000-0000-0000-000000000000}"/>
            </ac:picMkLst>
          </pc:picChg>
        </pc:sldLayoutChg>
        <pc:sldLayoutChg chg="modSp del">
          <pc:chgData name="Rose Crossgrove" userId="fc804cdf-e1b2-40e4-8aa2-ed780e55a047" providerId="ADAL" clId="{4F894536-E2E7-4172-906E-A28E96903D06}" dt="2022-06-29T14:38:29.697" v="137" actId="700"/>
          <pc:sldLayoutMkLst>
            <pc:docMk/>
            <pc:sldMasterMk cId="0" sldId="2147483652"/>
            <pc:sldLayoutMk cId="1091509371" sldId="2147483654"/>
          </pc:sldLayoutMkLst>
          <pc:spChg chg="mod">
            <ac:chgData name="Rose Crossgrove" userId="fc804cdf-e1b2-40e4-8aa2-ed780e55a047" providerId="ADAL" clId="{4F894536-E2E7-4172-906E-A28E96903D06}" dt="2022-06-29T14:31:51.907" v="0"/>
            <ac:spMkLst>
              <pc:docMk/>
              <pc:sldMasterMk cId="0" sldId="2147483652"/>
              <pc:sldLayoutMk cId="1091509371" sldId="2147483654"/>
              <ac:spMk id="6" creationId="{00000000-0000-0000-0000-000000000000}"/>
            </ac:spMkLst>
          </pc:spChg>
          <pc:spChg chg="mod">
            <ac:chgData name="Rose Crossgrove" userId="fc804cdf-e1b2-40e4-8aa2-ed780e55a047" providerId="ADAL" clId="{4F894536-E2E7-4172-906E-A28E96903D06}" dt="2022-06-29T14:31:51.907" v="0"/>
            <ac:spMkLst>
              <pc:docMk/>
              <pc:sldMasterMk cId="0" sldId="2147483652"/>
              <pc:sldLayoutMk cId="1091509371" sldId="2147483654"/>
              <ac:spMk id="10" creationId="{00000000-0000-0000-0000-000000000000}"/>
            </ac:spMkLst>
          </pc:spChg>
          <pc:picChg chg="mod">
            <ac:chgData name="Rose Crossgrove" userId="fc804cdf-e1b2-40e4-8aa2-ed780e55a047" providerId="ADAL" clId="{4F894536-E2E7-4172-906E-A28E96903D06}" dt="2022-06-29T14:31:51.907" v="0"/>
            <ac:picMkLst>
              <pc:docMk/>
              <pc:sldMasterMk cId="0" sldId="2147483652"/>
              <pc:sldLayoutMk cId="1091509371" sldId="2147483654"/>
              <ac:picMk id="4" creationId="{00000000-0000-0000-0000-000000000000}"/>
            </ac:picMkLst>
          </pc:picChg>
        </pc:sldLayoutChg>
        <pc:sldLayoutChg chg="addSp delSp modSp del mod">
          <pc:chgData name="Rose Crossgrove" userId="fc804cdf-e1b2-40e4-8aa2-ed780e55a047" providerId="ADAL" clId="{4F894536-E2E7-4172-906E-A28E96903D06}" dt="2022-06-29T14:38:29.697" v="137" actId="700"/>
          <pc:sldLayoutMkLst>
            <pc:docMk/>
            <pc:sldMasterMk cId="0" sldId="2147483652"/>
            <pc:sldLayoutMk cId="341716129" sldId="2147483655"/>
          </pc:sldLayoutMkLst>
          <pc:spChg chg="mod">
            <ac:chgData name="Rose Crossgrove" userId="fc804cdf-e1b2-40e4-8aa2-ed780e55a047" providerId="ADAL" clId="{4F894536-E2E7-4172-906E-A28E96903D06}" dt="2022-06-29T14:31:51.907" v="0"/>
            <ac:spMkLst>
              <pc:docMk/>
              <pc:sldMasterMk cId="0" sldId="2147483652"/>
              <pc:sldLayoutMk cId="341716129" sldId="2147483655"/>
              <ac:spMk id="2" creationId="{00000000-0000-0000-0000-000000000000}"/>
            </ac:spMkLst>
          </pc:spChg>
          <pc:spChg chg="add del">
            <ac:chgData name="Rose Crossgrove" userId="fc804cdf-e1b2-40e4-8aa2-ed780e55a047" providerId="ADAL" clId="{4F894536-E2E7-4172-906E-A28E96903D06}" dt="2022-06-29T14:31:58.963" v="2" actId="22"/>
            <ac:spMkLst>
              <pc:docMk/>
              <pc:sldMasterMk cId="0" sldId="2147483652"/>
              <pc:sldLayoutMk cId="341716129" sldId="2147483655"/>
              <ac:spMk id="5" creationId="{1FFC8E4E-87D1-4717-90E1-4181554080A8}"/>
            </ac:spMkLst>
          </pc:spChg>
          <pc:picChg chg="mod">
            <ac:chgData name="Rose Crossgrove" userId="fc804cdf-e1b2-40e4-8aa2-ed780e55a047" providerId="ADAL" clId="{4F894536-E2E7-4172-906E-A28E96903D06}" dt="2022-06-29T14:31:51.907" v="0"/>
            <ac:picMkLst>
              <pc:docMk/>
              <pc:sldMasterMk cId="0" sldId="2147483652"/>
              <pc:sldLayoutMk cId="341716129" sldId="2147483655"/>
              <ac:picMk id="3" creationId="{00000000-0000-0000-0000-000000000000}"/>
            </ac:picMkLst>
          </pc:picChg>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3037840" cy="466434"/>
          </a:xfrm>
          <a:prstGeom prst="rect">
            <a:avLst/>
          </a:prstGeom>
          <a:noFill/>
          <a:ln>
            <a:noFill/>
          </a:ln>
        </p:spPr>
        <p:txBody>
          <a:bodyPr spcFirstLastPara="1" wrap="square" lIns="93162" tIns="46568" rIns="93162" bIns="46568" anchor="t" anchorCtr="0"/>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Shape 4"/>
          <p:cNvSpPr txBox="1">
            <a:spLocks noGrp="1"/>
          </p:cNvSpPr>
          <p:nvPr>
            <p:ph type="dt" idx="10"/>
          </p:nvPr>
        </p:nvSpPr>
        <p:spPr>
          <a:xfrm>
            <a:off x="3970938" y="0"/>
            <a:ext cx="3037840" cy="466434"/>
          </a:xfrm>
          <a:prstGeom prst="rect">
            <a:avLst/>
          </a:prstGeom>
          <a:noFill/>
          <a:ln>
            <a:noFill/>
          </a:ln>
        </p:spPr>
        <p:txBody>
          <a:bodyPr spcFirstLastPara="1" wrap="square" lIns="93162" tIns="46568" rIns="93162" bIns="46568" anchor="t" anchorCtr="0"/>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Shape 5"/>
          <p:cNvSpPr>
            <a:spLocks noGrp="1" noRot="1" noChangeAspect="1"/>
          </p:cNvSpPr>
          <p:nvPr>
            <p:ph type="sldImg" idx="3"/>
          </p:nvPr>
        </p:nvSpPr>
        <p:spPr>
          <a:xfrm>
            <a:off x="717550" y="1162050"/>
            <a:ext cx="5575300" cy="31369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Shape 6"/>
          <p:cNvSpPr txBox="1">
            <a:spLocks noGrp="1"/>
          </p:cNvSpPr>
          <p:nvPr>
            <p:ph type="body" idx="1"/>
          </p:nvPr>
        </p:nvSpPr>
        <p:spPr>
          <a:xfrm>
            <a:off x="701040" y="4473892"/>
            <a:ext cx="5608320" cy="3660458"/>
          </a:xfrm>
          <a:prstGeom prst="rect">
            <a:avLst/>
          </a:prstGeom>
          <a:noFill/>
          <a:ln>
            <a:noFill/>
          </a:ln>
        </p:spPr>
        <p:txBody>
          <a:bodyPr spcFirstLastPara="1" wrap="square" lIns="93162" tIns="46568" rIns="93162" bIns="46568" anchor="t" anchorCtr="0"/>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Shape 7"/>
          <p:cNvSpPr txBox="1">
            <a:spLocks noGrp="1"/>
          </p:cNvSpPr>
          <p:nvPr>
            <p:ph type="ftr" idx="11"/>
          </p:nvPr>
        </p:nvSpPr>
        <p:spPr>
          <a:xfrm>
            <a:off x="0" y="8829967"/>
            <a:ext cx="3037840" cy="466433"/>
          </a:xfrm>
          <a:prstGeom prst="rect">
            <a:avLst/>
          </a:prstGeom>
          <a:noFill/>
          <a:ln>
            <a:noFill/>
          </a:ln>
        </p:spPr>
        <p:txBody>
          <a:bodyPr spcFirstLastPara="1" wrap="square" lIns="93162" tIns="46568" rIns="93162" bIns="46568" anchor="b" anchorCtr="0"/>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Shape 8"/>
          <p:cNvSpPr txBox="1">
            <a:spLocks noGrp="1"/>
          </p:cNvSpPr>
          <p:nvPr>
            <p:ph type="sldNum" idx="12"/>
          </p:nvPr>
        </p:nvSpPr>
        <p:spPr>
          <a:xfrm>
            <a:off x="3970938" y="8829967"/>
            <a:ext cx="3037840" cy="466433"/>
          </a:xfrm>
          <a:prstGeom prst="rect">
            <a:avLst/>
          </a:prstGeom>
          <a:noFill/>
          <a:ln>
            <a:noFill/>
          </a:ln>
        </p:spPr>
        <p:txBody>
          <a:bodyPr spcFirstLastPara="1" wrap="square" lIns="93162" tIns="46568" rIns="93162" bIns="46568" anchor="b" anchorCtr="0">
            <a:noAutofit/>
          </a:bodyPr>
          <a:lstStyle/>
          <a:p>
            <a:pPr algn="r"/>
            <a:fld id="{00000000-1234-1234-1234-123412341234}" type="slidenum">
              <a:rPr lang="en-GB" sz="1200" smtClean="0">
                <a:solidFill>
                  <a:schemeClr val="dk1"/>
                </a:solidFill>
                <a:latin typeface="Calibri"/>
                <a:ea typeface="Calibri"/>
                <a:cs typeface="Calibri"/>
                <a:sym typeface="Calibri"/>
              </a:rPr>
              <a:pPr algn="r"/>
              <a:t>‹#›</a:t>
            </a:fld>
            <a:endParaRPr lang="en-GB"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77040240"/>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endParaRPr lang="en-GB" b="0" i="0" dirty="0"/>
          </a:p>
        </p:txBody>
      </p:sp>
      <p:sp>
        <p:nvSpPr>
          <p:cNvPr id="4" name="Slide Number Placeholder 3"/>
          <p:cNvSpPr>
            <a:spLocks noGrp="1"/>
          </p:cNvSpPr>
          <p:nvPr>
            <p:ph type="sldNum" sz="quarter" idx="10"/>
          </p:nvPr>
        </p:nvSpPr>
        <p:spPr/>
        <p:txBody>
          <a:bodyPr/>
          <a:lstStyle/>
          <a:p>
            <a:fld id="{90DD94F8-4103-4B22-A402-6D8E483804BD}" type="slidenum">
              <a:rPr lang="en-GB" smtClean="0">
                <a:solidFill>
                  <a:prstClr val="black"/>
                </a:solidFill>
              </a:rPr>
              <a:pPr/>
              <a:t>1</a:t>
            </a:fld>
            <a:endParaRPr lang="en-GB" dirty="0">
              <a:solidFill>
                <a:prstClr val="black"/>
              </a:solidFill>
            </a:endParaRPr>
          </a:p>
        </p:txBody>
      </p:sp>
    </p:spTree>
    <p:extLst>
      <p:ext uri="{BB962C8B-B14F-4D97-AF65-F5344CB8AC3E}">
        <p14:creationId xmlns:p14="http://schemas.microsoft.com/office/powerpoint/2010/main" val="4135467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r>
              <a:rPr lang="en-GB" dirty="0"/>
              <a:t>Ask the group to use hands up to propose what skills they believe will appear on this world economic forum list. </a:t>
            </a:r>
            <a:br>
              <a:rPr lang="en-GB" dirty="0"/>
            </a:br>
            <a:r>
              <a:rPr lang="en-GB" dirty="0"/>
              <a:t>Which of the ideas from the group did not appear here?</a:t>
            </a:r>
            <a:br>
              <a:rPr lang="en-GB" dirty="0"/>
            </a:br>
            <a:r>
              <a:rPr lang="en-GB" dirty="0"/>
              <a:t>Are there obvious reasons why these ideas where not on the list?</a:t>
            </a:r>
          </a:p>
        </p:txBody>
      </p:sp>
      <p:sp>
        <p:nvSpPr>
          <p:cNvPr id="4" name="Slide Number Placeholder 3"/>
          <p:cNvSpPr>
            <a:spLocks noGrp="1"/>
          </p:cNvSpPr>
          <p:nvPr>
            <p:ph type="sldNum" idx="12"/>
          </p:nvPr>
        </p:nvSpPr>
        <p:spPr/>
        <p:txBody>
          <a:bodyPr/>
          <a:lstStyle/>
          <a:p>
            <a:pPr algn="r"/>
            <a:fld id="{00000000-1234-1234-1234-123412341234}" type="slidenum">
              <a:rPr lang="en-GB" sz="1200" smtClean="0">
                <a:solidFill>
                  <a:schemeClr val="dk1"/>
                </a:solidFill>
                <a:latin typeface="Calibri"/>
                <a:ea typeface="Calibri"/>
                <a:cs typeface="Calibri"/>
                <a:sym typeface="Calibri"/>
              </a:rPr>
              <a:pPr algn="r"/>
              <a:t>3</a:t>
            </a:fld>
            <a:endParaRPr lang="en-GB"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180904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r>
              <a:rPr lang="en-GB" dirty="0"/>
              <a:t>Give learners 4 minutes to discuss and consider where in their life they have the chance to develop skills.</a:t>
            </a:r>
            <a:br>
              <a:rPr lang="en-GB" dirty="0"/>
            </a:br>
            <a:r>
              <a:rPr lang="en-GB" dirty="0"/>
              <a:t>Encourage learners to share these on behalf of their partners back to you as the teacher. </a:t>
            </a:r>
          </a:p>
        </p:txBody>
      </p:sp>
      <p:sp>
        <p:nvSpPr>
          <p:cNvPr id="4" name="Slide Number Placeholder 3"/>
          <p:cNvSpPr>
            <a:spLocks noGrp="1"/>
          </p:cNvSpPr>
          <p:nvPr>
            <p:ph type="sldNum" idx="12"/>
          </p:nvPr>
        </p:nvSpPr>
        <p:spPr/>
        <p:txBody>
          <a:bodyPr/>
          <a:lstStyle/>
          <a:p>
            <a:pPr algn="r"/>
            <a:fld id="{00000000-1234-1234-1234-123412341234}" type="slidenum">
              <a:rPr lang="en-GB" sz="1200" smtClean="0">
                <a:solidFill>
                  <a:schemeClr val="dk1"/>
                </a:solidFill>
                <a:latin typeface="Calibri"/>
                <a:ea typeface="Calibri"/>
                <a:cs typeface="Calibri"/>
                <a:sym typeface="Calibri"/>
              </a:rPr>
              <a:pPr algn="r"/>
              <a:t>4</a:t>
            </a:fld>
            <a:endParaRPr lang="en-GB"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290297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r>
              <a:rPr lang="en-GB" dirty="0"/>
              <a:t>Use hands up and explore what students came up with beyond those on the slide. </a:t>
            </a:r>
          </a:p>
          <a:p>
            <a:endParaRPr lang="en-GB" dirty="0"/>
          </a:p>
          <a:p>
            <a:r>
              <a:rPr lang="en-GB" dirty="0"/>
              <a:t>https://pixabay.com/photos/volleyball-women-s-sports-90896/</a:t>
            </a:r>
          </a:p>
          <a:p>
            <a:r>
              <a:rPr lang="en-GB" dirty="0"/>
              <a:t>https://pixabay.com/photos/tired-young-laptop-beautiful-1822678/</a:t>
            </a:r>
          </a:p>
          <a:p>
            <a:r>
              <a:rPr lang="en-GB" dirty="0"/>
              <a:t>https://pixabay.com/photos/skate-green-skating-sport-leisure-2982423/</a:t>
            </a:r>
          </a:p>
          <a:p>
            <a:r>
              <a:rPr lang="en-GB" dirty="0"/>
              <a:t>https://pixabay.com/photos/woman-girl-speech-presentation-6666965/</a:t>
            </a:r>
          </a:p>
        </p:txBody>
      </p:sp>
      <p:sp>
        <p:nvSpPr>
          <p:cNvPr id="4" name="Slide Number Placeholder 3"/>
          <p:cNvSpPr>
            <a:spLocks noGrp="1"/>
          </p:cNvSpPr>
          <p:nvPr>
            <p:ph type="sldNum" idx="12"/>
          </p:nvPr>
        </p:nvSpPr>
        <p:spPr/>
        <p:txBody>
          <a:bodyPr/>
          <a:lstStyle/>
          <a:p>
            <a:pPr algn="r"/>
            <a:fld id="{00000000-1234-1234-1234-123412341234}" type="slidenum">
              <a:rPr lang="en-GB" sz="1200" smtClean="0">
                <a:solidFill>
                  <a:schemeClr val="dk1"/>
                </a:solidFill>
                <a:latin typeface="Calibri"/>
                <a:ea typeface="Calibri"/>
                <a:cs typeface="Calibri"/>
                <a:sym typeface="Calibri"/>
              </a:rPr>
              <a:pPr algn="r"/>
              <a:t>5</a:t>
            </a:fld>
            <a:endParaRPr lang="en-GB"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672287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r>
              <a:rPr lang="en-GB" dirty="0"/>
              <a:t>Research task, students are tasked with searching for this sentence, and reviewing the results. </a:t>
            </a:r>
          </a:p>
        </p:txBody>
      </p:sp>
      <p:sp>
        <p:nvSpPr>
          <p:cNvPr id="4" name="Slide Number Placeholder 3"/>
          <p:cNvSpPr>
            <a:spLocks noGrp="1"/>
          </p:cNvSpPr>
          <p:nvPr>
            <p:ph type="sldNum" idx="12"/>
          </p:nvPr>
        </p:nvSpPr>
        <p:spPr/>
        <p:txBody>
          <a:bodyPr/>
          <a:lstStyle/>
          <a:p>
            <a:pPr algn="r"/>
            <a:fld id="{00000000-1234-1234-1234-123412341234}" type="slidenum">
              <a:rPr lang="en-GB" sz="1200" smtClean="0">
                <a:solidFill>
                  <a:schemeClr val="dk1"/>
                </a:solidFill>
                <a:latin typeface="Calibri"/>
                <a:ea typeface="Calibri"/>
                <a:cs typeface="Calibri"/>
                <a:sym typeface="Calibri"/>
              </a:rPr>
              <a:pPr algn="r"/>
              <a:t>6</a:t>
            </a:fld>
            <a:endParaRPr lang="en-GB"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239394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r>
              <a:rPr lang="en-GB" dirty="0"/>
              <a:t>Set the students this task using a printed copy of the template, or digital version. </a:t>
            </a:r>
            <a:br>
              <a:rPr lang="en-GB" dirty="0"/>
            </a:br>
            <a:r>
              <a:rPr lang="en-GB" dirty="0"/>
              <a:t>This is a good opportunity for the teacher to model this activity. </a:t>
            </a:r>
          </a:p>
          <a:p>
            <a:r>
              <a:rPr lang="en-GB" dirty="0"/>
              <a:t>E.g. Pack my bag in the morning for school – initiative</a:t>
            </a:r>
            <a:br>
              <a:rPr lang="en-GB" dirty="0"/>
            </a:br>
            <a:r>
              <a:rPr lang="en-GB" dirty="0"/>
              <a:t>Listen to my friends – emotional intelligence</a:t>
            </a:r>
            <a:br>
              <a:rPr lang="en-GB" dirty="0"/>
            </a:br>
            <a:r>
              <a:rPr lang="en-GB" dirty="0"/>
              <a:t>Play sport in a club - leadership</a:t>
            </a:r>
          </a:p>
        </p:txBody>
      </p:sp>
      <p:sp>
        <p:nvSpPr>
          <p:cNvPr id="4" name="Slide Number Placeholder 3"/>
          <p:cNvSpPr>
            <a:spLocks noGrp="1"/>
          </p:cNvSpPr>
          <p:nvPr>
            <p:ph type="sldNum" idx="12"/>
          </p:nvPr>
        </p:nvSpPr>
        <p:spPr/>
        <p:txBody>
          <a:bodyPr/>
          <a:lstStyle/>
          <a:p>
            <a:pPr algn="r"/>
            <a:fld id="{00000000-1234-1234-1234-123412341234}" type="slidenum">
              <a:rPr lang="en-GB" sz="1200" smtClean="0">
                <a:solidFill>
                  <a:schemeClr val="dk1"/>
                </a:solidFill>
                <a:latin typeface="Calibri"/>
                <a:ea typeface="Calibri"/>
                <a:cs typeface="Calibri"/>
                <a:sym typeface="Calibri"/>
              </a:rPr>
              <a:pPr algn="r"/>
              <a:t>7</a:t>
            </a:fld>
            <a:endParaRPr lang="en-GB"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122547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r>
              <a:rPr lang="en-GB" dirty="0"/>
              <a:t>Ask students to consider the traits and attributes they have that give them everything they need to develop new and life long skills. </a:t>
            </a:r>
            <a:br>
              <a:rPr lang="en-GB" dirty="0"/>
            </a:br>
            <a:r>
              <a:rPr lang="en-GB" dirty="0"/>
              <a:t>E.g. we all have different levels of self confidence. By developing our confidence in different situations, we can be better prepared to go further in those places in our lives. </a:t>
            </a:r>
          </a:p>
          <a:p>
            <a:r>
              <a:rPr lang="en-GB" dirty="0"/>
              <a:t>https://pixabay.com/illustrations/businesswoman-success-startup-6706846/</a:t>
            </a:r>
          </a:p>
        </p:txBody>
      </p:sp>
      <p:sp>
        <p:nvSpPr>
          <p:cNvPr id="4" name="Slide Number Placeholder 3"/>
          <p:cNvSpPr>
            <a:spLocks noGrp="1"/>
          </p:cNvSpPr>
          <p:nvPr>
            <p:ph type="sldNum" idx="12"/>
          </p:nvPr>
        </p:nvSpPr>
        <p:spPr/>
        <p:txBody>
          <a:bodyPr/>
          <a:lstStyle/>
          <a:p>
            <a:pPr algn="r"/>
            <a:fld id="{00000000-1234-1234-1234-123412341234}" type="slidenum">
              <a:rPr lang="en-GB" sz="1200" smtClean="0">
                <a:solidFill>
                  <a:schemeClr val="dk1"/>
                </a:solidFill>
                <a:latin typeface="Calibri"/>
                <a:ea typeface="Calibri"/>
                <a:cs typeface="Calibri"/>
                <a:sym typeface="Calibri"/>
              </a:rPr>
              <a:pPr algn="r"/>
              <a:t>9</a:t>
            </a:fld>
            <a:endParaRPr lang="en-GB"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477232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r>
              <a:rPr lang="en-GB" dirty="0"/>
              <a:t>Use post-it notes with students to write personal goals, targets, or make short term plans that will help them to develop skills over time. Ask students to consider how these change over time with longer term commitment. E.g. sitting down and creative drawing once, vs keeping this activity up for a week, month, and year, and what that will mean for a students creative skills. </a:t>
            </a:r>
          </a:p>
          <a:p>
            <a:endParaRPr lang="en-GB" dirty="0"/>
          </a:p>
          <a:p>
            <a:r>
              <a:rPr lang="en-GB" dirty="0"/>
              <a:t>https://pixabay.com/photos/time-for-a-change-new-ways-letters-4499734/</a:t>
            </a:r>
          </a:p>
        </p:txBody>
      </p:sp>
      <p:sp>
        <p:nvSpPr>
          <p:cNvPr id="4" name="Slide Number Placeholder 3"/>
          <p:cNvSpPr>
            <a:spLocks noGrp="1"/>
          </p:cNvSpPr>
          <p:nvPr>
            <p:ph type="sldNum" idx="12"/>
          </p:nvPr>
        </p:nvSpPr>
        <p:spPr/>
        <p:txBody>
          <a:bodyPr/>
          <a:lstStyle/>
          <a:p>
            <a:pPr algn="r"/>
            <a:fld id="{00000000-1234-1234-1234-123412341234}" type="slidenum">
              <a:rPr lang="en-GB" sz="1200" smtClean="0">
                <a:solidFill>
                  <a:schemeClr val="dk1"/>
                </a:solidFill>
                <a:latin typeface="Calibri"/>
                <a:ea typeface="Calibri"/>
                <a:cs typeface="Calibri"/>
                <a:sym typeface="Calibri"/>
              </a:rPr>
              <a:pPr algn="r"/>
              <a:t>10</a:t>
            </a:fld>
            <a:endParaRPr lang="en-GB"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381889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r>
              <a:rPr lang="en-GB" dirty="0"/>
              <a:t>Reading for teachers prior to delivering this lesson (suggested) </a:t>
            </a:r>
            <a:br>
              <a:rPr lang="en-GB" dirty="0"/>
            </a:br>
            <a:r>
              <a:rPr lang="en-GB" dirty="0"/>
              <a:t>Having answers to these questions will help to enhance your delivery of this lesson in the classroom, and help to give examples or model some of the questions posed in the materials. </a:t>
            </a:r>
          </a:p>
        </p:txBody>
      </p:sp>
      <p:sp>
        <p:nvSpPr>
          <p:cNvPr id="4" name="Slide Number Placeholder 3"/>
          <p:cNvSpPr>
            <a:spLocks noGrp="1"/>
          </p:cNvSpPr>
          <p:nvPr>
            <p:ph type="sldNum" idx="12"/>
          </p:nvPr>
        </p:nvSpPr>
        <p:spPr/>
        <p:txBody>
          <a:bodyPr/>
          <a:lstStyle/>
          <a:p>
            <a:pPr algn="r"/>
            <a:fld id="{00000000-1234-1234-1234-123412341234}" type="slidenum">
              <a:rPr lang="en-GB" sz="1200" smtClean="0">
                <a:solidFill>
                  <a:schemeClr val="dk1"/>
                </a:solidFill>
                <a:latin typeface="Calibri"/>
                <a:ea typeface="Calibri"/>
                <a:cs typeface="Calibri"/>
                <a:sym typeface="Calibri"/>
              </a:rPr>
              <a:pPr algn="r"/>
              <a:t>12</a:t>
            </a:fld>
            <a:endParaRPr lang="en-GB"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8233652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AB65259-F1A0-2A4F-B433-2D30793D5186}"/>
              </a:ext>
              <a:ext uri="{C183D7F6-B498-43B3-948B-1728B52AA6E4}">
                <adec:decorative xmlns:adec="http://schemas.microsoft.com/office/drawing/2017/decorative" val="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4314" y="5497513"/>
            <a:ext cx="1547812" cy="1223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a:extLst>
              <a:ext uri="{FF2B5EF4-FFF2-40B4-BE49-F238E27FC236}">
                <a16:creationId xmlns:a16="http://schemas.microsoft.com/office/drawing/2014/main" id="{C7410849-7EC9-46FE-8DED-8D2C5CC835FB}"/>
              </a:ext>
            </a:extLst>
          </p:cNvPr>
          <p:cNvPicPr>
            <a:picLocks noChangeAspect="1"/>
          </p:cNvPicPr>
          <p:nvPr userDrawn="1"/>
        </p:nvPicPr>
        <p:blipFill rotWithShape="1">
          <a:blip r:embed="rId3"/>
          <a:srcRect l="-107" t="873" r="1537"/>
          <a:stretch/>
        </p:blipFill>
        <p:spPr>
          <a:xfrm>
            <a:off x="1968122" y="9525"/>
            <a:ext cx="10223879" cy="6858000"/>
          </a:xfrm>
          <a:prstGeom prst="rect">
            <a:avLst/>
          </a:prstGeom>
        </p:spPr>
      </p:pic>
      <p:sp>
        <p:nvSpPr>
          <p:cNvPr id="2" name="Title 1"/>
          <p:cNvSpPr>
            <a:spLocks noGrp="1"/>
          </p:cNvSpPr>
          <p:nvPr>
            <p:ph type="title"/>
          </p:nvPr>
        </p:nvSpPr>
        <p:spPr>
          <a:xfrm>
            <a:off x="1017920" y="586288"/>
            <a:ext cx="4182351" cy="2369187"/>
          </a:xfrm>
          <a:prstGeom prst="rect">
            <a:avLst/>
          </a:prstGeom>
          <a:solidFill>
            <a:schemeClr val="bg1"/>
          </a:solidFill>
        </p:spPr>
        <p:txBody>
          <a:bodyPr lIns="273600" tIns="180000"/>
          <a:lstStyle>
            <a:lvl1pPr>
              <a:defRPr>
                <a:latin typeface="Arial" panose="020B0604020202020204" pitchFamily="34" charset="0"/>
                <a:cs typeface="Arial" panose="020B0604020202020204" pitchFamily="34" charset="0"/>
              </a:defRPr>
            </a:lvl1pPr>
          </a:lstStyle>
          <a:p>
            <a:r>
              <a:rPr lang="en-US" dirty="0"/>
              <a:t>Click to edit Master title style</a:t>
            </a:r>
          </a:p>
        </p:txBody>
      </p:sp>
      <p:cxnSp>
        <p:nvCxnSpPr>
          <p:cNvPr id="8" name="Straight Connector 7">
            <a:extLst>
              <a:ext uri="{FF2B5EF4-FFF2-40B4-BE49-F238E27FC236}">
                <a16:creationId xmlns:a16="http://schemas.microsoft.com/office/drawing/2014/main" id="{965932B0-A39E-F54F-8DD4-F827A2104A80}"/>
              </a:ext>
              <a:ext uri="{C183D7F6-B498-43B3-948B-1728B52AA6E4}">
                <adec:decorative xmlns:adec="http://schemas.microsoft.com/office/drawing/2017/decorative" val="1"/>
              </a:ext>
            </a:extLst>
          </p:cNvPr>
          <p:cNvCxnSpPr>
            <a:cxnSpLocks/>
          </p:cNvCxnSpPr>
          <p:nvPr/>
        </p:nvCxnSpPr>
        <p:spPr>
          <a:xfrm>
            <a:off x="987552" y="566928"/>
            <a:ext cx="0" cy="3676650"/>
          </a:xfrm>
          <a:prstGeom prst="line">
            <a:avLst/>
          </a:prstGeom>
          <a:ln w="63500">
            <a:solidFill>
              <a:srgbClr val="FFBA1C"/>
            </a:solidFill>
          </a:ln>
        </p:spPr>
        <p:style>
          <a:lnRef idx="1">
            <a:schemeClr val="accent1"/>
          </a:lnRef>
          <a:fillRef idx="0">
            <a:schemeClr val="accent1"/>
          </a:fillRef>
          <a:effectRef idx="0">
            <a:schemeClr val="accent1"/>
          </a:effectRef>
          <a:fontRef idx="minor">
            <a:schemeClr val="tx1"/>
          </a:fontRef>
        </p:style>
      </p:cxnSp>
      <p:sp>
        <p:nvSpPr>
          <p:cNvPr id="16" name="Subtitle 2"/>
          <p:cNvSpPr>
            <a:spLocks noGrp="1"/>
          </p:cNvSpPr>
          <p:nvPr>
            <p:ph type="subTitle" idx="1"/>
          </p:nvPr>
        </p:nvSpPr>
        <p:spPr>
          <a:xfrm>
            <a:off x="1017951" y="2955475"/>
            <a:ext cx="4180855" cy="1253935"/>
          </a:xfrm>
          <a:prstGeom prst="rect">
            <a:avLst/>
          </a:prstGeom>
          <a:solidFill>
            <a:schemeClr val="bg1"/>
          </a:solidFill>
        </p:spPr>
        <p:txBody>
          <a:bodyPr lIns="273600"/>
          <a:lstStyle>
            <a:lvl1pPr marL="0" indent="0" algn="l">
              <a:buNone/>
              <a:defRPr sz="1350">
                <a:latin typeface="Arial" panose="020B0604020202020204" pitchFamily="34" charset="0"/>
                <a:cs typeface="Arial" panose="020B0604020202020204" pitchFamily="34" charset="0"/>
              </a:defRPr>
            </a:lvl1pPr>
            <a:lvl2pPr marL="257175" indent="0" algn="ctr">
              <a:buNone/>
              <a:defRPr sz="1125"/>
            </a:lvl2pPr>
            <a:lvl3pPr marL="514350" indent="0" algn="ctr">
              <a:buNone/>
              <a:defRPr sz="1013"/>
            </a:lvl3pPr>
            <a:lvl4pPr marL="771525" indent="0" algn="ctr">
              <a:buNone/>
              <a:defRPr sz="900"/>
            </a:lvl4pPr>
            <a:lvl5pPr marL="1028700" indent="0" algn="ctr">
              <a:buNone/>
              <a:defRPr sz="900"/>
            </a:lvl5pPr>
            <a:lvl6pPr marL="1285875" indent="0" algn="ctr">
              <a:buNone/>
              <a:defRPr sz="900"/>
            </a:lvl6pPr>
            <a:lvl7pPr marL="1543050" indent="0" algn="ctr">
              <a:buNone/>
              <a:defRPr sz="900"/>
            </a:lvl7pPr>
            <a:lvl8pPr marL="1800225" indent="0" algn="ctr">
              <a:buNone/>
              <a:defRPr sz="900"/>
            </a:lvl8pPr>
            <a:lvl9pPr marL="2057400" indent="0" algn="ctr">
              <a:buNone/>
              <a:defRPr sz="900"/>
            </a:lvl9pPr>
          </a:lstStyle>
          <a:p>
            <a:r>
              <a:rPr lang="en-US" dirty="0"/>
              <a:t>Click to edit Master subtitle style</a:t>
            </a:r>
          </a:p>
        </p:txBody>
      </p:sp>
      <p:sp>
        <p:nvSpPr>
          <p:cNvPr id="9" name="Slide Number Placeholder 5">
            <a:extLst>
              <a:ext uri="{FF2B5EF4-FFF2-40B4-BE49-F238E27FC236}">
                <a16:creationId xmlns:a16="http://schemas.microsoft.com/office/drawing/2014/main" id="{3624DE9C-5609-3C40-8934-CCB095F5310D}"/>
              </a:ext>
            </a:extLst>
          </p:cNvPr>
          <p:cNvSpPr>
            <a:spLocks noGrp="1"/>
          </p:cNvSpPr>
          <p:nvPr>
            <p:ph type="sldNum" sz="quarter" idx="10"/>
          </p:nvPr>
        </p:nvSpPr>
        <p:spPr>
          <a:xfrm>
            <a:off x="9275763" y="6488115"/>
            <a:ext cx="2743200" cy="365125"/>
          </a:xfrm>
        </p:spPr>
        <p:txBody>
          <a:bodyPr/>
          <a:lstStyle>
            <a:lvl1pPr>
              <a:defRPr>
                <a:solidFill>
                  <a:schemeClr val="bg1"/>
                </a:solidFill>
              </a:defRPr>
            </a:lvl1pPr>
          </a:lstStyle>
          <a:p>
            <a:pPr marL="0" marR="0" lvl="0" indent="0" algn="r" defTabSz="685800" rtl="0" eaLnBrk="1" fontAlgn="auto" latinLnBrk="0" hangingPunct="1">
              <a:lnSpc>
                <a:spcPct val="100000"/>
              </a:lnSpc>
              <a:spcBef>
                <a:spcPts val="0"/>
              </a:spcBef>
              <a:spcAft>
                <a:spcPts val="0"/>
              </a:spcAft>
              <a:buClrTx/>
              <a:buSzTx/>
              <a:buFont typeface="Arial"/>
              <a:buNone/>
              <a:tabLst/>
              <a:defRPr/>
            </a:pPr>
            <a:fld id="{3A223C01-11D7-E049-8252-D38AEC7B21E1}" type="slidenum">
              <a:rPr kumimoji="0" lang="en-US" sz="750" b="0" i="0" u="none" strike="noStrike" kern="1200" cap="none" spc="0" normalizeH="0" baseline="0" noProof="0" smtClean="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sym typeface="Arial"/>
              </a:rPr>
              <a:pPr marL="0" marR="0" lvl="0" indent="0" algn="r" defTabSz="685800" rtl="0" eaLnBrk="1" fontAlgn="auto" latinLnBrk="0" hangingPunct="1">
                <a:lnSpc>
                  <a:spcPct val="100000"/>
                </a:lnSpc>
                <a:spcBef>
                  <a:spcPts val="0"/>
                </a:spcBef>
                <a:spcAft>
                  <a:spcPts val="0"/>
                </a:spcAft>
                <a:buClrTx/>
                <a:buSzTx/>
                <a:buFont typeface="Arial"/>
                <a:buNone/>
                <a:tabLst/>
                <a:defRPr/>
              </a:pPr>
              <a:t>‹#›</a:t>
            </a:fld>
            <a:endParaRPr kumimoji="0" lang="en-US" sz="750" b="0" i="0" u="none" strike="noStrike" kern="1200" cap="none" spc="0" normalizeH="0" baseline="0" noProof="0" dirty="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sym typeface="Arial"/>
            </a:endParaRPr>
          </a:p>
        </p:txBody>
      </p:sp>
    </p:spTree>
    <p:extLst>
      <p:ext uri="{BB962C8B-B14F-4D97-AF65-F5344CB8AC3E}">
        <p14:creationId xmlns:p14="http://schemas.microsoft.com/office/powerpoint/2010/main" val="28207141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NEW Title Slide 4.1">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7BF40AA-AE6F-5749-8C97-DE3834BA09D0}"/>
              </a:ext>
              <a:ext uri="{C183D7F6-B498-43B3-948B-1728B52AA6E4}">
                <adec:decorative xmlns:adec="http://schemas.microsoft.com/office/drawing/2017/decorative" val="1"/>
              </a:ext>
            </a:extLst>
          </p:cNvPr>
          <p:cNvSpPr/>
          <p:nvPr/>
        </p:nvSpPr>
        <p:spPr>
          <a:xfrm>
            <a:off x="1984376" y="0"/>
            <a:ext cx="10207625" cy="6858000"/>
          </a:xfrm>
          <a:prstGeom prst="rect">
            <a:avLst/>
          </a:prstGeom>
          <a:solidFill>
            <a:srgbClr val="FFBA1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dirty="0">
              <a:ln>
                <a:noFill/>
              </a:ln>
              <a:solidFill>
                <a:srgbClr val="FFFFFF"/>
              </a:solidFill>
              <a:effectLst/>
              <a:uLnTx/>
              <a:uFillTx/>
              <a:latin typeface="Calibri" panose="020F0502020204030204"/>
              <a:ea typeface="+mn-ea"/>
              <a:cs typeface="+mn-cs"/>
              <a:sym typeface="Arial"/>
            </a:endParaRPr>
          </a:p>
        </p:txBody>
      </p:sp>
      <p:sp>
        <p:nvSpPr>
          <p:cNvPr id="14" name="Picture Placeholder 15">
            <a:extLst>
              <a:ext uri="{FF2B5EF4-FFF2-40B4-BE49-F238E27FC236}">
                <a16:creationId xmlns:a16="http://schemas.microsoft.com/office/drawing/2014/main" id="{6EF18240-552B-1149-9D44-905FD72272EE}"/>
              </a:ext>
            </a:extLst>
          </p:cNvPr>
          <p:cNvSpPr>
            <a:spLocks noGrp="1"/>
          </p:cNvSpPr>
          <p:nvPr>
            <p:ph type="pic" sz="quarter" idx="11" hasCustomPrompt="1"/>
          </p:nvPr>
        </p:nvSpPr>
        <p:spPr>
          <a:xfrm>
            <a:off x="1" y="1466850"/>
            <a:ext cx="10735160" cy="5391150"/>
          </a:xfrm>
          <a:prstGeom prst="rect">
            <a:avLst/>
          </a:prstGeom>
          <a:solidFill>
            <a:schemeClr val="bg2">
              <a:lumMod val="75000"/>
            </a:schemeClr>
          </a:solidFill>
        </p:spPr>
        <p:txBody>
          <a:bodyPr anchor="ctr"/>
          <a:lstStyle>
            <a:lvl1pPr marL="0" indent="0" algn="ctr">
              <a:buNone/>
              <a:defRPr/>
            </a:lvl1pPr>
          </a:lstStyle>
          <a:p>
            <a:r>
              <a:rPr lang="en-US" dirty="0"/>
              <a:t>Click to insert a picture</a:t>
            </a:r>
          </a:p>
        </p:txBody>
      </p:sp>
      <p:sp>
        <p:nvSpPr>
          <p:cNvPr id="7" name="Title 6">
            <a:extLst>
              <a:ext uri="{FF2B5EF4-FFF2-40B4-BE49-F238E27FC236}">
                <a16:creationId xmlns:a16="http://schemas.microsoft.com/office/drawing/2014/main" id="{982D310E-7115-43AA-A189-B37D28B723B1}"/>
              </a:ext>
            </a:extLst>
          </p:cNvPr>
          <p:cNvSpPr>
            <a:spLocks noGrp="1"/>
          </p:cNvSpPr>
          <p:nvPr>
            <p:ph type="title" hasCustomPrompt="1"/>
          </p:nvPr>
        </p:nvSpPr>
        <p:spPr>
          <a:xfrm>
            <a:off x="7474626" y="568328"/>
            <a:ext cx="3630471" cy="4603749"/>
          </a:xfrm>
          <a:prstGeom prst="rect">
            <a:avLst/>
          </a:prstGeom>
          <a:solidFill>
            <a:schemeClr val="bg1"/>
          </a:solidFill>
        </p:spPr>
        <p:txBody>
          <a:bodyPr lIns="273600" tIns="274320" rIns="274320"/>
          <a:lstStyle>
            <a:lvl1pPr>
              <a:defRPr>
                <a:latin typeface="Arial" panose="020B0604020202020204" pitchFamily="34" charset="0"/>
                <a:cs typeface="Arial" panose="020B0604020202020204" pitchFamily="34" charset="0"/>
              </a:defRPr>
            </a:lvl1pPr>
          </a:lstStyle>
          <a:p>
            <a:r>
              <a:rPr lang="en-US" dirty="0"/>
              <a:t>Click to add title</a:t>
            </a:r>
          </a:p>
        </p:txBody>
      </p:sp>
      <p:sp>
        <p:nvSpPr>
          <p:cNvPr id="3" name="Subtitle">
            <a:extLst>
              <a:ext uri="{FF2B5EF4-FFF2-40B4-BE49-F238E27FC236}">
                <a16:creationId xmlns:a16="http://schemas.microsoft.com/office/drawing/2014/main" id="{CE068109-718D-4B25-993B-72D6B892A705}"/>
              </a:ext>
            </a:extLst>
          </p:cNvPr>
          <p:cNvSpPr>
            <a:spLocks noGrp="1"/>
          </p:cNvSpPr>
          <p:nvPr>
            <p:ph type="body" sz="quarter" idx="12" hasCustomPrompt="1"/>
          </p:nvPr>
        </p:nvSpPr>
        <p:spPr>
          <a:xfrm>
            <a:off x="7474625" y="4006471"/>
            <a:ext cx="3630587" cy="1165604"/>
          </a:xfrm>
          <a:prstGeom prst="rect">
            <a:avLst/>
          </a:prstGeom>
          <a:solidFill>
            <a:schemeClr val="bg1"/>
          </a:solidFill>
        </p:spPr>
        <p:txBody>
          <a:bodyPr lIns="273600" rIns="90000"/>
          <a:lstStyle>
            <a:lvl1pPr marL="0" indent="0">
              <a:buNone/>
              <a:defRPr>
                <a:latin typeface="Arial" panose="020B0604020202020204" pitchFamily="34" charset="0"/>
                <a:cs typeface="Arial" panose="020B0604020202020204" pitchFamily="34" charset="0"/>
              </a:defRPr>
            </a:lvl1pPr>
          </a:lstStyle>
          <a:p>
            <a:pPr lvl="0"/>
            <a:r>
              <a:rPr lang="en-US" dirty="0"/>
              <a:t>Click to add subtitle</a:t>
            </a:r>
          </a:p>
        </p:txBody>
      </p:sp>
      <p:pic>
        <p:nvPicPr>
          <p:cNvPr id="10" name="Picture 9">
            <a:extLst>
              <a:ext uri="{FF2B5EF4-FFF2-40B4-BE49-F238E27FC236}">
                <a16:creationId xmlns:a16="http://schemas.microsoft.com/office/drawing/2014/main" id="{7A9DC1FD-8034-E548-95C2-CD957F1D0089}"/>
              </a:ext>
              <a:ext uri="{C183D7F6-B498-43B3-948B-1728B52AA6E4}">
                <adec:decorative xmlns:adec="http://schemas.microsoft.com/office/drawing/2017/decorative" val="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 y="239715"/>
            <a:ext cx="1547813" cy="1222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Slide Number Placeholder 5">
            <a:extLst>
              <a:ext uri="{FF2B5EF4-FFF2-40B4-BE49-F238E27FC236}">
                <a16:creationId xmlns:a16="http://schemas.microsoft.com/office/drawing/2014/main" id="{3FADDC1B-22E5-C441-BDA9-8EEB86CF3328}"/>
              </a:ext>
            </a:extLst>
          </p:cNvPr>
          <p:cNvSpPr>
            <a:spLocks noGrp="1"/>
          </p:cNvSpPr>
          <p:nvPr>
            <p:ph type="sldNum" sz="quarter" idx="10"/>
          </p:nvPr>
        </p:nvSpPr>
        <p:spPr/>
        <p:txBody>
          <a:bodyPr/>
          <a:lstStyle>
            <a:lvl1pPr>
              <a:defRPr/>
            </a:lvl1pPr>
          </a:lstStyle>
          <a:p>
            <a:pPr marL="0" marR="0" lvl="0" indent="0" algn="r" defTabSz="685800" rtl="0" eaLnBrk="1" fontAlgn="auto" latinLnBrk="0" hangingPunct="1">
              <a:lnSpc>
                <a:spcPct val="100000"/>
              </a:lnSpc>
              <a:spcBef>
                <a:spcPts val="0"/>
              </a:spcBef>
              <a:spcAft>
                <a:spcPts val="0"/>
              </a:spcAft>
              <a:buClrTx/>
              <a:buSzTx/>
              <a:buFont typeface="Arial"/>
              <a:buNone/>
              <a:tabLst/>
              <a:defRPr/>
            </a:pPr>
            <a:fld id="{6C756944-AAA6-A948-ABFF-0210BDF7DF7A}" type="slidenum">
              <a:rPr kumimoji="0" lang="en-US" sz="750" b="0" i="0" u="none" strike="noStrike" kern="1200" cap="none" spc="0" normalizeH="0" baseline="0" noProof="0" smtClean="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sym typeface="Arial"/>
              </a:rPr>
              <a:pPr marL="0" marR="0" lvl="0" indent="0" algn="r" defTabSz="685800" rtl="0" eaLnBrk="1" fontAlgn="auto" latinLnBrk="0" hangingPunct="1">
                <a:lnSpc>
                  <a:spcPct val="100000"/>
                </a:lnSpc>
                <a:spcBef>
                  <a:spcPts val="0"/>
                </a:spcBef>
                <a:spcAft>
                  <a:spcPts val="0"/>
                </a:spcAft>
                <a:buClrTx/>
                <a:buSzTx/>
                <a:buFont typeface="Arial"/>
                <a:buNone/>
                <a:tabLst/>
                <a:defRPr/>
              </a:pPr>
              <a:t>‹#›</a:t>
            </a:fld>
            <a:endParaRPr kumimoji="0" lang="en-US" sz="750" b="0" i="0" u="none" strike="noStrike" kern="1200" cap="none" spc="0" normalizeH="0" baseline="0" noProof="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sym typeface="Arial"/>
            </a:endParaRPr>
          </a:p>
        </p:txBody>
      </p:sp>
      <p:cxnSp>
        <p:nvCxnSpPr>
          <p:cNvPr id="9" name="Straight Connector 8">
            <a:extLst>
              <a:ext uri="{FF2B5EF4-FFF2-40B4-BE49-F238E27FC236}">
                <a16:creationId xmlns:a16="http://schemas.microsoft.com/office/drawing/2014/main" id="{917382D9-3746-3141-8A7A-B32826C50D44}"/>
              </a:ext>
              <a:ext uri="{C183D7F6-B498-43B3-948B-1728B52AA6E4}">
                <adec:decorative xmlns:adec="http://schemas.microsoft.com/office/drawing/2017/decorative" val="1"/>
              </a:ext>
            </a:extLst>
          </p:cNvPr>
          <p:cNvCxnSpPr>
            <a:cxnSpLocks/>
          </p:cNvCxnSpPr>
          <p:nvPr userDrawn="1"/>
        </p:nvCxnSpPr>
        <p:spPr>
          <a:xfrm>
            <a:off x="11139489" y="568325"/>
            <a:ext cx="0" cy="4603750"/>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5235606"/>
      </p:ext>
    </p:extLst>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slide_accent lef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744ED8C-8847-EA41-9338-C6E46B61F79E}"/>
              </a:ext>
              <a:ext uri="{C183D7F6-B498-43B3-948B-1728B52AA6E4}">
                <adec:decorative xmlns:adec="http://schemas.microsoft.com/office/drawing/2017/decorative" val="1"/>
              </a:ext>
            </a:extLst>
          </p:cNvPr>
          <p:cNvSpPr/>
          <p:nvPr/>
        </p:nvSpPr>
        <p:spPr>
          <a:xfrm>
            <a:off x="2" y="555627"/>
            <a:ext cx="1019175" cy="1158875"/>
          </a:xfrm>
          <a:prstGeom prst="rect">
            <a:avLst/>
          </a:prstGeom>
          <a:solidFill>
            <a:srgbClr val="FFBA1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Calibri" panose="020F0502020204030204"/>
              <a:ea typeface="+mn-ea"/>
              <a:cs typeface="+mn-cs"/>
              <a:sym typeface="Arial"/>
            </a:endParaRPr>
          </a:p>
        </p:txBody>
      </p:sp>
      <p:sp>
        <p:nvSpPr>
          <p:cNvPr id="3" name="Title 1"/>
          <p:cNvSpPr>
            <a:spLocks noGrp="1"/>
          </p:cNvSpPr>
          <p:nvPr>
            <p:ph type="title"/>
          </p:nvPr>
        </p:nvSpPr>
        <p:spPr>
          <a:xfrm>
            <a:off x="1183730" y="571500"/>
            <a:ext cx="9966871" cy="1119188"/>
          </a:xfrm>
          <a:prstGeom prst="rect">
            <a:avLst/>
          </a:prstGeom>
        </p:spPr>
        <p:txBody>
          <a:bodyPr anchor="ctr" anchorCtr="0">
            <a:normAutofit/>
          </a:bodyPr>
          <a:lstStyle>
            <a:lvl1pPr>
              <a:defRPr sz="2700">
                <a:latin typeface="Arial" panose="020B0604020202020204" pitchFamily="34" charset="0"/>
                <a:cs typeface="Arial" panose="020B0604020202020204" pitchFamily="34" charset="0"/>
              </a:defRPr>
            </a:lvl1pPr>
          </a:lstStyle>
          <a:p>
            <a:r>
              <a:rPr lang="en-US" dirty="0"/>
              <a:t>Click to edit Master title style</a:t>
            </a:r>
          </a:p>
        </p:txBody>
      </p:sp>
      <p:sp>
        <p:nvSpPr>
          <p:cNvPr id="7" name="Content Placeholder 6">
            <a:extLst>
              <a:ext uri="{FF2B5EF4-FFF2-40B4-BE49-F238E27FC236}">
                <a16:creationId xmlns:a16="http://schemas.microsoft.com/office/drawing/2014/main" id="{52C1CAAB-00F4-184E-88C4-75D6880DC45E}"/>
              </a:ext>
            </a:extLst>
          </p:cNvPr>
          <p:cNvSpPr>
            <a:spLocks noGrp="1"/>
          </p:cNvSpPr>
          <p:nvPr>
            <p:ph sz="quarter" idx="16" hasCustomPrompt="1"/>
          </p:nvPr>
        </p:nvSpPr>
        <p:spPr>
          <a:xfrm>
            <a:off x="1183729" y="1893888"/>
            <a:ext cx="9972675" cy="4475162"/>
          </a:xfrm>
          <a:prstGeom prst="rect">
            <a:avLst/>
          </a:prstGeom>
        </p:spPr>
        <p:txBody>
          <a:bodyPr/>
          <a:lstStyle>
            <a:lvl1pPr marL="0" indent="0">
              <a:buFontTx/>
              <a:buNone/>
              <a:defRPr sz="1200" b="0" i="0">
                <a:latin typeface="Arial" panose="020B0604020202020204" pitchFamily="34" charset="0"/>
                <a:ea typeface="Open Sans Light" panose="020B0306030504020204" pitchFamily="34" charset="0"/>
                <a:cs typeface="Arial" panose="020B0604020202020204" pitchFamily="34" charset="0"/>
              </a:defRPr>
            </a:lvl1pPr>
            <a:lvl2pPr marL="342900" indent="0">
              <a:buFontTx/>
              <a:buNone/>
              <a:defRPr sz="1200" b="0" i="0">
                <a:latin typeface="Open Sans Light" panose="020B0306030504020204" pitchFamily="34" charset="0"/>
                <a:ea typeface="Open Sans Light" panose="020B0306030504020204" pitchFamily="34" charset="0"/>
                <a:cs typeface="Open Sans Light" panose="020B0306030504020204" pitchFamily="34" charset="0"/>
              </a:defRPr>
            </a:lvl2pPr>
            <a:lvl3pPr marL="685800" indent="0">
              <a:buFontTx/>
              <a:buNone/>
              <a:defRPr sz="1200" b="0" i="0">
                <a:latin typeface="Open Sans Light" panose="020B0306030504020204" pitchFamily="34" charset="0"/>
                <a:ea typeface="Open Sans Light" panose="020B0306030504020204" pitchFamily="34" charset="0"/>
                <a:cs typeface="Open Sans Light" panose="020B0306030504020204" pitchFamily="34" charset="0"/>
              </a:defRPr>
            </a:lvl3pPr>
            <a:lvl4pPr marL="1028700" indent="0">
              <a:buFontTx/>
              <a:buNone/>
              <a:defRPr sz="1200" b="0" i="0">
                <a:latin typeface="Open Sans Light" panose="020B0306030504020204" pitchFamily="34" charset="0"/>
                <a:ea typeface="Open Sans Light" panose="020B0306030504020204" pitchFamily="34" charset="0"/>
                <a:cs typeface="Open Sans Light" panose="020B0306030504020204" pitchFamily="34" charset="0"/>
              </a:defRPr>
            </a:lvl4pPr>
            <a:lvl5pPr marL="1371600" indent="0">
              <a:buFontTx/>
              <a:buNone/>
              <a:defRPr sz="1200" b="0" i="0">
                <a:latin typeface="Open Sans Light" panose="020B0306030504020204" pitchFamily="34" charset="0"/>
                <a:ea typeface="Open Sans Light" panose="020B0306030504020204" pitchFamily="34" charset="0"/>
                <a:cs typeface="Open Sans Light" panose="020B0306030504020204" pitchFamily="34" charset="0"/>
              </a:defRPr>
            </a:lvl5pPr>
          </a:lstStyle>
          <a:p>
            <a:pPr lvl="0"/>
            <a:r>
              <a:rPr lang="en-US" dirty="0"/>
              <a:t>Click to edit content</a:t>
            </a:r>
          </a:p>
        </p:txBody>
      </p:sp>
      <p:cxnSp>
        <p:nvCxnSpPr>
          <p:cNvPr id="5" name="Straight Connector 4">
            <a:extLst>
              <a:ext uri="{FF2B5EF4-FFF2-40B4-BE49-F238E27FC236}">
                <a16:creationId xmlns:a16="http://schemas.microsoft.com/office/drawing/2014/main" id="{4AC23712-3DEB-F145-81F4-D8A1E3A471B2}"/>
              </a:ext>
              <a:ext uri="{C183D7F6-B498-43B3-948B-1728B52AA6E4}">
                <adec:decorative xmlns:adec="http://schemas.microsoft.com/office/drawing/2017/decorative" val="1"/>
              </a:ext>
            </a:extLst>
          </p:cNvPr>
          <p:cNvCxnSpPr>
            <a:cxnSpLocks/>
          </p:cNvCxnSpPr>
          <p:nvPr/>
        </p:nvCxnSpPr>
        <p:spPr>
          <a:xfrm>
            <a:off x="1036639" y="555627"/>
            <a:ext cx="0" cy="115411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Slide Number Placeholder 5">
            <a:extLst>
              <a:ext uri="{FF2B5EF4-FFF2-40B4-BE49-F238E27FC236}">
                <a16:creationId xmlns:a16="http://schemas.microsoft.com/office/drawing/2014/main" id="{5F1202A0-9646-4147-8DBB-1BF33177D5D7}"/>
              </a:ext>
            </a:extLst>
          </p:cNvPr>
          <p:cNvSpPr>
            <a:spLocks noGrp="1"/>
          </p:cNvSpPr>
          <p:nvPr>
            <p:ph type="sldNum" sz="quarter" idx="15"/>
          </p:nvPr>
        </p:nvSpPr>
        <p:spPr/>
        <p:txBody>
          <a:bodyPr/>
          <a:lstStyle>
            <a:lvl1pPr>
              <a:defRPr/>
            </a:lvl1pPr>
          </a:lstStyle>
          <a:p>
            <a:pPr marL="0" marR="0" lvl="0" indent="0" algn="r" defTabSz="685800" rtl="0" eaLnBrk="1" fontAlgn="auto" latinLnBrk="0" hangingPunct="1">
              <a:lnSpc>
                <a:spcPct val="100000"/>
              </a:lnSpc>
              <a:spcBef>
                <a:spcPts val="0"/>
              </a:spcBef>
              <a:spcAft>
                <a:spcPts val="0"/>
              </a:spcAft>
              <a:buClrTx/>
              <a:buSzTx/>
              <a:buFont typeface="Arial"/>
              <a:buNone/>
              <a:tabLst/>
              <a:defRPr/>
            </a:pPr>
            <a:fld id="{EEAC2BAD-9516-2B47-9900-7FC05ED2F002}" type="slidenum">
              <a:rPr kumimoji="0" lang="en-US" sz="750" b="0" i="0" u="none" strike="noStrike" kern="1200" cap="none" spc="0" normalizeH="0" baseline="0" noProof="0" smtClean="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sym typeface="Arial"/>
              </a:rPr>
              <a:pPr marL="0" marR="0" lvl="0" indent="0" algn="r" defTabSz="685800" rtl="0" eaLnBrk="1" fontAlgn="auto" latinLnBrk="0" hangingPunct="1">
                <a:lnSpc>
                  <a:spcPct val="100000"/>
                </a:lnSpc>
                <a:spcBef>
                  <a:spcPts val="0"/>
                </a:spcBef>
                <a:spcAft>
                  <a:spcPts val="0"/>
                </a:spcAft>
                <a:buClrTx/>
                <a:buSzTx/>
                <a:buFont typeface="Arial"/>
                <a:buNone/>
                <a:tabLst/>
                <a:defRPr/>
              </a:pPr>
              <a:t>‹#›</a:t>
            </a:fld>
            <a:endParaRPr kumimoji="0" lang="en-US" sz="750" b="0" i="0" u="none" strike="noStrike" kern="1200" cap="none" spc="0" normalizeH="0" baseline="0" noProof="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sym typeface="Arial"/>
            </a:endParaRPr>
          </a:p>
        </p:txBody>
      </p:sp>
    </p:spTree>
    <p:extLst>
      <p:ext uri="{BB962C8B-B14F-4D97-AF65-F5344CB8AC3E}">
        <p14:creationId xmlns:p14="http://schemas.microsoft.com/office/powerpoint/2010/main" val="164985951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t slide accent righ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8B21293-6FA6-7445-BD11-05A0ADD6C222}"/>
              </a:ext>
              <a:ext uri="{C183D7F6-B498-43B3-948B-1728B52AA6E4}">
                <adec:decorative xmlns:adec="http://schemas.microsoft.com/office/drawing/2017/decorative" val="1"/>
              </a:ext>
            </a:extLst>
          </p:cNvPr>
          <p:cNvSpPr/>
          <p:nvPr/>
        </p:nvSpPr>
        <p:spPr>
          <a:xfrm>
            <a:off x="11142922" y="555627"/>
            <a:ext cx="1049079" cy="1158875"/>
          </a:xfrm>
          <a:prstGeom prst="rect">
            <a:avLst/>
          </a:prstGeom>
          <a:solidFill>
            <a:srgbClr val="FFBA1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Calibri" panose="020F0502020204030204"/>
              <a:ea typeface="+mn-ea"/>
              <a:cs typeface="+mn-cs"/>
              <a:sym typeface="Arial"/>
            </a:endParaRPr>
          </a:p>
        </p:txBody>
      </p:sp>
      <p:sp>
        <p:nvSpPr>
          <p:cNvPr id="3" name="Title 1"/>
          <p:cNvSpPr>
            <a:spLocks noGrp="1"/>
          </p:cNvSpPr>
          <p:nvPr>
            <p:ph type="title"/>
          </p:nvPr>
        </p:nvSpPr>
        <p:spPr>
          <a:xfrm>
            <a:off x="1000850" y="571500"/>
            <a:ext cx="9966871" cy="1119188"/>
          </a:xfrm>
          <a:prstGeom prst="rect">
            <a:avLst/>
          </a:prstGeom>
        </p:spPr>
        <p:txBody>
          <a:bodyPr anchor="ctr" anchorCtr="0">
            <a:normAutofit/>
          </a:bodyPr>
          <a:lstStyle>
            <a:lvl1pPr>
              <a:defRPr sz="2700">
                <a:latin typeface="Arial" panose="020B0604020202020204" pitchFamily="34" charset="0"/>
                <a:cs typeface="Arial" panose="020B0604020202020204" pitchFamily="34" charset="0"/>
              </a:defRPr>
            </a:lvl1pPr>
          </a:lstStyle>
          <a:p>
            <a:r>
              <a:rPr lang="en-US"/>
              <a:t>Click to edit Master title style</a:t>
            </a:r>
            <a:endParaRPr lang="en-US" dirty="0"/>
          </a:p>
        </p:txBody>
      </p:sp>
      <p:sp>
        <p:nvSpPr>
          <p:cNvPr id="7" name="Content Placeholder 6">
            <a:extLst>
              <a:ext uri="{FF2B5EF4-FFF2-40B4-BE49-F238E27FC236}">
                <a16:creationId xmlns:a16="http://schemas.microsoft.com/office/drawing/2014/main" id="{6184F5C8-ABB1-E340-AD72-5AC3A5C2A929}"/>
              </a:ext>
            </a:extLst>
          </p:cNvPr>
          <p:cNvSpPr>
            <a:spLocks noGrp="1"/>
          </p:cNvSpPr>
          <p:nvPr>
            <p:ph sz="quarter" idx="16" hasCustomPrompt="1"/>
          </p:nvPr>
        </p:nvSpPr>
        <p:spPr>
          <a:xfrm>
            <a:off x="989761" y="1893888"/>
            <a:ext cx="9972675" cy="4475162"/>
          </a:xfrm>
          <a:prstGeom prst="rect">
            <a:avLst/>
          </a:prstGeom>
        </p:spPr>
        <p:txBody>
          <a:bodyPr/>
          <a:lstStyle>
            <a:lvl1pPr marL="0" indent="0">
              <a:buFontTx/>
              <a:buNone/>
              <a:defRPr sz="1200" b="0" i="0">
                <a:latin typeface="Arial" panose="020B0604020202020204" pitchFamily="34" charset="0"/>
                <a:ea typeface="Open Sans Light" panose="020B0306030504020204" pitchFamily="34" charset="0"/>
                <a:cs typeface="Arial" panose="020B0604020202020204" pitchFamily="34" charset="0"/>
              </a:defRPr>
            </a:lvl1pPr>
            <a:lvl2pPr marL="342900" indent="0">
              <a:buFontTx/>
              <a:buNone/>
              <a:defRPr sz="1200" b="0" i="0">
                <a:latin typeface="Open Sans Light" panose="020B0306030504020204" pitchFamily="34" charset="0"/>
                <a:ea typeface="Open Sans Light" panose="020B0306030504020204" pitchFamily="34" charset="0"/>
                <a:cs typeface="Open Sans Light" panose="020B0306030504020204" pitchFamily="34" charset="0"/>
              </a:defRPr>
            </a:lvl2pPr>
            <a:lvl3pPr marL="685800" indent="0">
              <a:buFontTx/>
              <a:buNone/>
              <a:defRPr sz="1200" b="0" i="0">
                <a:latin typeface="Open Sans Light" panose="020B0306030504020204" pitchFamily="34" charset="0"/>
                <a:ea typeface="Open Sans Light" panose="020B0306030504020204" pitchFamily="34" charset="0"/>
                <a:cs typeface="Open Sans Light" panose="020B0306030504020204" pitchFamily="34" charset="0"/>
              </a:defRPr>
            </a:lvl3pPr>
            <a:lvl4pPr marL="1028700" indent="0">
              <a:buFontTx/>
              <a:buNone/>
              <a:defRPr sz="1200" b="0" i="0">
                <a:latin typeface="Open Sans Light" panose="020B0306030504020204" pitchFamily="34" charset="0"/>
                <a:ea typeface="Open Sans Light" panose="020B0306030504020204" pitchFamily="34" charset="0"/>
                <a:cs typeface="Open Sans Light" panose="020B0306030504020204" pitchFamily="34" charset="0"/>
              </a:defRPr>
            </a:lvl4pPr>
            <a:lvl5pPr marL="1371600" indent="0">
              <a:buFontTx/>
              <a:buNone/>
              <a:defRPr sz="1200" b="0" i="0">
                <a:latin typeface="Open Sans Light" panose="020B0306030504020204" pitchFamily="34" charset="0"/>
                <a:ea typeface="Open Sans Light" panose="020B0306030504020204" pitchFamily="34" charset="0"/>
                <a:cs typeface="Open Sans Light" panose="020B0306030504020204" pitchFamily="34" charset="0"/>
              </a:defRPr>
            </a:lvl5pPr>
          </a:lstStyle>
          <a:p>
            <a:pPr lvl="0"/>
            <a:r>
              <a:rPr lang="en-US" dirty="0"/>
              <a:t>Click to edit content</a:t>
            </a:r>
          </a:p>
        </p:txBody>
      </p:sp>
      <p:cxnSp>
        <p:nvCxnSpPr>
          <p:cNvPr id="5" name="Straight Connector 4">
            <a:extLst>
              <a:ext uri="{FF2B5EF4-FFF2-40B4-BE49-F238E27FC236}">
                <a16:creationId xmlns:a16="http://schemas.microsoft.com/office/drawing/2014/main" id="{A9563D79-D413-6C4E-AF46-45AD23481DA0}"/>
              </a:ext>
              <a:ext uri="{C183D7F6-B498-43B3-948B-1728B52AA6E4}">
                <adec:decorative xmlns:adec="http://schemas.microsoft.com/office/drawing/2017/decorative" val="1"/>
              </a:ext>
            </a:extLst>
          </p:cNvPr>
          <p:cNvCxnSpPr>
            <a:cxnSpLocks/>
          </p:cNvCxnSpPr>
          <p:nvPr/>
        </p:nvCxnSpPr>
        <p:spPr>
          <a:xfrm>
            <a:off x="11131549" y="555627"/>
            <a:ext cx="0" cy="115411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Slide Number Placeholder 5">
            <a:extLst>
              <a:ext uri="{FF2B5EF4-FFF2-40B4-BE49-F238E27FC236}">
                <a16:creationId xmlns:a16="http://schemas.microsoft.com/office/drawing/2014/main" id="{3B6DE9E4-24AE-FD46-93D2-E9B05008A6D5}"/>
              </a:ext>
            </a:extLst>
          </p:cNvPr>
          <p:cNvSpPr>
            <a:spLocks noGrp="1"/>
          </p:cNvSpPr>
          <p:nvPr>
            <p:ph type="sldNum" sz="quarter" idx="15"/>
          </p:nvPr>
        </p:nvSpPr>
        <p:spPr/>
        <p:txBody>
          <a:bodyPr/>
          <a:lstStyle>
            <a:lvl1pPr>
              <a:defRPr/>
            </a:lvl1pPr>
          </a:lstStyle>
          <a:p>
            <a:pPr marL="0" marR="0" lvl="0" indent="0" algn="r" defTabSz="685800" rtl="0" eaLnBrk="1" fontAlgn="auto" latinLnBrk="0" hangingPunct="1">
              <a:lnSpc>
                <a:spcPct val="100000"/>
              </a:lnSpc>
              <a:spcBef>
                <a:spcPts val="0"/>
              </a:spcBef>
              <a:spcAft>
                <a:spcPts val="0"/>
              </a:spcAft>
              <a:buClrTx/>
              <a:buSzTx/>
              <a:buFont typeface="Arial"/>
              <a:buNone/>
              <a:tabLst/>
              <a:defRPr/>
            </a:pPr>
            <a:fld id="{449BB740-7204-9B4C-9E22-6EC5FC26FE50}" type="slidenum">
              <a:rPr kumimoji="0" lang="en-US" sz="750" b="0" i="0" u="none" strike="noStrike" kern="1200" cap="none" spc="0" normalizeH="0" baseline="0" noProof="0" smtClean="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sym typeface="Arial"/>
              </a:rPr>
              <a:pPr marL="0" marR="0" lvl="0" indent="0" algn="r" defTabSz="685800" rtl="0" eaLnBrk="1" fontAlgn="auto" latinLnBrk="0" hangingPunct="1">
                <a:lnSpc>
                  <a:spcPct val="100000"/>
                </a:lnSpc>
                <a:spcBef>
                  <a:spcPts val="0"/>
                </a:spcBef>
                <a:spcAft>
                  <a:spcPts val="0"/>
                </a:spcAft>
                <a:buClrTx/>
                <a:buSzTx/>
                <a:buFont typeface="Arial"/>
                <a:buNone/>
                <a:tabLst/>
                <a:defRPr/>
              </a:pPr>
              <a:t>‹#›</a:t>
            </a:fld>
            <a:endParaRPr kumimoji="0" lang="en-US" sz="750" b="0" i="0" u="none" strike="noStrike" kern="1200" cap="none" spc="0" normalizeH="0" baseline="0" noProof="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sym typeface="Arial"/>
            </a:endParaRPr>
          </a:p>
        </p:txBody>
      </p:sp>
    </p:spTree>
    <p:extLst>
      <p:ext uri="{BB962C8B-B14F-4D97-AF65-F5344CB8AC3E}">
        <p14:creationId xmlns:p14="http://schemas.microsoft.com/office/powerpoint/2010/main" val="202406436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ent slide_ 2 column bulle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D8D6D37C-7584-E94F-BD5E-47BD8D71902C}"/>
              </a:ext>
              <a:ext uri="{C183D7F6-B498-43B3-948B-1728B52AA6E4}">
                <adec:decorative xmlns:adec="http://schemas.microsoft.com/office/drawing/2017/decorative" val="1"/>
              </a:ext>
            </a:extLst>
          </p:cNvPr>
          <p:cNvSpPr/>
          <p:nvPr/>
        </p:nvSpPr>
        <p:spPr>
          <a:xfrm>
            <a:off x="2" y="555627"/>
            <a:ext cx="1019175" cy="1158875"/>
          </a:xfrm>
          <a:prstGeom prst="rect">
            <a:avLst/>
          </a:prstGeom>
          <a:solidFill>
            <a:srgbClr val="FFBA1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Calibri" panose="020F0502020204030204"/>
              <a:ea typeface="+mn-ea"/>
              <a:cs typeface="+mn-cs"/>
              <a:sym typeface="Arial"/>
            </a:endParaRPr>
          </a:p>
        </p:txBody>
      </p:sp>
      <p:sp>
        <p:nvSpPr>
          <p:cNvPr id="3" name="Title 1"/>
          <p:cNvSpPr>
            <a:spLocks noGrp="1"/>
          </p:cNvSpPr>
          <p:nvPr>
            <p:ph type="title"/>
          </p:nvPr>
        </p:nvSpPr>
        <p:spPr>
          <a:xfrm>
            <a:off x="1183730" y="571500"/>
            <a:ext cx="9966871" cy="1119188"/>
          </a:xfrm>
          <a:prstGeom prst="rect">
            <a:avLst/>
          </a:prstGeom>
        </p:spPr>
        <p:txBody>
          <a:bodyPr anchor="ctr" anchorCtr="0">
            <a:normAutofit/>
          </a:bodyPr>
          <a:lstStyle>
            <a:lvl1pPr>
              <a:defRPr sz="2700">
                <a:latin typeface="Arial" panose="020B0604020202020204" pitchFamily="34" charset="0"/>
                <a:cs typeface="Arial" panose="020B0604020202020204" pitchFamily="34" charset="0"/>
              </a:defRPr>
            </a:lvl1pPr>
          </a:lstStyle>
          <a:p>
            <a:r>
              <a:rPr lang="en-US"/>
              <a:t>Click to edit Master title style</a:t>
            </a:r>
            <a:endParaRPr lang="en-US" dirty="0"/>
          </a:p>
        </p:txBody>
      </p:sp>
      <p:sp>
        <p:nvSpPr>
          <p:cNvPr id="11" name="Content Placeholder 6">
            <a:extLst>
              <a:ext uri="{FF2B5EF4-FFF2-40B4-BE49-F238E27FC236}">
                <a16:creationId xmlns:a16="http://schemas.microsoft.com/office/drawing/2014/main" id="{3BC62C5E-ABAA-C345-B3BA-BEDA7732E3B8}"/>
              </a:ext>
            </a:extLst>
          </p:cNvPr>
          <p:cNvSpPr>
            <a:spLocks noGrp="1"/>
          </p:cNvSpPr>
          <p:nvPr>
            <p:ph sz="quarter" idx="18" hasCustomPrompt="1"/>
          </p:nvPr>
        </p:nvSpPr>
        <p:spPr>
          <a:xfrm>
            <a:off x="6262801" y="1895681"/>
            <a:ext cx="4883915" cy="4475162"/>
          </a:xfrm>
          <a:prstGeom prst="rect">
            <a:avLst/>
          </a:prstGeom>
        </p:spPr>
        <p:txBody>
          <a:bodyPr/>
          <a:lstStyle>
            <a:lvl1pPr marL="0" indent="0">
              <a:buFontTx/>
              <a:buNone/>
              <a:defRPr sz="1200" b="0" i="0">
                <a:latin typeface="Arial" panose="020B0604020202020204" pitchFamily="34" charset="0"/>
                <a:ea typeface="Open Sans Light" panose="020B0306030504020204" pitchFamily="34" charset="0"/>
                <a:cs typeface="Arial" panose="020B0604020202020204" pitchFamily="34" charset="0"/>
              </a:defRPr>
            </a:lvl1pPr>
            <a:lvl2pPr marL="342900" indent="0">
              <a:buFontTx/>
              <a:buNone/>
              <a:defRPr sz="1200" b="0" i="0">
                <a:latin typeface="Open Sans Light" panose="020B0306030504020204" pitchFamily="34" charset="0"/>
                <a:ea typeface="Open Sans Light" panose="020B0306030504020204" pitchFamily="34" charset="0"/>
                <a:cs typeface="Open Sans Light" panose="020B0306030504020204" pitchFamily="34" charset="0"/>
              </a:defRPr>
            </a:lvl2pPr>
            <a:lvl3pPr marL="685800" indent="0">
              <a:buFontTx/>
              <a:buNone/>
              <a:defRPr sz="1200" b="0" i="0">
                <a:latin typeface="Open Sans Light" panose="020B0306030504020204" pitchFamily="34" charset="0"/>
                <a:ea typeface="Open Sans Light" panose="020B0306030504020204" pitchFamily="34" charset="0"/>
                <a:cs typeface="Open Sans Light" panose="020B0306030504020204" pitchFamily="34" charset="0"/>
              </a:defRPr>
            </a:lvl3pPr>
            <a:lvl4pPr marL="1028700" indent="0">
              <a:buFontTx/>
              <a:buNone/>
              <a:defRPr sz="1200" b="0" i="0">
                <a:latin typeface="Open Sans Light" panose="020B0306030504020204" pitchFamily="34" charset="0"/>
                <a:ea typeface="Open Sans Light" panose="020B0306030504020204" pitchFamily="34" charset="0"/>
                <a:cs typeface="Open Sans Light" panose="020B0306030504020204" pitchFamily="34" charset="0"/>
              </a:defRPr>
            </a:lvl4pPr>
            <a:lvl5pPr marL="1371600" indent="0">
              <a:buFontTx/>
              <a:buNone/>
              <a:defRPr sz="1200" b="0" i="0">
                <a:latin typeface="Open Sans Light" panose="020B0306030504020204" pitchFamily="34" charset="0"/>
                <a:ea typeface="Open Sans Light" panose="020B0306030504020204" pitchFamily="34" charset="0"/>
                <a:cs typeface="Open Sans Light" panose="020B0306030504020204" pitchFamily="34" charset="0"/>
              </a:defRPr>
            </a:lvl5pPr>
          </a:lstStyle>
          <a:p>
            <a:pPr lvl="0"/>
            <a:r>
              <a:rPr lang="en-US" dirty="0"/>
              <a:t>Click to edit content</a:t>
            </a:r>
          </a:p>
        </p:txBody>
      </p:sp>
      <p:sp>
        <p:nvSpPr>
          <p:cNvPr id="10" name="Content Placeholder 6">
            <a:extLst>
              <a:ext uri="{FF2B5EF4-FFF2-40B4-BE49-F238E27FC236}">
                <a16:creationId xmlns:a16="http://schemas.microsoft.com/office/drawing/2014/main" id="{CC0DC4FF-3BCC-4043-AC81-2145CE625517}"/>
              </a:ext>
            </a:extLst>
          </p:cNvPr>
          <p:cNvSpPr>
            <a:spLocks noGrp="1"/>
          </p:cNvSpPr>
          <p:nvPr>
            <p:ph sz="quarter" idx="17" hasCustomPrompt="1"/>
          </p:nvPr>
        </p:nvSpPr>
        <p:spPr>
          <a:xfrm>
            <a:off x="1183729" y="1893888"/>
            <a:ext cx="4883915" cy="4475162"/>
          </a:xfrm>
          <a:prstGeom prst="rect">
            <a:avLst/>
          </a:prstGeom>
        </p:spPr>
        <p:txBody>
          <a:bodyPr/>
          <a:lstStyle>
            <a:lvl1pPr marL="0" indent="0">
              <a:buFontTx/>
              <a:buNone/>
              <a:defRPr sz="1200" b="0" i="0">
                <a:latin typeface="Arial" panose="020B0604020202020204" pitchFamily="34" charset="0"/>
                <a:ea typeface="Open Sans Light" panose="020B0306030504020204" pitchFamily="34" charset="0"/>
                <a:cs typeface="Arial" panose="020B0604020202020204" pitchFamily="34" charset="0"/>
              </a:defRPr>
            </a:lvl1pPr>
            <a:lvl2pPr marL="342900" indent="0">
              <a:buFontTx/>
              <a:buNone/>
              <a:defRPr sz="1200" b="0" i="0">
                <a:latin typeface="Open Sans Light" panose="020B0306030504020204" pitchFamily="34" charset="0"/>
                <a:ea typeface="Open Sans Light" panose="020B0306030504020204" pitchFamily="34" charset="0"/>
                <a:cs typeface="Open Sans Light" panose="020B0306030504020204" pitchFamily="34" charset="0"/>
              </a:defRPr>
            </a:lvl2pPr>
            <a:lvl3pPr marL="685800" indent="0">
              <a:buFontTx/>
              <a:buNone/>
              <a:defRPr sz="1200" b="0" i="0">
                <a:latin typeface="Open Sans Light" panose="020B0306030504020204" pitchFamily="34" charset="0"/>
                <a:ea typeface="Open Sans Light" panose="020B0306030504020204" pitchFamily="34" charset="0"/>
                <a:cs typeface="Open Sans Light" panose="020B0306030504020204" pitchFamily="34" charset="0"/>
              </a:defRPr>
            </a:lvl3pPr>
            <a:lvl4pPr marL="1028700" indent="0">
              <a:buFontTx/>
              <a:buNone/>
              <a:defRPr sz="1200" b="0" i="0">
                <a:latin typeface="Open Sans Light" panose="020B0306030504020204" pitchFamily="34" charset="0"/>
                <a:ea typeface="Open Sans Light" panose="020B0306030504020204" pitchFamily="34" charset="0"/>
                <a:cs typeface="Open Sans Light" panose="020B0306030504020204" pitchFamily="34" charset="0"/>
              </a:defRPr>
            </a:lvl4pPr>
            <a:lvl5pPr marL="1371600" indent="0">
              <a:buFontTx/>
              <a:buNone/>
              <a:defRPr sz="1200" b="0" i="0">
                <a:latin typeface="Open Sans Light" panose="020B0306030504020204" pitchFamily="34" charset="0"/>
                <a:ea typeface="Open Sans Light" panose="020B0306030504020204" pitchFamily="34" charset="0"/>
                <a:cs typeface="Open Sans Light" panose="020B0306030504020204" pitchFamily="34" charset="0"/>
              </a:defRPr>
            </a:lvl5pPr>
          </a:lstStyle>
          <a:p>
            <a:pPr lvl="0"/>
            <a:r>
              <a:rPr lang="en-US" dirty="0"/>
              <a:t>Click to edit content</a:t>
            </a:r>
          </a:p>
        </p:txBody>
      </p:sp>
      <p:cxnSp>
        <p:nvCxnSpPr>
          <p:cNvPr id="6" name="Straight Connector 5">
            <a:extLst>
              <a:ext uri="{FF2B5EF4-FFF2-40B4-BE49-F238E27FC236}">
                <a16:creationId xmlns:a16="http://schemas.microsoft.com/office/drawing/2014/main" id="{77829038-C33E-E14F-A39E-A9A3AB5CFBF1}"/>
              </a:ext>
              <a:ext uri="{C183D7F6-B498-43B3-948B-1728B52AA6E4}">
                <adec:decorative xmlns:adec="http://schemas.microsoft.com/office/drawing/2017/decorative" val="1"/>
              </a:ext>
            </a:extLst>
          </p:cNvPr>
          <p:cNvCxnSpPr>
            <a:cxnSpLocks/>
          </p:cNvCxnSpPr>
          <p:nvPr/>
        </p:nvCxnSpPr>
        <p:spPr>
          <a:xfrm>
            <a:off x="1036639" y="555627"/>
            <a:ext cx="0" cy="115411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Slide Number Placeholder 5">
            <a:extLst>
              <a:ext uri="{FF2B5EF4-FFF2-40B4-BE49-F238E27FC236}">
                <a16:creationId xmlns:a16="http://schemas.microsoft.com/office/drawing/2014/main" id="{D683BD36-B2E0-E34D-A0C0-77A7165923F9}"/>
              </a:ext>
            </a:extLst>
          </p:cNvPr>
          <p:cNvSpPr>
            <a:spLocks noGrp="1"/>
          </p:cNvSpPr>
          <p:nvPr>
            <p:ph type="sldNum" sz="quarter" idx="16"/>
          </p:nvPr>
        </p:nvSpPr>
        <p:spPr/>
        <p:txBody>
          <a:bodyPr/>
          <a:lstStyle>
            <a:lvl1pPr>
              <a:defRPr/>
            </a:lvl1pPr>
          </a:lstStyle>
          <a:p>
            <a:pPr marL="0" marR="0" lvl="0" indent="0" algn="r" defTabSz="685800" rtl="0" eaLnBrk="1" fontAlgn="auto" latinLnBrk="0" hangingPunct="1">
              <a:lnSpc>
                <a:spcPct val="100000"/>
              </a:lnSpc>
              <a:spcBef>
                <a:spcPts val="0"/>
              </a:spcBef>
              <a:spcAft>
                <a:spcPts val="0"/>
              </a:spcAft>
              <a:buClrTx/>
              <a:buSzTx/>
              <a:buFont typeface="Arial"/>
              <a:buNone/>
              <a:tabLst/>
              <a:defRPr/>
            </a:pPr>
            <a:fld id="{16F0F2AA-7572-DC4D-AB68-865F32F517C3}" type="slidenum">
              <a:rPr kumimoji="0" lang="en-US" sz="750" b="0" i="0" u="none" strike="noStrike" kern="1200" cap="none" spc="0" normalizeH="0" baseline="0" noProof="0" smtClean="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sym typeface="Arial"/>
              </a:rPr>
              <a:pPr marL="0" marR="0" lvl="0" indent="0" algn="r" defTabSz="685800" rtl="0" eaLnBrk="1" fontAlgn="auto" latinLnBrk="0" hangingPunct="1">
                <a:lnSpc>
                  <a:spcPct val="100000"/>
                </a:lnSpc>
                <a:spcBef>
                  <a:spcPts val="0"/>
                </a:spcBef>
                <a:spcAft>
                  <a:spcPts val="0"/>
                </a:spcAft>
                <a:buClrTx/>
                <a:buSzTx/>
                <a:buFont typeface="Arial"/>
                <a:buNone/>
                <a:tabLst/>
                <a:defRPr/>
              </a:pPr>
              <a:t>‹#›</a:t>
            </a:fld>
            <a:endParaRPr kumimoji="0" lang="en-US" sz="750" b="0" i="0" u="none" strike="noStrike" kern="1200" cap="none" spc="0" normalizeH="0" baseline="0" noProof="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sym typeface="Arial"/>
            </a:endParaRPr>
          </a:p>
        </p:txBody>
      </p:sp>
    </p:spTree>
    <p:extLst>
      <p:ext uri="{BB962C8B-B14F-4D97-AF65-F5344CB8AC3E}">
        <p14:creationId xmlns:p14="http://schemas.microsoft.com/office/powerpoint/2010/main" val="1533661467"/>
      </p:ext>
    </p:extLst>
  </p:cSld>
  <p:clrMapOvr>
    <a:masterClrMapping/>
  </p:clrMapOvr>
  <p:transition spd="slow"/>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tent slide with photo 2">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3DC312F-B9C0-D744-AD30-A434A20A7DEF}"/>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1901810" y="0"/>
            <a:ext cx="10290191" cy="6858000"/>
          </a:xfrm>
          <a:prstGeom prst="rect">
            <a:avLst/>
          </a:prstGeom>
        </p:spPr>
      </p:pic>
      <p:cxnSp>
        <p:nvCxnSpPr>
          <p:cNvPr id="6" name="Straight Connector 5">
            <a:extLst>
              <a:ext uri="{FF2B5EF4-FFF2-40B4-BE49-F238E27FC236}">
                <a16:creationId xmlns:a16="http://schemas.microsoft.com/office/drawing/2014/main" id="{C622D27A-F32D-EB48-9A03-1735E67359D1}"/>
              </a:ext>
              <a:ext uri="{C183D7F6-B498-43B3-948B-1728B52AA6E4}">
                <adec:decorative xmlns:adec="http://schemas.microsoft.com/office/drawing/2017/decorative" val="1"/>
              </a:ext>
            </a:extLst>
          </p:cNvPr>
          <p:cNvCxnSpPr>
            <a:cxnSpLocks/>
          </p:cNvCxnSpPr>
          <p:nvPr/>
        </p:nvCxnSpPr>
        <p:spPr>
          <a:xfrm>
            <a:off x="960439" y="555625"/>
            <a:ext cx="0" cy="5164138"/>
          </a:xfrm>
          <a:prstGeom prst="line">
            <a:avLst/>
          </a:prstGeom>
          <a:ln w="63500">
            <a:solidFill>
              <a:srgbClr val="FFBA1C"/>
            </a:solidFill>
          </a:ln>
        </p:spPr>
        <p:style>
          <a:lnRef idx="1">
            <a:schemeClr val="accent1"/>
          </a:lnRef>
          <a:fillRef idx="0">
            <a:schemeClr val="accent1"/>
          </a:fillRef>
          <a:effectRef idx="0">
            <a:schemeClr val="accent1"/>
          </a:effectRef>
          <a:fontRef idx="minor">
            <a:schemeClr val="tx1"/>
          </a:fontRef>
        </p:style>
      </p:cxnSp>
      <p:sp>
        <p:nvSpPr>
          <p:cNvPr id="7" name="Title 1"/>
          <p:cNvSpPr>
            <a:spLocks noGrp="1"/>
          </p:cNvSpPr>
          <p:nvPr>
            <p:ph type="title"/>
          </p:nvPr>
        </p:nvSpPr>
        <p:spPr>
          <a:xfrm>
            <a:off x="1001682" y="574677"/>
            <a:ext cx="6135687" cy="2339975"/>
          </a:xfrm>
          <a:prstGeom prst="rect">
            <a:avLst/>
          </a:prstGeom>
          <a:solidFill>
            <a:schemeClr val="bg1"/>
          </a:solidFill>
        </p:spPr>
        <p:txBody>
          <a:bodyPr lIns="273600" tIns="180000" anchor="t" anchorCtr="0">
            <a:normAutofit/>
          </a:bodyPr>
          <a:lstStyle>
            <a:lvl1pPr>
              <a:defRPr sz="2700">
                <a:latin typeface="Arial" panose="020B0604020202020204" pitchFamily="34" charset="0"/>
                <a:cs typeface="Arial" panose="020B0604020202020204" pitchFamily="34" charset="0"/>
              </a:defRPr>
            </a:lvl1pPr>
          </a:lstStyle>
          <a:p>
            <a:r>
              <a:rPr lang="en-US" dirty="0"/>
              <a:t>Click to edit Master title style</a:t>
            </a:r>
          </a:p>
        </p:txBody>
      </p:sp>
      <p:sp>
        <p:nvSpPr>
          <p:cNvPr id="8" name="Content Placeholder 6">
            <a:extLst>
              <a:ext uri="{FF2B5EF4-FFF2-40B4-BE49-F238E27FC236}">
                <a16:creationId xmlns:a16="http://schemas.microsoft.com/office/drawing/2014/main" id="{BA9BF079-2451-A341-87BE-81C474B9E109}"/>
              </a:ext>
            </a:extLst>
          </p:cNvPr>
          <p:cNvSpPr>
            <a:spLocks noGrp="1"/>
          </p:cNvSpPr>
          <p:nvPr>
            <p:ph sz="quarter" idx="16" hasCustomPrompt="1"/>
          </p:nvPr>
        </p:nvSpPr>
        <p:spPr>
          <a:xfrm>
            <a:off x="1001680" y="2728885"/>
            <a:ext cx="6135688" cy="2990878"/>
          </a:xfrm>
          <a:prstGeom prst="rect">
            <a:avLst/>
          </a:prstGeom>
          <a:solidFill>
            <a:schemeClr val="bg1"/>
          </a:solidFill>
        </p:spPr>
        <p:txBody>
          <a:bodyPr lIns="273600"/>
          <a:lstStyle>
            <a:lvl1pPr marL="0" indent="0">
              <a:buFontTx/>
              <a:buNone/>
              <a:defRPr sz="1200" b="0" i="0">
                <a:latin typeface="Arial" panose="020B0604020202020204" pitchFamily="34" charset="0"/>
                <a:ea typeface="Open Sans Light" panose="020B0306030504020204" pitchFamily="34" charset="0"/>
                <a:cs typeface="Arial" panose="020B0604020202020204" pitchFamily="34" charset="0"/>
              </a:defRPr>
            </a:lvl1pPr>
            <a:lvl2pPr marL="342900" indent="0">
              <a:buFontTx/>
              <a:buNone/>
              <a:defRPr sz="1200"/>
            </a:lvl2pPr>
            <a:lvl3pPr marL="685800" indent="0">
              <a:buFontTx/>
              <a:buNone/>
              <a:defRPr sz="1200"/>
            </a:lvl3pPr>
            <a:lvl4pPr marL="1028700" indent="0">
              <a:buFontTx/>
              <a:buNone/>
              <a:defRPr sz="1200"/>
            </a:lvl4pPr>
            <a:lvl5pPr marL="1371600" indent="0">
              <a:buFontTx/>
              <a:buNone/>
              <a:defRPr sz="1200"/>
            </a:lvl5pPr>
          </a:lstStyle>
          <a:p>
            <a:pPr lvl="0"/>
            <a:r>
              <a:rPr lang="en-US" dirty="0"/>
              <a:t>Click to add content</a:t>
            </a:r>
          </a:p>
        </p:txBody>
      </p:sp>
      <p:sp>
        <p:nvSpPr>
          <p:cNvPr id="9" name="Slide Number Placeholder 5">
            <a:extLst>
              <a:ext uri="{FF2B5EF4-FFF2-40B4-BE49-F238E27FC236}">
                <a16:creationId xmlns:a16="http://schemas.microsoft.com/office/drawing/2014/main" id="{3B299BF0-56A4-6243-9705-509FD3434C3D}"/>
              </a:ext>
            </a:extLst>
          </p:cNvPr>
          <p:cNvSpPr>
            <a:spLocks noGrp="1"/>
          </p:cNvSpPr>
          <p:nvPr>
            <p:ph type="sldNum" sz="quarter" idx="15"/>
          </p:nvPr>
        </p:nvSpPr>
        <p:spPr/>
        <p:txBody>
          <a:bodyPr/>
          <a:lstStyle>
            <a:lvl1pPr>
              <a:defRPr/>
            </a:lvl1pPr>
          </a:lstStyle>
          <a:p>
            <a:pPr marL="0" marR="0" lvl="0" indent="0" algn="r" defTabSz="685800" rtl="0" eaLnBrk="1" fontAlgn="auto" latinLnBrk="0" hangingPunct="1">
              <a:lnSpc>
                <a:spcPct val="100000"/>
              </a:lnSpc>
              <a:spcBef>
                <a:spcPts val="0"/>
              </a:spcBef>
              <a:spcAft>
                <a:spcPts val="0"/>
              </a:spcAft>
              <a:buClrTx/>
              <a:buSzTx/>
              <a:buFont typeface="Arial"/>
              <a:buNone/>
              <a:tabLst/>
              <a:defRPr/>
            </a:pPr>
            <a:fld id="{6F595438-EECC-A345-B33C-CAAAFDC6CD59}" type="slidenum">
              <a:rPr kumimoji="0" lang="en-US" sz="750" b="0" i="0" u="none" strike="noStrike" kern="1200" cap="none" spc="0" normalizeH="0" baseline="0" noProof="0" smtClean="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sym typeface="Arial"/>
              </a:rPr>
              <a:pPr marL="0" marR="0" lvl="0" indent="0" algn="r" defTabSz="685800" rtl="0" eaLnBrk="1" fontAlgn="auto" latinLnBrk="0" hangingPunct="1">
                <a:lnSpc>
                  <a:spcPct val="100000"/>
                </a:lnSpc>
                <a:spcBef>
                  <a:spcPts val="0"/>
                </a:spcBef>
                <a:spcAft>
                  <a:spcPts val="0"/>
                </a:spcAft>
                <a:buClrTx/>
                <a:buSzTx/>
                <a:buFont typeface="Arial"/>
                <a:buNone/>
                <a:tabLst/>
                <a:defRPr/>
              </a:pPr>
              <a:t>‹#›</a:t>
            </a:fld>
            <a:endParaRPr kumimoji="0" lang="en-US" sz="750" b="0" i="0" u="none" strike="noStrike" kern="1200" cap="none" spc="0" normalizeH="0" baseline="0" noProof="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sym typeface="Arial"/>
            </a:endParaRPr>
          </a:p>
        </p:txBody>
      </p:sp>
    </p:spTree>
    <p:extLst>
      <p:ext uri="{BB962C8B-B14F-4D97-AF65-F5344CB8AC3E}">
        <p14:creationId xmlns:p14="http://schemas.microsoft.com/office/powerpoint/2010/main" val="395787706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NEW Content slide with photo 2.1">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77A58855-A5D2-4F64-98FE-895EDDFE9C2A}"/>
              </a:ext>
            </a:extLst>
          </p:cNvPr>
          <p:cNvSpPr>
            <a:spLocks noGrp="1"/>
          </p:cNvSpPr>
          <p:nvPr>
            <p:ph type="pic" sz="quarter" idx="17" hasCustomPrompt="1"/>
          </p:nvPr>
        </p:nvSpPr>
        <p:spPr>
          <a:xfrm>
            <a:off x="1901826" y="0"/>
            <a:ext cx="10290175" cy="6858000"/>
          </a:xfrm>
          <a:prstGeom prst="rect">
            <a:avLst/>
          </a:prstGeom>
          <a:solidFill>
            <a:srgbClr val="A3ACAC"/>
          </a:solidFill>
        </p:spPr>
        <p:txBody>
          <a:bodyPr/>
          <a:lstStyle>
            <a:lvl1pPr marL="0" indent="0" algn="ctr">
              <a:buNone/>
              <a:defRPr/>
            </a:lvl1pPr>
          </a:lstStyle>
          <a:p>
            <a:r>
              <a:rPr lang="en-US" dirty="0"/>
              <a:t>Click to insert picture</a:t>
            </a:r>
          </a:p>
        </p:txBody>
      </p:sp>
      <p:sp>
        <p:nvSpPr>
          <p:cNvPr id="7" name="Title 1"/>
          <p:cNvSpPr>
            <a:spLocks noGrp="1"/>
          </p:cNvSpPr>
          <p:nvPr>
            <p:ph type="title"/>
          </p:nvPr>
        </p:nvSpPr>
        <p:spPr>
          <a:xfrm>
            <a:off x="1003614" y="555625"/>
            <a:ext cx="6092511" cy="2273300"/>
          </a:xfrm>
          <a:prstGeom prst="rect">
            <a:avLst/>
          </a:prstGeom>
          <a:solidFill>
            <a:schemeClr val="bg1"/>
          </a:solidFill>
        </p:spPr>
        <p:txBody>
          <a:bodyPr lIns="273600" tIns="180000" anchor="t" anchorCtr="0">
            <a:normAutofit/>
          </a:bodyPr>
          <a:lstStyle>
            <a:lvl1pPr>
              <a:spcBef>
                <a:spcPts val="0"/>
              </a:spcBef>
              <a:defRPr sz="2700">
                <a:latin typeface="Arial" panose="020B0604020202020204" pitchFamily="34" charset="0"/>
                <a:cs typeface="Arial" panose="020B0604020202020204" pitchFamily="34" charset="0"/>
              </a:defRPr>
            </a:lvl1pPr>
          </a:lstStyle>
          <a:p>
            <a:r>
              <a:rPr lang="en-US" dirty="0"/>
              <a:t>Click to edit Master title style</a:t>
            </a:r>
          </a:p>
        </p:txBody>
      </p:sp>
      <p:sp>
        <p:nvSpPr>
          <p:cNvPr id="8" name="Content Placeholder 6">
            <a:extLst>
              <a:ext uri="{FF2B5EF4-FFF2-40B4-BE49-F238E27FC236}">
                <a16:creationId xmlns:a16="http://schemas.microsoft.com/office/drawing/2014/main" id="{BA9BF079-2451-A341-87BE-81C474B9E109}"/>
              </a:ext>
            </a:extLst>
          </p:cNvPr>
          <p:cNvSpPr>
            <a:spLocks noGrp="1"/>
          </p:cNvSpPr>
          <p:nvPr>
            <p:ph sz="quarter" idx="16" hasCustomPrompt="1"/>
          </p:nvPr>
        </p:nvSpPr>
        <p:spPr>
          <a:xfrm>
            <a:off x="1003882" y="2728914"/>
            <a:ext cx="6073913" cy="2990851"/>
          </a:xfrm>
          <a:prstGeom prst="rect">
            <a:avLst/>
          </a:prstGeom>
          <a:solidFill>
            <a:schemeClr val="bg1"/>
          </a:solidFill>
        </p:spPr>
        <p:txBody>
          <a:bodyPr lIns="273600" tIns="91440"/>
          <a:lstStyle>
            <a:lvl1pPr marL="0" indent="0">
              <a:buFontTx/>
              <a:buNone/>
              <a:defRPr sz="1200" b="0" i="0">
                <a:latin typeface="Arial" panose="020B0604020202020204" pitchFamily="34" charset="0"/>
                <a:ea typeface="Open Sans Light" panose="020B0306030504020204" pitchFamily="34" charset="0"/>
                <a:cs typeface="Arial" panose="020B0604020202020204" pitchFamily="34" charset="0"/>
              </a:defRPr>
            </a:lvl1pPr>
            <a:lvl2pPr marL="342900" indent="0">
              <a:buFontTx/>
              <a:buNone/>
              <a:defRPr sz="1200"/>
            </a:lvl2pPr>
            <a:lvl3pPr marL="685800" indent="0">
              <a:buFontTx/>
              <a:buNone/>
              <a:defRPr sz="1200"/>
            </a:lvl3pPr>
            <a:lvl4pPr marL="1028700" indent="0">
              <a:buFontTx/>
              <a:buNone/>
              <a:defRPr sz="1200"/>
            </a:lvl4pPr>
            <a:lvl5pPr marL="1371600" indent="0">
              <a:buFontTx/>
              <a:buNone/>
              <a:defRPr sz="1200"/>
            </a:lvl5pPr>
          </a:lstStyle>
          <a:p>
            <a:pPr lvl="0"/>
            <a:r>
              <a:rPr lang="en-US" dirty="0"/>
              <a:t>Click to add content</a:t>
            </a:r>
          </a:p>
        </p:txBody>
      </p:sp>
      <p:cxnSp>
        <p:nvCxnSpPr>
          <p:cNvPr id="6" name="Straight Connector 5">
            <a:extLst>
              <a:ext uri="{FF2B5EF4-FFF2-40B4-BE49-F238E27FC236}">
                <a16:creationId xmlns:a16="http://schemas.microsoft.com/office/drawing/2014/main" id="{C622D27A-F32D-EB48-9A03-1735E67359D1}"/>
              </a:ext>
              <a:ext uri="{C183D7F6-B498-43B3-948B-1728B52AA6E4}">
                <adec:decorative xmlns:adec="http://schemas.microsoft.com/office/drawing/2017/decorative" val="1"/>
              </a:ext>
            </a:extLst>
          </p:cNvPr>
          <p:cNvCxnSpPr>
            <a:cxnSpLocks/>
          </p:cNvCxnSpPr>
          <p:nvPr/>
        </p:nvCxnSpPr>
        <p:spPr>
          <a:xfrm>
            <a:off x="960439" y="555625"/>
            <a:ext cx="0" cy="5164138"/>
          </a:xfrm>
          <a:prstGeom prst="line">
            <a:avLst/>
          </a:prstGeom>
          <a:ln w="63500">
            <a:solidFill>
              <a:srgbClr val="FFBA1C"/>
            </a:solidFill>
          </a:ln>
        </p:spPr>
        <p:style>
          <a:lnRef idx="1">
            <a:schemeClr val="accent1"/>
          </a:lnRef>
          <a:fillRef idx="0">
            <a:schemeClr val="accent1"/>
          </a:fillRef>
          <a:effectRef idx="0">
            <a:schemeClr val="accent1"/>
          </a:effectRef>
          <a:fontRef idx="minor">
            <a:schemeClr val="tx1"/>
          </a:fontRef>
        </p:style>
      </p:cxnSp>
      <p:sp>
        <p:nvSpPr>
          <p:cNvPr id="9" name="Slide Number Placeholder 5">
            <a:extLst>
              <a:ext uri="{FF2B5EF4-FFF2-40B4-BE49-F238E27FC236}">
                <a16:creationId xmlns:a16="http://schemas.microsoft.com/office/drawing/2014/main" id="{3B299BF0-56A4-6243-9705-509FD3434C3D}"/>
              </a:ext>
            </a:extLst>
          </p:cNvPr>
          <p:cNvSpPr>
            <a:spLocks noGrp="1"/>
          </p:cNvSpPr>
          <p:nvPr>
            <p:ph type="sldNum" sz="quarter" idx="15"/>
          </p:nvPr>
        </p:nvSpPr>
        <p:spPr/>
        <p:txBody>
          <a:bodyPr/>
          <a:lstStyle>
            <a:lvl1pPr>
              <a:defRPr/>
            </a:lvl1pPr>
          </a:lstStyle>
          <a:p>
            <a:pPr marL="0" marR="0" lvl="0" indent="0" algn="r" defTabSz="685800" rtl="0" eaLnBrk="1" fontAlgn="auto" latinLnBrk="0" hangingPunct="1">
              <a:lnSpc>
                <a:spcPct val="100000"/>
              </a:lnSpc>
              <a:spcBef>
                <a:spcPts val="0"/>
              </a:spcBef>
              <a:spcAft>
                <a:spcPts val="0"/>
              </a:spcAft>
              <a:buClrTx/>
              <a:buSzTx/>
              <a:buFont typeface="Arial"/>
              <a:buNone/>
              <a:tabLst/>
              <a:defRPr/>
            </a:pPr>
            <a:fld id="{6F595438-EECC-A345-B33C-CAAAFDC6CD59}" type="slidenum">
              <a:rPr kumimoji="0" lang="en-US" sz="750" b="0" i="0" u="none" strike="noStrike" kern="1200" cap="none" spc="0" normalizeH="0" baseline="0" noProof="0" smtClean="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sym typeface="Arial"/>
              </a:rPr>
              <a:pPr marL="0" marR="0" lvl="0" indent="0" algn="r" defTabSz="685800" rtl="0" eaLnBrk="1" fontAlgn="auto" latinLnBrk="0" hangingPunct="1">
                <a:lnSpc>
                  <a:spcPct val="100000"/>
                </a:lnSpc>
                <a:spcBef>
                  <a:spcPts val="0"/>
                </a:spcBef>
                <a:spcAft>
                  <a:spcPts val="0"/>
                </a:spcAft>
                <a:buClrTx/>
                <a:buSzTx/>
                <a:buFont typeface="Arial"/>
                <a:buNone/>
                <a:tabLst/>
                <a:defRPr/>
              </a:pPr>
              <a:t>‹#›</a:t>
            </a:fld>
            <a:endParaRPr kumimoji="0" lang="en-US" sz="750" b="0" i="0" u="none" strike="noStrike" kern="1200" cap="none" spc="0" normalizeH="0" baseline="0" noProof="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sym typeface="Arial"/>
            </a:endParaRPr>
          </a:p>
        </p:txBody>
      </p:sp>
    </p:spTree>
    <p:extLst>
      <p:ext uri="{BB962C8B-B14F-4D97-AF65-F5344CB8AC3E}">
        <p14:creationId xmlns:p14="http://schemas.microsoft.com/office/powerpoint/2010/main" val="24128659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ntent slide with photo 1">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F3851D66-1278-2749-A103-F9649921487C}"/>
              </a:ext>
              <a:ext uri="{C183D7F6-B498-43B3-948B-1728B52AA6E4}">
                <adec:decorative xmlns:adec="http://schemas.microsoft.com/office/drawing/2017/decorative" val="1"/>
              </a:ext>
            </a:extLst>
          </p:cNvPr>
          <p:cNvSpPr/>
          <p:nvPr userDrawn="1"/>
        </p:nvSpPr>
        <p:spPr>
          <a:xfrm>
            <a:off x="10208821" y="-1"/>
            <a:ext cx="1983179" cy="3396342"/>
          </a:xfrm>
          <a:prstGeom prst="rect">
            <a:avLst/>
          </a:prstGeom>
          <a:solidFill>
            <a:srgbClr val="FFBA1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Calibri" panose="020F0502020204030204"/>
              <a:ea typeface="+mn-ea"/>
              <a:cs typeface="+mn-cs"/>
              <a:sym typeface="Arial"/>
            </a:endParaRPr>
          </a:p>
        </p:txBody>
      </p:sp>
      <p:pic>
        <p:nvPicPr>
          <p:cNvPr id="3" name="Picture 2">
            <a:extLst>
              <a:ext uri="{FF2B5EF4-FFF2-40B4-BE49-F238E27FC236}">
                <a16:creationId xmlns:a16="http://schemas.microsoft.com/office/drawing/2014/main" id="{6D0442BF-1B48-8B43-BC34-80C73F38FC7A}"/>
              </a:ext>
              <a:ext uri="{C183D7F6-B498-43B3-948B-1728B52AA6E4}">
                <adec:decorative xmlns:adec="http://schemas.microsoft.com/office/drawing/2017/decorative" val="1"/>
              </a:ext>
            </a:extLst>
          </p:cNvPr>
          <p:cNvPicPr>
            <a:picLocks noChangeAspect="1"/>
          </p:cNvPicPr>
          <p:nvPr userDrawn="1"/>
        </p:nvPicPr>
        <p:blipFill rotWithShape="1">
          <a:blip r:embed="rId2"/>
          <a:srcRect l="13350" t="1" r="273" b="16811"/>
          <a:stretch/>
        </p:blipFill>
        <p:spPr>
          <a:xfrm>
            <a:off x="2226367" y="2"/>
            <a:ext cx="8885581" cy="5705061"/>
          </a:xfrm>
          <a:prstGeom prst="rect">
            <a:avLst/>
          </a:prstGeom>
        </p:spPr>
      </p:pic>
      <p:sp>
        <p:nvSpPr>
          <p:cNvPr id="14" name="Rectangle 13">
            <a:extLst>
              <a:ext uri="{FF2B5EF4-FFF2-40B4-BE49-F238E27FC236}">
                <a16:creationId xmlns:a16="http://schemas.microsoft.com/office/drawing/2014/main" id="{D3A46BF2-4302-0B48-8AEA-10EA3FBA8BDD}"/>
              </a:ext>
              <a:ext uri="{C183D7F6-B498-43B3-948B-1728B52AA6E4}">
                <adec:decorative xmlns:adec="http://schemas.microsoft.com/office/drawing/2017/decorative" val="1"/>
              </a:ext>
            </a:extLst>
          </p:cNvPr>
          <p:cNvSpPr/>
          <p:nvPr userDrawn="1"/>
        </p:nvSpPr>
        <p:spPr>
          <a:xfrm>
            <a:off x="0" y="2257065"/>
            <a:ext cx="4064000" cy="4600937"/>
          </a:xfrm>
          <a:prstGeom prst="rect">
            <a:avLst/>
          </a:prstGeom>
          <a:solidFill>
            <a:srgbClr val="FFBA1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Calibri" panose="020F0502020204030204"/>
              <a:ea typeface="+mn-ea"/>
              <a:cs typeface="+mn-cs"/>
              <a:sym typeface="Arial"/>
            </a:endParaRPr>
          </a:p>
        </p:txBody>
      </p:sp>
      <p:sp>
        <p:nvSpPr>
          <p:cNvPr id="5" name="Title 1"/>
          <p:cNvSpPr>
            <a:spLocks noGrp="1"/>
          </p:cNvSpPr>
          <p:nvPr>
            <p:ph type="title" hasCustomPrompt="1"/>
          </p:nvPr>
        </p:nvSpPr>
        <p:spPr>
          <a:xfrm>
            <a:off x="723991" y="1698173"/>
            <a:ext cx="4381228" cy="1877247"/>
          </a:xfrm>
          <a:prstGeom prst="rect">
            <a:avLst/>
          </a:prstGeom>
          <a:solidFill>
            <a:schemeClr val="bg1"/>
          </a:solidFill>
        </p:spPr>
        <p:txBody>
          <a:bodyPr lIns="274320" tIns="182880" rIns="274320" anchor="t" anchorCtr="0">
            <a:normAutofit/>
          </a:bodyPr>
          <a:lstStyle>
            <a:lvl1pPr>
              <a:defRPr sz="2700">
                <a:latin typeface="Arial" panose="020B0604020202020204" pitchFamily="34" charset="0"/>
                <a:cs typeface="Arial" panose="020B0604020202020204" pitchFamily="34" charset="0"/>
              </a:defRPr>
            </a:lvl1pPr>
          </a:lstStyle>
          <a:p>
            <a:r>
              <a:rPr lang="en-US" dirty="0"/>
              <a:t>Click to add title</a:t>
            </a:r>
          </a:p>
        </p:txBody>
      </p:sp>
      <p:sp>
        <p:nvSpPr>
          <p:cNvPr id="7" name="Content Placeholder 6">
            <a:extLst>
              <a:ext uri="{FF2B5EF4-FFF2-40B4-BE49-F238E27FC236}">
                <a16:creationId xmlns:a16="http://schemas.microsoft.com/office/drawing/2014/main" id="{2A5CFF35-7F70-D343-A37F-864CE104FBED}"/>
              </a:ext>
            </a:extLst>
          </p:cNvPr>
          <p:cNvSpPr>
            <a:spLocks noGrp="1"/>
          </p:cNvSpPr>
          <p:nvPr>
            <p:ph sz="quarter" idx="16" hasCustomPrompt="1"/>
          </p:nvPr>
        </p:nvSpPr>
        <p:spPr>
          <a:xfrm>
            <a:off x="723991" y="3555577"/>
            <a:ext cx="4381228" cy="2822074"/>
          </a:xfrm>
          <a:prstGeom prst="rect">
            <a:avLst/>
          </a:prstGeom>
          <a:solidFill>
            <a:schemeClr val="bg1"/>
          </a:solidFill>
        </p:spPr>
        <p:txBody>
          <a:bodyPr lIns="274320"/>
          <a:lstStyle>
            <a:lvl1pPr marL="0" indent="0">
              <a:buFontTx/>
              <a:buNone/>
              <a:defRPr sz="1200" b="0" i="0">
                <a:latin typeface="Arial" panose="020B0604020202020204" pitchFamily="34" charset="0"/>
                <a:ea typeface="Open Sans Light" panose="020B0306030504020204" pitchFamily="34" charset="0"/>
                <a:cs typeface="Arial" panose="020B0604020202020204" pitchFamily="34" charset="0"/>
              </a:defRPr>
            </a:lvl1pPr>
            <a:lvl2pPr marL="342900" indent="0">
              <a:buFontTx/>
              <a:buNone/>
              <a:defRPr sz="1200"/>
            </a:lvl2pPr>
            <a:lvl3pPr marL="685800" indent="0">
              <a:buFontTx/>
              <a:buNone/>
              <a:defRPr sz="1200"/>
            </a:lvl3pPr>
            <a:lvl4pPr marL="1028700" indent="0">
              <a:buFontTx/>
              <a:buNone/>
              <a:defRPr sz="1200"/>
            </a:lvl4pPr>
            <a:lvl5pPr marL="1371600" indent="0">
              <a:buFontTx/>
              <a:buNone/>
              <a:defRPr sz="1200"/>
            </a:lvl5pPr>
          </a:lstStyle>
          <a:p>
            <a:pPr lvl="0"/>
            <a:r>
              <a:rPr lang="en-US" dirty="0"/>
              <a:t>Click to add content</a:t>
            </a:r>
          </a:p>
        </p:txBody>
      </p:sp>
      <p:cxnSp>
        <p:nvCxnSpPr>
          <p:cNvPr id="16" name="Straight Connector 15">
            <a:extLst>
              <a:ext uri="{FF2B5EF4-FFF2-40B4-BE49-F238E27FC236}">
                <a16:creationId xmlns:a16="http://schemas.microsoft.com/office/drawing/2014/main" id="{CBA35C7A-29D6-D040-9CCD-0B926B59CEBE}"/>
              </a:ext>
              <a:ext uri="{C183D7F6-B498-43B3-948B-1728B52AA6E4}">
                <adec:decorative xmlns:adec="http://schemas.microsoft.com/office/drawing/2017/decorative" val="1"/>
              </a:ext>
            </a:extLst>
          </p:cNvPr>
          <p:cNvCxnSpPr/>
          <p:nvPr userDrawn="1"/>
        </p:nvCxnSpPr>
        <p:spPr>
          <a:xfrm>
            <a:off x="686917" y="1678329"/>
            <a:ext cx="0" cy="4699322"/>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Slide Number Placeholder 5">
            <a:extLst>
              <a:ext uri="{FF2B5EF4-FFF2-40B4-BE49-F238E27FC236}">
                <a16:creationId xmlns:a16="http://schemas.microsoft.com/office/drawing/2014/main" id="{CD457E9F-B60E-4441-973F-8145897D0923}"/>
              </a:ext>
            </a:extLst>
          </p:cNvPr>
          <p:cNvSpPr>
            <a:spLocks noGrp="1"/>
          </p:cNvSpPr>
          <p:nvPr>
            <p:ph type="sldNum" sz="quarter" idx="15"/>
          </p:nvPr>
        </p:nvSpPr>
        <p:spPr/>
        <p:txBody>
          <a:bodyPr/>
          <a:lstStyle>
            <a:lvl1pPr>
              <a:defRPr/>
            </a:lvl1pPr>
          </a:lstStyle>
          <a:p>
            <a:pPr marL="0" marR="0" lvl="0" indent="0" algn="r" defTabSz="685800" rtl="0" eaLnBrk="1" fontAlgn="auto" latinLnBrk="0" hangingPunct="1">
              <a:lnSpc>
                <a:spcPct val="100000"/>
              </a:lnSpc>
              <a:spcBef>
                <a:spcPts val="0"/>
              </a:spcBef>
              <a:spcAft>
                <a:spcPts val="0"/>
              </a:spcAft>
              <a:buClrTx/>
              <a:buSzTx/>
              <a:buFont typeface="Arial"/>
              <a:buNone/>
              <a:tabLst/>
              <a:defRPr/>
            </a:pPr>
            <a:fld id="{E8901B88-A952-2044-9F37-BB636F0880BE}" type="slidenum">
              <a:rPr kumimoji="0" lang="en-US" sz="750" b="0" i="0" u="none" strike="noStrike" kern="1200" cap="none" spc="0" normalizeH="0" baseline="0" noProof="0" smtClean="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sym typeface="Arial"/>
              </a:rPr>
              <a:pPr marL="0" marR="0" lvl="0" indent="0" algn="r" defTabSz="685800" rtl="0" eaLnBrk="1" fontAlgn="auto" latinLnBrk="0" hangingPunct="1">
                <a:lnSpc>
                  <a:spcPct val="100000"/>
                </a:lnSpc>
                <a:spcBef>
                  <a:spcPts val="0"/>
                </a:spcBef>
                <a:spcAft>
                  <a:spcPts val="0"/>
                </a:spcAft>
                <a:buClrTx/>
                <a:buSzTx/>
                <a:buFont typeface="Arial"/>
                <a:buNone/>
                <a:tabLst/>
                <a:defRPr/>
              </a:pPr>
              <a:t>‹#›</a:t>
            </a:fld>
            <a:endParaRPr kumimoji="0" lang="en-US" sz="750" b="0" i="0" u="none" strike="noStrike" kern="1200" cap="none" spc="0" normalizeH="0" baseline="0" noProof="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sym typeface="Arial"/>
            </a:endParaRPr>
          </a:p>
        </p:txBody>
      </p:sp>
    </p:spTree>
    <p:extLst>
      <p:ext uri="{BB962C8B-B14F-4D97-AF65-F5344CB8AC3E}">
        <p14:creationId xmlns:p14="http://schemas.microsoft.com/office/powerpoint/2010/main" val="148887115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NEW Content slide with photo 1.1">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EEEFADC4-EC7F-BB47-A249-3856E0233A27}"/>
              </a:ext>
              <a:ext uri="{C183D7F6-B498-43B3-948B-1728B52AA6E4}">
                <adec:decorative xmlns:adec="http://schemas.microsoft.com/office/drawing/2017/decorative" val="1"/>
              </a:ext>
            </a:extLst>
          </p:cNvPr>
          <p:cNvSpPr/>
          <p:nvPr userDrawn="1"/>
        </p:nvSpPr>
        <p:spPr>
          <a:xfrm>
            <a:off x="10208821" y="-1"/>
            <a:ext cx="1983179" cy="3396342"/>
          </a:xfrm>
          <a:prstGeom prst="rect">
            <a:avLst/>
          </a:prstGeom>
          <a:solidFill>
            <a:srgbClr val="FFBA1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Calibri" panose="020F0502020204030204"/>
              <a:ea typeface="+mn-ea"/>
              <a:cs typeface="+mn-cs"/>
              <a:sym typeface="Arial"/>
            </a:endParaRPr>
          </a:p>
        </p:txBody>
      </p:sp>
      <p:sp>
        <p:nvSpPr>
          <p:cNvPr id="8" name="Picture Placeholder 7">
            <a:extLst>
              <a:ext uri="{FF2B5EF4-FFF2-40B4-BE49-F238E27FC236}">
                <a16:creationId xmlns:a16="http://schemas.microsoft.com/office/drawing/2014/main" id="{922AF418-C0A7-434D-97D1-E711909142E8}"/>
              </a:ext>
            </a:extLst>
          </p:cNvPr>
          <p:cNvSpPr>
            <a:spLocks noGrp="1"/>
          </p:cNvSpPr>
          <p:nvPr>
            <p:ph type="pic" sz="quarter" idx="17" hasCustomPrompt="1"/>
          </p:nvPr>
        </p:nvSpPr>
        <p:spPr>
          <a:xfrm>
            <a:off x="2225677" y="2"/>
            <a:ext cx="8886825" cy="5716361"/>
          </a:xfrm>
          <a:prstGeom prst="rect">
            <a:avLst/>
          </a:prstGeom>
          <a:solidFill>
            <a:srgbClr val="A3ACAC"/>
          </a:solidFill>
        </p:spPr>
        <p:txBody>
          <a:bodyPr anchor="ctr"/>
          <a:lstStyle>
            <a:lvl1pPr marL="0" indent="0" algn="ctr">
              <a:buNone/>
              <a:defRPr/>
            </a:lvl1pPr>
          </a:lstStyle>
          <a:p>
            <a:r>
              <a:rPr lang="en-US" dirty="0"/>
              <a:t>Click to insert picture</a:t>
            </a:r>
          </a:p>
        </p:txBody>
      </p:sp>
      <p:sp>
        <p:nvSpPr>
          <p:cNvPr id="14" name="Rectangle 13">
            <a:extLst>
              <a:ext uri="{FF2B5EF4-FFF2-40B4-BE49-F238E27FC236}">
                <a16:creationId xmlns:a16="http://schemas.microsoft.com/office/drawing/2014/main" id="{D3A46BF2-4302-0B48-8AEA-10EA3FBA8BDD}"/>
              </a:ext>
              <a:ext uri="{C183D7F6-B498-43B3-948B-1728B52AA6E4}">
                <adec:decorative xmlns:adec="http://schemas.microsoft.com/office/drawing/2017/decorative" val="1"/>
              </a:ext>
            </a:extLst>
          </p:cNvPr>
          <p:cNvSpPr/>
          <p:nvPr userDrawn="1"/>
        </p:nvSpPr>
        <p:spPr>
          <a:xfrm>
            <a:off x="0" y="2257065"/>
            <a:ext cx="4064000" cy="4600937"/>
          </a:xfrm>
          <a:prstGeom prst="rect">
            <a:avLst/>
          </a:prstGeom>
          <a:solidFill>
            <a:srgbClr val="FFBA1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Calibri" panose="020F0502020204030204"/>
              <a:ea typeface="+mn-ea"/>
              <a:cs typeface="+mn-cs"/>
              <a:sym typeface="Arial"/>
            </a:endParaRPr>
          </a:p>
        </p:txBody>
      </p:sp>
      <p:sp>
        <p:nvSpPr>
          <p:cNvPr id="5" name="Title 1"/>
          <p:cNvSpPr>
            <a:spLocks noGrp="1"/>
          </p:cNvSpPr>
          <p:nvPr>
            <p:ph type="title" hasCustomPrompt="1"/>
          </p:nvPr>
        </p:nvSpPr>
        <p:spPr>
          <a:xfrm>
            <a:off x="718469" y="1687947"/>
            <a:ext cx="4361337" cy="1820429"/>
          </a:xfrm>
          <a:prstGeom prst="rect">
            <a:avLst/>
          </a:prstGeom>
          <a:solidFill>
            <a:schemeClr val="bg1"/>
          </a:solidFill>
        </p:spPr>
        <p:txBody>
          <a:bodyPr lIns="273600" tIns="180000" rIns="182880" bIns="46800" anchor="t" anchorCtr="0">
            <a:normAutofit/>
          </a:bodyPr>
          <a:lstStyle>
            <a:lvl1pPr>
              <a:defRPr sz="2700">
                <a:latin typeface="Arial" panose="020B0604020202020204" pitchFamily="34" charset="0"/>
                <a:cs typeface="Arial" panose="020B0604020202020204" pitchFamily="34" charset="0"/>
              </a:defRPr>
            </a:lvl1pPr>
          </a:lstStyle>
          <a:p>
            <a:r>
              <a:rPr lang="en-US" dirty="0"/>
              <a:t>Click to add title</a:t>
            </a:r>
          </a:p>
        </p:txBody>
      </p:sp>
      <p:sp>
        <p:nvSpPr>
          <p:cNvPr id="7" name="Content Placeholder 6">
            <a:extLst>
              <a:ext uri="{FF2B5EF4-FFF2-40B4-BE49-F238E27FC236}">
                <a16:creationId xmlns:a16="http://schemas.microsoft.com/office/drawing/2014/main" id="{2A5CFF35-7F70-D343-A37F-864CE104FBED}"/>
              </a:ext>
            </a:extLst>
          </p:cNvPr>
          <p:cNvSpPr>
            <a:spLocks noGrp="1"/>
          </p:cNvSpPr>
          <p:nvPr>
            <p:ph sz="quarter" idx="16" hasCustomPrompt="1"/>
          </p:nvPr>
        </p:nvSpPr>
        <p:spPr>
          <a:xfrm>
            <a:off x="718469" y="3508375"/>
            <a:ext cx="4361337" cy="2869276"/>
          </a:xfrm>
          <a:prstGeom prst="rect">
            <a:avLst/>
          </a:prstGeom>
          <a:solidFill>
            <a:schemeClr val="bg1"/>
          </a:solidFill>
        </p:spPr>
        <p:txBody>
          <a:bodyPr lIns="274320" tIns="91440"/>
          <a:lstStyle>
            <a:lvl1pPr marL="0" indent="0">
              <a:buFontTx/>
              <a:buNone/>
              <a:defRPr sz="1200" b="0" i="0">
                <a:latin typeface="Arial" panose="020B0604020202020204" pitchFamily="34" charset="0"/>
                <a:ea typeface="Open Sans Light" panose="020B0306030504020204" pitchFamily="34" charset="0"/>
                <a:cs typeface="Arial" panose="020B0604020202020204" pitchFamily="34" charset="0"/>
              </a:defRPr>
            </a:lvl1pPr>
            <a:lvl2pPr marL="342900" indent="0">
              <a:buFontTx/>
              <a:buNone/>
              <a:defRPr sz="1200"/>
            </a:lvl2pPr>
            <a:lvl3pPr marL="685800" indent="0">
              <a:buFontTx/>
              <a:buNone/>
              <a:defRPr sz="1200"/>
            </a:lvl3pPr>
            <a:lvl4pPr marL="1028700" indent="0">
              <a:buFontTx/>
              <a:buNone/>
              <a:defRPr sz="1200"/>
            </a:lvl4pPr>
            <a:lvl5pPr marL="1371600" indent="0">
              <a:buFontTx/>
              <a:buNone/>
              <a:defRPr sz="1200"/>
            </a:lvl5pPr>
          </a:lstStyle>
          <a:p>
            <a:pPr lvl="0"/>
            <a:r>
              <a:rPr lang="en-US" dirty="0"/>
              <a:t>Click to add content</a:t>
            </a:r>
          </a:p>
        </p:txBody>
      </p:sp>
      <p:cxnSp>
        <p:nvCxnSpPr>
          <p:cNvPr id="16" name="Straight Connector 15">
            <a:extLst>
              <a:ext uri="{FF2B5EF4-FFF2-40B4-BE49-F238E27FC236}">
                <a16:creationId xmlns:a16="http://schemas.microsoft.com/office/drawing/2014/main" id="{CBA35C7A-29D6-D040-9CCD-0B926B59CEBE}"/>
              </a:ext>
              <a:ext uri="{C183D7F6-B498-43B3-948B-1728B52AA6E4}">
                <adec:decorative xmlns:adec="http://schemas.microsoft.com/office/drawing/2017/decorative" val="1"/>
              </a:ext>
            </a:extLst>
          </p:cNvPr>
          <p:cNvCxnSpPr/>
          <p:nvPr userDrawn="1"/>
        </p:nvCxnSpPr>
        <p:spPr>
          <a:xfrm>
            <a:off x="686917" y="1678329"/>
            <a:ext cx="0" cy="4699322"/>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Slide Number Placeholder 5">
            <a:extLst>
              <a:ext uri="{FF2B5EF4-FFF2-40B4-BE49-F238E27FC236}">
                <a16:creationId xmlns:a16="http://schemas.microsoft.com/office/drawing/2014/main" id="{CD457E9F-B60E-4441-973F-8145897D0923}"/>
              </a:ext>
            </a:extLst>
          </p:cNvPr>
          <p:cNvSpPr>
            <a:spLocks noGrp="1"/>
          </p:cNvSpPr>
          <p:nvPr>
            <p:ph type="sldNum" sz="quarter" idx="15"/>
          </p:nvPr>
        </p:nvSpPr>
        <p:spPr/>
        <p:txBody>
          <a:bodyPr/>
          <a:lstStyle>
            <a:lvl1pPr>
              <a:defRPr/>
            </a:lvl1pPr>
          </a:lstStyle>
          <a:p>
            <a:pPr marL="0" marR="0" lvl="0" indent="0" algn="r" defTabSz="685800" rtl="0" eaLnBrk="1" fontAlgn="auto" latinLnBrk="0" hangingPunct="1">
              <a:lnSpc>
                <a:spcPct val="100000"/>
              </a:lnSpc>
              <a:spcBef>
                <a:spcPts val="0"/>
              </a:spcBef>
              <a:spcAft>
                <a:spcPts val="0"/>
              </a:spcAft>
              <a:buClrTx/>
              <a:buSzTx/>
              <a:buFont typeface="Arial"/>
              <a:buNone/>
              <a:tabLst/>
              <a:defRPr/>
            </a:pPr>
            <a:fld id="{E8901B88-A952-2044-9F37-BB636F0880BE}" type="slidenum">
              <a:rPr kumimoji="0" lang="en-US" sz="750" b="0" i="0" u="none" strike="noStrike" kern="1200" cap="none" spc="0" normalizeH="0" baseline="0" noProof="0" smtClean="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sym typeface="Arial"/>
              </a:rPr>
              <a:pPr marL="0" marR="0" lvl="0" indent="0" algn="r" defTabSz="685800" rtl="0" eaLnBrk="1" fontAlgn="auto" latinLnBrk="0" hangingPunct="1">
                <a:lnSpc>
                  <a:spcPct val="100000"/>
                </a:lnSpc>
                <a:spcBef>
                  <a:spcPts val="0"/>
                </a:spcBef>
                <a:spcAft>
                  <a:spcPts val="0"/>
                </a:spcAft>
                <a:buClrTx/>
                <a:buSzTx/>
                <a:buFont typeface="Arial"/>
                <a:buNone/>
                <a:tabLst/>
                <a:defRPr/>
              </a:pPr>
              <a:t>‹#›</a:t>
            </a:fld>
            <a:endParaRPr kumimoji="0" lang="en-US" sz="750" b="0" i="0" u="none" strike="noStrike" kern="1200" cap="none" spc="0" normalizeH="0" baseline="0" noProof="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sym typeface="Arial"/>
            </a:endParaRPr>
          </a:p>
        </p:txBody>
      </p:sp>
    </p:spTree>
    <p:extLst>
      <p:ext uri="{BB962C8B-B14F-4D97-AF65-F5344CB8AC3E}">
        <p14:creationId xmlns:p14="http://schemas.microsoft.com/office/powerpoint/2010/main" val="194325065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ontent slide with photo 1.3">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912B1CBC-EB73-B140-9941-D9E961F1B730}"/>
              </a:ext>
              <a:ext uri="{C183D7F6-B498-43B3-948B-1728B52AA6E4}">
                <adec:decorative xmlns:adec="http://schemas.microsoft.com/office/drawing/2017/decorative" val="1"/>
              </a:ext>
            </a:extLst>
          </p:cNvPr>
          <p:cNvSpPr/>
          <p:nvPr userDrawn="1"/>
        </p:nvSpPr>
        <p:spPr>
          <a:xfrm>
            <a:off x="1" y="-1"/>
            <a:ext cx="1983179" cy="3396342"/>
          </a:xfrm>
          <a:prstGeom prst="rect">
            <a:avLst/>
          </a:prstGeom>
          <a:solidFill>
            <a:srgbClr val="FFBA1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Calibri" panose="020F0502020204030204"/>
              <a:ea typeface="+mn-ea"/>
              <a:cs typeface="+mn-cs"/>
              <a:sym typeface="Arial"/>
            </a:endParaRPr>
          </a:p>
        </p:txBody>
      </p:sp>
      <p:pic>
        <p:nvPicPr>
          <p:cNvPr id="3" name="Picture 2">
            <a:extLst>
              <a:ext uri="{FF2B5EF4-FFF2-40B4-BE49-F238E27FC236}">
                <a16:creationId xmlns:a16="http://schemas.microsoft.com/office/drawing/2014/main" id="{0E494689-C6C2-A64B-8C35-09134E0C51D7}"/>
              </a:ext>
              <a:ext uri="{C183D7F6-B498-43B3-948B-1728B52AA6E4}">
                <adec:decorative xmlns:adec="http://schemas.microsoft.com/office/drawing/2017/decorative" val="1"/>
              </a:ext>
            </a:extLst>
          </p:cNvPr>
          <p:cNvPicPr>
            <a:picLocks noChangeAspect="1"/>
          </p:cNvPicPr>
          <p:nvPr userDrawn="1"/>
        </p:nvPicPr>
        <p:blipFill rotWithShape="1">
          <a:blip r:embed="rId2"/>
          <a:srcRect l="-183" t="5696" r="-1"/>
          <a:stretch/>
        </p:blipFill>
        <p:spPr>
          <a:xfrm>
            <a:off x="974035" y="2"/>
            <a:ext cx="9093867" cy="5705061"/>
          </a:xfrm>
          <a:prstGeom prst="rect">
            <a:avLst/>
          </a:prstGeom>
        </p:spPr>
      </p:pic>
      <p:sp>
        <p:nvSpPr>
          <p:cNvPr id="14" name="Rectangle 13">
            <a:extLst>
              <a:ext uri="{FF2B5EF4-FFF2-40B4-BE49-F238E27FC236}">
                <a16:creationId xmlns:a16="http://schemas.microsoft.com/office/drawing/2014/main" id="{D3A46BF2-4302-0B48-8AEA-10EA3FBA8BDD}"/>
              </a:ext>
              <a:ext uri="{C183D7F6-B498-43B3-948B-1728B52AA6E4}">
                <adec:decorative xmlns:adec="http://schemas.microsoft.com/office/drawing/2017/decorative" val="1"/>
              </a:ext>
            </a:extLst>
          </p:cNvPr>
          <p:cNvSpPr/>
          <p:nvPr userDrawn="1"/>
        </p:nvSpPr>
        <p:spPr>
          <a:xfrm>
            <a:off x="8166266" y="2257065"/>
            <a:ext cx="4025735" cy="4600937"/>
          </a:xfrm>
          <a:prstGeom prst="rect">
            <a:avLst/>
          </a:prstGeom>
          <a:solidFill>
            <a:srgbClr val="FFBA1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Calibri" panose="020F0502020204030204"/>
              <a:ea typeface="+mn-ea"/>
              <a:cs typeface="+mn-cs"/>
              <a:sym typeface="Arial"/>
            </a:endParaRPr>
          </a:p>
        </p:txBody>
      </p:sp>
      <p:sp>
        <p:nvSpPr>
          <p:cNvPr id="5" name="Title 1"/>
          <p:cNvSpPr>
            <a:spLocks noGrp="1"/>
          </p:cNvSpPr>
          <p:nvPr>
            <p:ph type="title" hasCustomPrompt="1"/>
          </p:nvPr>
        </p:nvSpPr>
        <p:spPr>
          <a:xfrm>
            <a:off x="6997332" y="1601605"/>
            <a:ext cx="4651777" cy="1827397"/>
          </a:xfrm>
          <a:prstGeom prst="rect">
            <a:avLst/>
          </a:prstGeom>
          <a:solidFill>
            <a:schemeClr val="bg1"/>
          </a:solidFill>
        </p:spPr>
        <p:txBody>
          <a:bodyPr lIns="273600" tIns="180000" bIns="46800" anchor="t" anchorCtr="0">
            <a:normAutofit/>
          </a:bodyPr>
          <a:lstStyle>
            <a:lvl1pPr>
              <a:defRPr sz="2700">
                <a:latin typeface="Arial" panose="020B0604020202020204" pitchFamily="34" charset="0"/>
                <a:cs typeface="Arial" panose="020B0604020202020204" pitchFamily="34" charset="0"/>
              </a:defRPr>
            </a:lvl1pPr>
          </a:lstStyle>
          <a:p>
            <a:r>
              <a:rPr lang="en-US" dirty="0"/>
              <a:t>Click to add title</a:t>
            </a:r>
          </a:p>
        </p:txBody>
      </p:sp>
      <p:sp>
        <p:nvSpPr>
          <p:cNvPr id="11" name="Content Placeholder 6">
            <a:extLst>
              <a:ext uri="{FF2B5EF4-FFF2-40B4-BE49-F238E27FC236}">
                <a16:creationId xmlns:a16="http://schemas.microsoft.com/office/drawing/2014/main" id="{38256B0E-5F5C-094C-858F-44441C2ED7EE}"/>
              </a:ext>
            </a:extLst>
          </p:cNvPr>
          <p:cNvSpPr>
            <a:spLocks noGrp="1"/>
          </p:cNvSpPr>
          <p:nvPr>
            <p:ph sz="quarter" idx="16" hasCustomPrompt="1"/>
          </p:nvPr>
        </p:nvSpPr>
        <p:spPr>
          <a:xfrm>
            <a:off x="6997332" y="3429002"/>
            <a:ext cx="4651777" cy="2871925"/>
          </a:xfrm>
          <a:prstGeom prst="rect">
            <a:avLst/>
          </a:prstGeom>
          <a:solidFill>
            <a:schemeClr val="bg1"/>
          </a:solidFill>
        </p:spPr>
        <p:txBody>
          <a:bodyPr lIns="273600"/>
          <a:lstStyle>
            <a:lvl1pPr marL="0" indent="0">
              <a:buFontTx/>
              <a:buNone/>
              <a:defRPr sz="1200" b="0" i="0">
                <a:latin typeface="Arial" panose="020B0604020202020204" pitchFamily="34" charset="0"/>
                <a:ea typeface="Open Sans Light" panose="020B0306030504020204" pitchFamily="34" charset="0"/>
                <a:cs typeface="Arial" panose="020B0604020202020204" pitchFamily="34" charset="0"/>
              </a:defRPr>
            </a:lvl1pPr>
            <a:lvl2pPr marL="342900" indent="0">
              <a:buFontTx/>
              <a:buNone/>
              <a:defRPr sz="1200"/>
            </a:lvl2pPr>
            <a:lvl3pPr marL="685800" indent="0">
              <a:buFontTx/>
              <a:buNone/>
              <a:defRPr sz="1200"/>
            </a:lvl3pPr>
            <a:lvl4pPr marL="1028700" indent="0">
              <a:buFontTx/>
              <a:buNone/>
              <a:defRPr sz="1200"/>
            </a:lvl4pPr>
            <a:lvl5pPr marL="1371600" indent="0">
              <a:buFontTx/>
              <a:buNone/>
              <a:defRPr sz="1200"/>
            </a:lvl5pPr>
          </a:lstStyle>
          <a:p>
            <a:pPr lvl="0"/>
            <a:r>
              <a:rPr lang="en-US" dirty="0"/>
              <a:t>Click to add content</a:t>
            </a:r>
          </a:p>
        </p:txBody>
      </p:sp>
      <p:cxnSp>
        <p:nvCxnSpPr>
          <p:cNvPr id="16" name="Straight Connector 15">
            <a:extLst>
              <a:ext uri="{FF2B5EF4-FFF2-40B4-BE49-F238E27FC236}">
                <a16:creationId xmlns:a16="http://schemas.microsoft.com/office/drawing/2014/main" id="{CBA35C7A-29D6-D040-9CCD-0B926B59CEBE}"/>
              </a:ext>
              <a:ext uri="{C183D7F6-B498-43B3-948B-1728B52AA6E4}">
                <adec:decorative xmlns:adec="http://schemas.microsoft.com/office/drawing/2017/decorative" val="1"/>
              </a:ext>
            </a:extLst>
          </p:cNvPr>
          <p:cNvCxnSpPr/>
          <p:nvPr userDrawn="1"/>
        </p:nvCxnSpPr>
        <p:spPr>
          <a:xfrm>
            <a:off x="11686759" y="1601603"/>
            <a:ext cx="0" cy="4699322"/>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Slide Number Placeholder 5">
            <a:extLst>
              <a:ext uri="{FF2B5EF4-FFF2-40B4-BE49-F238E27FC236}">
                <a16:creationId xmlns:a16="http://schemas.microsoft.com/office/drawing/2014/main" id="{CD457E9F-B60E-4441-973F-8145897D0923}"/>
              </a:ext>
            </a:extLst>
          </p:cNvPr>
          <p:cNvSpPr>
            <a:spLocks noGrp="1"/>
          </p:cNvSpPr>
          <p:nvPr>
            <p:ph type="sldNum" sz="quarter" idx="15"/>
          </p:nvPr>
        </p:nvSpPr>
        <p:spPr/>
        <p:txBody>
          <a:bodyPr/>
          <a:lstStyle>
            <a:lvl1pPr>
              <a:defRPr/>
            </a:lvl1pPr>
          </a:lstStyle>
          <a:p>
            <a:pPr marL="0" marR="0" lvl="0" indent="0" algn="r" defTabSz="685800" rtl="0" eaLnBrk="1" fontAlgn="auto" latinLnBrk="0" hangingPunct="1">
              <a:lnSpc>
                <a:spcPct val="100000"/>
              </a:lnSpc>
              <a:spcBef>
                <a:spcPts val="0"/>
              </a:spcBef>
              <a:spcAft>
                <a:spcPts val="0"/>
              </a:spcAft>
              <a:buClrTx/>
              <a:buSzTx/>
              <a:buFont typeface="Arial"/>
              <a:buNone/>
              <a:tabLst/>
              <a:defRPr/>
            </a:pPr>
            <a:fld id="{E8901B88-A952-2044-9F37-BB636F0880BE}" type="slidenum">
              <a:rPr kumimoji="0" lang="en-US" sz="750" b="0" i="0" u="none" strike="noStrike" kern="1200" cap="none" spc="0" normalizeH="0" baseline="0" noProof="0" smtClean="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sym typeface="Arial"/>
              </a:rPr>
              <a:pPr marL="0" marR="0" lvl="0" indent="0" algn="r" defTabSz="685800" rtl="0" eaLnBrk="1" fontAlgn="auto" latinLnBrk="0" hangingPunct="1">
                <a:lnSpc>
                  <a:spcPct val="100000"/>
                </a:lnSpc>
                <a:spcBef>
                  <a:spcPts val="0"/>
                </a:spcBef>
                <a:spcAft>
                  <a:spcPts val="0"/>
                </a:spcAft>
                <a:buClrTx/>
                <a:buSzTx/>
                <a:buFont typeface="Arial"/>
                <a:buNone/>
                <a:tabLst/>
                <a:defRPr/>
              </a:pPr>
              <a:t>‹#›</a:t>
            </a:fld>
            <a:endParaRPr kumimoji="0" lang="en-US" sz="750" b="0" i="0" u="none" strike="noStrike" kern="1200" cap="none" spc="0" normalizeH="0" baseline="0" noProof="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sym typeface="Arial"/>
            </a:endParaRPr>
          </a:p>
        </p:txBody>
      </p:sp>
    </p:spTree>
    <p:extLst>
      <p:ext uri="{BB962C8B-B14F-4D97-AF65-F5344CB8AC3E}">
        <p14:creationId xmlns:p14="http://schemas.microsoft.com/office/powerpoint/2010/main" val="3579176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New Content slide with photo 1.4">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B018BA40-E181-5841-87C4-F22942E4215F}"/>
              </a:ext>
              <a:ext uri="{C183D7F6-B498-43B3-948B-1728B52AA6E4}">
                <adec:decorative xmlns:adec="http://schemas.microsoft.com/office/drawing/2017/decorative" val="1"/>
              </a:ext>
            </a:extLst>
          </p:cNvPr>
          <p:cNvSpPr/>
          <p:nvPr userDrawn="1"/>
        </p:nvSpPr>
        <p:spPr>
          <a:xfrm>
            <a:off x="1" y="-1"/>
            <a:ext cx="1983179" cy="3396342"/>
          </a:xfrm>
          <a:prstGeom prst="rect">
            <a:avLst/>
          </a:prstGeom>
          <a:solidFill>
            <a:srgbClr val="FFBA1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Calibri" panose="020F0502020204030204"/>
              <a:ea typeface="+mn-ea"/>
              <a:cs typeface="+mn-cs"/>
              <a:sym typeface="Arial"/>
            </a:endParaRPr>
          </a:p>
        </p:txBody>
      </p:sp>
      <p:sp>
        <p:nvSpPr>
          <p:cNvPr id="7" name="Picture Placeholder 6">
            <a:extLst>
              <a:ext uri="{FF2B5EF4-FFF2-40B4-BE49-F238E27FC236}">
                <a16:creationId xmlns:a16="http://schemas.microsoft.com/office/drawing/2014/main" id="{043398AF-B101-4BBC-9DEC-D84DFFCAA97B}"/>
              </a:ext>
            </a:extLst>
          </p:cNvPr>
          <p:cNvSpPr>
            <a:spLocks noGrp="1"/>
          </p:cNvSpPr>
          <p:nvPr>
            <p:ph type="pic" sz="quarter" idx="17" hasCustomPrompt="1"/>
          </p:nvPr>
        </p:nvSpPr>
        <p:spPr>
          <a:xfrm>
            <a:off x="974725" y="2"/>
            <a:ext cx="9093200" cy="5705475"/>
          </a:xfrm>
          <a:prstGeom prst="rect">
            <a:avLst/>
          </a:prstGeom>
          <a:solidFill>
            <a:srgbClr val="A3ACAC"/>
          </a:solidFill>
        </p:spPr>
        <p:txBody>
          <a:bodyPr anchor="ctr"/>
          <a:lstStyle>
            <a:lvl1pPr marL="0" indent="0" algn="ctr">
              <a:buNone/>
              <a:defRPr/>
            </a:lvl1pPr>
          </a:lstStyle>
          <a:p>
            <a:r>
              <a:rPr lang="en-US" dirty="0"/>
              <a:t>Click to insert picture</a:t>
            </a:r>
          </a:p>
        </p:txBody>
      </p:sp>
      <p:sp>
        <p:nvSpPr>
          <p:cNvPr id="14" name="Rectangle 13">
            <a:extLst>
              <a:ext uri="{FF2B5EF4-FFF2-40B4-BE49-F238E27FC236}">
                <a16:creationId xmlns:a16="http://schemas.microsoft.com/office/drawing/2014/main" id="{D3A46BF2-4302-0B48-8AEA-10EA3FBA8BDD}"/>
              </a:ext>
              <a:ext uri="{C183D7F6-B498-43B3-948B-1728B52AA6E4}">
                <adec:decorative xmlns:adec="http://schemas.microsoft.com/office/drawing/2017/decorative" val="1"/>
              </a:ext>
            </a:extLst>
          </p:cNvPr>
          <p:cNvSpPr/>
          <p:nvPr userDrawn="1"/>
        </p:nvSpPr>
        <p:spPr>
          <a:xfrm>
            <a:off x="8166266" y="2257065"/>
            <a:ext cx="4025735" cy="4600937"/>
          </a:xfrm>
          <a:prstGeom prst="rect">
            <a:avLst/>
          </a:prstGeom>
          <a:solidFill>
            <a:srgbClr val="FFBA1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Calibri" panose="020F0502020204030204"/>
              <a:ea typeface="+mn-ea"/>
              <a:cs typeface="+mn-cs"/>
              <a:sym typeface="Arial"/>
            </a:endParaRPr>
          </a:p>
        </p:txBody>
      </p:sp>
      <p:sp>
        <p:nvSpPr>
          <p:cNvPr id="5" name="Title 1"/>
          <p:cNvSpPr>
            <a:spLocks noGrp="1"/>
          </p:cNvSpPr>
          <p:nvPr>
            <p:ph type="title" hasCustomPrompt="1"/>
          </p:nvPr>
        </p:nvSpPr>
        <p:spPr>
          <a:xfrm>
            <a:off x="6971552" y="1601604"/>
            <a:ext cx="4684491" cy="1899800"/>
          </a:xfrm>
          <a:prstGeom prst="rect">
            <a:avLst/>
          </a:prstGeom>
          <a:solidFill>
            <a:schemeClr val="bg1"/>
          </a:solidFill>
        </p:spPr>
        <p:txBody>
          <a:bodyPr lIns="273600" tIns="180000" anchor="t" anchorCtr="0">
            <a:normAutofit/>
          </a:bodyPr>
          <a:lstStyle>
            <a:lvl1pPr>
              <a:defRPr sz="2700">
                <a:latin typeface="Arial" panose="020B0604020202020204" pitchFamily="34" charset="0"/>
                <a:cs typeface="Arial" panose="020B0604020202020204" pitchFamily="34" charset="0"/>
              </a:defRPr>
            </a:lvl1pPr>
          </a:lstStyle>
          <a:p>
            <a:r>
              <a:rPr lang="en-US" dirty="0"/>
              <a:t>Click to add title</a:t>
            </a:r>
          </a:p>
        </p:txBody>
      </p:sp>
      <p:sp>
        <p:nvSpPr>
          <p:cNvPr id="11" name="Content Placeholder 6">
            <a:extLst>
              <a:ext uri="{FF2B5EF4-FFF2-40B4-BE49-F238E27FC236}">
                <a16:creationId xmlns:a16="http://schemas.microsoft.com/office/drawing/2014/main" id="{38256B0E-5F5C-094C-858F-44441C2ED7EE}"/>
              </a:ext>
            </a:extLst>
          </p:cNvPr>
          <p:cNvSpPr>
            <a:spLocks noGrp="1"/>
          </p:cNvSpPr>
          <p:nvPr>
            <p:ph sz="quarter" idx="16" hasCustomPrompt="1"/>
          </p:nvPr>
        </p:nvSpPr>
        <p:spPr>
          <a:xfrm>
            <a:off x="6971554" y="3448324"/>
            <a:ext cx="4684489" cy="2852603"/>
          </a:xfrm>
          <a:prstGeom prst="rect">
            <a:avLst/>
          </a:prstGeom>
          <a:solidFill>
            <a:schemeClr val="bg1"/>
          </a:solidFill>
        </p:spPr>
        <p:txBody>
          <a:bodyPr lIns="273600" tIns="91440"/>
          <a:lstStyle>
            <a:lvl1pPr marL="0" indent="0">
              <a:buFontTx/>
              <a:buNone/>
              <a:defRPr sz="1200" b="0" i="0">
                <a:latin typeface="Arial" panose="020B0604020202020204" pitchFamily="34" charset="0"/>
                <a:ea typeface="Open Sans Light" panose="020B0306030504020204" pitchFamily="34" charset="0"/>
                <a:cs typeface="Arial" panose="020B0604020202020204" pitchFamily="34" charset="0"/>
              </a:defRPr>
            </a:lvl1pPr>
            <a:lvl2pPr marL="342900" indent="0">
              <a:buFontTx/>
              <a:buNone/>
              <a:defRPr sz="1200"/>
            </a:lvl2pPr>
            <a:lvl3pPr marL="685800" indent="0">
              <a:buFontTx/>
              <a:buNone/>
              <a:defRPr sz="1200"/>
            </a:lvl3pPr>
            <a:lvl4pPr marL="1028700" indent="0">
              <a:buFontTx/>
              <a:buNone/>
              <a:defRPr sz="1200"/>
            </a:lvl4pPr>
            <a:lvl5pPr marL="1371600" indent="0">
              <a:buFontTx/>
              <a:buNone/>
              <a:defRPr sz="1200"/>
            </a:lvl5pPr>
          </a:lstStyle>
          <a:p>
            <a:pPr lvl="0"/>
            <a:r>
              <a:rPr lang="en-US" dirty="0"/>
              <a:t>Click to add content</a:t>
            </a:r>
          </a:p>
        </p:txBody>
      </p:sp>
      <p:sp>
        <p:nvSpPr>
          <p:cNvPr id="10" name="Slide Number Placeholder 5">
            <a:extLst>
              <a:ext uri="{FF2B5EF4-FFF2-40B4-BE49-F238E27FC236}">
                <a16:creationId xmlns:a16="http://schemas.microsoft.com/office/drawing/2014/main" id="{CD457E9F-B60E-4441-973F-8145897D0923}"/>
              </a:ext>
            </a:extLst>
          </p:cNvPr>
          <p:cNvSpPr>
            <a:spLocks noGrp="1"/>
          </p:cNvSpPr>
          <p:nvPr>
            <p:ph type="sldNum" sz="quarter" idx="15"/>
          </p:nvPr>
        </p:nvSpPr>
        <p:spPr/>
        <p:txBody>
          <a:bodyPr/>
          <a:lstStyle>
            <a:lvl1pPr>
              <a:defRPr/>
            </a:lvl1pPr>
          </a:lstStyle>
          <a:p>
            <a:pPr marL="0" marR="0" lvl="0" indent="0" algn="r" defTabSz="685800" rtl="0" eaLnBrk="1" fontAlgn="auto" latinLnBrk="0" hangingPunct="1">
              <a:lnSpc>
                <a:spcPct val="100000"/>
              </a:lnSpc>
              <a:spcBef>
                <a:spcPts val="0"/>
              </a:spcBef>
              <a:spcAft>
                <a:spcPts val="0"/>
              </a:spcAft>
              <a:buClrTx/>
              <a:buSzTx/>
              <a:buFont typeface="Arial"/>
              <a:buNone/>
              <a:tabLst/>
              <a:defRPr/>
            </a:pPr>
            <a:fld id="{E8901B88-A952-2044-9F37-BB636F0880BE}" type="slidenum">
              <a:rPr kumimoji="0" lang="en-US" sz="750" b="0" i="0" u="none" strike="noStrike" kern="1200" cap="none" spc="0" normalizeH="0" baseline="0" noProof="0" smtClean="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sym typeface="Arial"/>
              </a:rPr>
              <a:pPr marL="0" marR="0" lvl="0" indent="0" algn="r" defTabSz="685800" rtl="0" eaLnBrk="1" fontAlgn="auto" latinLnBrk="0" hangingPunct="1">
                <a:lnSpc>
                  <a:spcPct val="100000"/>
                </a:lnSpc>
                <a:spcBef>
                  <a:spcPts val="0"/>
                </a:spcBef>
                <a:spcAft>
                  <a:spcPts val="0"/>
                </a:spcAft>
                <a:buClrTx/>
                <a:buSzTx/>
                <a:buFont typeface="Arial"/>
                <a:buNone/>
                <a:tabLst/>
                <a:defRPr/>
              </a:pPr>
              <a:t>‹#›</a:t>
            </a:fld>
            <a:endParaRPr kumimoji="0" lang="en-US" sz="750" b="0" i="0" u="none" strike="noStrike" kern="1200" cap="none" spc="0" normalizeH="0" baseline="0" noProof="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sym typeface="Arial"/>
            </a:endParaRPr>
          </a:p>
        </p:txBody>
      </p:sp>
      <p:cxnSp>
        <p:nvCxnSpPr>
          <p:cNvPr id="16" name="Straight Connector 15">
            <a:extLst>
              <a:ext uri="{FF2B5EF4-FFF2-40B4-BE49-F238E27FC236}">
                <a16:creationId xmlns:a16="http://schemas.microsoft.com/office/drawing/2014/main" id="{40FC61BE-60FD-9F4B-89C7-4C1733B8C598}"/>
              </a:ext>
              <a:ext uri="{C183D7F6-B498-43B3-948B-1728B52AA6E4}">
                <adec:decorative xmlns:adec="http://schemas.microsoft.com/office/drawing/2017/decorative" val="1"/>
              </a:ext>
            </a:extLst>
          </p:cNvPr>
          <p:cNvCxnSpPr/>
          <p:nvPr userDrawn="1"/>
        </p:nvCxnSpPr>
        <p:spPr>
          <a:xfrm>
            <a:off x="11686759" y="1601603"/>
            <a:ext cx="0" cy="4699322"/>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208154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AB65259-F1A0-2A4F-B433-2D30793D5186}"/>
              </a:ext>
              <a:ext uri="{C183D7F6-B498-43B3-948B-1728B52AA6E4}">
                <adec:decorative xmlns:adec="http://schemas.microsoft.com/office/drawing/2017/decorative" val="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4314" y="5497513"/>
            <a:ext cx="1547812" cy="1223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a:extLst>
              <a:ext uri="{FF2B5EF4-FFF2-40B4-BE49-F238E27FC236}">
                <a16:creationId xmlns:a16="http://schemas.microsoft.com/office/drawing/2014/main" id="{C7410849-7EC9-46FE-8DED-8D2C5CC835FB}"/>
              </a:ext>
            </a:extLst>
          </p:cNvPr>
          <p:cNvPicPr>
            <a:picLocks noChangeAspect="1"/>
          </p:cNvPicPr>
          <p:nvPr userDrawn="1"/>
        </p:nvPicPr>
        <p:blipFill>
          <a:blip r:embed="rId3"/>
          <a:stretch>
            <a:fillRect/>
          </a:stretch>
        </p:blipFill>
        <p:spPr>
          <a:xfrm>
            <a:off x="1968122" y="0"/>
            <a:ext cx="10223879" cy="6858000"/>
          </a:xfrm>
          <a:prstGeom prst="rect">
            <a:avLst/>
          </a:prstGeom>
        </p:spPr>
      </p:pic>
      <p:sp>
        <p:nvSpPr>
          <p:cNvPr id="2" name="Title 1"/>
          <p:cNvSpPr>
            <a:spLocks noGrp="1"/>
          </p:cNvSpPr>
          <p:nvPr>
            <p:ph type="title"/>
          </p:nvPr>
        </p:nvSpPr>
        <p:spPr>
          <a:xfrm>
            <a:off x="1017920" y="586288"/>
            <a:ext cx="4182351" cy="2369187"/>
          </a:xfrm>
          <a:prstGeom prst="rect">
            <a:avLst/>
          </a:prstGeom>
          <a:solidFill>
            <a:schemeClr val="bg1"/>
          </a:solidFill>
        </p:spPr>
        <p:txBody>
          <a:bodyPr lIns="273600" tIns="180000"/>
          <a:lstStyle>
            <a:lvl1pPr>
              <a:defRPr>
                <a:latin typeface="Arial" panose="020B0604020202020204" pitchFamily="34" charset="0"/>
                <a:cs typeface="Arial" panose="020B0604020202020204" pitchFamily="34" charset="0"/>
              </a:defRPr>
            </a:lvl1pPr>
          </a:lstStyle>
          <a:p>
            <a:r>
              <a:rPr lang="en-US" dirty="0"/>
              <a:t>Click to edit Master title style</a:t>
            </a:r>
          </a:p>
        </p:txBody>
      </p:sp>
      <p:cxnSp>
        <p:nvCxnSpPr>
          <p:cNvPr id="8" name="Straight Connector 7">
            <a:extLst>
              <a:ext uri="{FF2B5EF4-FFF2-40B4-BE49-F238E27FC236}">
                <a16:creationId xmlns:a16="http://schemas.microsoft.com/office/drawing/2014/main" id="{965932B0-A39E-F54F-8DD4-F827A2104A80}"/>
              </a:ext>
              <a:ext uri="{C183D7F6-B498-43B3-948B-1728B52AA6E4}">
                <adec:decorative xmlns:adec="http://schemas.microsoft.com/office/drawing/2017/decorative" val="1"/>
              </a:ext>
            </a:extLst>
          </p:cNvPr>
          <p:cNvCxnSpPr>
            <a:cxnSpLocks/>
          </p:cNvCxnSpPr>
          <p:nvPr/>
        </p:nvCxnSpPr>
        <p:spPr>
          <a:xfrm>
            <a:off x="987552" y="566928"/>
            <a:ext cx="0" cy="3676650"/>
          </a:xfrm>
          <a:prstGeom prst="line">
            <a:avLst/>
          </a:prstGeom>
          <a:ln w="63500">
            <a:solidFill>
              <a:srgbClr val="FFBA1C"/>
            </a:solidFill>
          </a:ln>
        </p:spPr>
        <p:style>
          <a:lnRef idx="1">
            <a:schemeClr val="accent1"/>
          </a:lnRef>
          <a:fillRef idx="0">
            <a:schemeClr val="accent1"/>
          </a:fillRef>
          <a:effectRef idx="0">
            <a:schemeClr val="accent1"/>
          </a:effectRef>
          <a:fontRef idx="minor">
            <a:schemeClr val="tx1"/>
          </a:fontRef>
        </p:style>
      </p:cxnSp>
      <p:sp>
        <p:nvSpPr>
          <p:cNvPr id="16" name="Subtitle 2"/>
          <p:cNvSpPr>
            <a:spLocks noGrp="1"/>
          </p:cNvSpPr>
          <p:nvPr>
            <p:ph type="subTitle" idx="1"/>
          </p:nvPr>
        </p:nvSpPr>
        <p:spPr>
          <a:xfrm>
            <a:off x="1017951" y="2955475"/>
            <a:ext cx="4180855" cy="1253935"/>
          </a:xfrm>
          <a:prstGeom prst="rect">
            <a:avLst/>
          </a:prstGeom>
          <a:solidFill>
            <a:schemeClr val="bg1"/>
          </a:solidFill>
        </p:spPr>
        <p:txBody>
          <a:bodyPr lIns="273600"/>
          <a:lstStyle>
            <a:lvl1pPr marL="0" indent="0" algn="l">
              <a:buNone/>
              <a:defRPr sz="1350">
                <a:latin typeface="Arial" panose="020B0604020202020204" pitchFamily="34" charset="0"/>
                <a:cs typeface="Arial" panose="020B0604020202020204" pitchFamily="34" charset="0"/>
              </a:defRPr>
            </a:lvl1pPr>
            <a:lvl2pPr marL="257175" indent="0" algn="ctr">
              <a:buNone/>
              <a:defRPr sz="1125"/>
            </a:lvl2pPr>
            <a:lvl3pPr marL="514350" indent="0" algn="ctr">
              <a:buNone/>
              <a:defRPr sz="1013"/>
            </a:lvl3pPr>
            <a:lvl4pPr marL="771525" indent="0" algn="ctr">
              <a:buNone/>
              <a:defRPr sz="900"/>
            </a:lvl4pPr>
            <a:lvl5pPr marL="1028700" indent="0" algn="ctr">
              <a:buNone/>
              <a:defRPr sz="900"/>
            </a:lvl5pPr>
            <a:lvl6pPr marL="1285875" indent="0" algn="ctr">
              <a:buNone/>
              <a:defRPr sz="900"/>
            </a:lvl6pPr>
            <a:lvl7pPr marL="1543050" indent="0" algn="ctr">
              <a:buNone/>
              <a:defRPr sz="900"/>
            </a:lvl7pPr>
            <a:lvl8pPr marL="1800225" indent="0" algn="ctr">
              <a:buNone/>
              <a:defRPr sz="900"/>
            </a:lvl8pPr>
            <a:lvl9pPr marL="2057400" indent="0" algn="ctr">
              <a:buNone/>
              <a:defRPr sz="900"/>
            </a:lvl9pPr>
          </a:lstStyle>
          <a:p>
            <a:r>
              <a:rPr lang="en-US" dirty="0"/>
              <a:t>Click to edit Master subtitle style</a:t>
            </a:r>
          </a:p>
        </p:txBody>
      </p:sp>
      <p:sp>
        <p:nvSpPr>
          <p:cNvPr id="9" name="Slide Number Placeholder 5">
            <a:extLst>
              <a:ext uri="{FF2B5EF4-FFF2-40B4-BE49-F238E27FC236}">
                <a16:creationId xmlns:a16="http://schemas.microsoft.com/office/drawing/2014/main" id="{3624DE9C-5609-3C40-8934-CCB095F5310D}"/>
              </a:ext>
            </a:extLst>
          </p:cNvPr>
          <p:cNvSpPr>
            <a:spLocks noGrp="1"/>
          </p:cNvSpPr>
          <p:nvPr>
            <p:ph type="sldNum" sz="quarter" idx="10"/>
          </p:nvPr>
        </p:nvSpPr>
        <p:spPr>
          <a:xfrm>
            <a:off x="9275763" y="6488115"/>
            <a:ext cx="2743200" cy="365125"/>
          </a:xfrm>
        </p:spPr>
        <p:txBody>
          <a:bodyPr/>
          <a:lstStyle>
            <a:lvl1pPr>
              <a:defRPr>
                <a:solidFill>
                  <a:schemeClr val="bg1"/>
                </a:solidFill>
              </a:defRPr>
            </a:lvl1pPr>
          </a:lstStyle>
          <a:p>
            <a:pPr marL="0" marR="0" lvl="0" indent="0" algn="r" defTabSz="685800" rtl="0" eaLnBrk="1" fontAlgn="auto" latinLnBrk="0" hangingPunct="1">
              <a:lnSpc>
                <a:spcPct val="100000"/>
              </a:lnSpc>
              <a:spcBef>
                <a:spcPts val="0"/>
              </a:spcBef>
              <a:spcAft>
                <a:spcPts val="0"/>
              </a:spcAft>
              <a:buClrTx/>
              <a:buSzTx/>
              <a:buFont typeface="Arial"/>
              <a:buNone/>
              <a:tabLst/>
              <a:defRPr/>
            </a:pPr>
            <a:fld id="{3A223C01-11D7-E049-8252-D38AEC7B21E1}" type="slidenum">
              <a:rPr kumimoji="0" lang="en-US" sz="750" b="0" i="0" u="none" strike="noStrike" kern="1200" cap="none" spc="0" normalizeH="0" baseline="0" noProof="0" smtClean="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sym typeface="Arial"/>
              </a:rPr>
              <a:pPr marL="0" marR="0" lvl="0" indent="0" algn="r" defTabSz="685800" rtl="0" eaLnBrk="1" fontAlgn="auto" latinLnBrk="0" hangingPunct="1">
                <a:lnSpc>
                  <a:spcPct val="100000"/>
                </a:lnSpc>
                <a:spcBef>
                  <a:spcPts val="0"/>
                </a:spcBef>
                <a:spcAft>
                  <a:spcPts val="0"/>
                </a:spcAft>
                <a:buClrTx/>
                <a:buSzTx/>
                <a:buFont typeface="Arial"/>
                <a:buNone/>
                <a:tabLst/>
                <a:defRPr/>
              </a:pPr>
              <a:t>‹#›</a:t>
            </a:fld>
            <a:endParaRPr kumimoji="0" lang="en-US" sz="750" b="0" i="0" u="none" strike="noStrike" kern="1200" cap="none" spc="0" normalizeH="0" baseline="0" noProof="0" dirty="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sym typeface="Arial"/>
            </a:endParaRPr>
          </a:p>
        </p:txBody>
      </p:sp>
    </p:spTree>
    <p:extLst>
      <p:ext uri="{BB962C8B-B14F-4D97-AF65-F5344CB8AC3E}">
        <p14:creationId xmlns:p14="http://schemas.microsoft.com/office/powerpoint/2010/main" val="307318196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Divider 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F922B5C-BA05-9E4D-8439-B23F209A3742}"/>
              </a:ext>
            </a:extLst>
          </p:cNvPr>
          <p:cNvSpPr/>
          <p:nvPr/>
        </p:nvSpPr>
        <p:spPr>
          <a:xfrm>
            <a:off x="2028826" y="0"/>
            <a:ext cx="10163175"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Calibri" panose="020F0502020204030204"/>
              <a:ea typeface="+mn-ea"/>
              <a:cs typeface="+mn-cs"/>
              <a:sym typeface="Arial"/>
            </a:endParaRPr>
          </a:p>
        </p:txBody>
      </p:sp>
      <p:cxnSp>
        <p:nvCxnSpPr>
          <p:cNvPr id="5" name="Straight Connector 4">
            <a:extLst>
              <a:ext uri="{FF2B5EF4-FFF2-40B4-BE49-F238E27FC236}">
                <a16:creationId xmlns:a16="http://schemas.microsoft.com/office/drawing/2014/main" id="{FC347114-1E37-9846-A432-8906A41702B0}"/>
              </a:ext>
            </a:extLst>
          </p:cNvPr>
          <p:cNvCxnSpPr>
            <a:cxnSpLocks/>
          </p:cNvCxnSpPr>
          <p:nvPr/>
        </p:nvCxnSpPr>
        <p:spPr>
          <a:xfrm flipV="1">
            <a:off x="992188" y="1706563"/>
            <a:ext cx="0" cy="2887662"/>
          </a:xfrm>
          <a:prstGeom prst="line">
            <a:avLst/>
          </a:prstGeom>
          <a:ln w="63500">
            <a:solidFill>
              <a:srgbClr val="FFBA1C"/>
            </a:solidFill>
          </a:ln>
        </p:spPr>
        <p:style>
          <a:lnRef idx="1">
            <a:schemeClr val="accent1"/>
          </a:lnRef>
          <a:fillRef idx="0">
            <a:schemeClr val="accent1"/>
          </a:fillRef>
          <a:effectRef idx="0">
            <a:schemeClr val="accent1"/>
          </a:effectRef>
          <a:fontRef idx="minor">
            <a:schemeClr val="tx1"/>
          </a:fontRef>
        </p:style>
      </p:cxnSp>
      <p:sp>
        <p:nvSpPr>
          <p:cNvPr id="6" name="Slide Number Placeholder 5">
            <a:extLst>
              <a:ext uri="{FF2B5EF4-FFF2-40B4-BE49-F238E27FC236}">
                <a16:creationId xmlns:a16="http://schemas.microsoft.com/office/drawing/2014/main" id="{D630512D-8768-8140-AE61-8D3F982A0577}"/>
              </a:ext>
            </a:extLst>
          </p:cNvPr>
          <p:cNvSpPr>
            <a:spLocks noGrp="1"/>
          </p:cNvSpPr>
          <p:nvPr>
            <p:ph type="sldNum" sz="quarter" idx="10"/>
          </p:nvPr>
        </p:nvSpPr>
        <p:spPr/>
        <p:txBody>
          <a:bodyPr/>
          <a:lstStyle>
            <a:lvl1pPr>
              <a:defRPr/>
            </a:lvl1pPr>
          </a:lstStyle>
          <a:p>
            <a:pPr marL="0" marR="0" lvl="0" indent="0" algn="r" defTabSz="685800" rtl="0" eaLnBrk="1" fontAlgn="auto" latinLnBrk="0" hangingPunct="1">
              <a:lnSpc>
                <a:spcPct val="100000"/>
              </a:lnSpc>
              <a:spcBef>
                <a:spcPts val="0"/>
              </a:spcBef>
              <a:spcAft>
                <a:spcPts val="0"/>
              </a:spcAft>
              <a:buClrTx/>
              <a:buSzTx/>
              <a:buFont typeface="Arial"/>
              <a:buNone/>
              <a:tabLst/>
              <a:defRPr/>
            </a:pPr>
            <a:fld id="{C7D9D03B-B0CE-F149-B9E8-CD52DE1054E7}" type="slidenum">
              <a:rPr kumimoji="0" lang="en-US" sz="750" b="0" i="0" u="none" strike="noStrike" kern="1200" cap="none" spc="0" normalizeH="0" baseline="0" noProof="0" smtClean="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sym typeface="Arial"/>
              </a:rPr>
              <a:pPr marL="0" marR="0" lvl="0" indent="0" algn="r" defTabSz="685800" rtl="0" eaLnBrk="1" fontAlgn="auto" latinLnBrk="0" hangingPunct="1">
                <a:lnSpc>
                  <a:spcPct val="100000"/>
                </a:lnSpc>
                <a:spcBef>
                  <a:spcPts val="0"/>
                </a:spcBef>
                <a:spcAft>
                  <a:spcPts val="0"/>
                </a:spcAft>
                <a:buClrTx/>
                <a:buSzTx/>
                <a:buFont typeface="Arial"/>
                <a:buNone/>
                <a:tabLst/>
                <a:defRPr/>
              </a:pPr>
              <a:t>‹#›</a:t>
            </a:fld>
            <a:endParaRPr kumimoji="0" lang="en-US" sz="750" b="0" i="0" u="none" strike="noStrike" kern="1200" cap="none" spc="0" normalizeH="0" baseline="0" noProof="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sym typeface="Arial"/>
            </a:endParaRPr>
          </a:p>
        </p:txBody>
      </p:sp>
      <p:sp>
        <p:nvSpPr>
          <p:cNvPr id="2" name="Rectangle 1">
            <a:extLst>
              <a:ext uri="{FF2B5EF4-FFF2-40B4-BE49-F238E27FC236}">
                <a16:creationId xmlns:a16="http://schemas.microsoft.com/office/drawing/2014/main" id="{898DE12B-F318-0044-A300-BB4D3DE09E68}"/>
              </a:ext>
            </a:extLst>
          </p:cNvPr>
          <p:cNvSpPr/>
          <p:nvPr userDrawn="1"/>
        </p:nvSpPr>
        <p:spPr>
          <a:xfrm>
            <a:off x="1035170" y="1701800"/>
            <a:ext cx="6858759" cy="28876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0" fontAlgn="base" latinLnBrk="0" hangingPunct="0">
              <a:lnSpc>
                <a:spcPct val="100000"/>
              </a:lnSpc>
              <a:spcBef>
                <a:spcPct val="0"/>
              </a:spcBef>
              <a:spcAft>
                <a:spcPct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Calibri" panose="020F0502020204030204"/>
              <a:ea typeface="+mn-ea"/>
              <a:cs typeface="+mn-cs"/>
              <a:sym typeface="Arial"/>
            </a:endParaRPr>
          </a:p>
        </p:txBody>
      </p:sp>
      <p:sp>
        <p:nvSpPr>
          <p:cNvPr id="9" name="Title 1">
            <a:extLst>
              <a:ext uri="{FF2B5EF4-FFF2-40B4-BE49-F238E27FC236}">
                <a16:creationId xmlns:a16="http://schemas.microsoft.com/office/drawing/2014/main" id="{D8E748F9-4DD9-C84B-BA2C-5BA2008DB998}"/>
              </a:ext>
            </a:extLst>
          </p:cNvPr>
          <p:cNvSpPr>
            <a:spLocks noGrp="1"/>
          </p:cNvSpPr>
          <p:nvPr>
            <p:ph type="title" hasCustomPrompt="1"/>
          </p:nvPr>
        </p:nvSpPr>
        <p:spPr>
          <a:xfrm>
            <a:off x="1035171" y="1701800"/>
            <a:ext cx="6901736" cy="2887662"/>
          </a:xfrm>
          <a:prstGeom prst="rect">
            <a:avLst/>
          </a:prstGeom>
          <a:solidFill>
            <a:schemeClr val="bg1"/>
          </a:solidFill>
        </p:spPr>
        <p:txBody>
          <a:bodyPr lIns="273600" tIns="180000" rIns="182880" bIns="46800" anchor="ctr" anchorCtr="0">
            <a:normAutofit/>
          </a:bodyPr>
          <a:lstStyle>
            <a:lvl1pPr>
              <a:defRPr sz="4050">
                <a:latin typeface="Arial" panose="020B0604020202020204" pitchFamily="34" charset="0"/>
                <a:cs typeface="Arial" panose="020B0604020202020204" pitchFamily="34" charset="0"/>
              </a:defRPr>
            </a:lvl1pPr>
          </a:lstStyle>
          <a:p>
            <a:r>
              <a:rPr lang="en-US" dirty="0"/>
              <a:t>Click to edit Divider title style</a:t>
            </a:r>
          </a:p>
        </p:txBody>
      </p:sp>
    </p:spTree>
    <p:extLst>
      <p:ext uri="{BB962C8B-B14F-4D97-AF65-F5344CB8AC3E}">
        <p14:creationId xmlns:p14="http://schemas.microsoft.com/office/powerpoint/2010/main" val="239175141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losing Slide">
    <p:spTree>
      <p:nvGrpSpPr>
        <p:cNvPr id="1" name=""/>
        <p:cNvGrpSpPr/>
        <p:nvPr/>
      </p:nvGrpSpPr>
      <p:grpSpPr>
        <a:xfrm>
          <a:off x="0" y="0"/>
          <a:ext cx="0" cy="0"/>
          <a:chOff x="0" y="0"/>
          <a:chExt cx="0" cy="0"/>
        </a:xfrm>
      </p:grpSpPr>
      <p:pic>
        <p:nvPicPr>
          <p:cNvPr id="3" name="Picture 3" descr="Pearson Logo&#10;&#10;Description automatically generated with medium confidence">
            <a:extLst>
              <a:ext uri="{FF2B5EF4-FFF2-40B4-BE49-F238E27FC236}">
                <a16:creationId xmlns:a16="http://schemas.microsoft.com/office/drawing/2014/main" id="{08A350FE-0EC2-E14A-9D3E-CB51507DCC5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84613" y="1432628"/>
            <a:ext cx="4387851" cy="346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3DF612D3-C737-F54B-B339-E0F7609EDD5A}"/>
              </a:ext>
            </a:extLst>
          </p:cNvPr>
          <p:cNvSpPr txBox="1"/>
          <p:nvPr userDrawn="1"/>
        </p:nvSpPr>
        <p:spPr>
          <a:xfrm>
            <a:off x="5464886" y="2122079"/>
            <a:ext cx="1183341" cy="161583"/>
          </a:xfrm>
          <a:prstGeom prst="rect">
            <a:avLst/>
          </a:prstGeom>
          <a:noFill/>
        </p:spPr>
        <p:txBody>
          <a:bodyPr wrap="square" rtlCol="0">
            <a:spAutoFit/>
          </a:bodyPr>
          <a:lstStyle/>
          <a:p>
            <a:pPr marL="0" marR="0" lvl="0" indent="0" algn="ctr" defTabSz="685800" rtl="0" eaLnBrk="0" fontAlgn="base" latinLnBrk="0" hangingPunct="0">
              <a:lnSpc>
                <a:spcPct val="100000"/>
              </a:lnSpc>
              <a:spcBef>
                <a:spcPct val="0"/>
              </a:spcBef>
              <a:spcAft>
                <a:spcPct val="0"/>
              </a:spcAft>
              <a:buClrTx/>
              <a:buSzTx/>
              <a:buFontTx/>
              <a:buNone/>
              <a:tabLst/>
              <a:defRPr/>
            </a:pPr>
            <a:r>
              <a:rPr kumimoji="0" lang="en-US" sz="450" b="0" i="0" u="none" strike="noStrike" kern="1200" cap="none" spc="0" normalizeH="0" baseline="0" noProof="0" dirty="0">
                <a:ln>
                  <a:noFill/>
                </a:ln>
                <a:solidFill>
                  <a:srgbClr val="007FA3"/>
                </a:solidFill>
                <a:effectLst/>
                <a:uLnTx/>
                <a:uFillTx/>
                <a:latin typeface="Open Sans Light" panose="020B0306030504020204" pitchFamily="34" charset="0"/>
                <a:ea typeface="Open Sans Light" panose="020B0306030504020204" pitchFamily="34" charset="0"/>
                <a:cs typeface="Open Sans Light" panose="020B0306030504020204" pitchFamily="34" charset="0"/>
                <a:sym typeface="Arial"/>
              </a:rPr>
              <a:t>End of presentation</a:t>
            </a:r>
          </a:p>
        </p:txBody>
      </p:sp>
      <p:sp>
        <p:nvSpPr>
          <p:cNvPr id="4" name="Slide Number Placeholder 5">
            <a:extLst>
              <a:ext uri="{FF2B5EF4-FFF2-40B4-BE49-F238E27FC236}">
                <a16:creationId xmlns:a16="http://schemas.microsoft.com/office/drawing/2014/main" id="{290F0966-B511-B84F-9F28-A57A718120A8}"/>
              </a:ext>
            </a:extLst>
          </p:cNvPr>
          <p:cNvSpPr>
            <a:spLocks noGrp="1"/>
          </p:cNvSpPr>
          <p:nvPr>
            <p:ph type="sldNum" sz="quarter" idx="10"/>
          </p:nvPr>
        </p:nvSpPr>
        <p:spPr/>
        <p:txBody>
          <a:bodyPr/>
          <a:lstStyle>
            <a:lvl1pPr>
              <a:defRPr/>
            </a:lvl1pPr>
          </a:lstStyle>
          <a:p>
            <a:pPr marL="0" marR="0" lvl="0" indent="0" algn="r" defTabSz="685800" rtl="0" eaLnBrk="1" fontAlgn="auto" latinLnBrk="0" hangingPunct="1">
              <a:lnSpc>
                <a:spcPct val="100000"/>
              </a:lnSpc>
              <a:spcBef>
                <a:spcPts val="0"/>
              </a:spcBef>
              <a:spcAft>
                <a:spcPts val="0"/>
              </a:spcAft>
              <a:buClrTx/>
              <a:buSzTx/>
              <a:buFont typeface="Arial"/>
              <a:buNone/>
              <a:tabLst/>
              <a:defRPr/>
            </a:pPr>
            <a:fld id="{CE280C5F-12B6-0A4C-9B93-F09F5C5E9F87}" type="slidenum">
              <a:rPr kumimoji="0" lang="en-US" sz="750" b="0" i="0" u="none" strike="noStrike" kern="1200" cap="none" spc="0" normalizeH="0" baseline="0" noProof="0" smtClean="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sym typeface="Arial"/>
              </a:rPr>
              <a:pPr marL="0" marR="0" lvl="0" indent="0" algn="r" defTabSz="685800" rtl="0" eaLnBrk="1" fontAlgn="auto" latinLnBrk="0" hangingPunct="1">
                <a:lnSpc>
                  <a:spcPct val="100000"/>
                </a:lnSpc>
                <a:spcBef>
                  <a:spcPts val="0"/>
                </a:spcBef>
                <a:spcAft>
                  <a:spcPts val="0"/>
                </a:spcAft>
                <a:buClrTx/>
                <a:buSzTx/>
                <a:buFont typeface="Arial"/>
                <a:buNone/>
                <a:tabLst/>
                <a:defRPr/>
              </a:pPr>
              <a:t>‹#›</a:t>
            </a:fld>
            <a:endParaRPr kumimoji="0" lang="en-US" sz="750" b="0" i="0" u="none" strike="noStrike" kern="1200" cap="none" spc="0" normalizeH="0" baseline="0" noProof="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sym typeface="Arial"/>
            </a:endParaRPr>
          </a:p>
        </p:txBody>
      </p:sp>
    </p:spTree>
    <p:extLst>
      <p:ext uri="{BB962C8B-B14F-4D97-AF65-F5344CB8AC3E}">
        <p14:creationId xmlns:p14="http://schemas.microsoft.com/office/powerpoint/2010/main" val="12106337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108760E-2A64-6C42-8F96-E7682515D21A}"/>
              </a:ext>
              <a:ext uri="{C183D7F6-B498-43B3-948B-1728B52AA6E4}">
                <adec:decorative xmlns:adec="http://schemas.microsoft.com/office/drawing/2017/decorative" val="1"/>
              </a:ext>
            </a:extLst>
          </p:cNvPr>
          <p:cNvPicPr>
            <a:picLocks noChangeAspect="1"/>
          </p:cNvPicPr>
          <p:nvPr userDrawn="1"/>
        </p:nvPicPr>
        <p:blipFill rotWithShape="1">
          <a:blip r:embed="rId2"/>
          <a:srcRect/>
          <a:stretch/>
        </p:blipFill>
        <p:spPr>
          <a:xfrm>
            <a:off x="1905000" y="0"/>
            <a:ext cx="10287000" cy="6858000"/>
          </a:xfrm>
          <a:prstGeom prst="rect">
            <a:avLst/>
          </a:prstGeom>
        </p:spPr>
      </p:pic>
      <p:pic>
        <p:nvPicPr>
          <p:cNvPr id="7" name="Picture 6">
            <a:extLst>
              <a:ext uri="{FF2B5EF4-FFF2-40B4-BE49-F238E27FC236}">
                <a16:creationId xmlns:a16="http://schemas.microsoft.com/office/drawing/2014/main" id="{3AB65259-F1A0-2A4F-B433-2D30793D5186}"/>
              </a:ext>
              <a:ext uri="{C183D7F6-B498-43B3-948B-1728B52AA6E4}">
                <adec:decorative xmlns:adec="http://schemas.microsoft.com/office/drawing/2017/decorative" val="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4314" y="5497513"/>
            <a:ext cx="1547812" cy="1223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8" name="Straight Connector 7">
            <a:extLst>
              <a:ext uri="{FF2B5EF4-FFF2-40B4-BE49-F238E27FC236}">
                <a16:creationId xmlns:a16="http://schemas.microsoft.com/office/drawing/2014/main" id="{965932B0-A39E-F54F-8DD4-F827A2104A80}"/>
              </a:ext>
              <a:ext uri="{C183D7F6-B498-43B3-948B-1728B52AA6E4}">
                <adec:decorative xmlns:adec="http://schemas.microsoft.com/office/drawing/2017/decorative" val="1"/>
              </a:ext>
            </a:extLst>
          </p:cNvPr>
          <p:cNvCxnSpPr>
            <a:cxnSpLocks/>
          </p:cNvCxnSpPr>
          <p:nvPr/>
        </p:nvCxnSpPr>
        <p:spPr>
          <a:xfrm>
            <a:off x="989013" y="565150"/>
            <a:ext cx="0" cy="3676650"/>
          </a:xfrm>
          <a:prstGeom prst="line">
            <a:avLst/>
          </a:prstGeom>
          <a:ln w="63500">
            <a:solidFill>
              <a:srgbClr val="FFBA1C"/>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1026270" y="577852"/>
            <a:ext cx="4180852" cy="2377623"/>
          </a:xfrm>
          <a:prstGeom prst="rect">
            <a:avLst/>
          </a:prstGeom>
          <a:solidFill>
            <a:schemeClr val="bg1"/>
          </a:solidFill>
        </p:spPr>
        <p:txBody>
          <a:bodyPr lIns="273600" tIns="180000" bIns="46800"/>
          <a:lstStyle>
            <a:lvl1pPr>
              <a:defRPr>
                <a:latin typeface="Arial" panose="020B0604020202020204" pitchFamily="34" charset="0"/>
                <a:cs typeface="Arial" panose="020B0604020202020204" pitchFamily="34" charset="0"/>
              </a:defRPr>
            </a:lvl1pPr>
          </a:lstStyle>
          <a:p>
            <a:r>
              <a:rPr lang="en-US" dirty="0"/>
              <a:t>Click to edit Master title style</a:t>
            </a:r>
          </a:p>
        </p:txBody>
      </p:sp>
      <p:sp>
        <p:nvSpPr>
          <p:cNvPr id="16" name="Subtitle 2"/>
          <p:cNvSpPr>
            <a:spLocks noGrp="1"/>
          </p:cNvSpPr>
          <p:nvPr>
            <p:ph type="subTitle" idx="1"/>
          </p:nvPr>
        </p:nvSpPr>
        <p:spPr>
          <a:xfrm>
            <a:off x="1026269" y="2955475"/>
            <a:ext cx="4180853" cy="1246547"/>
          </a:xfrm>
          <a:prstGeom prst="rect">
            <a:avLst/>
          </a:prstGeom>
          <a:solidFill>
            <a:schemeClr val="bg1"/>
          </a:solidFill>
        </p:spPr>
        <p:txBody>
          <a:bodyPr lIns="273600"/>
          <a:lstStyle>
            <a:lvl1pPr marL="0" indent="0" algn="l">
              <a:buNone/>
              <a:defRPr sz="1350">
                <a:latin typeface="Arial" panose="020B0604020202020204" pitchFamily="34" charset="0"/>
                <a:cs typeface="Arial" panose="020B0604020202020204" pitchFamily="34" charset="0"/>
              </a:defRPr>
            </a:lvl1pPr>
            <a:lvl2pPr marL="257175" indent="0" algn="ctr">
              <a:buNone/>
              <a:defRPr sz="1125"/>
            </a:lvl2pPr>
            <a:lvl3pPr marL="514350" indent="0" algn="ctr">
              <a:buNone/>
              <a:defRPr sz="1013"/>
            </a:lvl3pPr>
            <a:lvl4pPr marL="771525" indent="0" algn="ctr">
              <a:buNone/>
              <a:defRPr sz="900"/>
            </a:lvl4pPr>
            <a:lvl5pPr marL="1028700" indent="0" algn="ctr">
              <a:buNone/>
              <a:defRPr sz="900"/>
            </a:lvl5pPr>
            <a:lvl6pPr marL="1285875" indent="0" algn="ctr">
              <a:buNone/>
              <a:defRPr sz="900"/>
            </a:lvl6pPr>
            <a:lvl7pPr marL="1543050" indent="0" algn="ctr">
              <a:buNone/>
              <a:defRPr sz="900"/>
            </a:lvl7pPr>
            <a:lvl8pPr marL="1800225" indent="0" algn="ctr">
              <a:buNone/>
              <a:defRPr sz="900"/>
            </a:lvl8pPr>
            <a:lvl9pPr marL="2057400" indent="0" algn="ctr">
              <a:buNone/>
              <a:defRPr sz="900"/>
            </a:lvl9pPr>
          </a:lstStyle>
          <a:p>
            <a:r>
              <a:rPr lang="en-US" dirty="0"/>
              <a:t>Click to edit Master subtitle style</a:t>
            </a:r>
          </a:p>
        </p:txBody>
      </p:sp>
      <p:sp>
        <p:nvSpPr>
          <p:cNvPr id="9" name="Slide Number Placeholder 5">
            <a:extLst>
              <a:ext uri="{FF2B5EF4-FFF2-40B4-BE49-F238E27FC236}">
                <a16:creationId xmlns:a16="http://schemas.microsoft.com/office/drawing/2014/main" id="{3624DE9C-5609-3C40-8934-CCB095F5310D}"/>
              </a:ext>
            </a:extLst>
          </p:cNvPr>
          <p:cNvSpPr>
            <a:spLocks noGrp="1"/>
          </p:cNvSpPr>
          <p:nvPr>
            <p:ph type="sldNum" sz="quarter" idx="10"/>
          </p:nvPr>
        </p:nvSpPr>
        <p:spPr>
          <a:xfrm>
            <a:off x="9275763" y="6488115"/>
            <a:ext cx="2743200" cy="365125"/>
          </a:xfrm>
        </p:spPr>
        <p:txBody>
          <a:bodyPr/>
          <a:lstStyle>
            <a:lvl1pPr>
              <a:defRPr/>
            </a:lvl1pPr>
          </a:lstStyle>
          <a:p>
            <a:pPr marL="0" marR="0" lvl="0" indent="0" algn="r" defTabSz="685800" rtl="0" eaLnBrk="1" fontAlgn="auto" latinLnBrk="0" hangingPunct="1">
              <a:lnSpc>
                <a:spcPct val="100000"/>
              </a:lnSpc>
              <a:spcBef>
                <a:spcPts val="0"/>
              </a:spcBef>
              <a:spcAft>
                <a:spcPts val="0"/>
              </a:spcAft>
              <a:buClrTx/>
              <a:buSzTx/>
              <a:buFont typeface="Arial"/>
              <a:buNone/>
              <a:tabLst/>
              <a:defRPr/>
            </a:pPr>
            <a:fld id="{3A223C01-11D7-E049-8252-D38AEC7B21E1}" type="slidenum">
              <a:rPr kumimoji="0" lang="en-US" sz="750" b="0" i="0" u="none" strike="noStrike" kern="1200" cap="none" spc="0" normalizeH="0" baseline="0" noProof="0" smtClean="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sym typeface="Arial"/>
              </a:rPr>
              <a:pPr marL="0" marR="0" lvl="0" indent="0" algn="r" defTabSz="685800" rtl="0" eaLnBrk="1" fontAlgn="auto" latinLnBrk="0" hangingPunct="1">
                <a:lnSpc>
                  <a:spcPct val="100000"/>
                </a:lnSpc>
                <a:spcBef>
                  <a:spcPts val="0"/>
                </a:spcBef>
                <a:spcAft>
                  <a:spcPts val="0"/>
                </a:spcAft>
                <a:buClrTx/>
                <a:buSzTx/>
                <a:buFont typeface="Arial"/>
                <a:buNone/>
                <a:tabLst/>
                <a:defRPr/>
              </a:pPr>
              <a:t>‹#›</a:t>
            </a:fld>
            <a:endParaRPr kumimoji="0" lang="en-US" sz="750" b="0"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sym typeface="Arial"/>
            </a:endParaRPr>
          </a:p>
        </p:txBody>
      </p:sp>
    </p:spTree>
    <p:extLst>
      <p:ext uri="{BB962C8B-B14F-4D97-AF65-F5344CB8AC3E}">
        <p14:creationId xmlns:p14="http://schemas.microsoft.com/office/powerpoint/2010/main" val="2787801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NEW Title Slide 1.1">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E5570E7-1A1D-4113-8CB6-4C73458688FA}"/>
              </a:ext>
            </a:extLst>
          </p:cNvPr>
          <p:cNvSpPr>
            <a:spLocks noGrp="1"/>
          </p:cNvSpPr>
          <p:nvPr>
            <p:ph type="pic" sz="quarter" idx="11" hasCustomPrompt="1"/>
          </p:nvPr>
        </p:nvSpPr>
        <p:spPr>
          <a:xfrm>
            <a:off x="2273301" y="0"/>
            <a:ext cx="9918700" cy="6853238"/>
          </a:xfrm>
          <a:prstGeom prst="rect">
            <a:avLst/>
          </a:prstGeom>
          <a:solidFill>
            <a:srgbClr val="A3ACAC"/>
          </a:solidFill>
        </p:spPr>
        <p:txBody>
          <a:bodyPr anchor="ctr"/>
          <a:lstStyle>
            <a:lvl1pPr marL="0" indent="0" algn="ctr">
              <a:buNone/>
              <a:defRPr/>
            </a:lvl1pPr>
          </a:lstStyle>
          <a:p>
            <a:r>
              <a:rPr lang="en-US" dirty="0"/>
              <a:t>Click to insert picture </a:t>
            </a:r>
          </a:p>
        </p:txBody>
      </p:sp>
      <p:sp>
        <p:nvSpPr>
          <p:cNvPr id="2" name="Title 1"/>
          <p:cNvSpPr>
            <a:spLocks noGrp="1"/>
          </p:cNvSpPr>
          <p:nvPr>
            <p:ph type="title"/>
          </p:nvPr>
        </p:nvSpPr>
        <p:spPr>
          <a:xfrm>
            <a:off x="1021949" y="576943"/>
            <a:ext cx="4061216" cy="2389778"/>
          </a:xfrm>
          <a:prstGeom prst="rect">
            <a:avLst/>
          </a:prstGeom>
          <a:solidFill>
            <a:schemeClr val="bg1"/>
          </a:solidFill>
        </p:spPr>
        <p:txBody>
          <a:bodyPr lIns="273600" tIns="180000"/>
          <a:lstStyle>
            <a:lvl1pPr>
              <a:defRPr>
                <a:latin typeface="Arial" panose="020B0604020202020204" pitchFamily="34" charset="0"/>
                <a:cs typeface="Arial" panose="020B0604020202020204" pitchFamily="34" charset="0"/>
              </a:defRPr>
            </a:lvl1pPr>
          </a:lstStyle>
          <a:p>
            <a:r>
              <a:rPr lang="en-US" dirty="0"/>
              <a:t>Click to edit Master title style</a:t>
            </a:r>
          </a:p>
        </p:txBody>
      </p:sp>
      <p:sp>
        <p:nvSpPr>
          <p:cNvPr id="16" name="Subtitle 2"/>
          <p:cNvSpPr>
            <a:spLocks noGrp="1"/>
          </p:cNvSpPr>
          <p:nvPr>
            <p:ph type="subTitle" idx="1"/>
          </p:nvPr>
        </p:nvSpPr>
        <p:spPr>
          <a:xfrm>
            <a:off x="1021950" y="2966723"/>
            <a:ext cx="4058485" cy="1275079"/>
          </a:xfrm>
          <a:prstGeom prst="rect">
            <a:avLst/>
          </a:prstGeom>
          <a:solidFill>
            <a:schemeClr val="bg1"/>
          </a:solidFill>
        </p:spPr>
        <p:txBody>
          <a:bodyPr lIns="273600"/>
          <a:lstStyle>
            <a:lvl1pPr marL="0" indent="0" algn="l">
              <a:buNone/>
              <a:defRPr sz="1350">
                <a:latin typeface="Arial" panose="020B0604020202020204" pitchFamily="34" charset="0"/>
                <a:cs typeface="Arial" panose="020B0604020202020204" pitchFamily="34" charset="0"/>
              </a:defRPr>
            </a:lvl1pPr>
            <a:lvl2pPr marL="257175" indent="0" algn="ctr">
              <a:buNone/>
              <a:defRPr sz="1125"/>
            </a:lvl2pPr>
            <a:lvl3pPr marL="514350" indent="0" algn="ctr">
              <a:buNone/>
              <a:defRPr sz="1013"/>
            </a:lvl3pPr>
            <a:lvl4pPr marL="771525" indent="0" algn="ctr">
              <a:buNone/>
              <a:defRPr sz="900"/>
            </a:lvl4pPr>
            <a:lvl5pPr marL="1028700" indent="0" algn="ctr">
              <a:buNone/>
              <a:defRPr sz="900"/>
            </a:lvl5pPr>
            <a:lvl6pPr marL="1285875" indent="0" algn="ctr">
              <a:buNone/>
              <a:defRPr sz="900"/>
            </a:lvl6pPr>
            <a:lvl7pPr marL="1543050" indent="0" algn="ctr">
              <a:buNone/>
              <a:defRPr sz="900"/>
            </a:lvl7pPr>
            <a:lvl8pPr marL="1800225" indent="0" algn="ctr">
              <a:buNone/>
              <a:defRPr sz="900"/>
            </a:lvl8pPr>
            <a:lvl9pPr marL="2057400" indent="0" algn="ctr">
              <a:buNone/>
              <a:defRPr sz="900"/>
            </a:lvl9pPr>
          </a:lstStyle>
          <a:p>
            <a:r>
              <a:rPr lang="en-US" dirty="0"/>
              <a:t>Click to edit Master subtitle style</a:t>
            </a:r>
          </a:p>
        </p:txBody>
      </p:sp>
      <p:pic>
        <p:nvPicPr>
          <p:cNvPr id="7" name="Picture 6">
            <a:extLst>
              <a:ext uri="{FF2B5EF4-FFF2-40B4-BE49-F238E27FC236}">
                <a16:creationId xmlns:a16="http://schemas.microsoft.com/office/drawing/2014/main" id="{3AB65259-F1A0-2A4F-B433-2D30793D5186}"/>
              </a:ext>
              <a:ext uri="{C183D7F6-B498-43B3-948B-1728B52AA6E4}">
                <adec:decorative xmlns:adec="http://schemas.microsoft.com/office/drawing/2017/decorative" val="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4314" y="5497513"/>
            <a:ext cx="1547812" cy="1223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8" name="Straight Connector 7">
            <a:extLst>
              <a:ext uri="{FF2B5EF4-FFF2-40B4-BE49-F238E27FC236}">
                <a16:creationId xmlns:a16="http://schemas.microsoft.com/office/drawing/2014/main" id="{965932B0-A39E-F54F-8DD4-F827A2104A80}"/>
              </a:ext>
              <a:ext uri="{C183D7F6-B498-43B3-948B-1728B52AA6E4}">
                <adec:decorative xmlns:adec="http://schemas.microsoft.com/office/drawing/2017/decorative" val="1"/>
              </a:ext>
            </a:extLst>
          </p:cNvPr>
          <p:cNvCxnSpPr>
            <a:cxnSpLocks/>
          </p:cNvCxnSpPr>
          <p:nvPr/>
        </p:nvCxnSpPr>
        <p:spPr>
          <a:xfrm>
            <a:off x="989013" y="565150"/>
            <a:ext cx="0" cy="3676650"/>
          </a:xfrm>
          <a:prstGeom prst="line">
            <a:avLst/>
          </a:prstGeom>
          <a:ln w="63500">
            <a:solidFill>
              <a:srgbClr val="FFBA1C"/>
            </a:solidFill>
          </a:ln>
        </p:spPr>
        <p:style>
          <a:lnRef idx="1">
            <a:schemeClr val="accent1"/>
          </a:lnRef>
          <a:fillRef idx="0">
            <a:schemeClr val="accent1"/>
          </a:fillRef>
          <a:effectRef idx="0">
            <a:schemeClr val="accent1"/>
          </a:effectRef>
          <a:fontRef idx="minor">
            <a:schemeClr val="tx1"/>
          </a:fontRef>
        </p:style>
      </p:cxnSp>
      <p:sp>
        <p:nvSpPr>
          <p:cNvPr id="9" name="Slide Number Placeholder 5">
            <a:extLst>
              <a:ext uri="{FF2B5EF4-FFF2-40B4-BE49-F238E27FC236}">
                <a16:creationId xmlns:a16="http://schemas.microsoft.com/office/drawing/2014/main" id="{3624DE9C-5609-3C40-8934-CCB095F5310D}"/>
              </a:ext>
            </a:extLst>
          </p:cNvPr>
          <p:cNvSpPr>
            <a:spLocks noGrp="1"/>
          </p:cNvSpPr>
          <p:nvPr>
            <p:ph type="sldNum" sz="quarter" idx="10"/>
          </p:nvPr>
        </p:nvSpPr>
        <p:spPr>
          <a:xfrm>
            <a:off x="9275763" y="6488115"/>
            <a:ext cx="2743200" cy="365125"/>
          </a:xfrm>
        </p:spPr>
        <p:txBody>
          <a:bodyPr/>
          <a:lstStyle>
            <a:lvl1pPr>
              <a:defRPr/>
            </a:lvl1pPr>
          </a:lstStyle>
          <a:p>
            <a:pPr marL="0" marR="0" lvl="0" indent="0" algn="r" defTabSz="685800" rtl="0" eaLnBrk="1" fontAlgn="auto" latinLnBrk="0" hangingPunct="1">
              <a:lnSpc>
                <a:spcPct val="100000"/>
              </a:lnSpc>
              <a:spcBef>
                <a:spcPts val="0"/>
              </a:spcBef>
              <a:spcAft>
                <a:spcPts val="0"/>
              </a:spcAft>
              <a:buClrTx/>
              <a:buSzTx/>
              <a:buFont typeface="Arial"/>
              <a:buNone/>
              <a:tabLst/>
              <a:defRPr/>
            </a:pPr>
            <a:fld id="{3A223C01-11D7-E049-8252-D38AEC7B21E1}" type="slidenum">
              <a:rPr kumimoji="0" lang="en-US" sz="750" b="0" i="0" u="none" strike="noStrike" kern="1200" cap="none" spc="0" normalizeH="0" baseline="0" noProof="0" smtClean="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sym typeface="Arial"/>
              </a:rPr>
              <a:pPr marL="0" marR="0" lvl="0" indent="0" algn="r" defTabSz="685800" rtl="0" eaLnBrk="1" fontAlgn="auto" latinLnBrk="0" hangingPunct="1">
                <a:lnSpc>
                  <a:spcPct val="100000"/>
                </a:lnSpc>
                <a:spcBef>
                  <a:spcPts val="0"/>
                </a:spcBef>
                <a:spcAft>
                  <a:spcPts val="0"/>
                </a:spcAft>
                <a:buClrTx/>
                <a:buSzTx/>
                <a:buFont typeface="Arial"/>
                <a:buNone/>
                <a:tabLst/>
                <a:defRPr/>
              </a:pPr>
              <a:t>‹#›</a:t>
            </a:fld>
            <a:endParaRPr kumimoji="0" lang="en-US" sz="750" b="0"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sym typeface="Arial"/>
            </a:endParaRPr>
          </a:p>
        </p:txBody>
      </p:sp>
    </p:spTree>
    <p:extLst>
      <p:ext uri="{BB962C8B-B14F-4D97-AF65-F5344CB8AC3E}">
        <p14:creationId xmlns:p14="http://schemas.microsoft.com/office/powerpoint/2010/main" val="16358528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2">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036BB36-3C99-C34C-B289-33A3A2B0EC2A}"/>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1893506" y="2"/>
            <a:ext cx="10298495" cy="6869151"/>
          </a:xfrm>
          <a:prstGeom prst="rect">
            <a:avLst/>
          </a:prstGeom>
        </p:spPr>
      </p:pic>
      <p:sp>
        <p:nvSpPr>
          <p:cNvPr id="4" name="Rectangle 3">
            <a:extLst>
              <a:ext uri="{FF2B5EF4-FFF2-40B4-BE49-F238E27FC236}">
                <a16:creationId xmlns:a16="http://schemas.microsoft.com/office/drawing/2014/main" id="{3D34DD50-A150-F346-8CA6-DC3DFA468690}"/>
              </a:ext>
              <a:ext uri="{C183D7F6-B498-43B3-948B-1728B52AA6E4}">
                <adec:decorative xmlns:adec="http://schemas.microsoft.com/office/drawing/2017/decorative" val="1"/>
              </a:ext>
            </a:extLst>
          </p:cNvPr>
          <p:cNvSpPr/>
          <p:nvPr/>
        </p:nvSpPr>
        <p:spPr>
          <a:xfrm>
            <a:off x="2" y="2244727"/>
            <a:ext cx="4041775" cy="4613275"/>
          </a:xfrm>
          <a:prstGeom prst="rect">
            <a:avLst/>
          </a:prstGeom>
          <a:solidFill>
            <a:srgbClr val="FFBA1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Calibri" panose="020F0502020204030204"/>
              <a:ea typeface="+mn-ea"/>
              <a:cs typeface="+mn-cs"/>
              <a:sym typeface="Arial"/>
            </a:endParaRPr>
          </a:p>
        </p:txBody>
      </p:sp>
      <p:pic>
        <p:nvPicPr>
          <p:cNvPr id="6" name="Picture 4">
            <a:extLst>
              <a:ext uri="{FF2B5EF4-FFF2-40B4-BE49-F238E27FC236}">
                <a16:creationId xmlns:a16="http://schemas.microsoft.com/office/drawing/2014/main" id="{E2D351A7-A44D-7745-8C4C-03503B3DB031}"/>
              </a:ext>
              <a:ext uri="{C183D7F6-B498-43B3-948B-1728B52AA6E4}">
                <adec:decorative xmlns:adec="http://schemas.microsoft.com/office/drawing/2017/decorative" val="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0" y="239715"/>
            <a:ext cx="1547813" cy="1222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7" name="Straight Connector 6">
            <a:extLst>
              <a:ext uri="{FF2B5EF4-FFF2-40B4-BE49-F238E27FC236}">
                <a16:creationId xmlns:a16="http://schemas.microsoft.com/office/drawing/2014/main" id="{E17D1088-45D1-4D4A-9A89-7D61BA508D4A}"/>
              </a:ext>
              <a:ext uri="{C183D7F6-B498-43B3-948B-1728B52AA6E4}">
                <adec:decorative xmlns:adec="http://schemas.microsoft.com/office/drawing/2017/decorative" val="1"/>
              </a:ext>
            </a:extLst>
          </p:cNvPr>
          <p:cNvCxnSpPr>
            <a:cxnSpLocks/>
          </p:cNvCxnSpPr>
          <p:nvPr/>
        </p:nvCxnSpPr>
        <p:spPr>
          <a:xfrm>
            <a:off x="433388" y="1695450"/>
            <a:ext cx="0" cy="460216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Title 1"/>
          <p:cNvSpPr>
            <a:spLocks noGrp="1"/>
          </p:cNvSpPr>
          <p:nvPr>
            <p:ph type="ctrTitle"/>
          </p:nvPr>
        </p:nvSpPr>
        <p:spPr>
          <a:xfrm>
            <a:off x="465590" y="1695450"/>
            <a:ext cx="4216580" cy="3359876"/>
          </a:xfrm>
          <a:prstGeom prst="rect">
            <a:avLst/>
          </a:prstGeom>
          <a:solidFill>
            <a:schemeClr val="bg1"/>
          </a:solidFill>
        </p:spPr>
        <p:txBody>
          <a:bodyPr lIns="273600" tIns="180000" rIns="91440" bIns="46800" anchor="t" anchorCtr="0"/>
          <a:lstStyle>
            <a:lvl1pPr algn="l">
              <a:defRPr sz="3375">
                <a:solidFill>
                  <a:schemeClr val="tx1"/>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13" name="Subtitle 2"/>
          <p:cNvSpPr>
            <a:spLocks noGrp="1"/>
          </p:cNvSpPr>
          <p:nvPr>
            <p:ph type="subTitle" idx="1"/>
          </p:nvPr>
        </p:nvSpPr>
        <p:spPr>
          <a:xfrm>
            <a:off x="465591" y="5055328"/>
            <a:ext cx="4216580" cy="1234349"/>
          </a:xfrm>
          <a:prstGeom prst="rect">
            <a:avLst/>
          </a:prstGeom>
          <a:solidFill>
            <a:schemeClr val="bg1"/>
          </a:solidFill>
        </p:spPr>
        <p:txBody>
          <a:bodyPr lIns="273600"/>
          <a:lstStyle>
            <a:lvl1pPr marL="0" indent="0" algn="l">
              <a:buNone/>
              <a:defRPr sz="1350">
                <a:latin typeface="Arial" panose="020B0604020202020204" pitchFamily="34" charset="0"/>
                <a:cs typeface="Arial" panose="020B0604020202020204" pitchFamily="34" charset="0"/>
              </a:defRPr>
            </a:lvl1pPr>
            <a:lvl2pPr marL="257175" indent="0" algn="ctr">
              <a:buNone/>
              <a:defRPr sz="1125"/>
            </a:lvl2pPr>
            <a:lvl3pPr marL="514350" indent="0" algn="ctr">
              <a:buNone/>
              <a:defRPr sz="1013"/>
            </a:lvl3pPr>
            <a:lvl4pPr marL="771525" indent="0" algn="ctr">
              <a:buNone/>
              <a:defRPr sz="900"/>
            </a:lvl4pPr>
            <a:lvl5pPr marL="1028700" indent="0" algn="ctr">
              <a:buNone/>
              <a:defRPr sz="900"/>
            </a:lvl5pPr>
            <a:lvl6pPr marL="1285875" indent="0" algn="ctr">
              <a:buNone/>
              <a:defRPr sz="900"/>
            </a:lvl6pPr>
            <a:lvl7pPr marL="1543050" indent="0" algn="ctr">
              <a:buNone/>
              <a:defRPr sz="900"/>
            </a:lvl7pPr>
            <a:lvl8pPr marL="1800225" indent="0" algn="ctr">
              <a:buNone/>
              <a:defRPr sz="900"/>
            </a:lvl8pPr>
            <a:lvl9pPr marL="2057400" indent="0" algn="ctr">
              <a:buNone/>
              <a:defRPr sz="900"/>
            </a:lvl9pPr>
          </a:lstStyle>
          <a:p>
            <a:r>
              <a:rPr lang="en-US" dirty="0"/>
              <a:t>Click to edit Master subtitle style</a:t>
            </a:r>
          </a:p>
        </p:txBody>
      </p:sp>
      <p:sp>
        <p:nvSpPr>
          <p:cNvPr id="10" name="Slide Number Placeholder 5">
            <a:extLst>
              <a:ext uri="{FF2B5EF4-FFF2-40B4-BE49-F238E27FC236}">
                <a16:creationId xmlns:a16="http://schemas.microsoft.com/office/drawing/2014/main" id="{F0BB4A60-29F7-3D4E-A51D-D6FF11ABE4BF}"/>
              </a:ext>
            </a:extLst>
          </p:cNvPr>
          <p:cNvSpPr>
            <a:spLocks noGrp="1"/>
          </p:cNvSpPr>
          <p:nvPr>
            <p:ph type="sldNum" sz="quarter" idx="10"/>
          </p:nvPr>
        </p:nvSpPr>
        <p:spPr/>
        <p:txBody>
          <a:bodyPr/>
          <a:lstStyle>
            <a:lvl1pPr>
              <a:defRPr>
                <a:solidFill>
                  <a:schemeClr val="bg1"/>
                </a:solidFill>
              </a:defRPr>
            </a:lvl1pPr>
          </a:lstStyle>
          <a:p>
            <a:pPr marL="0" marR="0" lvl="0" indent="0" algn="r" defTabSz="685800" rtl="0" eaLnBrk="1" fontAlgn="auto" latinLnBrk="0" hangingPunct="1">
              <a:lnSpc>
                <a:spcPct val="100000"/>
              </a:lnSpc>
              <a:spcBef>
                <a:spcPts val="0"/>
              </a:spcBef>
              <a:spcAft>
                <a:spcPts val="0"/>
              </a:spcAft>
              <a:buClrTx/>
              <a:buSzTx/>
              <a:buFont typeface="Arial"/>
              <a:buNone/>
              <a:tabLst/>
              <a:defRPr/>
            </a:pPr>
            <a:fld id="{6D3964CD-E85C-F247-89D1-B35C7FB7DD23}" type="slidenum">
              <a:rPr kumimoji="0" lang="en-US" sz="750" b="0" i="0" u="none" strike="noStrike" kern="1200" cap="none" spc="0" normalizeH="0" baseline="0" noProof="0" smtClean="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sym typeface="Arial"/>
              </a:rPr>
              <a:pPr marL="0" marR="0" lvl="0" indent="0" algn="r" defTabSz="685800" rtl="0" eaLnBrk="1" fontAlgn="auto" latinLnBrk="0" hangingPunct="1">
                <a:lnSpc>
                  <a:spcPct val="100000"/>
                </a:lnSpc>
                <a:spcBef>
                  <a:spcPts val="0"/>
                </a:spcBef>
                <a:spcAft>
                  <a:spcPts val="0"/>
                </a:spcAft>
                <a:buClrTx/>
                <a:buSzTx/>
                <a:buFont typeface="Arial"/>
                <a:buNone/>
                <a:tabLst/>
                <a:defRPr/>
              </a:pPr>
              <a:t>‹#›</a:t>
            </a:fld>
            <a:endParaRPr kumimoji="0" lang="en-US" sz="750" b="0" i="0" u="none" strike="noStrike" kern="1200" cap="none" spc="0" normalizeH="0" baseline="0" noProof="0" dirty="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sym typeface="Arial"/>
            </a:endParaRPr>
          </a:p>
        </p:txBody>
      </p:sp>
    </p:spTree>
    <p:extLst>
      <p:ext uri="{BB962C8B-B14F-4D97-AF65-F5344CB8AC3E}">
        <p14:creationId xmlns:p14="http://schemas.microsoft.com/office/powerpoint/2010/main" val="25865838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NEW Title slide 2.1">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D34DD50-A150-F346-8CA6-DC3DFA468690}"/>
              </a:ext>
              <a:ext uri="{C183D7F6-B498-43B3-948B-1728B52AA6E4}">
                <adec:decorative xmlns:adec="http://schemas.microsoft.com/office/drawing/2017/decorative" val="1"/>
              </a:ext>
            </a:extLst>
          </p:cNvPr>
          <p:cNvSpPr/>
          <p:nvPr/>
        </p:nvSpPr>
        <p:spPr>
          <a:xfrm>
            <a:off x="2" y="2244727"/>
            <a:ext cx="4041775" cy="4613275"/>
          </a:xfrm>
          <a:prstGeom prst="rect">
            <a:avLst/>
          </a:prstGeom>
          <a:solidFill>
            <a:srgbClr val="FFBA1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Calibri" panose="020F0502020204030204"/>
              <a:ea typeface="+mn-ea"/>
              <a:cs typeface="+mn-cs"/>
              <a:sym typeface="Arial"/>
            </a:endParaRPr>
          </a:p>
        </p:txBody>
      </p:sp>
      <p:sp>
        <p:nvSpPr>
          <p:cNvPr id="5" name="Picture Placeholder 4">
            <a:extLst>
              <a:ext uri="{FF2B5EF4-FFF2-40B4-BE49-F238E27FC236}">
                <a16:creationId xmlns:a16="http://schemas.microsoft.com/office/drawing/2014/main" id="{9A1F898B-FAE9-4D86-960F-90B653B5180B}"/>
              </a:ext>
            </a:extLst>
          </p:cNvPr>
          <p:cNvSpPr>
            <a:spLocks noGrp="1"/>
          </p:cNvSpPr>
          <p:nvPr>
            <p:ph type="pic" sz="quarter" idx="11" hasCustomPrompt="1"/>
          </p:nvPr>
        </p:nvSpPr>
        <p:spPr>
          <a:xfrm>
            <a:off x="2217739" y="0"/>
            <a:ext cx="9974261" cy="6858000"/>
          </a:xfrm>
          <a:prstGeom prst="rect">
            <a:avLst/>
          </a:prstGeom>
          <a:solidFill>
            <a:srgbClr val="A3ACAC"/>
          </a:solidFill>
        </p:spPr>
        <p:txBody>
          <a:bodyPr anchor="ctr"/>
          <a:lstStyle>
            <a:lvl1pPr marL="0" indent="0" algn="ctr">
              <a:buNone/>
              <a:defRPr/>
            </a:lvl1pPr>
          </a:lstStyle>
          <a:p>
            <a:r>
              <a:rPr lang="en-US" dirty="0"/>
              <a:t>Click to insert picture</a:t>
            </a:r>
          </a:p>
        </p:txBody>
      </p:sp>
      <p:sp>
        <p:nvSpPr>
          <p:cNvPr id="12" name="Title 1"/>
          <p:cNvSpPr>
            <a:spLocks noGrp="1"/>
          </p:cNvSpPr>
          <p:nvPr>
            <p:ph type="ctrTitle"/>
          </p:nvPr>
        </p:nvSpPr>
        <p:spPr>
          <a:xfrm>
            <a:off x="468315" y="1695452"/>
            <a:ext cx="3822192" cy="3518807"/>
          </a:xfrm>
          <a:prstGeom prst="rect">
            <a:avLst/>
          </a:prstGeom>
          <a:solidFill>
            <a:schemeClr val="bg1"/>
          </a:solidFill>
        </p:spPr>
        <p:txBody>
          <a:bodyPr lIns="273600" tIns="180000" bIns="46800" anchor="t" anchorCtr="0"/>
          <a:lstStyle>
            <a:lvl1pPr algn="l">
              <a:defRPr sz="3375">
                <a:solidFill>
                  <a:schemeClr val="tx1"/>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13" name="Subtitle 2"/>
          <p:cNvSpPr>
            <a:spLocks noGrp="1"/>
          </p:cNvSpPr>
          <p:nvPr>
            <p:ph type="subTitle" idx="1"/>
          </p:nvPr>
        </p:nvSpPr>
        <p:spPr>
          <a:xfrm>
            <a:off x="468315" y="5075400"/>
            <a:ext cx="3822192" cy="1204718"/>
          </a:xfrm>
          <a:prstGeom prst="rect">
            <a:avLst/>
          </a:prstGeom>
          <a:solidFill>
            <a:schemeClr val="bg1"/>
          </a:solidFill>
        </p:spPr>
        <p:txBody>
          <a:bodyPr lIns="273600" tIns="182880"/>
          <a:lstStyle>
            <a:lvl1pPr marL="0" indent="0" algn="l">
              <a:buNone/>
              <a:defRPr sz="1350">
                <a:latin typeface="Arial" panose="020B0604020202020204" pitchFamily="34" charset="0"/>
                <a:cs typeface="Arial" panose="020B0604020202020204" pitchFamily="34" charset="0"/>
              </a:defRPr>
            </a:lvl1pPr>
            <a:lvl2pPr marL="257175" indent="0" algn="ctr">
              <a:buNone/>
              <a:defRPr sz="1125"/>
            </a:lvl2pPr>
            <a:lvl3pPr marL="514350" indent="0" algn="ctr">
              <a:buNone/>
              <a:defRPr sz="1013"/>
            </a:lvl3pPr>
            <a:lvl4pPr marL="771525" indent="0" algn="ctr">
              <a:buNone/>
              <a:defRPr sz="900"/>
            </a:lvl4pPr>
            <a:lvl5pPr marL="1028700" indent="0" algn="ctr">
              <a:buNone/>
              <a:defRPr sz="900"/>
            </a:lvl5pPr>
            <a:lvl6pPr marL="1285875" indent="0" algn="ctr">
              <a:buNone/>
              <a:defRPr sz="900"/>
            </a:lvl6pPr>
            <a:lvl7pPr marL="1543050" indent="0" algn="ctr">
              <a:buNone/>
              <a:defRPr sz="900"/>
            </a:lvl7pPr>
            <a:lvl8pPr marL="1800225" indent="0" algn="ctr">
              <a:buNone/>
              <a:defRPr sz="900"/>
            </a:lvl8pPr>
            <a:lvl9pPr marL="2057400" indent="0" algn="ctr">
              <a:buNone/>
              <a:defRPr sz="900"/>
            </a:lvl9pPr>
          </a:lstStyle>
          <a:p>
            <a:r>
              <a:rPr lang="en-US" dirty="0"/>
              <a:t>Click to edit Master subtitle style</a:t>
            </a:r>
          </a:p>
        </p:txBody>
      </p:sp>
      <p:pic>
        <p:nvPicPr>
          <p:cNvPr id="6" name="Picture 4">
            <a:extLst>
              <a:ext uri="{FF2B5EF4-FFF2-40B4-BE49-F238E27FC236}">
                <a16:creationId xmlns:a16="http://schemas.microsoft.com/office/drawing/2014/main" id="{E2D351A7-A44D-7745-8C4C-03503B3DB031}"/>
              </a:ext>
              <a:ext uri="{C183D7F6-B498-43B3-948B-1728B52AA6E4}">
                <adec:decorative xmlns:adec="http://schemas.microsoft.com/office/drawing/2017/decorative" val="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 y="239715"/>
            <a:ext cx="1547813" cy="1222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7" name="Straight Connector 6">
            <a:extLst>
              <a:ext uri="{FF2B5EF4-FFF2-40B4-BE49-F238E27FC236}">
                <a16:creationId xmlns:a16="http://schemas.microsoft.com/office/drawing/2014/main" id="{E17D1088-45D1-4D4A-9A89-7D61BA508D4A}"/>
              </a:ext>
              <a:ext uri="{C183D7F6-B498-43B3-948B-1728B52AA6E4}">
                <adec:decorative xmlns:adec="http://schemas.microsoft.com/office/drawing/2017/decorative" val="1"/>
              </a:ext>
            </a:extLst>
          </p:cNvPr>
          <p:cNvCxnSpPr>
            <a:cxnSpLocks/>
          </p:cNvCxnSpPr>
          <p:nvPr/>
        </p:nvCxnSpPr>
        <p:spPr>
          <a:xfrm>
            <a:off x="433388" y="1695450"/>
            <a:ext cx="0" cy="460216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Slide Number Placeholder 5">
            <a:extLst>
              <a:ext uri="{FF2B5EF4-FFF2-40B4-BE49-F238E27FC236}">
                <a16:creationId xmlns:a16="http://schemas.microsoft.com/office/drawing/2014/main" id="{F0BB4A60-29F7-3D4E-A51D-D6FF11ABE4BF}"/>
              </a:ext>
            </a:extLst>
          </p:cNvPr>
          <p:cNvSpPr>
            <a:spLocks noGrp="1"/>
          </p:cNvSpPr>
          <p:nvPr>
            <p:ph type="sldNum" sz="quarter" idx="10"/>
          </p:nvPr>
        </p:nvSpPr>
        <p:spPr/>
        <p:txBody>
          <a:bodyPr/>
          <a:lstStyle>
            <a:lvl1pPr>
              <a:defRPr>
                <a:solidFill>
                  <a:schemeClr val="bg1"/>
                </a:solidFill>
              </a:defRPr>
            </a:lvl1pPr>
          </a:lstStyle>
          <a:p>
            <a:pPr marL="0" marR="0" lvl="0" indent="0" algn="r" defTabSz="685800" rtl="0" eaLnBrk="1" fontAlgn="auto" latinLnBrk="0" hangingPunct="1">
              <a:lnSpc>
                <a:spcPct val="100000"/>
              </a:lnSpc>
              <a:spcBef>
                <a:spcPts val="0"/>
              </a:spcBef>
              <a:spcAft>
                <a:spcPts val="0"/>
              </a:spcAft>
              <a:buClrTx/>
              <a:buSzTx/>
              <a:buFont typeface="Arial"/>
              <a:buNone/>
              <a:tabLst/>
              <a:defRPr/>
            </a:pPr>
            <a:fld id="{6D3964CD-E85C-F247-89D1-B35C7FB7DD23}" type="slidenum">
              <a:rPr kumimoji="0" lang="en-US" sz="750" b="0" i="0" u="none" strike="noStrike" kern="1200" cap="none" spc="0" normalizeH="0" baseline="0" noProof="0" smtClean="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sym typeface="Arial"/>
              </a:rPr>
              <a:pPr marL="0" marR="0" lvl="0" indent="0" algn="r" defTabSz="685800" rtl="0" eaLnBrk="1" fontAlgn="auto" latinLnBrk="0" hangingPunct="1">
                <a:lnSpc>
                  <a:spcPct val="100000"/>
                </a:lnSpc>
                <a:spcBef>
                  <a:spcPts val="0"/>
                </a:spcBef>
                <a:spcAft>
                  <a:spcPts val="0"/>
                </a:spcAft>
                <a:buClrTx/>
                <a:buSzTx/>
                <a:buFont typeface="Arial"/>
                <a:buNone/>
                <a:tabLst/>
                <a:defRPr/>
              </a:pPr>
              <a:t>‹#›</a:t>
            </a:fld>
            <a:endParaRPr kumimoji="0" lang="en-US" sz="750" b="0" i="0" u="none" strike="noStrike" kern="1200" cap="none" spc="0" normalizeH="0" baseline="0" noProof="0" dirty="0">
              <a:ln>
                <a:noFill/>
              </a:ln>
              <a:solidFill>
                <a:srgbClr val="FFFFFF"/>
              </a:solidFill>
              <a:effectLst/>
              <a:uLnTx/>
              <a:uFillTx/>
              <a:latin typeface="Open Sans" panose="020B0606030504020204" pitchFamily="34" charset="0"/>
              <a:ea typeface="Open Sans" panose="020B0606030504020204" pitchFamily="34" charset="0"/>
              <a:cs typeface="Open Sans" panose="020B0606030504020204" pitchFamily="34" charset="0"/>
              <a:sym typeface="Arial"/>
            </a:endParaRPr>
          </a:p>
        </p:txBody>
      </p:sp>
    </p:spTree>
    <p:extLst>
      <p:ext uri="{BB962C8B-B14F-4D97-AF65-F5344CB8AC3E}">
        <p14:creationId xmlns:p14="http://schemas.microsoft.com/office/powerpoint/2010/main" val="19864281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slide 3">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3A9EBCB-A696-8548-86C6-E4F061F88ADE}"/>
              </a:ext>
              <a:ext uri="{C183D7F6-B498-43B3-948B-1728B52AA6E4}">
                <adec:decorative xmlns:adec="http://schemas.microsoft.com/office/drawing/2017/decorative" val="1"/>
              </a:ext>
            </a:extLst>
          </p:cNvPr>
          <p:cNvPicPr>
            <a:picLocks noChangeAspect="1"/>
          </p:cNvPicPr>
          <p:nvPr userDrawn="1"/>
        </p:nvPicPr>
        <p:blipFill rotWithShape="1">
          <a:blip r:embed="rId2"/>
          <a:srcRect t="4037" r="7846" b="4507"/>
          <a:stretch/>
        </p:blipFill>
        <p:spPr>
          <a:xfrm>
            <a:off x="1993285" y="0"/>
            <a:ext cx="10198716" cy="6858000"/>
          </a:xfrm>
          <a:prstGeom prst="rect">
            <a:avLst/>
          </a:prstGeom>
        </p:spPr>
      </p:pic>
      <p:cxnSp>
        <p:nvCxnSpPr>
          <p:cNvPr id="8" name="Straight Connector 7">
            <a:extLst>
              <a:ext uri="{FF2B5EF4-FFF2-40B4-BE49-F238E27FC236}">
                <a16:creationId xmlns:a16="http://schemas.microsoft.com/office/drawing/2014/main" id="{A91430FE-6CC8-9F4B-8A9D-85A24F74470B}"/>
              </a:ext>
              <a:ext uri="{C183D7F6-B498-43B3-948B-1728B52AA6E4}">
                <adec:decorative xmlns:adec="http://schemas.microsoft.com/office/drawing/2017/decorative" val="1"/>
              </a:ext>
            </a:extLst>
          </p:cNvPr>
          <p:cNvCxnSpPr>
            <a:cxnSpLocks/>
          </p:cNvCxnSpPr>
          <p:nvPr/>
        </p:nvCxnSpPr>
        <p:spPr>
          <a:xfrm>
            <a:off x="747713" y="2225675"/>
            <a:ext cx="0" cy="4021138"/>
          </a:xfrm>
          <a:prstGeom prst="line">
            <a:avLst/>
          </a:prstGeom>
          <a:ln w="63500">
            <a:solidFill>
              <a:srgbClr val="FFBA1C"/>
            </a:solidFill>
          </a:ln>
        </p:spPr>
        <p:style>
          <a:lnRef idx="1">
            <a:schemeClr val="accent1"/>
          </a:lnRef>
          <a:fillRef idx="0">
            <a:schemeClr val="accent1"/>
          </a:fillRef>
          <a:effectRef idx="0">
            <a:schemeClr val="accent1"/>
          </a:effectRef>
          <a:fontRef idx="minor">
            <a:schemeClr val="tx1"/>
          </a:fontRef>
        </p:style>
      </p:cxnSp>
      <p:sp>
        <p:nvSpPr>
          <p:cNvPr id="13" name="Title 1"/>
          <p:cNvSpPr>
            <a:spLocks noGrp="1"/>
          </p:cNvSpPr>
          <p:nvPr>
            <p:ph type="title"/>
          </p:nvPr>
        </p:nvSpPr>
        <p:spPr>
          <a:xfrm>
            <a:off x="781147" y="2225675"/>
            <a:ext cx="4368703" cy="2607582"/>
          </a:xfrm>
          <a:prstGeom prst="rect">
            <a:avLst/>
          </a:prstGeom>
          <a:solidFill>
            <a:schemeClr val="bg1"/>
          </a:solidFill>
        </p:spPr>
        <p:txBody>
          <a:bodyPr lIns="273600" tIns="180000" rIns="91440" bIns="46800"/>
          <a:lstStyle>
            <a:lvl1pPr>
              <a:defRPr>
                <a:latin typeface="Arial" panose="020B0604020202020204" pitchFamily="34" charset="0"/>
                <a:cs typeface="Arial" panose="020B0604020202020204" pitchFamily="34" charset="0"/>
              </a:defRPr>
            </a:lvl1pPr>
          </a:lstStyle>
          <a:p>
            <a:r>
              <a:rPr lang="en-US" dirty="0"/>
              <a:t>Click to edit Master title style</a:t>
            </a:r>
          </a:p>
        </p:txBody>
      </p:sp>
      <p:sp>
        <p:nvSpPr>
          <p:cNvPr id="14" name="Subtitle 2"/>
          <p:cNvSpPr>
            <a:spLocks noGrp="1"/>
          </p:cNvSpPr>
          <p:nvPr>
            <p:ph type="subTitle" idx="1"/>
          </p:nvPr>
        </p:nvSpPr>
        <p:spPr>
          <a:xfrm>
            <a:off x="781147" y="4702290"/>
            <a:ext cx="4368703" cy="1544525"/>
          </a:xfrm>
          <a:prstGeom prst="rect">
            <a:avLst/>
          </a:prstGeom>
          <a:solidFill>
            <a:schemeClr val="bg1"/>
          </a:solidFill>
        </p:spPr>
        <p:txBody>
          <a:bodyPr lIns="273600" anchor="t"/>
          <a:lstStyle>
            <a:lvl1pPr marL="0" indent="0" algn="l">
              <a:buNone/>
              <a:defRPr sz="1350">
                <a:latin typeface="Arial" panose="020B0604020202020204" pitchFamily="34" charset="0"/>
                <a:cs typeface="Arial" panose="020B0604020202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edit Master subtitle style</a:t>
            </a:r>
          </a:p>
        </p:txBody>
      </p:sp>
      <p:sp>
        <p:nvSpPr>
          <p:cNvPr id="9" name="Slide Number Placeholder 5">
            <a:extLst>
              <a:ext uri="{FF2B5EF4-FFF2-40B4-BE49-F238E27FC236}">
                <a16:creationId xmlns:a16="http://schemas.microsoft.com/office/drawing/2014/main" id="{49AD97B1-572F-EA4B-A8CE-33D28A5CBB9D}"/>
              </a:ext>
            </a:extLst>
          </p:cNvPr>
          <p:cNvSpPr>
            <a:spLocks noGrp="1"/>
          </p:cNvSpPr>
          <p:nvPr>
            <p:ph type="sldNum" sz="quarter" idx="10"/>
          </p:nvPr>
        </p:nvSpPr>
        <p:spPr/>
        <p:txBody>
          <a:bodyPr/>
          <a:lstStyle>
            <a:lvl1pPr>
              <a:defRPr/>
            </a:lvl1pPr>
          </a:lstStyle>
          <a:p>
            <a:pPr marL="0" marR="0" lvl="0" indent="0" algn="r" defTabSz="685800" rtl="0" eaLnBrk="1" fontAlgn="auto" latinLnBrk="0" hangingPunct="1">
              <a:lnSpc>
                <a:spcPct val="100000"/>
              </a:lnSpc>
              <a:spcBef>
                <a:spcPts val="0"/>
              </a:spcBef>
              <a:spcAft>
                <a:spcPts val="0"/>
              </a:spcAft>
              <a:buClrTx/>
              <a:buSzTx/>
              <a:buFont typeface="Arial"/>
              <a:buNone/>
              <a:tabLst/>
              <a:defRPr/>
            </a:pPr>
            <a:fld id="{F43039F2-BC33-8D49-9EC7-EBD9628392EE}" type="slidenum">
              <a:rPr kumimoji="0" lang="en-US" sz="750" b="0" i="0" u="none" strike="noStrike" kern="1200" cap="none" spc="0" normalizeH="0" baseline="0" noProof="0" smtClean="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sym typeface="Arial"/>
              </a:rPr>
              <a:pPr marL="0" marR="0" lvl="0" indent="0" algn="r" defTabSz="685800" rtl="0" eaLnBrk="1" fontAlgn="auto" latinLnBrk="0" hangingPunct="1">
                <a:lnSpc>
                  <a:spcPct val="100000"/>
                </a:lnSpc>
                <a:spcBef>
                  <a:spcPts val="0"/>
                </a:spcBef>
                <a:spcAft>
                  <a:spcPts val="0"/>
                </a:spcAft>
                <a:buClrTx/>
                <a:buSzTx/>
                <a:buFont typeface="Arial"/>
                <a:buNone/>
                <a:tabLst/>
                <a:defRPr/>
              </a:pPr>
              <a:t>‹#›</a:t>
            </a:fld>
            <a:endParaRPr kumimoji="0" lang="en-US" sz="750" b="0" i="0" u="none" strike="noStrike" kern="1200" cap="none" spc="0" normalizeH="0" baseline="0" noProof="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sym typeface="Arial"/>
            </a:endParaRPr>
          </a:p>
        </p:txBody>
      </p:sp>
      <p:pic>
        <p:nvPicPr>
          <p:cNvPr id="10" name="Picture 4">
            <a:extLst>
              <a:ext uri="{FF2B5EF4-FFF2-40B4-BE49-F238E27FC236}">
                <a16:creationId xmlns:a16="http://schemas.microsoft.com/office/drawing/2014/main" id="{41C34609-7271-CF4F-81B7-1D33031D91B7}"/>
              </a:ext>
              <a:ext uri="{C183D7F6-B498-43B3-948B-1728B52AA6E4}">
                <adec:decorative xmlns:adec="http://schemas.microsoft.com/office/drawing/2017/decorative" val="1"/>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90500" y="239715"/>
            <a:ext cx="1547813" cy="1222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930781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New Title slide 3.1">
    <p:spTree>
      <p:nvGrpSpPr>
        <p:cNvPr id="1" name=""/>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A91430FE-6CC8-9F4B-8A9D-85A24F74470B}"/>
              </a:ext>
              <a:ext uri="{C183D7F6-B498-43B3-948B-1728B52AA6E4}">
                <adec:decorative xmlns:adec="http://schemas.microsoft.com/office/drawing/2017/decorative" val="1"/>
              </a:ext>
            </a:extLst>
          </p:cNvPr>
          <p:cNvCxnSpPr>
            <a:cxnSpLocks/>
          </p:cNvCxnSpPr>
          <p:nvPr/>
        </p:nvCxnSpPr>
        <p:spPr>
          <a:xfrm>
            <a:off x="747713" y="2225675"/>
            <a:ext cx="0" cy="4021138"/>
          </a:xfrm>
          <a:prstGeom prst="line">
            <a:avLst/>
          </a:prstGeom>
          <a:ln w="63500">
            <a:solidFill>
              <a:srgbClr val="FFBA1C"/>
            </a:solidFill>
          </a:ln>
        </p:spPr>
        <p:style>
          <a:lnRef idx="1">
            <a:schemeClr val="accent1"/>
          </a:lnRef>
          <a:fillRef idx="0">
            <a:schemeClr val="accent1"/>
          </a:fillRef>
          <a:effectRef idx="0">
            <a:schemeClr val="accent1"/>
          </a:effectRef>
          <a:fontRef idx="minor">
            <a:schemeClr val="tx1"/>
          </a:fontRef>
        </p:style>
      </p:cxnSp>
      <p:sp>
        <p:nvSpPr>
          <p:cNvPr id="4" name="Picture Placeholder 3">
            <a:extLst>
              <a:ext uri="{FF2B5EF4-FFF2-40B4-BE49-F238E27FC236}">
                <a16:creationId xmlns:a16="http://schemas.microsoft.com/office/drawing/2014/main" id="{6218FE5E-0AD1-430C-938B-9C9520E7186C}"/>
              </a:ext>
            </a:extLst>
          </p:cNvPr>
          <p:cNvSpPr>
            <a:spLocks noGrp="1"/>
          </p:cNvSpPr>
          <p:nvPr>
            <p:ph type="pic" sz="quarter" idx="11" hasCustomPrompt="1"/>
          </p:nvPr>
        </p:nvSpPr>
        <p:spPr>
          <a:xfrm>
            <a:off x="1993285" y="0"/>
            <a:ext cx="10198711" cy="6853238"/>
          </a:xfrm>
          <a:prstGeom prst="rect">
            <a:avLst/>
          </a:prstGeom>
          <a:solidFill>
            <a:srgbClr val="A3ACAC"/>
          </a:solidFill>
        </p:spPr>
        <p:txBody>
          <a:bodyPr anchor="ctr"/>
          <a:lstStyle>
            <a:lvl1pPr marL="0" indent="0" algn="ctr">
              <a:buNone/>
              <a:defRPr/>
            </a:lvl1pPr>
          </a:lstStyle>
          <a:p>
            <a:r>
              <a:rPr lang="en-US" dirty="0"/>
              <a:t>Click to insert picture</a:t>
            </a:r>
          </a:p>
        </p:txBody>
      </p:sp>
      <p:sp>
        <p:nvSpPr>
          <p:cNvPr id="13" name="Title 1"/>
          <p:cNvSpPr>
            <a:spLocks noGrp="1"/>
          </p:cNvSpPr>
          <p:nvPr>
            <p:ph type="title" hasCustomPrompt="1"/>
          </p:nvPr>
        </p:nvSpPr>
        <p:spPr>
          <a:xfrm>
            <a:off x="781150" y="2225675"/>
            <a:ext cx="4368703" cy="2542268"/>
          </a:xfrm>
          <a:prstGeom prst="rect">
            <a:avLst/>
          </a:prstGeom>
          <a:solidFill>
            <a:schemeClr val="bg1"/>
          </a:solidFill>
        </p:spPr>
        <p:txBody>
          <a:bodyPr lIns="274320" tIns="180000" rIns="91440"/>
          <a:lstStyle>
            <a:lvl1pPr>
              <a:defRPr>
                <a:latin typeface="Arial" panose="020B0604020202020204" pitchFamily="34" charset="0"/>
                <a:cs typeface="Arial" panose="020B0604020202020204" pitchFamily="34" charset="0"/>
              </a:defRPr>
            </a:lvl1pPr>
          </a:lstStyle>
          <a:p>
            <a:r>
              <a:rPr lang="en-US" dirty="0"/>
              <a:t>Click to add title</a:t>
            </a:r>
          </a:p>
        </p:txBody>
      </p:sp>
      <p:sp>
        <p:nvSpPr>
          <p:cNvPr id="10" name="Subtitle 1">
            <a:extLst>
              <a:ext uri="{FF2B5EF4-FFF2-40B4-BE49-F238E27FC236}">
                <a16:creationId xmlns:a16="http://schemas.microsoft.com/office/drawing/2014/main" id="{DA5B2C57-6727-4047-AD63-87E2498B7E9B}"/>
              </a:ext>
            </a:extLst>
          </p:cNvPr>
          <p:cNvSpPr>
            <a:spLocks noGrp="1"/>
          </p:cNvSpPr>
          <p:nvPr>
            <p:ph type="body" sz="quarter" idx="12" hasCustomPrompt="1"/>
          </p:nvPr>
        </p:nvSpPr>
        <p:spPr>
          <a:xfrm>
            <a:off x="781148" y="4767944"/>
            <a:ext cx="4368701" cy="1475695"/>
          </a:xfrm>
          <a:prstGeom prst="rect">
            <a:avLst/>
          </a:prstGeom>
          <a:solidFill>
            <a:schemeClr val="bg1"/>
          </a:solidFill>
        </p:spPr>
        <p:txBody>
          <a:bodyPr lIns="182880" tIns="91440"/>
          <a:lstStyle>
            <a:lvl1pPr marL="0" indent="0">
              <a:buNone/>
              <a:defRPr>
                <a:latin typeface="Arial" panose="020B0604020202020204" pitchFamily="34" charset="0"/>
                <a:cs typeface="Arial" panose="020B0604020202020204" pitchFamily="34" charset="0"/>
              </a:defRPr>
            </a:lvl1pPr>
          </a:lstStyle>
          <a:p>
            <a:pPr lvl="0"/>
            <a:r>
              <a:rPr lang="en-US" dirty="0"/>
              <a:t>Click to add subtitle</a:t>
            </a:r>
          </a:p>
        </p:txBody>
      </p:sp>
      <p:sp>
        <p:nvSpPr>
          <p:cNvPr id="9" name="Slide Number Placeholder 5">
            <a:extLst>
              <a:ext uri="{FF2B5EF4-FFF2-40B4-BE49-F238E27FC236}">
                <a16:creationId xmlns:a16="http://schemas.microsoft.com/office/drawing/2014/main" id="{49AD97B1-572F-EA4B-A8CE-33D28A5CBB9D}"/>
              </a:ext>
            </a:extLst>
          </p:cNvPr>
          <p:cNvSpPr>
            <a:spLocks noGrp="1"/>
          </p:cNvSpPr>
          <p:nvPr>
            <p:ph type="sldNum" sz="quarter" idx="10"/>
          </p:nvPr>
        </p:nvSpPr>
        <p:spPr/>
        <p:txBody>
          <a:bodyPr/>
          <a:lstStyle>
            <a:lvl1pPr>
              <a:defRPr/>
            </a:lvl1pPr>
          </a:lstStyle>
          <a:p>
            <a:pPr marL="0" marR="0" lvl="0" indent="0" algn="r" defTabSz="685800" rtl="0" eaLnBrk="1" fontAlgn="auto" latinLnBrk="0" hangingPunct="1">
              <a:lnSpc>
                <a:spcPct val="100000"/>
              </a:lnSpc>
              <a:spcBef>
                <a:spcPts val="0"/>
              </a:spcBef>
              <a:spcAft>
                <a:spcPts val="0"/>
              </a:spcAft>
              <a:buClrTx/>
              <a:buSzTx/>
              <a:buFont typeface="Arial"/>
              <a:buNone/>
              <a:tabLst/>
              <a:defRPr/>
            </a:pPr>
            <a:fld id="{F43039F2-BC33-8D49-9EC7-EBD9628392EE}" type="slidenum">
              <a:rPr kumimoji="0" lang="en-US" sz="750" b="0" i="0" u="none" strike="noStrike" kern="1200" cap="none" spc="0" normalizeH="0" baseline="0" noProof="0" smtClean="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sym typeface="Arial"/>
              </a:rPr>
              <a:pPr marL="0" marR="0" lvl="0" indent="0" algn="r" defTabSz="685800" rtl="0" eaLnBrk="1" fontAlgn="auto" latinLnBrk="0" hangingPunct="1">
                <a:lnSpc>
                  <a:spcPct val="100000"/>
                </a:lnSpc>
                <a:spcBef>
                  <a:spcPts val="0"/>
                </a:spcBef>
                <a:spcAft>
                  <a:spcPts val="0"/>
                </a:spcAft>
                <a:buClrTx/>
                <a:buSzTx/>
                <a:buFont typeface="Arial"/>
                <a:buNone/>
                <a:tabLst/>
                <a:defRPr/>
              </a:pPr>
              <a:t>‹#›</a:t>
            </a:fld>
            <a:endParaRPr kumimoji="0" lang="en-US" sz="750" b="0" i="0" u="none" strike="noStrike" kern="1200" cap="none" spc="0" normalizeH="0" baseline="0" noProof="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sym typeface="Arial"/>
            </a:endParaRPr>
          </a:p>
        </p:txBody>
      </p:sp>
      <p:pic>
        <p:nvPicPr>
          <p:cNvPr id="11" name="Picture 4">
            <a:extLst>
              <a:ext uri="{FF2B5EF4-FFF2-40B4-BE49-F238E27FC236}">
                <a16:creationId xmlns:a16="http://schemas.microsoft.com/office/drawing/2014/main" id="{14C4704F-102A-4849-99D0-8B121C3F8209}"/>
              </a:ext>
              <a:ext uri="{C183D7F6-B498-43B3-948B-1728B52AA6E4}">
                <adec:decorative xmlns:adec="http://schemas.microsoft.com/office/drawing/2017/decorative" val="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90500" y="239715"/>
            <a:ext cx="1547813" cy="1222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010643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slide 4">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AF49AB9-ED06-5D4A-B185-0CD59BD7AAA7}"/>
              </a:ext>
              <a:ext uri="{C183D7F6-B498-43B3-948B-1728B52AA6E4}">
                <adec:decorative xmlns:adec="http://schemas.microsoft.com/office/drawing/2017/decorative" val="1"/>
              </a:ext>
            </a:extLst>
          </p:cNvPr>
          <p:cNvSpPr/>
          <p:nvPr/>
        </p:nvSpPr>
        <p:spPr>
          <a:xfrm>
            <a:off x="1984377" y="0"/>
            <a:ext cx="10207625" cy="6858000"/>
          </a:xfrm>
          <a:prstGeom prst="rect">
            <a:avLst/>
          </a:prstGeom>
          <a:solidFill>
            <a:srgbClr val="FFBA1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Calibri" panose="020F0502020204030204"/>
              <a:ea typeface="+mn-ea"/>
              <a:cs typeface="+mn-cs"/>
              <a:sym typeface="Arial"/>
            </a:endParaRPr>
          </a:p>
        </p:txBody>
      </p:sp>
      <p:pic>
        <p:nvPicPr>
          <p:cNvPr id="3" name="Picture 2">
            <a:extLst>
              <a:ext uri="{FF2B5EF4-FFF2-40B4-BE49-F238E27FC236}">
                <a16:creationId xmlns:a16="http://schemas.microsoft.com/office/drawing/2014/main" id="{2D6C6F61-BA41-144D-B6FE-E8A9E2E4B8C0}"/>
              </a:ext>
              <a:ext uri="{C183D7F6-B498-43B3-948B-1728B52AA6E4}">
                <adec:decorative xmlns:adec="http://schemas.microsoft.com/office/drawing/2017/decorative" val="1"/>
              </a:ext>
            </a:extLst>
          </p:cNvPr>
          <p:cNvPicPr>
            <a:picLocks noChangeAspect="1"/>
          </p:cNvPicPr>
          <p:nvPr userDrawn="1"/>
        </p:nvPicPr>
        <p:blipFill rotWithShape="1">
          <a:blip r:embed="rId2"/>
          <a:srcRect l="13571" t="30062" r="25128" b="11244"/>
          <a:stretch/>
        </p:blipFill>
        <p:spPr>
          <a:xfrm>
            <a:off x="1" y="1669774"/>
            <a:ext cx="8156577" cy="5188226"/>
          </a:xfrm>
          <a:prstGeom prst="rect">
            <a:avLst/>
          </a:prstGeom>
        </p:spPr>
      </p:pic>
      <p:sp>
        <p:nvSpPr>
          <p:cNvPr id="13" name="Title 1"/>
          <p:cNvSpPr>
            <a:spLocks noGrp="1"/>
          </p:cNvSpPr>
          <p:nvPr>
            <p:ph type="ctrTitle" hasCustomPrompt="1"/>
          </p:nvPr>
        </p:nvSpPr>
        <p:spPr>
          <a:xfrm>
            <a:off x="7515421" y="577852"/>
            <a:ext cx="3597488" cy="3431247"/>
          </a:xfrm>
          <a:prstGeom prst="rect">
            <a:avLst/>
          </a:prstGeom>
          <a:solidFill>
            <a:schemeClr val="bg1"/>
          </a:solidFill>
        </p:spPr>
        <p:txBody>
          <a:bodyPr lIns="273600" tIns="274320" anchor="t" anchorCtr="0"/>
          <a:lstStyle>
            <a:lvl1pPr algn="l">
              <a:defRPr sz="3375">
                <a:solidFill>
                  <a:schemeClr val="tx1"/>
                </a:solidFill>
                <a:latin typeface="Arial" panose="020B0604020202020204" pitchFamily="34" charset="0"/>
                <a:cs typeface="Arial" panose="020B0604020202020204" pitchFamily="34" charset="0"/>
              </a:defRPr>
            </a:lvl1pPr>
          </a:lstStyle>
          <a:p>
            <a:r>
              <a:rPr lang="en-US" dirty="0"/>
              <a:t>Click to add title</a:t>
            </a:r>
          </a:p>
        </p:txBody>
      </p:sp>
      <p:sp>
        <p:nvSpPr>
          <p:cNvPr id="21" name="Subtitle 2"/>
          <p:cNvSpPr>
            <a:spLocks noGrp="1"/>
          </p:cNvSpPr>
          <p:nvPr>
            <p:ph type="subTitle" idx="1"/>
          </p:nvPr>
        </p:nvSpPr>
        <p:spPr>
          <a:xfrm>
            <a:off x="7515422" y="4013859"/>
            <a:ext cx="3597487" cy="1158216"/>
          </a:xfrm>
          <a:prstGeom prst="rect">
            <a:avLst/>
          </a:prstGeom>
          <a:solidFill>
            <a:schemeClr val="bg1"/>
          </a:solidFill>
        </p:spPr>
        <p:txBody>
          <a:bodyPr lIns="273600" rIns="90000"/>
          <a:lstStyle>
            <a:lvl1pPr marL="0" indent="0" algn="l">
              <a:buNone/>
              <a:defRPr sz="1350">
                <a:latin typeface="Arial" panose="020B0604020202020204" pitchFamily="34" charset="0"/>
                <a:cs typeface="Arial" panose="020B0604020202020204" pitchFamily="34" charset="0"/>
              </a:defRPr>
            </a:lvl1pPr>
            <a:lvl2pPr marL="257175" indent="0" algn="ctr">
              <a:buNone/>
              <a:defRPr sz="1125"/>
            </a:lvl2pPr>
            <a:lvl3pPr marL="514350" indent="0" algn="ctr">
              <a:buNone/>
              <a:defRPr sz="1013"/>
            </a:lvl3pPr>
            <a:lvl4pPr marL="771525" indent="0" algn="ctr">
              <a:buNone/>
              <a:defRPr sz="900"/>
            </a:lvl4pPr>
            <a:lvl5pPr marL="1028700" indent="0" algn="ctr">
              <a:buNone/>
              <a:defRPr sz="900"/>
            </a:lvl5pPr>
            <a:lvl6pPr marL="1285875" indent="0" algn="ctr">
              <a:buNone/>
              <a:defRPr sz="900"/>
            </a:lvl6pPr>
            <a:lvl7pPr marL="1543050" indent="0" algn="ctr">
              <a:buNone/>
              <a:defRPr sz="900"/>
            </a:lvl7pPr>
            <a:lvl8pPr marL="1800225" indent="0" algn="ctr">
              <a:buNone/>
              <a:defRPr sz="900"/>
            </a:lvl8pPr>
            <a:lvl9pPr marL="2057400" indent="0" algn="ctr">
              <a:buNone/>
              <a:defRPr sz="900"/>
            </a:lvl9pPr>
          </a:lstStyle>
          <a:p>
            <a:r>
              <a:rPr lang="en-US" dirty="0"/>
              <a:t>Click to edit Master subtitle style</a:t>
            </a:r>
          </a:p>
        </p:txBody>
      </p:sp>
      <p:cxnSp>
        <p:nvCxnSpPr>
          <p:cNvPr id="6" name="Straight Connector 5">
            <a:extLst>
              <a:ext uri="{FF2B5EF4-FFF2-40B4-BE49-F238E27FC236}">
                <a16:creationId xmlns:a16="http://schemas.microsoft.com/office/drawing/2014/main" id="{E2D77FD4-D276-424C-88E8-25E8B8431904}"/>
              </a:ext>
              <a:ext uri="{C183D7F6-B498-43B3-948B-1728B52AA6E4}">
                <adec:decorative xmlns:adec="http://schemas.microsoft.com/office/drawing/2017/decorative" val="1"/>
              </a:ext>
            </a:extLst>
          </p:cNvPr>
          <p:cNvCxnSpPr>
            <a:cxnSpLocks/>
          </p:cNvCxnSpPr>
          <p:nvPr userDrawn="1"/>
        </p:nvCxnSpPr>
        <p:spPr>
          <a:xfrm>
            <a:off x="11139489" y="568325"/>
            <a:ext cx="0" cy="4603750"/>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EFAE6E9B-DFFB-9D4C-884F-65F4D0A124E3}"/>
              </a:ext>
              <a:ext uri="{C183D7F6-B498-43B3-948B-1728B52AA6E4}">
                <adec:decorative xmlns:adec="http://schemas.microsoft.com/office/drawing/2017/decorative" val="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0" y="239715"/>
            <a:ext cx="1547813" cy="1222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Slide Number Placeholder 5">
            <a:extLst>
              <a:ext uri="{FF2B5EF4-FFF2-40B4-BE49-F238E27FC236}">
                <a16:creationId xmlns:a16="http://schemas.microsoft.com/office/drawing/2014/main" id="{311C53FD-8B93-304B-A4BA-37BE3ED828F3}"/>
              </a:ext>
            </a:extLst>
          </p:cNvPr>
          <p:cNvSpPr>
            <a:spLocks noGrp="1"/>
          </p:cNvSpPr>
          <p:nvPr>
            <p:ph type="sldNum" sz="quarter" idx="10"/>
          </p:nvPr>
        </p:nvSpPr>
        <p:spPr/>
        <p:txBody>
          <a:bodyPr/>
          <a:lstStyle>
            <a:lvl1pPr>
              <a:defRPr/>
            </a:lvl1pPr>
          </a:lstStyle>
          <a:p>
            <a:pPr marL="0" marR="0" lvl="0" indent="0" algn="r" defTabSz="685800" rtl="0" eaLnBrk="1" fontAlgn="auto" latinLnBrk="0" hangingPunct="1">
              <a:lnSpc>
                <a:spcPct val="100000"/>
              </a:lnSpc>
              <a:spcBef>
                <a:spcPts val="0"/>
              </a:spcBef>
              <a:spcAft>
                <a:spcPts val="0"/>
              </a:spcAft>
              <a:buClrTx/>
              <a:buSzTx/>
              <a:buFont typeface="Arial"/>
              <a:buNone/>
              <a:tabLst/>
              <a:defRPr/>
            </a:pPr>
            <a:fld id="{E0D39E1D-6812-3F44-9317-2804B1690F48}" type="slidenum">
              <a:rPr kumimoji="0" lang="en-US" sz="750" b="0" i="0" u="none" strike="noStrike" kern="1200" cap="none" spc="0" normalizeH="0" baseline="0" noProof="0" smtClean="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sym typeface="Arial"/>
              </a:rPr>
              <a:pPr marL="0" marR="0" lvl="0" indent="0" algn="r" defTabSz="685800" rtl="0" eaLnBrk="1" fontAlgn="auto" latinLnBrk="0" hangingPunct="1">
                <a:lnSpc>
                  <a:spcPct val="100000"/>
                </a:lnSpc>
                <a:spcBef>
                  <a:spcPts val="0"/>
                </a:spcBef>
                <a:spcAft>
                  <a:spcPts val="0"/>
                </a:spcAft>
                <a:buClrTx/>
                <a:buSzTx/>
                <a:buFont typeface="Arial"/>
                <a:buNone/>
                <a:tabLst/>
                <a:defRPr/>
              </a:pPr>
              <a:t>‹#›</a:t>
            </a:fld>
            <a:endParaRPr kumimoji="0" lang="en-US" sz="750" b="0" i="0" u="none" strike="noStrike" kern="1200" cap="none" spc="0" normalizeH="0" baseline="0" noProof="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sym typeface="Arial"/>
            </a:endParaRPr>
          </a:p>
        </p:txBody>
      </p:sp>
    </p:spTree>
    <p:extLst>
      <p:ext uri="{BB962C8B-B14F-4D97-AF65-F5344CB8AC3E}">
        <p14:creationId xmlns:p14="http://schemas.microsoft.com/office/powerpoint/2010/main" val="4170324831"/>
      </p:ext>
    </p:extLst>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F820655D-586E-6845-AE67-B05206A8CA89}"/>
              </a:ext>
            </a:extLst>
          </p:cNvPr>
          <p:cNvSpPr>
            <a:spLocks noGrp="1"/>
          </p:cNvSpPr>
          <p:nvPr>
            <p:ph type="sldNum" sz="quarter" idx="4"/>
          </p:nvPr>
        </p:nvSpPr>
        <p:spPr>
          <a:xfrm>
            <a:off x="9209088" y="6488115"/>
            <a:ext cx="2743200" cy="365125"/>
          </a:xfrm>
          <a:prstGeom prst="rect">
            <a:avLst/>
          </a:prstGeom>
        </p:spPr>
        <p:txBody>
          <a:bodyPr vert="horz" lIns="91440" tIns="45720" rIns="91440" bIns="45720" rtlCol="0" anchor="ctr"/>
          <a:lstStyle>
            <a:lvl1pPr algn="r" eaLnBrk="1" fontAlgn="auto" hangingPunct="1">
              <a:spcBef>
                <a:spcPts val="0"/>
              </a:spcBef>
              <a:spcAft>
                <a:spcPts val="0"/>
              </a:spcAft>
              <a:defRPr sz="750" b="0" i="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pPr marL="0" marR="0" lvl="0" indent="0" algn="r" defTabSz="685800" rtl="0" eaLnBrk="1" fontAlgn="auto" latinLnBrk="0" hangingPunct="1">
              <a:lnSpc>
                <a:spcPct val="100000"/>
              </a:lnSpc>
              <a:spcBef>
                <a:spcPts val="0"/>
              </a:spcBef>
              <a:spcAft>
                <a:spcPts val="0"/>
              </a:spcAft>
              <a:buClrTx/>
              <a:buSzTx/>
              <a:buFont typeface="Arial"/>
              <a:buNone/>
              <a:tabLst/>
              <a:defRPr/>
            </a:pPr>
            <a:fld id="{8AA4DBC8-4739-8E4E-8BD6-5C75040D97B1}" type="slidenum">
              <a:rPr kumimoji="0" lang="en-US" sz="750" b="0" i="0" u="none" strike="noStrike" kern="1200" cap="none" spc="0" normalizeH="0" baseline="0" noProof="0" smtClean="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sym typeface="Arial"/>
              </a:rPr>
              <a:pPr marL="0" marR="0" lvl="0" indent="0" algn="r" defTabSz="685800" rtl="0" eaLnBrk="1" fontAlgn="auto" latinLnBrk="0" hangingPunct="1">
                <a:lnSpc>
                  <a:spcPct val="100000"/>
                </a:lnSpc>
                <a:spcBef>
                  <a:spcPts val="0"/>
                </a:spcBef>
                <a:spcAft>
                  <a:spcPts val="0"/>
                </a:spcAft>
                <a:buClrTx/>
                <a:buSzTx/>
                <a:buFont typeface="Arial"/>
                <a:buNone/>
                <a:tabLst/>
                <a:defRPr/>
              </a:pPr>
              <a:t>‹#›</a:t>
            </a:fld>
            <a:endParaRPr kumimoji="0" lang="en-US" sz="750" b="0" i="0" u="none" strike="noStrike" kern="1200" cap="none" spc="0" normalizeH="0" baseline="0" noProof="0" dirty="0">
              <a:ln>
                <a:noFill/>
              </a:ln>
              <a:solidFill>
                <a:srgbClr val="000000"/>
              </a:solidFill>
              <a:effectLst/>
              <a:uLnTx/>
              <a:uFillTx/>
              <a:latin typeface="Open Sans" panose="020B0606030504020204" pitchFamily="34" charset="0"/>
              <a:ea typeface="Open Sans" panose="020B0606030504020204" pitchFamily="34" charset="0"/>
              <a:cs typeface="Open Sans" panose="020B0606030504020204" pitchFamily="34" charset="0"/>
              <a:sym typeface="Arial"/>
            </a:endParaRPr>
          </a:p>
        </p:txBody>
      </p:sp>
    </p:spTree>
    <p:extLst>
      <p:ext uri="{BB962C8B-B14F-4D97-AF65-F5344CB8AC3E}">
        <p14:creationId xmlns:p14="http://schemas.microsoft.com/office/powerpoint/2010/main" val="1290454528"/>
      </p:ext>
    </p:extLst>
  </p:cSld>
  <p:clrMap bg1="lt1" tx1="dk1" bg2="lt2" tx2="dk2" accent1="accent1" accent2="accent2" accent3="accent3" accent4="accent4" accent5="accent5" accent6="accent6" hlink="hlink" folHlink="folHlink"/>
  <p:sldLayoutIdLst>
    <p:sldLayoutId id="2147483657" r:id="rId1"/>
    <p:sldLayoutId id="2147483658" r:id="rId2"/>
    <p:sldLayoutId id="2147483659" r:id="rId3"/>
    <p:sldLayoutId id="2147483660" r:id="rId4"/>
    <p:sldLayoutId id="2147483661" r:id="rId5"/>
    <p:sldLayoutId id="2147483662" r:id="rId6"/>
    <p:sldLayoutId id="2147483663" r:id="rId7"/>
    <p:sldLayoutId id="2147483664" r:id="rId8"/>
    <p:sldLayoutId id="2147483665" r:id="rId9"/>
    <p:sldLayoutId id="2147483666" r:id="rId10"/>
    <p:sldLayoutId id="2147483667" r:id="rId11"/>
    <p:sldLayoutId id="2147483668" r:id="rId12"/>
    <p:sldLayoutId id="2147483669" r:id="rId13"/>
    <p:sldLayoutId id="2147483670" r:id="rId14"/>
    <p:sldLayoutId id="2147483671" r:id="rId15"/>
    <p:sldLayoutId id="2147483672" r:id="rId16"/>
    <p:sldLayoutId id="2147483673" r:id="rId17"/>
    <p:sldLayoutId id="2147483674" r:id="rId18"/>
    <p:sldLayoutId id="2147483675" r:id="rId19"/>
    <p:sldLayoutId id="2147483676" r:id="rId20"/>
    <p:sldLayoutId id="2147483677" r:id="rId21"/>
  </p:sldLayoutIdLst>
  <p:hf hdr="0" ftr="0" dt="0"/>
  <p:txStyles>
    <p:titleStyle>
      <a:lvl1pPr algn="l" rtl="0" eaLnBrk="0" fontAlgn="base" hangingPunct="0">
        <a:lnSpc>
          <a:spcPct val="90000"/>
        </a:lnSpc>
        <a:spcBef>
          <a:spcPct val="0"/>
        </a:spcBef>
        <a:spcAft>
          <a:spcPct val="0"/>
        </a:spcAft>
        <a:defRPr sz="3375" kern="1200">
          <a:solidFill>
            <a:schemeClr val="tx1"/>
          </a:solidFill>
          <a:latin typeface="Open Sans Light" panose="020B0306030504020204" pitchFamily="34" charset="0"/>
          <a:ea typeface="+mj-ea"/>
          <a:cs typeface="+mj-cs"/>
        </a:defRPr>
      </a:lvl1pPr>
      <a:lvl2pPr algn="l" rtl="0" eaLnBrk="0" fontAlgn="base" hangingPunct="0">
        <a:lnSpc>
          <a:spcPct val="90000"/>
        </a:lnSpc>
        <a:spcBef>
          <a:spcPct val="0"/>
        </a:spcBef>
        <a:spcAft>
          <a:spcPct val="0"/>
        </a:spcAft>
        <a:defRPr sz="3375">
          <a:solidFill>
            <a:schemeClr val="tx1"/>
          </a:solidFill>
          <a:latin typeface="Open Sans Light" panose="020B0306030504020204" pitchFamily="34" charset="0"/>
        </a:defRPr>
      </a:lvl2pPr>
      <a:lvl3pPr algn="l" rtl="0" eaLnBrk="0" fontAlgn="base" hangingPunct="0">
        <a:lnSpc>
          <a:spcPct val="90000"/>
        </a:lnSpc>
        <a:spcBef>
          <a:spcPct val="0"/>
        </a:spcBef>
        <a:spcAft>
          <a:spcPct val="0"/>
        </a:spcAft>
        <a:defRPr sz="3375">
          <a:solidFill>
            <a:schemeClr val="tx1"/>
          </a:solidFill>
          <a:latin typeface="Open Sans Light" panose="020B0306030504020204" pitchFamily="34" charset="0"/>
        </a:defRPr>
      </a:lvl3pPr>
      <a:lvl4pPr algn="l" rtl="0" eaLnBrk="0" fontAlgn="base" hangingPunct="0">
        <a:lnSpc>
          <a:spcPct val="90000"/>
        </a:lnSpc>
        <a:spcBef>
          <a:spcPct val="0"/>
        </a:spcBef>
        <a:spcAft>
          <a:spcPct val="0"/>
        </a:spcAft>
        <a:defRPr sz="3375">
          <a:solidFill>
            <a:schemeClr val="tx1"/>
          </a:solidFill>
          <a:latin typeface="Open Sans Light" panose="020B0306030504020204" pitchFamily="34" charset="0"/>
        </a:defRPr>
      </a:lvl4pPr>
      <a:lvl5pPr algn="l" rtl="0" eaLnBrk="0" fontAlgn="base" hangingPunct="0">
        <a:lnSpc>
          <a:spcPct val="90000"/>
        </a:lnSpc>
        <a:spcBef>
          <a:spcPct val="0"/>
        </a:spcBef>
        <a:spcAft>
          <a:spcPct val="0"/>
        </a:spcAft>
        <a:defRPr sz="3375">
          <a:solidFill>
            <a:schemeClr val="tx1"/>
          </a:solidFill>
          <a:latin typeface="Open Sans Light" panose="020B0306030504020204" pitchFamily="34" charset="0"/>
        </a:defRPr>
      </a:lvl5pPr>
      <a:lvl6pPr marL="342900" algn="l" rtl="0" eaLnBrk="1" fontAlgn="base" hangingPunct="1">
        <a:lnSpc>
          <a:spcPct val="90000"/>
        </a:lnSpc>
        <a:spcBef>
          <a:spcPct val="0"/>
        </a:spcBef>
        <a:spcAft>
          <a:spcPct val="0"/>
        </a:spcAft>
        <a:defRPr sz="3375">
          <a:solidFill>
            <a:schemeClr val="tx1"/>
          </a:solidFill>
          <a:latin typeface="Open Sans Light" panose="020B0306030504020204" pitchFamily="34" charset="0"/>
        </a:defRPr>
      </a:lvl6pPr>
      <a:lvl7pPr marL="685800" algn="l" rtl="0" eaLnBrk="1" fontAlgn="base" hangingPunct="1">
        <a:lnSpc>
          <a:spcPct val="90000"/>
        </a:lnSpc>
        <a:spcBef>
          <a:spcPct val="0"/>
        </a:spcBef>
        <a:spcAft>
          <a:spcPct val="0"/>
        </a:spcAft>
        <a:defRPr sz="3375">
          <a:solidFill>
            <a:schemeClr val="tx1"/>
          </a:solidFill>
          <a:latin typeface="Open Sans Light" panose="020B0306030504020204" pitchFamily="34" charset="0"/>
        </a:defRPr>
      </a:lvl7pPr>
      <a:lvl8pPr marL="1028700" algn="l" rtl="0" eaLnBrk="1" fontAlgn="base" hangingPunct="1">
        <a:lnSpc>
          <a:spcPct val="90000"/>
        </a:lnSpc>
        <a:spcBef>
          <a:spcPct val="0"/>
        </a:spcBef>
        <a:spcAft>
          <a:spcPct val="0"/>
        </a:spcAft>
        <a:defRPr sz="3375">
          <a:solidFill>
            <a:schemeClr val="tx1"/>
          </a:solidFill>
          <a:latin typeface="Open Sans Light" panose="020B0306030504020204" pitchFamily="34" charset="0"/>
        </a:defRPr>
      </a:lvl8pPr>
      <a:lvl9pPr marL="1371600" algn="l" rtl="0" eaLnBrk="1" fontAlgn="base" hangingPunct="1">
        <a:lnSpc>
          <a:spcPct val="90000"/>
        </a:lnSpc>
        <a:spcBef>
          <a:spcPct val="0"/>
        </a:spcBef>
        <a:spcAft>
          <a:spcPct val="0"/>
        </a:spcAft>
        <a:defRPr sz="3375">
          <a:solidFill>
            <a:schemeClr val="tx1"/>
          </a:solidFill>
          <a:latin typeface="Open Sans Light" panose="020B0306030504020204" pitchFamily="34" charset="0"/>
        </a:defRPr>
      </a:lvl9pPr>
    </p:titleStyle>
    <p:bodyStyle>
      <a:lvl1pPr marL="171450" indent="-171450" algn="l" rtl="0" eaLnBrk="0" fontAlgn="base" hangingPunct="0">
        <a:lnSpc>
          <a:spcPct val="90000"/>
        </a:lnSpc>
        <a:spcBef>
          <a:spcPts val="750"/>
        </a:spcBef>
        <a:spcAft>
          <a:spcPct val="0"/>
        </a:spcAft>
        <a:buFont typeface="Arial" panose="020B0604020202020204" pitchFamily="34" charset="0"/>
        <a:buChar char="•"/>
        <a:defRPr sz="1575" b="1" kern="1200">
          <a:solidFill>
            <a:schemeClr val="tx1"/>
          </a:solidFill>
          <a:latin typeface="Open Sans Semibold" panose="020B0606030504020204" pitchFamily="34" charset="0"/>
          <a:ea typeface="Open Sans Semibold" panose="020B0606030504020204" pitchFamily="34" charset="0"/>
          <a:cs typeface="Open Sans Semibold" panose="020B0606030504020204" pitchFamily="34" charset="0"/>
        </a:defRPr>
      </a:lvl1pPr>
      <a:lvl2pPr marL="514350" indent="-171450" algn="l" rtl="0" eaLnBrk="0" fontAlgn="base" hangingPunct="0">
        <a:lnSpc>
          <a:spcPct val="90000"/>
        </a:lnSpc>
        <a:spcBef>
          <a:spcPts val="375"/>
        </a:spcBef>
        <a:spcAft>
          <a:spcPct val="0"/>
        </a:spcAft>
        <a:buFont typeface="Arial" panose="020B0604020202020204" pitchFamily="34" charset="0"/>
        <a:buChar char="•"/>
        <a:defRPr kern="1200">
          <a:solidFill>
            <a:schemeClr val="tx1"/>
          </a:solidFill>
          <a:latin typeface="Open Sans Light" panose="020B0306030504020204" pitchFamily="34" charset="0"/>
          <a:ea typeface="+mn-ea"/>
          <a:cs typeface="Open Sans Semibold" panose="020B0606030504020204" pitchFamily="34" charset="0"/>
        </a:defRPr>
      </a:lvl2pPr>
      <a:lvl3pPr marL="857250" indent="-171450" algn="l"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Open Sans Light" panose="020B0306030504020204" pitchFamily="34" charset="0"/>
          <a:ea typeface="+mn-ea"/>
          <a:cs typeface="Open Sans Semibold" panose="020B0606030504020204" pitchFamily="34" charset="0"/>
        </a:defRPr>
      </a:lvl3pPr>
      <a:lvl4pPr marL="1200150" indent="-171450" algn="l" rtl="0" eaLnBrk="0" fontAlgn="base" hangingPunct="0">
        <a:lnSpc>
          <a:spcPct val="90000"/>
        </a:lnSpc>
        <a:spcBef>
          <a:spcPts val="375"/>
        </a:spcBef>
        <a:spcAft>
          <a:spcPct val="0"/>
        </a:spcAft>
        <a:buFont typeface="Arial" panose="020B0604020202020204" pitchFamily="34" charset="0"/>
        <a:buChar char="•"/>
        <a:defRPr kern="1200">
          <a:solidFill>
            <a:schemeClr val="tx1"/>
          </a:solidFill>
          <a:latin typeface="Open Sans Light" panose="020B0306030504020204" pitchFamily="34" charset="0"/>
          <a:ea typeface="+mn-ea"/>
          <a:cs typeface="Open Sans Semibold" panose="020B0606030504020204" pitchFamily="34" charset="0"/>
        </a:defRPr>
      </a:lvl4pPr>
      <a:lvl5pPr marL="1543050" indent="-171450" algn="l" rtl="0" eaLnBrk="0" fontAlgn="base" hangingPunct="0">
        <a:lnSpc>
          <a:spcPct val="90000"/>
        </a:lnSpc>
        <a:spcBef>
          <a:spcPts val="375"/>
        </a:spcBef>
        <a:spcAft>
          <a:spcPct val="0"/>
        </a:spcAft>
        <a:buFont typeface="Arial" panose="020B0604020202020204" pitchFamily="34" charset="0"/>
        <a:buChar char="•"/>
        <a:defRPr kern="1200">
          <a:solidFill>
            <a:schemeClr val="tx1"/>
          </a:solidFill>
          <a:latin typeface="Open Sans Light" panose="020B0306030504020204" pitchFamily="34" charset="0"/>
          <a:ea typeface="+mn-ea"/>
          <a:cs typeface="Open Sans Semibold" panose="020B0606030504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8.xml"/><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2.xml.rels><?xml version="1.0" encoding="UTF-8" standalone="yes"?>
<Relationships xmlns="http://schemas.openxmlformats.org/package/2006/relationships"><Relationship Id="rId3" Type="http://schemas.openxmlformats.org/officeDocument/2006/relationships/hyperlink" Target="https://www.pearson.com/uk/educators/schools/news/schools-blog/2022/01/gcse-business--a-force-for-good-.html" TargetMode="External"/><Relationship Id="rId2" Type="http://schemas.openxmlformats.org/officeDocument/2006/relationships/notesSlide" Target="../notesSlides/notesSlide9.xml"/><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4.xml"/><Relationship Id="rId1" Type="http://schemas.openxmlformats.org/officeDocument/2006/relationships/slideLayout" Target="../slideLayouts/slideLayout11.xml"/><Relationship Id="rId6" Type="http://schemas.openxmlformats.org/officeDocument/2006/relationships/image" Target="../media/image14.jpg"/><Relationship Id="rId5" Type="http://schemas.openxmlformats.org/officeDocument/2006/relationships/image" Target="../media/image13.jpg"/><Relationship Id="rId4" Type="http://schemas.openxmlformats.org/officeDocument/2006/relationships/image" Target="../media/image12.jp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Google Shape;13;p2">
            <a:extLst>
              <a:ext uri="{FF2B5EF4-FFF2-40B4-BE49-F238E27FC236}">
                <a16:creationId xmlns:a16="http://schemas.microsoft.com/office/drawing/2014/main" id="{2DF0EB6E-0E4C-A34E-96EB-B4116CBE405C}"/>
              </a:ext>
            </a:extLst>
          </p:cNvPr>
          <p:cNvSpPr txBox="1"/>
          <p:nvPr/>
        </p:nvSpPr>
        <p:spPr>
          <a:xfrm>
            <a:off x="2135740" y="280481"/>
            <a:ext cx="5606180" cy="1056900"/>
          </a:xfrm>
          <a:prstGeom prst="rect">
            <a:avLst/>
          </a:prstGeom>
          <a:noFill/>
          <a:ln>
            <a:noFill/>
          </a:ln>
        </p:spPr>
        <p:txBody>
          <a:bodyPr spcFirstLastPara="1" wrap="square" lIns="91425" tIns="91425" rIns="91425" bIns="91425" anchor="t" anchorCtr="0">
            <a:noAutofit/>
          </a:bodyPr>
          <a:lstStyle/>
          <a:p>
            <a:endParaRPr sz="4800" dirty="0">
              <a:solidFill>
                <a:srgbClr val="003057"/>
              </a:solidFill>
              <a:latin typeface="Arial" panose="020B0604020202020204" pitchFamily="34" charset="0"/>
              <a:ea typeface="Playfair Display"/>
              <a:cs typeface="Arial" panose="020B0604020202020204" pitchFamily="34" charset="0"/>
              <a:sym typeface="Playfair Display"/>
            </a:endParaRPr>
          </a:p>
        </p:txBody>
      </p:sp>
      <p:sp>
        <p:nvSpPr>
          <p:cNvPr id="2" name="Title 1">
            <a:extLst>
              <a:ext uri="{FF2B5EF4-FFF2-40B4-BE49-F238E27FC236}">
                <a16:creationId xmlns:a16="http://schemas.microsoft.com/office/drawing/2014/main" id="{55B2EB7D-373C-4746-A05B-987B4F9E72AE}"/>
              </a:ext>
            </a:extLst>
          </p:cNvPr>
          <p:cNvSpPr>
            <a:spLocks noGrp="1"/>
          </p:cNvSpPr>
          <p:nvPr>
            <p:ph type="ctrTitle"/>
          </p:nvPr>
        </p:nvSpPr>
        <p:spPr/>
        <p:txBody>
          <a:bodyPr/>
          <a:lstStyle/>
          <a:p>
            <a:r>
              <a:rPr lang="en-GB" sz="3200" b="1" dirty="0">
                <a:solidFill>
                  <a:srgbClr val="003057"/>
                </a:solidFill>
                <a:latin typeface="Arial" panose="020B0604020202020204" pitchFamily="34" charset="0"/>
                <a:ea typeface="Playfair Display"/>
                <a:cs typeface="Arial" panose="020B0604020202020204" pitchFamily="34" charset="0"/>
                <a:sym typeface="Playfair Display"/>
              </a:rPr>
              <a:t>GCSE </a:t>
            </a:r>
            <a:r>
              <a:rPr lang="en-GB" sz="3200" dirty="0">
                <a:solidFill>
                  <a:srgbClr val="003057"/>
                </a:solidFill>
                <a:latin typeface="Arial" panose="020B0604020202020204" pitchFamily="34" charset="0"/>
                <a:ea typeface="Playfair Display"/>
                <a:cs typeface="Arial" panose="020B0604020202020204" pitchFamily="34" charset="0"/>
                <a:sym typeface="Playfair Display"/>
              </a:rPr>
              <a:t>Business</a:t>
            </a:r>
            <a:br>
              <a:rPr lang="en-GB" sz="3200" dirty="0">
                <a:solidFill>
                  <a:srgbClr val="003057"/>
                </a:solidFill>
                <a:latin typeface="Arial" panose="020B0604020202020204" pitchFamily="34" charset="0"/>
                <a:ea typeface="Playfair Display"/>
                <a:cs typeface="Arial" panose="020B0604020202020204" pitchFamily="34" charset="0"/>
                <a:sym typeface="Playfair Display"/>
              </a:rPr>
            </a:br>
            <a:br>
              <a:rPr lang="en-GB" sz="3200" dirty="0">
                <a:solidFill>
                  <a:srgbClr val="003057"/>
                </a:solidFill>
                <a:latin typeface="Arial" panose="020B0604020202020204" pitchFamily="34" charset="0"/>
                <a:ea typeface="Playfair Display"/>
                <a:cs typeface="Arial" panose="020B0604020202020204" pitchFamily="34" charset="0"/>
                <a:sym typeface="Playfair Display"/>
              </a:rPr>
            </a:br>
            <a:r>
              <a:rPr lang="en-GB" sz="3200" b="1" dirty="0">
                <a:solidFill>
                  <a:srgbClr val="003057"/>
                </a:solidFill>
                <a:latin typeface="Arial" panose="020B0604020202020204" pitchFamily="34" charset="0"/>
                <a:ea typeface="Playfair Display"/>
                <a:cs typeface="Arial" panose="020B0604020202020204" pitchFamily="34" charset="0"/>
                <a:sym typeface="Playfair Display"/>
              </a:rPr>
              <a:t>BTEC Tech Award </a:t>
            </a:r>
            <a:r>
              <a:rPr lang="en-GB" sz="3200" dirty="0">
                <a:solidFill>
                  <a:srgbClr val="003057"/>
                </a:solidFill>
                <a:latin typeface="Arial" panose="020B0604020202020204" pitchFamily="34" charset="0"/>
                <a:ea typeface="Playfair Display"/>
                <a:cs typeface="Arial" panose="020B0604020202020204" pitchFamily="34" charset="0"/>
                <a:sym typeface="Playfair Display"/>
              </a:rPr>
              <a:t>Enterprise</a:t>
            </a:r>
            <a:endParaRPr lang="en-GB" dirty="0"/>
          </a:p>
        </p:txBody>
      </p:sp>
      <p:sp>
        <p:nvSpPr>
          <p:cNvPr id="4" name="Subtitle 3">
            <a:extLst>
              <a:ext uri="{FF2B5EF4-FFF2-40B4-BE49-F238E27FC236}">
                <a16:creationId xmlns:a16="http://schemas.microsoft.com/office/drawing/2014/main" id="{73B62FD1-0569-4AEC-9917-06CB551571F2}"/>
              </a:ext>
            </a:extLst>
          </p:cNvPr>
          <p:cNvSpPr>
            <a:spLocks noGrp="1"/>
          </p:cNvSpPr>
          <p:nvPr>
            <p:ph type="subTitle" idx="1"/>
          </p:nvPr>
        </p:nvSpPr>
        <p:spPr/>
        <p:txBody>
          <a:bodyPr/>
          <a:lstStyle/>
          <a:p>
            <a:r>
              <a:rPr lang="en-GB" sz="3200" dirty="0">
                <a:solidFill>
                  <a:srgbClr val="003057"/>
                </a:solidFill>
                <a:latin typeface="Arial" panose="020B0604020202020204" pitchFamily="34" charset="0"/>
                <a:ea typeface="Playfair Display"/>
                <a:cs typeface="Arial" panose="020B0604020202020204" pitchFamily="34" charset="0"/>
                <a:sym typeface="Playfair Display"/>
              </a:rPr>
              <a:t>Self Reflection</a:t>
            </a:r>
          </a:p>
        </p:txBody>
      </p:sp>
    </p:spTree>
    <p:extLst>
      <p:ext uri="{BB962C8B-B14F-4D97-AF65-F5344CB8AC3E}">
        <p14:creationId xmlns:p14="http://schemas.microsoft.com/office/powerpoint/2010/main" val="9365795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CE02AB-F769-462D-B9C1-32DA2DFB0343}"/>
              </a:ext>
            </a:extLst>
          </p:cNvPr>
          <p:cNvSpPr>
            <a:spLocks noGrp="1"/>
          </p:cNvSpPr>
          <p:nvPr>
            <p:ph type="title"/>
          </p:nvPr>
        </p:nvSpPr>
        <p:spPr/>
        <p:txBody>
          <a:bodyPr/>
          <a:lstStyle/>
          <a:p>
            <a:r>
              <a:rPr lang="en-GB" dirty="0"/>
              <a:t>Change yourself, small steps…</a:t>
            </a:r>
          </a:p>
        </p:txBody>
      </p:sp>
      <p:sp>
        <p:nvSpPr>
          <p:cNvPr id="3" name="Text Placeholder 2">
            <a:extLst>
              <a:ext uri="{FF2B5EF4-FFF2-40B4-BE49-F238E27FC236}">
                <a16:creationId xmlns:a16="http://schemas.microsoft.com/office/drawing/2014/main" id="{079E9A22-5CBD-4C5D-8F44-D032A3A8EA58}"/>
              </a:ext>
            </a:extLst>
          </p:cNvPr>
          <p:cNvSpPr>
            <a:spLocks noGrp="1"/>
          </p:cNvSpPr>
          <p:nvPr>
            <p:ph sz="quarter" idx="16"/>
          </p:nvPr>
        </p:nvSpPr>
        <p:spPr>
          <a:xfrm>
            <a:off x="1183730" y="1893888"/>
            <a:ext cx="6178972" cy="4475162"/>
          </a:xfrm>
        </p:spPr>
        <p:txBody>
          <a:bodyPr/>
          <a:lstStyle/>
          <a:p>
            <a:pPr marL="152400" indent="0">
              <a:buNone/>
            </a:pPr>
            <a:r>
              <a:rPr lang="en-GB" sz="2000" dirty="0"/>
              <a:t>In the next </a:t>
            </a:r>
            <a:r>
              <a:rPr lang="en-GB" sz="2000" b="1" dirty="0"/>
              <a:t>X… </a:t>
            </a:r>
            <a:r>
              <a:rPr lang="en-GB" sz="2000" dirty="0"/>
              <a:t>what could you change or do differently, to develop new skills or improve your existing skills?</a:t>
            </a:r>
          </a:p>
          <a:p>
            <a:pPr marL="152400" indent="0">
              <a:buNone/>
            </a:pPr>
            <a:endParaRPr lang="en-GB" sz="2000" b="1" dirty="0"/>
          </a:p>
          <a:p>
            <a:pPr marL="152400" indent="0">
              <a:buNone/>
            </a:pPr>
            <a:r>
              <a:rPr lang="en-GB" sz="2000" b="1" dirty="0"/>
              <a:t>In the next day, what could you change and/or start doing?</a:t>
            </a:r>
          </a:p>
          <a:p>
            <a:pPr marL="152400" indent="0">
              <a:buNone/>
            </a:pPr>
            <a:endParaRPr lang="en-GB" sz="2000" b="1" dirty="0"/>
          </a:p>
          <a:p>
            <a:pPr marL="152400" indent="0">
              <a:buNone/>
            </a:pPr>
            <a:r>
              <a:rPr lang="en-GB" sz="2000" dirty="0"/>
              <a:t>How could that change look if you kept it up for a </a:t>
            </a:r>
            <a:r>
              <a:rPr lang="en-GB" sz="2000" b="1" dirty="0"/>
              <a:t>week</a:t>
            </a:r>
            <a:r>
              <a:rPr lang="en-GB" sz="2000" dirty="0"/>
              <a:t>?</a:t>
            </a:r>
          </a:p>
          <a:p>
            <a:pPr marL="152400" indent="0">
              <a:buNone/>
            </a:pPr>
            <a:endParaRPr lang="en-GB" sz="2000" dirty="0"/>
          </a:p>
          <a:p>
            <a:pPr marL="152400" indent="0">
              <a:buNone/>
            </a:pPr>
            <a:r>
              <a:rPr lang="en-GB" sz="2000" dirty="0"/>
              <a:t>How could it change if you kept going for a </a:t>
            </a:r>
            <a:r>
              <a:rPr lang="en-GB" sz="2000" b="1" dirty="0"/>
              <a:t>month</a:t>
            </a:r>
            <a:r>
              <a:rPr lang="en-GB" sz="2000" dirty="0"/>
              <a:t>?</a:t>
            </a:r>
          </a:p>
          <a:p>
            <a:pPr marL="152400" indent="0">
              <a:buNone/>
            </a:pPr>
            <a:endParaRPr lang="en-GB" sz="2000" dirty="0"/>
          </a:p>
          <a:p>
            <a:pPr marL="152400" indent="0">
              <a:buNone/>
            </a:pPr>
            <a:r>
              <a:rPr lang="en-GB" sz="2000" dirty="0"/>
              <a:t>How would it look if you kept it up for a </a:t>
            </a:r>
            <a:r>
              <a:rPr lang="en-GB" sz="2000" b="1" dirty="0"/>
              <a:t>year</a:t>
            </a:r>
            <a:r>
              <a:rPr lang="en-GB" sz="2000" dirty="0"/>
              <a:t>?</a:t>
            </a:r>
          </a:p>
        </p:txBody>
      </p:sp>
      <p:pic>
        <p:nvPicPr>
          <p:cNvPr id="5" name="Picture 4" descr="A picture containing text, indoor, wooden&#10;&#10;Description automatically generated">
            <a:extLst>
              <a:ext uri="{FF2B5EF4-FFF2-40B4-BE49-F238E27FC236}">
                <a16:creationId xmlns:a16="http://schemas.microsoft.com/office/drawing/2014/main" id="{951A6D5A-2424-4D6D-94CE-0A53EB25EF17}"/>
              </a:ext>
            </a:extLst>
          </p:cNvPr>
          <p:cNvPicPr>
            <a:picLocks noChangeAspect="1"/>
          </p:cNvPicPr>
          <p:nvPr/>
        </p:nvPicPr>
        <p:blipFill rotWithShape="1">
          <a:blip r:embed="rId3"/>
          <a:srcRect l="29676" t="12661"/>
          <a:stretch/>
        </p:blipFill>
        <p:spPr>
          <a:xfrm>
            <a:off x="7236032" y="1917251"/>
            <a:ext cx="3653131" cy="3023498"/>
          </a:xfrm>
          <a:prstGeom prst="rect">
            <a:avLst/>
          </a:prstGeom>
        </p:spPr>
      </p:pic>
    </p:spTree>
    <p:extLst>
      <p:ext uri="{BB962C8B-B14F-4D97-AF65-F5344CB8AC3E}">
        <p14:creationId xmlns:p14="http://schemas.microsoft.com/office/powerpoint/2010/main" val="159296884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31174773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DE9E98-28B8-496F-9C0B-FE9A28959B5D}"/>
              </a:ext>
            </a:extLst>
          </p:cNvPr>
          <p:cNvSpPr>
            <a:spLocks noGrp="1"/>
          </p:cNvSpPr>
          <p:nvPr>
            <p:ph type="title"/>
          </p:nvPr>
        </p:nvSpPr>
        <p:spPr/>
        <p:txBody>
          <a:bodyPr/>
          <a:lstStyle/>
          <a:p>
            <a:r>
              <a:rPr lang="en-GB" dirty="0"/>
              <a:t>GCSE Business: a force for good?</a:t>
            </a:r>
          </a:p>
        </p:txBody>
      </p:sp>
      <p:sp>
        <p:nvSpPr>
          <p:cNvPr id="3" name="Text Placeholder 2">
            <a:extLst>
              <a:ext uri="{FF2B5EF4-FFF2-40B4-BE49-F238E27FC236}">
                <a16:creationId xmlns:a16="http://schemas.microsoft.com/office/drawing/2014/main" id="{27F24D65-E65A-4E4E-A91D-39A8E0C0E53E}"/>
              </a:ext>
            </a:extLst>
          </p:cNvPr>
          <p:cNvSpPr>
            <a:spLocks noGrp="1"/>
          </p:cNvSpPr>
          <p:nvPr>
            <p:ph sz="quarter" idx="16"/>
          </p:nvPr>
        </p:nvSpPr>
        <p:spPr/>
        <p:txBody>
          <a:bodyPr/>
          <a:lstStyle/>
          <a:p>
            <a:pPr marL="152400" indent="0">
              <a:buNone/>
            </a:pPr>
            <a:r>
              <a:rPr lang="en-GB" sz="2000" dirty="0"/>
              <a:t>(Reading for teachers)</a:t>
            </a:r>
            <a:br>
              <a:rPr lang="en-GB" sz="2000" dirty="0"/>
            </a:br>
            <a:br>
              <a:rPr lang="en-GB" sz="2000" dirty="0"/>
            </a:br>
            <a:r>
              <a:rPr lang="en-GB" sz="2000" dirty="0"/>
              <a:t>Read the following short blog by Subject Advisor Colin Leith (</a:t>
            </a:r>
            <a:r>
              <a:rPr lang="en-GB" sz="2000" dirty="0">
                <a:hlinkClick r:id="rId3"/>
              </a:rPr>
              <a:t>link</a:t>
            </a:r>
            <a:r>
              <a:rPr lang="en-GB" sz="2000" dirty="0"/>
              <a:t>)</a:t>
            </a:r>
            <a:br>
              <a:rPr lang="en-GB" sz="2000" dirty="0"/>
            </a:br>
            <a:br>
              <a:rPr lang="en-GB" sz="2000" dirty="0"/>
            </a:br>
            <a:r>
              <a:rPr lang="en-GB" sz="2000" dirty="0"/>
              <a:t>Consider the following questions:</a:t>
            </a:r>
            <a:br>
              <a:rPr lang="en-GB" sz="2000" dirty="0"/>
            </a:br>
            <a:r>
              <a:rPr lang="en-GB" sz="2000" b="1" dirty="0"/>
              <a:t>Is the business industry landscape changing?</a:t>
            </a:r>
            <a:br>
              <a:rPr lang="en-GB" sz="2000" b="1" dirty="0"/>
            </a:br>
            <a:r>
              <a:rPr lang="en-GB" sz="2000" dirty="0"/>
              <a:t>- What recent news about the business industry have you recently brought into the classroom?</a:t>
            </a:r>
            <a:br>
              <a:rPr lang="en-GB" sz="2000" b="1" dirty="0"/>
            </a:br>
            <a:br>
              <a:rPr lang="en-GB" sz="2000" b="1" dirty="0"/>
            </a:br>
            <a:r>
              <a:rPr lang="en-GB" sz="2000" b="1" dirty="0"/>
              <a:t>How could the study of business in school help to develop inclusive thinking?</a:t>
            </a:r>
          </a:p>
          <a:p>
            <a:pPr marL="152400" indent="0">
              <a:buNone/>
            </a:pPr>
            <a:r>
              <a:rPr lang="en-GB" sz="2000" dirty="0"/>
              <a:t>- Where do you explore inclusive thinking in your subject delivery?</a:t>
            </a:r>
            <a:br>
              <a:rPr lang="en-GB" sz="2000" b="1" dirty="0"/>
            </a:br>
            <a:endParaRPr lang="en-GB" sz="2000" b="1" dirty="0"/>
          </a:p>
          <a:p>
            <a:pPr marL="152400" indent="0">
              <a:buNone/>
            </a:pPr>
            <a:r>
              <a:rPr lang="en-GB" sz="2000" b="1" dirty="0"/>
              <a:t>Are there stereotypes in business that need to be challenged?</a:t>
            </a:r>
            <a:br>
              <a:rPr lang="en-GB" sz="2000" dirty="0"/>
            </a:br>
            <a:r>
              <a:rPr lang="en-GB" sz="2000" dirty="0"/>
              <a:t>- How could you as a teacher of the subject challenge these?</a:t>
            </a:r>
            <a:br>
              <a:rPr lang="en-GB" dirty="0"/>
            </a:br>
            <a:endParaRPr lang="en-GB" dirty="0"/>
          </a:p>
        </p:txBody>
      </p:sp>
    </p:spTree>
    <p:extLst>
      <p:ext uri="{BB962C8B-B14F-4D97-AF65-F5344CB8AC3E}">
        <p14:creationId xmlns:p14="http://schemas.microsoft.com/office/powerpoint/2010/main" val="17293231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C2EC616-AF80-4EC1-BF07-13FAEE44D5FB}"/>
              </a:ext>
            </a:extLst>
          </p:cNvPr>
          <p:cNvSpPr>
            <a:spLocks noGrp="1"/>
          </p:cNvSpPr>
          <p:nvPr>
            <p:ph sz="quarter" idx="16"/>
          </p:nvPr>
        </p:nvSpPr>
        <p:spPr>
          <a:xfrm>
            <a:off x="1183729" y="2481942"/>
            <a:ext cx="9972675" cy="3887107"/>
          </a:xfrm>
        </p:spPr>
        <p:txBody>
          <a:bodyPr/>
          <a:lstStyle/>
          <a:p>
            <a:pPr algn="ctr"/>
            <a:r>
              <a:rPr lang="en-GB" sz="5400" dirty="0"/>
              <a:t>Do you see yourself having a potential career in Business?</a:t>
            </a:r>
          </a:p>
        </p:txBody>
      </p:sp>
    </p:spTree>
    <p:extLst>
      <p:ext uri="{BB962C8B-B14F-4D97-AF65-F5344CB8AC3E}">
        <p14:creationId xmlns:p14="http://schemas.microsoft.com/office/powerpoint/2010/main" val="36768984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6E1668-F54B-46A7-88A7-F60ED100B912}"/>
              </a:ext>
            </a:extLst>
          </p:cNvPr>
          <p:cNvSpPr>
            <a:spLocks noGrp="1"/>
          </p:cNvSpPr>
          <p:nvPr>
            <p:ph type="title"/>
          </p:nvPr>
        </p:nvSpPr>
        <p:spPr/>
        <p:txBody>
          <a:bodyPr/>
          <a:lstStyle/>
          <a:p>
            <a:r>
              <a:rPr lang="en-US" dirty="0"/>
              <a:t>What are the top employability skills for 2025?</a:t>
            </a:r>
            <a:endParaRPr lang="en-GB" dirty="0"/>
          </a:p>
        </p:txBody>
      </p:sp>
      <p:sp>
        <p:nvSpPr>
          <p:cNvPr id="3" name="Text Placeholder 2">
            <a:extLst>
              <a:ext uri="{FF2B5EF4-FFF2-40B4-BE49-F238E27FC236}">
                <a16:creationId xmlns:a16="http://schemas.microsoft.com/office/drawing/2014/main" id="{BD8ED6C8-38C4-49A5-BE02-88728205AC6D}"/>
              </a:ext>
            </a:extLst>
          </p:cNvPr>
          <p:cNvSpPr>
            <a:spLocks noGrp="1"/>
          </p:cNvSpPr>
          <p:nvPr>
            <p:ph sz="quarter" idx="16"/>
          </p:nvPr>
        </p:nvSpPr>
        <p:spPr/>
        <p:txBody>
          <a:bodyPr/>
          <a:lstStyle/>
          <a:p>
            <a:pPr marL="152400" indent="0">
              <a:buNone/>
            </a:pPr>
            <a:r>
              <a:rPr lang="en-GB" sz="2000" dirty="0"/>
              <a:t>Periodically, the World Economic Forum publishes a list of the top skills they believe will be in demand at a point in the future.</a:t>
            </a:r>
          </a:p>
          <a:p>
            <a:pPr marL="152400" indent="0">
              <a:buNone/>
            </a:pPr>
            <a:r>
              <a:rPr lang="en-GB" sz="2000" b="1" dirty="0"/>
              <a:t>What are the top 15 skills for 2025? </a:t>
            </a:r>
            <a:r>
              <a:rPr lang="en-GB" sz="2000" dirty="0"/>
              <a:t>(use hands up)</a:t>
            </a:r>
          </a:p>
        </p:txBody>
      </p:sp>
      <p:sp>
        <p:nvSpPr>
          <p:cNvPr id="4" name="Text Placeholder 2">
            <a:extLst>
              <a:ext uri="{FF2B5EF4-FFF2-40B4-BE49-F238E27FC236}">
                <a16:creationId xmlns:a16="http://schemas.microsoft.com/office/drawing/2014/main" id="{EBE0408F-9A7F-4CD4-92AA-6504604F5CAF}"/>
              </a:ext>
            </a:extLst>
          </p:cNvPr>
          <p:cNvSpPr txBox="1">
            <a:spLocks/>
          </p:cNvSpPr>
          <p:nvPr/>
        </p:nvSpPr>
        <p:spPr>
          <a:xfrm>
            <a:off x="6024743" y="2928964"/>
            <a:ext cx="4227617" cy="3357536"/>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38150" marR="0" lvl="0" indent="-285750" algn="l" rtl="0">
              <a:lnSpc>
                <a:spcPct val="100000"/>
              </a:lnSpc>
              <a:spcBef>
                <a:spcPts val="0"/>
              </a:spcBef>
              <a:spcAft>
                <a:spcPts val="0"/>
              </a:spcAft>
              <a:buClr>
                <a:schemeClr val="tx1"/>
              </a:buClr>
              <a:buSzPct val="125000"/>
              <a:buFont typeface="Arial" panose="020B0604020202020204" pitchFamily="34" charset="0"/>
              <a:buChar char="•"/>
              <a:defRPr sz="2000" b="0" i="0" u="none" strike="noStrike" cap="none">
                <a:solidFill>
                  <a:schemeClr val="tx1"/>
                </a:solidFill>
                <a:latin typeface="Arial" panose="020B0604020202020204" pitchFamily="34" charset="0"/>
                <a:ea typeface="Open Sans" panose="020B0606030504020204" pitchFamily="34" charset="0"/>
                <a:cs typeface="Arial" panose="020B0604020202020204" pitchFamily="34" charset="0"/>
                <a:sym typeface="Arial"/>
              </a:defRPr>
            </a:lvl1pPr>
            <a:lvl2pPr marL="914400" marR="0" lvl="1" indent="-304800" algn="l" rtl="0">
              <a:lnSpc>
                <a:spcPct val="100000"/>
              </a:lnSpc>
              <a:spcBef>
                <a:spcPts val="1600"/>
              </a:spcBef>
              <a:spcAft>
                <a:spcPts val="0"/>
              </a:spcAft>
              <a:buClr>
                <a:schemeClr val="accent1"/>
              </a:buClr>
              <a:buSzPts val="1200"/>
              <a:buFont typeface="Arial"/>
              <a:buChar char="○"/>
              <a:defRPr sz="2400" b="0" i="0" u="none" strike="noStrike" cap="none">
                <a:solidFill>
                  <a:schemeClr val="dk1"/>
                </a:solidFill>
                <a:latin typeface="Arial"/>
                <a:ea typeface="Arial"/>
                <a:cs typeface="Arial"/>
                <a:sym typeface="Arial"/>
              </a:defRPr>
            </a:lvl2pPr>
            <a:lvl3pPr marL="1371600" marR="0" lvl="2"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3pPr>
            <a:lvl4pPr marL="1828800" marR="0" lvl="3"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4pPr>
            <a:lvl5pPr marL="2286000" marR="0" lvl="4"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5pPr>
            <a:lvl6pPr marL="2743200" marR="0" lvl="5"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6pPr>
            <a:lvl7pPr marL="3200400" marR="0" lvl="6"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7pPr>
            <a:lvl8pPr marL="3657600" marR="0" lvl="7"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8pPr>
            <a:lvl9pPr marL="4114800" marR="0" lvl="8" indent="-304800" algn="l" rtl="0">
              <a:lnSpc>
                <a:spcPct val="100000"/>
              </a:lnSpc>
              <a:spcBef>
                <a:spcPts val="1600"/>
              </a:spcBef>
              <a:spcAft>
                <a:spcPts val="1600"/>
              </a:spcAft>
              <a:buClr>
                <a:schemeClr val="dk1"/>
              </a:buClr>
              <a:buSzPts val="1200"/>
              <a:buFont typeface="Arial"/>
              <a:buChar char="■"/>
              <a:defRPr sz="2000" b="0" i="0" u="none" strike="noStrike" cap="none">
                <a:solidFill>
                  <a:schemeClr val="dk1"/>
                </a:solidFill>
                <a:latin typeface="Arial"/>
                <a:ea typeface="Arial"/>
                <a:cs typeface="Arial"/>
                <a:sym typeface="Arial"/>
              </a:defRPr>
            </a:lvl9pPr>
          </a:lstStyle>
          <a:p>
            <a:pPr marL="495300" indent="-342900">
              <a:buFont typeface="+mj-lt"/>
              <a:buAutoNum type="arabicPeriod" startAt="9"/>
            </a:pPr>
            <a:r>
              <a:rPr lang="en-GB" sz="1800" dirty="0"/>
              <a:t>Resilience, stress tolerance and flexibility</a:t>
            </a:r>
          </a:p>
          <a:p>
            <a:pPr marL="495300" indent="-342900">
              <a:buFont typeface="+mj-lt"/>
              <a:buAutoNum type="arabicPeriod" startAt="9"/>
            </a:pPr>
            <a:r>
              <a:rPr lang="en-GB" sz="1800" dirty="0"/>
              <a:t> Reasoning, problem-solving and ideation</a:t>
            </a:r>
          </a:p>
          <a:p>
            <a:pPr marL="495300" indent="-342900">
              <a:buFont typeface="+mj-lt"/>
              <a:buAutoNum type="arabicPeriod" startAt="9"/>
            </a:pPr>
            <a:r>
              <a:rPr lang="en-GB" sz="1800" dirty="0"/>
              <a:t> Emotional intelligence</a:t>
            </a:r>
          </a:p>
          <a:p>
            <a:pPr marL="495300" indent="-342900">
              <a:buFont typeface="+mj-lt"/>
              <a:buAutoNum type="arabicPeriod" startAt="9"/>
            </a:pPr>
            <a:r>
              <a:rPr lang="en-GB" sz="1800" dirty="0"/>
              <a:t> Troubleshooting and user experience</a:t>
            </a:r>
          </a:p>
          <a:p>
            <a:pPr marL="495300" indent="-342900">
              <a:buFont typeface="+mj-lt"/>
              <a:buAutoNum type="arabicPeriod" startAt="9"/>
            </a:pPr>
            <a:r>
              <a:rPr lang="en-GB" sz="1800" dirty="0"/>
              <a:t> Service orientation</a:t>
            </a:r>
          </a:p>
          <a:p>
            <a:pPr marL="495300" indent="-342900">
              <a:buFont typeface="+mj-lt"/>
              <a:buAutoNum type="arabicPeriod" startAt="9"/>
            </a:pPr>
            <a:r>
              <a:rPr lang="en-GB" sz="1800" dirty="0"/>
              <a:t> Systems analysis and evaluation</a:t>
            </a:r>
          </a:p>
          <a:p>
            <a:pPr marL="495300" indent="-342900">
              <a:buFont typeface="+mj-lt"/>
              <a:buAutoNum type="arabicPeriod" startAt="9"/>
            </a:pPr>
            <a:r>
              <a:rPr lang="en-GB" sz="1800" dirty="0"/>
              <a:t> Persuasion and negotiation</a:t>
            </a:r>
          </a:p>
        </p:txBody>
      </p:sp>
      <p:sp>
        <p:nvSpPr>
          <p:cNvPr id="5" name="Text Placeholder 2">
            <a:extLst>
              <a:ext uri="{FF2B5EF4-FFF2-40B4-BE49-F238E27FC236}">
                <a16:creationId xmlns:a16="http://schemas.microsoft.com/office/drawing/2014/main" id="{7E8DD3A8-6A06-4C15-AFF8-83F0906726AB}"/>
              </a:ext>
            </a:extLst>
          </p:cNvPr>
          <p:cNvSpPr txBox="1">
            <a:spLocks/>
          </p:cNvSpPr>
          <p:nvPr/>
        </p:nvSpPr>
        <p:spPr>
          <a:xfrm>
            <a:off x="1267210" y="2948472"/>
            <a:ext cx="4104392" cy="3420577"/>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38150" marR="0" lvl="0" indent="-285750" algn="l" rtl="0">
              <a:lnSpc>
                <a:spcPct val="100000"/>
              </a:lnSpc>
              <a:spcBef>
                <a:spcPts val="0"/>
              </a:spcBef>
              <a:spcAft>
                <a:spcPts val="0"/>
              </a:spcAft>
              <a:buClr>
                <a:schemeClr val="tx1"/>
              </a:buClr>
              <a:buSzPct val="125000"/>
              <a:buFont typeface="Arial" panose="020B0604020202020204" pitchFamily="34" charset="0"/>
              <a:buChar char="•"/>
              <a:defRPr sz="2000" b="0" i="0" u="none" strike="noStrike" cap="none">
                <a:solidFill>
                  <a:schemeClr val="tx1"/>
                </a:solidFill>
                <a:latin typeface="Arial" panose="020B0604020202020204" pitchFamily="34" charset="0"/>
                <a:ea typeface="Open Sans" panose="020B0606030504020204" pitchFamily="34" charset="0"/>
                <a:cs typeface="Arial" panose="020B0604020202020204" pitchFamily="34" charset="0"/>
                <a:sym typeface="Arial"/>
              </a:defRPr>
            </a:lvl1pPr>
            <a:lvl2pPr marL="914400" marR="0" lvl="1" indent="-304800" algn="l" rtl="0">
              <a:lnSpc>
                <a:spcPct val="100000"/>
              </a:lnSpc>
              <a:spcBef>
                <a:spcPts val="1600"/>
              </a:spcBef>
              <a:spcAft>
                <a:spcPts val="0"/>
              </a:spcAft>
              <a:buClr>
                <a:schemeClr val="accent1"/>
              </a:buClr>
              <a:buSzPts val="1200"/>
              <a:buFont typeface="Arial"/>
              <a:buChar char="○"/>
              <a:defRPr sz="2400" b="0" i="0" u="none" strike="noStrike" cap="none">
                <a:solidFill>
                  <a:schemeClr val="dk1"/>
                </a:solidFill>
                <a:latin typeface="Arial"/>
                <a:ea typeface="Arial"/>
                <a:cs typeface="Arial"/>
                <a:sym typeface="Arial"/>
              </a:defRPr>
            </a:lvl2pPr>
            <a:lvl3pPr marL="1371600" marR="0" lvl="2"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3pPr>
            <a:lvl4pPr marL="1828800" marR="0" lvl="3"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4pPr>
            <a:lvl5pPr marL="2286000" marR="0" lvl="4"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5pPr>
            <a:lvl6pPr marL="2743200" marR="0" lvl="5"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6pPr>
            <a:lvl7pPr marL="3200400" marR="0" lvl="6"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7pPr>
            <a:lvl8pPr marL="3657600" marR="0" lvl="7"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8pPr>
            <a:lvl9pPr marL="4114800" marR="0" lvl="8" indent="-304800" algn="l" rtl="0">
              <a:lnSpc>
                <a:spcPct val="100000"/>
              </a:lnSpc>
              <a:spcBef>
                <a:spcPts val="1600"/>
              </a:spcBef>
              <a:spcAft>
                <a:spcPts val="1600"/>
              </a:spcAft>
              <a:buClr>
                <a:schemeClr val="dk1"/>
              </a:buClr>
              <a:buSzPts val="1200"/>
              <a:buFont typeface="Arial"/>
              <a:buChar char="■"/>
              <a:defRPr sz="2000" b="0" i="0" u="none" strike="noStrike" cap="none">
                <a:solidFill>
                  <a:schemeClr val="dk1"/>
                </a:solidFill>
                <a:latin typeface="Arial"/>
                <a:ea typeface="Arial"/>
                <a:cs typeface="Arial"/>
                <a:sym typeface="Arial"/>
              </a:defRPr>
            </a:lvl9pPr>
          </a:lstStyle>
          <a:p>
            <a:pPr marL="495300" indent="-342900">
              <a:buFont typeface="+mj-lt"/>
              <a:buAutoNum type="arabicPeriod"/>
            </a:pPr>
            <a:r>
              <a:rPr lang="en-GB" sz="1800" dirty="0"/>
              <a:t>Analytical thinking and innovation</a:t>
            </a:r>
          </a:p>
          <a:p>
            <a:pPr marL="495300" indent="-342900">
              <a:buFont typeface="+mj-lt"/>
              <a:buAutoNum type="arabicPeriod"/>
            </a:pPr>
            <a:r>
              <a:rPr lang="en-GB" sz="1800" dirty="0"/>
              <a:t>Active learning and learning strategies</a:t>
            </a:r>
          </a:p>
          <a:p>
            <a:pPr marL="495300" indent="-342900">
              <a:buFont typeface="+mj-lt"/>
              <a:buAutoNum type="arabicPeriod"/>
            </a:pPr>
            <a:r>
              <a:rPr lang="en-GB" sz="1800" dirty="0"/>
              <a:t>Complex problem-solving</a:t>
            </a:r>
          </a:p>
          <a:p>
            <a:pPr marL="495300" indent="-342900">
              <a:buFont typeface="+mj-lt"/>
              <a:buAutoNum type="arabicPeriod"/>
            </a:pPr>
            <a:r>
              <a:rPr lang="en-GB" sz="1800" dirty="0"/>
              <a:t>Critical thinking and analysis</a:t>
            </a:r>
          </a:p>
          <a:p>
            <a:pPr marL="495300" indent="-342900">
              <a:buFont typeface="+mj-lt"/>
              <a:buAutoNum type="arabicPeriod"/>
            </a:pPr>
            <a:r>
              <a:rPr lang="en-GB" sz="1800" dirty="0"/>
              <a:t>Creativity, originality and initiative</a:t>
            </a:r>
          </a:p>
          <a:p>
            <a:pPr marL="495300" indent="-342900">
              <a:buFont typeface="+mj-lt"/>
              <a:buAutoNum type="arabicPeriod"/>
            </a:pPr>
            <a:r>
              <a:rPr lang="en-GB" sz="1800" dirty="0"/>
              <a:t>Leadership and social influence</a:t>
            </a:r>
          </a:p>
          <a:p>
            <a:pPr marL="495300" indent="-342900">
              <a:buFont typeface="+mj-lt"/>
              <a:buAutoNum type="arabicPeriod"/>
            </a:pPr>
            <a:r>
              <a:rPr lang="en-GB" sz="1800" dirty="0"/>
              <a:t>Technology use, monitoring and control</a:t>
            </a:r>
          </a:p>
          <a:p>
            <a:pPr marL="495300" indent="-342900">
              <a:buFont typeface="+mj-lt"/>
              <a:buAutoNum type="arabicPeriod"/>
            </a:pPr>
            <a:r>
              <a:rPr lang="en-GB" sz="1800" dirty="0"/>
              <a:t>Technology design and programming</a:t>
            </a:r>
          </a:p>
        </p:txBody>
      </p:sp>
    </p:spTree>
    <p:extLst>
      <p:ext uri="{BB962C8B-B14F-4D97-AF65-F5344CB8AC3E}">
        <p14:creationId xmlns:p14="http://schemas.microsoft.com/office/powerpoint/2010/main" val="34630522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6E1668-F54B-46A7-88A7-F60ED100B912}"/>
              </a:ext>
            </a:extLst>
          </p:cNvPr>
          <p:cNvSpPr>
            <a:spLocks noGrp="1"/>
          </p:cNvSpPr>
          <p:nvPr>
            <p:ph type="title"/>
          </p:nvPr>
        </p:nvSpPr>
        <p:spPr/>
        <p:txBody>
          <a:bodyPr/>
          <a:lstStyle/>
          <a:p>
            <a:r>
              <a:rPr lang="en-US" dirty="0"/>
              <a:t>Where do you develop skills in your life?</a:t>
            </a:r>
            <a:endParaRPr lang="en-GB" dirty="0"/>
          </a:p>
        </p:txBody>
      </p:sp>
      <p:sp>
        <p:nvSpPr>
          <p:cNvPr id="3" name="Text Placeholder 2">
            <a:extLst>
              <a:ext uri="{FF2B5EF4-FFF2-40B4-BE49-F238E27FC236}">
                <a16:creationId xmlns:a16="http://schemas.microsoft.com/office/drawing/2014/main" id="{BD8ED6C8-38C4-49A5-BE02-88728205AC6D}"/>
              </a:ext>
            </a:extLst>
          </p:cNvPr>
          <p:cNvSpPr>
            <a:spLocks noGrp="1"/>
          </p:cNvSpPr>
          <p:nvPr>
            <p:ph sz="quarter" idx="16"/>
          </p:nvPr>
        </p:nvSpPr>
        <p:spPr/>
        <p:txBody>
          <a:bodyPr/>
          <a:lstStyle/>
          <a:p>
            <a:pPr marL="152400" indent="0">
              <a:buNone/>
            </a:pPr>
            <a:r>
              <a:rPr lang="en-GB" sz="2000" dirty="0"/>
              <a:t>Each and every student has the chance to develop skills both inside and outside of school. </a:t>
            </a:r>
          </a:p>
          <a:p>
            <a:pPr marL="152400" indent="0">
              <a:buNone/>
            </a:pPr>
            <a:r>
              <a:rPr lang="en-GB" sz="2000" b="1" dirty="0"/>
              <a:t>Where do you develop yours?</a:t>
            </a:r>
          </a:p>
        </p:txBody>
      </p:sp>
      <p:sp>
        <p:nvSpPr>
          <p:cNvPr id="5" name="Text Placeholder 2">
            <a:extLst>
              <a:ext uri="{FF2B5EF4-FFF2-40B4-BE49-F238E27FC236}">
                <a16:creationId xmlns:a16="http://schemas.microsoft.com/office/drawing/2014/main" id="{7E8DD3A8-6A06-4C15-AFF8-83F0906726AB}"/>
              </a:ext>
            </a:extLst>
          </p:cNvPr>
          <p:cNvSpPr txBox="1">
            <a:spLocks/>
          </p:cNvSpPr>
          <p:nvPr/>
        </p:nvSpPr>
        <p:spPr>
          <a:xfrm>
            <a:off x="1742225" y="3101803"/>
            <a:ext cx="8581393" cy="698299"/>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38150" marR="0" lvl="0" indent="-285750" algn="l" rtl="0">
              <a:lnSpc>
                <a:spcPct val="100000"/>
              </a:lnSpc>
              <a:spcBef>
                <a:spcPts val="0"/>
              </a:spcBef>
              <a:spcAft>
                <a:spcPts val="0"/>
              </a:spcAft>
              <a:buClr>
                <a:schemeClr val="tx1"/>
              </a:buClr>
              <a:buSzPct val="125000"/>
              <a:buFont typeface="Arial" panose="020B0604020202020204" pitchFamily="34" charset="0"/>
              <a:buChar char="•"/>
              <a:defRPr sz="2000" b="0" i="0" u="none" strike="noStrike" cap="none">
                <a:solidFill>
                  <a:schemeClr val="tx1"/>
                </a:solidFill>
                <a:latin typeface="Arial" panose="020B0604020202020204" pitchFamily="34" charset="0"/>
                <a:ea typeface="Open Sans" panose="020B0606030504020204" pitchFamily="34" charset="0"/>
                <a:cs typeface="Arial" panose="020B0604020202020204" pitchFamily="34" charset="0"/>
                <a:sym typeface="Arial"/>
              </a:defRPr>
            </a:lvl1pPr>
            <a:lvl2pPr marL="914400" marR="0" lvl="1" indent="-304800" algn="l" rtl="0">
              <a:lnSpc>
                <a:spcPct val="100000"/>
              </a:lnSpc>
              <a:spcBef>
                <a:spcPts val="1600"/>
              </a:spcBef>
              <a:spcAft>
                <a:spcPts val="0"/>
              </a:spcAft>
              <a:buClr>
                <a:schemeClr val="accent1"/>
              </a:buClr>
              <a:buSzPts val="1200"/>
              <a:buFont typeface="Arial"/>
              <a:buChar char="○"/>
              <a:defRPr sz="2400" b="0" i="0" u="none" strike="noStrike" cap="none">
                <a:solidFill>
                  <a:schemeClr val="dk1"/>
                </a:solidFill>
                <a:latin typeface="Arial"/>
                <a:ea typeface="Arial"/>
                <a:cs typeface="Arial"/>
                <a:sym typeface="Arial"/>
              </a:defRPr>
            </a:lvl2pPr>
            <a:lvl3pPr marL="1371600" marR="0" lvl="2"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3pPr>
            <a:lvl4pPr marL="1828800" marR="0" lvl="3"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4pPr>
            <a:lvl5pPr marL="2286000" marR="0" lvl="4"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5pPr>
            <a:lvl6pPr marL="2743200" marR="0" lvl="5"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6pPr>
            <a:lvl7pPr marL="3200400" marR="0" lvl="6"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7pPr>
            <a:lvl8pPr marL="3657600" marR="0" lvl="7"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8pPr>
            <a:lvl9pPr marL="4114800" marR="0" lvl="8" indent="-304800" algn="l" rtl="0">
              <a:lnSpc>
                <a:spcPct val="100000"/>
              </a:lnSpc>
              <a:spcBef>
                <a:spcPts val="1600"/>
              </a:spcBef>
              <a:spcAft>
                <a:spcPts val="1600"/>
              </a:spcAft>
              <a:buClr>
                <a:schemeClr val="dk1"/>
              </a:buClr>
              <a:buSzPts val="1200"/>
              <a:buFont typeface="Arial"/>
              <a:buChar char="■"/>
              <a:defRPr sz="2000" b="0" i="0" u="none" strike="noStrike" cap="none">
                <a:solidFill>
                  <a:schemeClr val="dk1"/>
                </a:solidFill>
                <a:latin typeface="Arial"/>
                <a:ea typeface="Arial"/>
                <a:cs typeface="Arial"/>
                <a:sym typeface="Arial"/>
              </a:defRPr>
            </a:lvl9pPr>
          </a:lstStyle>
          <a:p>
            <a:pPr marL="152400" indent="0">
              <a:buNone/>
            </a:pPr>
            <a:r>
              <a:rPr lang="en-GB" sz="1800" dirty="0"/>
              <a:t>In pairs, spend 4 minutes creating a list of activities you and your partner do in a typical week, where you gain any of the following skills.</a:t>
            </a:r>
          </a:p>
        </p:txBody>
      </p:sp>
      <p:sp>
        <p:nvSpPr>
          <p:cNvPr id="8" name="Rectangle 7">
            <a:extLst>
              <a:ext uri="{FF2B5EF4-FFF2-40B4-BE49-F238E27FC236}">
                <a16:creationId xmlns:a16="http://schemas.microsoft.com/office/drawing/2014/main" id="{5EE411CA-A61A-4ABB-8A9A-B97104C44941}"/>
              </a:ext>
            </a:extLst>
          </p:cNvPr>
          <p:cNvSpPr/>
          <p:nvPr/>
        </p:nvSpPr>
        <p:spPr>
          <a:xfrm>
            <a:off x="1968865" y="4073235"/>
            <a:ext cx="1983640" cy="556323"/>
          </a:xfrm>
          <a:prstGeom prst="rect">
            <a:avLst/>
          </a:prstGeom>
          <a:solidFill>
            <a:schemeClr val="accent3"/>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Analytical thinking</a:t>
            </a:r>
          </a:p>
        </p:txBody>
      </p:sp>
      <p:sp>
        <p:nvSpPr>
          <p:cNvPr id="9" name="Rectangle 8">
            <a:extLst>
              <a:ext uri="{FF2B5EF4-FFF2-40B4-BE49-F238E27FC236}">
                <a16:creationId xmlns:a16="http://schemas.microsoft.com/office/drawing/2014/main" id="{3E02809A-5DFA-4A32-BA7B-534690359CB7}"/>
              </a:ext>
            </a:extLst>
          </p:cNvPr>
          <p:cNvSpPr/>
          <p:nvPr/>
        </p:nvSpPr>
        <p:spPr>
          <a:xfrm>
            <a:off x="1968865" y="4740596"/>
            <a:ext cx="1983640" cy="556323"/>
          </a:xfrm>
          <a:prstGeom prst="rect">
            <a:avLst/>
          </a:prstGeom>
          <a:solidFill>
            <a:schemeClr val="accent3"/>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Innovation</a:t>
            </a:r>
          </a:p>
        </p:txBody>
      </p:sp>
      <p:sp>
        <p:nvSpPr>
          <p:cNvPr id="10" name="Rectangle 9">
            <a:extLst>
              <a:ext uri="{FF2B5EF4-FFF2-40B4-BE49-F238E27FC236}">
                <a16:creationId xmlns:a16="http://schemas.microsoft.com/office/drawing/2014/main" id="{3EEF829B-1E3C-4178-839A-938BCB5BDA60}"/>
              </a:ext>
            </a:extLst>
          </p:cNvPr>
          <p:cNvSpPr/>
          <p:nvPr/>
        </p:nvSpPr>
        <p:spPr>
          <a:xfrm>
            <a:off x="1968865" y="5407957"/>
            <a:ext cx="1983640" cy="556323"/>
          </a:xfrm>
          <a:prstGeom prst="rect">
            <a:avLst/>
          </a:prstGeom>
          <a:solidFill>
            <a:schemeClr val="accent3"/>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Problem Solving</a:t>
            </a:r>
          </a:p>
        </p:txBody>
      </p:sp>
      <p:sp>
        <p:nvSpPr>
          <p:cNvPr id="11" name="Rectangle 10">
            <a:extLst>
              <a:ext uri="{FF2B5EF4-FFF2-40B4-BE49-F238E27FC236}">
                <a16:creationId xmlns:a16="http://schemas.microsoft.com/office/drawing/2014/main" id="{DE06F9AE-C039-4288-8F00-23CFB37ABBD5}"/>
              </a:ext>
            </a:extLst>
          </p:cNvPr>
          <p:cNvSpPr/>
          <p:nvPr/>
        </p:nvSpPr>
        <p:spPr>
          <a:xfrm>
            <a:off x="4092569" y="4073235"/>
            <a:ext cx="1983640" cy="556323"/>
          </a:xfrm>
          <a:prstGeom prst="rect">
            <a:avLst/>
          </a:prstGeom>
          <a:solidFill>
            <a:schemeClr val="accent3"/>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Critical thinking</a:t>
            </a:r>
          </a:p>
        </p:txBody>
      </p:sp>
      <p:sp>
        <p:nvSpPr>
          <p:cNvPr id="12" name="Rectangle 11">
            <a:extLst>
              <a:ext uri="{FF2B5EF4-FFF2-40B4-BE49-F238E27FC236}">
                <a16:creationId xmlns:a16="http://schemas.microsoft.com/office/drawing/2014/main" id="{4D1975D1-B2FB-4B5D-B023-768D662F7467}"/>
              </a:ext>
            </a:extLst>
          </p:cNvPr>
          <p:cNvSpPr/>
          <p:nvPr/>
        </p:nvSpPr>
        <p:spPr>
          <a:xfrm>
            <a:off x="4092569" y="4740596"/>
            <a:ext cx="1983640" cy="556323"/>
          </a:xfrm>
          <a:prstGeom prst="rect">
            <a:avLst/>
          </a:prstGeom>
          <a:solidFill>
            <a:schemeClr val="accent3"/>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Creativity/Originality</a:t>
            </a:r>
          </a:p>
        </p:txBody>
      </p:sp>
      <p:sp>
        <p:nvSpPr>
          <p:cNvPr id="13" name="Rectangle 12">
            <a:extLst>
              <a:ext uri="{FF2B5EF4-FFF2-40B4-BE49-F238E27FC236}">
                <a16:creationId xmlns:a16="http://schemas.microsoft.com/office/drawing/2014/main" id="{776D82C7-FB2C-4ED6-9BEE-D4596FC7A543}"/>
              </a:ext>
            </a:extLst>
          </p:cNvPr>
          <p:cNvSpPr/>
          <p:nvPr/>
        </p:nvSpPr>
        <p:spPr>
          <a:xfrm>
            <a:off x="4092569" y="5407957"/>
            <a:ext cx="1983640" cy="556323"/>
          </a:xfrm>
          <a:prstGeom prst="rect">
            <a:avLst/>
          </a:prstGeom>
          <a:solidFill>
            <a:schemeClr val="accent3"/>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Emotional Intelligence</a:t>
            </a:r>
          </a:p>
        </p:txBody>
      </p:sp>
      <p:sp>
        <p:nvSpPr>
          <p:cNvPr id="14" name="Rectangle 13">
            <a:extLst>
              <a:ext uri="{FF2B5EF4-FFF2-40B4-BE49-F238E27FC236}">
                <a16:creationId xmlns:a16="http://schemas.microsoft.com/office/drawing/2014/main" id="{F2D3E498-08AE-44E9-A0FD-3408A9EFAD88}"/>
              </a:ext>
            </a:extLst>
          </p:cNvPr>
          <p:cNvSpPr/>
          <p:nvPr/>
        </p:nvSpPr>
        <p:spPr>
          <a:xfrm>
            <a:off x="6216273" y="4073235"/>
            <a:ext cx="1983640" cy="556323"/>
          </a:xfrm>
          <a:prstGeom prst="rect">
            <a:avLst/>
          </a:prstGeom>
          <a:solidFill>
            <a:schemeClr val="accent3"/>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Initiative</a:t>
            </a:r>
          </a:p>
        </p:txBody>
      </p:sp>
      <p:sp>
        <p:nvSpPr>
          <p:cNvPr id="15" name="Rectangle 14">
            <a:extLst>
              <a:ext uri="{FF2B5EF4-FFF2-40B4-BE49-F238E27FC236}">
                <a16:creationId xmlns:a16="http://schemas.microsoft.com/office/drawing/2014/main" id="{5F422A85-F74B-4ABF-BDF0-12F0C9A18277}"/>
              </a:ext>
            </a:extLst>
          </p:cNvPr>
          <p:cNvSpPr/>
          <p:nvPr/>
        </p:nvSpPr>
        <p:spPr>
          <a:xfrm>
            <a:off x="6216273" y="4740596"/>
            <a:ext cx="1983640" cy="556323"/>
          </a:xfrm>
          <a:prstGeom prst="rect">
            <a:avLst/>
          </a:prstGeom>
          <a:solidFill>
            <a:schemeClr val="accent3"/>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Leadership</a:t>
            </a:r>
          </a:p>
        </p:txBody>
      </p:sp>
      <p:sp>
        <p:nvSpPr>
          <p:cNvPr id="16" name="Rectangle 15">
            <a:extLst>
              <a:ext uri="{FF2B5EF4-FFF2-40B4-BE49-F238E27FC236}">
                <a16:creationId xmlns:a16="http://schemas.microsoft.com/office/drawing/2014/main" id="{8FF8F132-DFBE-410B-BFC0-D4A3FF6D7EB9}"/>
              </a:ext>
            </a:extLst>
          </p:cNvPr>
          <p:cNvSpPr/>
          <p:nvPr/>
        </p:nvSpPr>
        <p:spPr>
          <a:xfrm>
            <a:off x="6216273" y="5407957"/>
            <a:ext cx="1983640" cy="556323"/>
          </a:xfrm>
          <a:prstGeom prst="rect">
            <a:avLst/>
          </a:prstGeom>
          <a:solidFill>
            <a:schemeClr val="accent3"/>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Influence/Persuasion</a:t>
            </a:r>
          </a:p>
        </p:txBody>
      </p:sp>
      <p:sp>
        <p:nvSpPr>
          <p:cNvPr id="17" name="Rectangle 16">
            <a:extLst>
              <a:ext uri="{FF2B5EF4-FFF2-40B4-BE49-F238E27FC236}">
                <a16:creationId xmlns:a16="http://schemas.microsoft.com/office/drawing/2014/main" id="{4771E259-B36A-4741-BC5C-F19A455F9CAE}"/>
              </a:ext>
            </a:extLst>
          </p:cNvPr>
          <p:cNvSpPr/>
          <p:nvPr/>
        </p:nvSpPr>
        <p:spPr>
          <a:xfrm>
            <a:off x="8339977" y="4073235"/>
            <a:ext cx="1983640" cy="556323"/>
          </a:xfrm>
          <a:prstGeom prst="rect">
            <a:avLst/>
          </a:prstGeom>
          <a:solidFill>
            <a:schemeClr val="accent3"/>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Resilience</a:t>
            </a:r>
          </a:p>
        </p:txBody>
      </p:sp>
      <p:sp>
        <p:nvSpPr>
          <p:cNvPr id="18" name="Rectangle 17">
            <a:extLst>
              <a:ext uri="{FF2B5EF4-FFF2-40B4-BE49-F238E27FC236}">
                <a16:creationId xmlns:a16="http://schemas.microsoft.com/office/drawing/2014/main" id="{FFF71FF6-EDC5-40FE-8B5E-4E97F027072B}"/>
              </a:ext>
            </a:extLst>
          </p:cNvPr>
          <p:cNvSpPr/>
          <p:nvPr/>
        </p:nvSpPr>
        <p:spPr>
          <a:xfrm>
            <a:off x="8339977" y="4740596"/>
            <a:ext cx="1983640" cy="556323"/>
          </a:xfrm>
          <a:prstGeom prst="rect">
            <a:avLst/>
          </a:prstGeom>
          <a:solidFill>
            <a:schemeClr val="accent3"/>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Trouble Shooting</a:t>
            </a:r>
          </a:p>
        </p:txBody>
      </p:sp>
      <p:sp>
        <p:nvSpPr>
          <p:cNvPr id="19" name="Rectangle 18">
            <a:extLst>
              <a:ext uri="{FF2B5EF4-FFF2-40B4-BE49-F238E27FC236}">
                <a16:creationId xmlns:a16="http://schemas.microsoft.com/office/drawing/2014/main" id="{135926A2-2C0D-46E3-A5E1-03A715A25CA5}"/>
              </a:ext>
            </a:extLst>
          </p:cNvPr>
          <p:cNvSpPr/>
          <p:nvPr/>
        </p:nvSpPr>
        <p:spPr>
          <a:xfrm>
            <a:off x="8339977" y="5407957"/>
            <a:ext cx="1983640" cy="556323"/>
          </a:xfrm>
          <a:prstGeom prst="rect">
            <a:avLst/>
          </a:prstGeom>
          <a:solidFill>
            <a:schemeClr val="accent3"/>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Negotiation</a:t>
            </a:r>
          </a:p>
        </p:txBody>
      </p:sp>
    </p:spTree>
    <p:extLst>
      <p:ext uri="{BB962C8B-B14F-4D97-AF65-F5344CB8AC3E}">
        <p14:creationId xmlns:p14="http://schemas.microsoft.com/office/powerpoint/2010/main" val="38430880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500"/>
                                        <p:tgtEl>
                                          <p:spTgt spid="14"/>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500"/>
                                        <p:tgtEl>
                                          <p:spTgt spid="15"/>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500"/>
                                        <p:tgtEl>
                                          <p:spTgt spid="16"/>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fade">
                                      <p:cBhvr>
                                        <p:cTn id="34" dur="500"/>
                                        <p:tgtEl>
                                          <p:spTgt spid="17"/>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500"/>
                                        <p:tgtEl>
                                          <p:spTgt spid="18"/>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fade">
                                      <p:cBhvr>
                                        <p:cTn id="4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6E1668-F54B-46A7-88A7-F60ED100B912}"/>
              </a:ext>
            </a:extLst>
          </p:cNvPr>
          <p:cNvSpPr>
            <a:spLocks noGrp="1"/>
          </p:cNvSpPr>
          <p:nvPr>
            <p:ph type="title"/>
          </p:nvPr>
        </p:nvSpPr>
        <p:spPr/>
        <p:txBody>
          <a:bodyPr/>
          <a:lstStyle/>
          <a:p>
            <a:r>
              <a:rPr lang="en-US" dirty="0"/>
              <a:t>Where do you develop skills in your life?</a:t>
            </a:r>
            <a:endParaRPr lang="en-GB" dirty="0"/>
          </a:p>
        </p:txBody>
      </p:sp>
      <p:sp>
        <p:nvSpPr>
          <p:cNvPr id="3" name="Text Placeholder 2">
            <a:extLst>
              <a:ext uri="{FF2B5EF4-FFF2-40B4-BE49-F238E27FC236}">
                <a16:creationId xmlns:a16="http://schemas.microsoft.com/office/drawing/2014/main" id="{BD8ED6C8-38C4-49A5-BE02-88728205AC6D}"/>
              </a:ext>
            </a:extLst>
          </p:cNvPr>
          <p:cNvSpPr>
            <a:spLocks noGrp="1"/>
          </p:cNvSpPr>
          <p:nvPr>
            <p:ph sz="quarter" idx="16"/>
          </p:nvPr>
        </p:nvSpPr>
        <p:spPr>
          <a:xfrm>
            <a:off x="969973" y="1706955"/>
            <a:ext cx="9972675" cy="4678362"/>
          </a:xfrm>
        </p:spPr>
        <p:txBody>
          <a:bodyPr/>
          <a:lstStyle/>
          <a:p>
            <a:pPr marL="152400" indent="0">
              <a:buNone/>
            </a:pPr>
            <a:r>
              <a:rPr lang="en-GB" sz="2000" b="1" dirty="0"/>
              <a:t>What does your list of places look like? Did you have…</a:t>
            </a:r>
          </a:p>
        </p:txBody>
      </p:sp>
      <p:pic>
        <p:nvPicPr>
          <p:cNvPr id="6" name="Picture 5" descr="A group of women playing volleyball&#10;&#10;Description automatically generated with medium confidence">
            <a:extLst>
              <a:ext uri="{FF2B5EF4-FFF2-40B4-BE49-F238E27FC236}">
                <a16:creationId xmlns:a16="http://schemas.microsoft.com/office/drawing/2014/main" id="{6910D57A-F4A6-476B-B8BF-4F1F33AEE725}"/>
              </a:ext>
            </a:extLst>
          </p:cNvPr>
          <p:cNvPicPr>
            <a:picLocks noChangeAspect="1"/>
          </p:cNvPicPr>
          <p:nvPr/>
        </p:nvPicPr>
        <p:blipFill>
          <a:blip r:embed="rId3"/>
          <a:stretch>
            <a:fillRect/>
          </a:stretch>
        </p:blipFill>
        <p:spPr>
          <a:xfrm>
            <a:off x="2794659" y="2227163"/>
            <a:ext cx="2831756" cy="1887100"/>
          </a:xfrm>
          <a:prstGeom prst="rect">
            <a:avLst/>
          </a:prstGeom>
        </p:spPr>
      </p:pic>
      <p:pic>
        <p:nvPicPr>
          <p:cNvPr id="20" name="Picture 19" descr="A person and person sitting on the grass reading a book&#10;&#10;Description automatically generated with medium confidence">
            <a:extLst>
              <a:ext uri="{FF2B5EF4-FFF2-40B4-BE49-F238E27FC236}">
                <a16:creationId xmlns:a16="http://schemas.microsoft.com/office/drawing/2014/main" id="{B7170404-FC9F-44AF-8ED9-1EE3661C943B}"/>
              </a:ext>
            </a:extLst>
          </p:cNvPr>
          <p:cNvPicPr>
            <a:picLocks noChangeAspect="1"/>
          </p:cNvPicPr>
          <p:nvPr/>
        </p:nvPicPr>
        <p:blipFill>
          <a:blip r:embed="rId4"/>
          <a:stretch>
            <a:fillRect/>
          </a:stretch>
        </p:blipFill>
        <p:spPr>
          <a:xfrm>
            <a:off x="6499762" y="2227163"/>
            <a:ext cx="2861953" cy="1887100"/>
          </a:xfrm>
          <a:prstGeom prst="rect">
            <a:avLst/>
          </a:prstGeom>
        </p:spPr>
      </p:pic>
      <p:pic>
        <p:nvPicPr>
          <p:cNvPr id="24" name="Picture 23" descr="A person skateboards down a street&#10;&#10;Description automatically generated with low confidence">
            <a:extLst>
              <a:ext uri="{FF2B5EF4-FFF2-40B4-BE49-F238E27FC236}">
                <a16:creationId xmlns:a16="http://schemas.microsoft.com/office/drawing/2014/main" id="{1591B6FA-5226-4A3E-81DF-EFE647E35B6F}"/>
              </a:ext>
            </a:extLst>
          </p:cNvPr>
          <p:cNvPicPr>
            <a:picLocks noChangeAspect="1"/>
          </p:cNvPicPr>
          <p:nvPr/>
        </p:nvPicPr>
        <p:blipFill>
          <a:blip r:embed="rId5"/>
          <a:stretch>
            <a:fillRect/>
          </a:stretch>
        </p:blipFill>
        <p:spPr>
          <a:xfrm>
            <a:off x="2794659" y="4455787"/>
            <a:ext cx="2831756" cy="1887100"/>
          </a:xfrm>
          <a:prstGeom prst="rect">
            <a:avLst/>
          </a:prstGeom>
        </p:spPr>
      </p:pic>
      <p:pic>
        <p:nvPicPr>
          <p:cNvPr id="26" name="Picture 25" descr="A person speaking into a microphone&#10;&#10;Description automatically generated with medium confidence">
            <a:extLst>
              <a:ext uri="{FF2B5EF4-FFF2-40B4-BE49-F238E27FC236}">
                <a16:creationId xmlns:a16="http://schemas.microsoft.com/office/drawing/2014/main" id="{8BD4DAFD-49B3-4CF3-BE6F-B0B46D7C6900}"/>
              </a:ext>
            </a:extLst>
          </p:cNvPr>
          <p:cNvPicPr>
            <a:picLocks noChangeAspect="1"/>
          </p:cNvPicPr>
          <p:nvPr/>
        </p:nvPicPr>
        <p:blipFill>
          <a:blip r:embed="rId6"/>
          <a:stretch>
            <a:fillRect/>
          </a:stretch>
        </p:blipFill>
        <p:spPr>
          <a:xfrm>
            <a:off x="6499762" y="4455788"/>
            <a:ext cx="2861953" cy="1900516"/>
          </a:xfrm>
          <a:prstGeom prst="rect">
            <a:avLst/>
          </a:prstGeom>
        </p:spPr>
      </p:pic>
      <p:sp>
        <p:nvSpPr>
          <p:cNvPr id="27" name="TextBox 26">
            <a:extLst>
              <a:ext uri="{FF2B5EF4-FFF2-40B4-BE49-F238E27FC236}">
                <a16:creationId xmlns:a16="http://schemas.microsoft.com/office/drawing/2014/main" id="{19F7FA8E-C434-47BB-A148-F75125938683}"/>
              </a:ext>
            </a:extLst>
          </p:cNvPr>
          <p:cNvSpPr txBox="1"/>
          <p:nvPr/>
        </p:nvSpPr>
        <p:spPr>
          <a:xfrm>
            <a:off x="6529958" y="4131138"/>
            <a:ext cx="2831756" cy="307777"/>
          </a:xfrm>
          <a:prstGeom prst="rect">
            <a:avLst/>
          </a:prstGeom>
          <a:noFill/>
        </p:spPr>
        <p:txBody>
          <a:bodyPr wrap="square" rtlCol="0">
            <a:spAutoFit/>
          </a:bodyPr>
          <a:lstStyle/>
          <a:p>
            <a:pPr algn="ctr"/>
            <a:r>
              <a:rPr lang="en-GB" dirty="0"/>
              <a:t>Time with friends</a:t>
            </a:r>
          </a:p>
        </p:txBody>
      </p:sp>
      <p:sp>
        <p:nvSpPr>
          <p:cNvPr id="28" name="TextBox 27">
            <a:extLst>
              <a:ext uri="{FF2B5EF4-FFF2-40B4-BE49-F238E27FC236}">
                <a16:creationId xmlns:a16="http://schemas.microsoft.com/office/drawing/2014/main" id="{56017D5C-AAAF-4316-AC4F-FCF9C599DCC5}"/>
              </a:ext>
            </a:extLst>
          </p:cNvPr>
          <p:cNvSpPr txBox="1"/>
          <p:nvPr/>
        </p:nvSpPr>
        <p:spPr>
          <a:xfrm>
            <a:off x="2782784" y="4114264"/>
            <a:ext cx="2831756" cy="307777"/>
          </a:xfrm>
          <a:prstGeom prst="rect">
            <a:avLst/>
          </a:prstGeom>
          <a:noFill/>
        </p:spPr>
        <p:txBody>
          <a:bodyPr wrap="square" rtlCol="0">
            <a:spAutoFit/>
          </a:bodyPr>
          <a:lstStyle/>
          <a:p>
            <a:pPr algn="ctr"/>
            <a:r>
              <a:rPr lang="en-GB" dirty="0"/>
              <a:t>Team Sports</a:t>
            </a:r>
          </a:p>
        </p:txBody>
      </p:sp>
      <p:sp>
        <p:nvSpPr>
          <p:cNvPr id="29" name="TextBox 28">
            <a:extLst>
              <a:ext uri="{FF2B5EF4-FFF2-40B4-BE49-F238E27FC236}">
                <a16:creationId xmlns:a16="http://schemas.microsoft.com/office/drawing/2014/main" id="{44737154-0931-473A-9894-60668F26813A}"/>
              </a:ext>
            </a:extLst>
          </p:cNvPr>
          <p:cNvSpPr txBox="1"/>
          <p:nvPr/>
        </p:nvSpPr>
        <p:spPr>
          <a:xfrm>
            <a:off x="6518083" y="6357795"/>
            <a:ext cx="2831756" cy="307777"/>
          </a:xfrm>
          <a:prstGeom prst="rect">
            <a:avLst/>
          </a:prstGeom>
          <a:noFill/>
        </p:spPr>
        <p:txBody>
          <a:bodyPr wrap="square" rtlCol="0">
            <a:spAutoFit/>
          </a:bodyPr>
          <a:lstStyle/>
          <a:p>
            <a:pPr algn="ctr"/>
            <a:r>
              <a:rPr lang="en-GB" dirty="0"/>
              <a:t>Working Groups</a:t>
            </a:r>
          </a:p>
        </p:txBody>
      </p:sp>
      <p:sp>
        <p:nvSpPr>
          <p:cNvPr id="30" name="TextBox 29">
            <a:extLst>
              <a:ext uri="{FF2B5EF4-FFF2-40B4-BE49-F238E27FC236}">
                <a16:creationId xmlns:a16="http://schemas.microsoft.com/office/drawing/2014/main" id="{9580419F-D8CD-4601-AD85-B50AEF3D525C}"/>
              </a:ext>
            </a:extLst>
          </p:cNvPr>
          <p:cNvSpPr txBox="1"/>
          <p:nvPr/>
        </p:nvSpPr>
        <p:spPr>
          <a:xfrm>
            <a:off x="2770909" y="6340921"/>
            <a:ext cx="2831756" cy="307777"/>
          </a:xfrm>
          <a:prstGeom prst="rect">
            <a:avLst/>
          </a:prstGeom>
          <a:noFill/>
        </p:spPr>
        <p:txBody>
          <a:bodyPr wrap="square" rtlCol="0">
            <a:spAutoFit/>
          </a:bodyPr>
          <a:lstStyle/>
          <a:p>
            <a:pPr algn="ctr"/>
            <a:r>
              <a:rPr lang="en-GB" dirty="0"/>
              <a:t>Personal Interests</a:t>
            </a:r>
          </a:p>
        </p:txBody>
      </p:sp>
    </p:spTree>
    <p:extLst>
      <p:ext uri="{BB962C8B-B14F-4D97-AF65-F5344CB8AC3E}">
        <p14:creationId xmlns:p14="http://schemas.microsoft.com/office/powerpoint/2010/main" val="11380473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6E1668-F54B-46A7-88A7-F60ED100B912}"/>
              </a:ext>
            </a:extLst>
          </p:cNvPr>
          <p:cNvSpPr>
            <a:spLocks noGrp="1"/>
          </p:cNvSpPr>
          <p:nvPr>
            <p:ph type="title"/>
          </p:nvPr>
        </p:nvSpPr>
        <p:spPr/>
        <p:txBody>
          <a:bodyPr/>
          <a:lstStyle/>
          <a:p>
            <a:r>
              <a:rPr lang="en-US" dirty="0"/>
              <a:t>Research task </a:t>
            </a:r>
            <a:r>
              <a:rPr lang="en-US" sz="2400" b="0" dirty="0"/>
              <a:t>(computer/tablet/phone)</a:t>
            </a:r>
            <a:endParaRPr lang="en-GB" b="0" dirty="0"/>
          </a:p>
        </p:txBody>
      </p:sp>
      <p:sp>
        <p:nvSpPr>
          <p:cNvPr id="3" name="Text Placeholder 2">
            <a:extLst>
              <a:ext uri="{FF2B5EF4-FFF2-40B4-BE49-F238E27FC236}">
                <a16:creationId xmlns:a16="http://schemas.microsoft.com/office/drawing/2014/main" id="{BD8ED6C8-38C4-49A5-BE02-88728205AC6D}"/>
              </a:ext>
            </a:extLst>
          </p:cNvPr>
          <p:cNvSpPr>
            <a:spLocks noGrp="1"/>
          </p:cNvSpPr>
          <p:nvPr>
            <p:ph sz="quarter" idx="16"/>
          </p:nvPr>
        </p:nvSpPr>
        <p:spPr>
          <a:xfrm>
            <a:off x="1183729" y="1690688"/>
            <a:ext cx="9972675" cy="4678362"/>
          </a:xfrm>
        </p:spPr>
        <p:txBody>
          <a:bodyPr/>
          <a:lstStyle/>
          <a:p>
            <a:pPr marL="152400" indent="0">
              <a:buNone/>
            </a:pPr>
            <a:r>
              <a:rPr lang="en-GB" sz="2000" dirty="0"/>
              <a:t>Using a search engine, search the below sentence, and through a process of reviewing the results, come up with a list of skills, characteristics and attributes you need to be successful in business. </a:t>
            </a:r>
            <a:br>
              <a:rPr lang="en-GB" dirty="0"/>
            </a:br>
            <a:br>
              <a:rPr lang="en-GB" dirty="0"/>
            </a:br>
            <a:r>
              <a:rPr lang="en-GB" sz="2400" b="1" dirty="0"/>
              <a:t>“What skills do you need to be successful in business?”</a:t>
            </a:r>
            <a:br>
              <a:rPr lang="en-GB" sz="2400" b="1" dirty="0"/>
            </a:br>
            <a:br>
              <a:rPr lang="en-GB" sz="2400" b="1" dirty="0"/>
            </a:br>
            <a:endParaRPr lang="en-GB" dirty="0"/>
          </a:p>
        </p:txBody>
      </p:sp>
      <p:sp>
        <p:nvSpPr>
          <p:cNvPr id="12" name="Rectangle 11">
            <a:extLst>
              <a:ext uri="{FF2B5EF4-FFF2-40B4-BE49-F238E27FC236}">
                <a16:creationId xmlns:a16="http://schemas.microsoft.com/office/drawing/2014/main" id="{CECEB4CE-B4A6-4B6D-A9D5-D1E2E2DF6F2B}"/>
              </a:ext>
            </a:extLst>
          </p:cNvPr>
          <p:cNvSpPr/>
          <p:nvPr/>
        </p:nvSpPr>
        <p:spPr>
          <a:xfrm>
            <a:off x="2064327" y="4286994"/>
            <a:ext cx="1983640" cy="556323"/>
          </a:xfrm>
          <a:prstGeom prst="rect">
            <a:avLst/>
          </a:prstGeom>
          <a:solidFill>
            <a:schemeClr val="accent3"/>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Analytical thinking</a:t>
            </a:r>
          </a:p>
        </p:txBody>
      </p:sp>
      <p:sp>
        <p:nvSpPr>
          <p:cNvPr id="13" name="Rectangle 12">
            <a:extLst>
              <a:ext uri="{FF2B5EF4-FFF2-40B4-BE49-F238E27FC236}">
                <a16:creationId xmlns:a16="http://schemas.microsoft.com/office/drawing/2014/main" id="{19BD5C5F-1DE4-46B3-AB20-680941BDE553}"/>
              </a:ext>
            </a:extLst>
          </p:cNvPr>
          <p:cNvSpPr/>
          <p:nvPr/>
        </p:nvSpPr>
        <p:spPr>
          <a:xfrm>
            <a:off x="2064327" y="4954355"/>
            <a:ext cx="1983640" cy="556323"/>
          </a:xfrm>
          <a:prstGeom prst="rect">
            <a:avLst/>
          </a:prstGeom>
          <a:solidFill>
            <a:schemeClr val="accent3"/>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Innovation</a:t>
            </a:r>
          </a:p>
        </p:txBody>
      </p:sp>
      <p:sp>
        <p:nvSpPr>
          <p:cNvPr id="14" name="Rectangle 13">
            <a:extLst>
              <a:ext uri="{FF2B5EF4-FFF2-40B4-BE49-F238E27FC236}">
                <a16:creationId xmlns:a16="http://schemas.microsoft.com/office/drawing/2014/main" id="{15A6A2EA-8F8A-47DC-BD9E-1D40341241FC}"/>
              </a:ext>
            </a:extLst>
          </p:cNvPr>
          <p:cNvSpPr/>
          <p:nvPr/>
        </p:nvSpPr>
        <p:spPr>
          <a:xfrm>
            <a:off x="2064327" y="5621716"/>
            <a:ext cx="1983640" cy="556323"/>
          </a:xfrm>
          <a:prstGeom prst="rect">
            <a:avLst/>
          </a:prstGeom>
          <a:solidFill>
            <a:schemeClr val="accent3"/>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Problem Solving</a:t>
            </a:r>
          </a:p>
        </p:txBody>
      </p:sp>
      <p:sp>
        <p:nvSpPr>
          <p:cNvPr id="15" name="Rectangle 14">
            <a:extLst>
              <a:ext uri="{FF2B5EF4-FFF2-40B4-BE49-F238E27FC236}">
                <a16:creationId xmlns:a16="http://schemas.microsoft.com/office/drawing/2014/main" id="{A55DC478-3C89-43FB-97C0-3FAC42D35F4E}"/>
              </a:ext>
            </a:extLst>
          </p:cNvPr>
          <p:cNvSpPr/>
          <p:nvPr/>
        </p:nvSpPr>
        <p:spPr>
          <a:xfrm>
            <a:off x="4188031" y="4286994"/>
            <a:ext cx="1983640" cy="556323"/>
          </a:xfrm>
          <a:prstGeom prst="rect">
            <a:avLst/>
          </a:prstGeom>
          <a:solidFill>
            <a:schemeClr val="accent3"/>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Critical thinking</a:t>
            </a:r>
          </a:p>
        </p:txBody>
      </p:sp>
      <p:sp>
        <p:nvSpPr>
          <p:cNvPr id="16" name="Rectangle 15">
            <a:extLst>
              <a:ext uri="{FF2B5EF4-FFF2-40B4-BE49-F238E27FC236}">
                <a16:creationId xmlns:a16="http://schemas.microsoft.com/office/drawing/2014/main" id="{F529C22A-8700-4DDA-B823-764782EF099B}"/>
              </a:ext>
            </a:extLst>
          </p:cNvPr>
          <p:cNvSpPr/>
          <p:nvPr/>
        </p:nvSpPr>
        <p:spPr>
          <a:xfrm>
            <a:off x="4188031" y="4954355"/>
            <a:ext cx="1983640" cy="556323"/>
          </a:xfrm>
          <a:prstGeom prst="rect">
            <a:avLst/>
          </a:prstGeom>
          <a:solidFill>
            <a:schemeClr val="accent3"/>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Creativity/Originality</a:t>
            </a:r>
          </a:p>
        </p:txBody>
      </p:sp>
      <p:sp>
        <p:nvSpPr>
          <p:cNvPr id="17" name="Rectangle 16">
            <a:extLst>
              <a:ext uri="{FF2B5EF4-FFF2-40B4-BE49-F238E27FC236}">
                <a16:creationId xmlns:a16="http://schemas.microsoft.com/office/drawing/2014/main" id="{CA70971A-3D49-4F60-A609-7BF94AE385B2}"/>
              </a:ext>
            </a:extLst>
          </p:cNvPr>
          <p:cNvSpPr/>
          <p:nvPr/>
        </p:nvSpPr>
        <p:spPr>
          <a:xfrm>
            <a:off x="4188031" y="5621716"/>
            <a:ext cx="1983640" cy="556323"/>
          </a:xfrm>
          <a:prstGeom prst="rect">
            <a:avLst/>
          </a:prstGeom>
          <a:solidFill>
            <a:schemeClr val="accent3"/>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Emotional Intelligence</a:t>
            </a:r>
          </a:p>
        </p:txBody>
      </p:sp>
      <p:sp>
        <p:nvSpPr>
          <p:cNvPr id="18" name="Rectangle 17">
            <a:extLst>
              <a:ext uri="{FF2B5EF4-FFF2-40B4-BE49-F238E27FC236}">
                <a16:creationId xmlns:a16="http://schemas.microsoft.com/office/drawing/2014/main" id="{A027096F-3082-4372-9160-965F6D84BCBD}"/>
              </a:ext>
            </a:extLst>
          </p:cNvPr>
          <p:cNvSpPr/>
          <p:nvPr/>
        </p:nvSpPr>
        <p:spPr>
          <a:xfrm>
            <a:off x="6311735" y="4286994"/>
            <a:ext cx="1983640" cy="556323"/>
          </a:xfrm>
          <a:prstGeom prst="rect">
            <a:avLst/>
          </a:prstGeom>
          <a:solidFill>
            <a:schemeClr val="accent3"/>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Initiative</a:t>
            </a:r>
          </a:p>
        </p:txBody>
      </p:sp>
      <p:sp>
        <p:nvSpPr>
          <p:cNvPr id="19" name="Rectangle 18">
            <a:extLst>
              <a:ext uri="{FF2B5EF4-FFF2-40B4-BE49-F238E27FC236}">
                <a16:creationId xmlns:a16="http://schemas.microsoft.com/office/drawing/2014/main" id="{B995D296-7F6E-4075-9598-781157B5DC71}"/>
              </a:ext>
            </a:extLst>
          </p:cNvPr>
          <p:cNvSpPr/>
          <p:nvPr/>
        </p:nvSpPr>
        <p:spPr>
          <a:xfrm>
            <a:off x="6311735" y="4954355"/>
            <a:ext cx="1983640" cy="556323"/>
          </a:xfrm>
          <a:prstGeom prst="rect">
            <a:avLst/>
          </a:prstGeom>
          <a:solidFill>
            <a:schemeClr val="accent3"/>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Leadership</a:t>
            </a:r>
          </a:p>
        </p:txBody>
      </p:sp>
      <p:sp>
        <p:nvSpPr>
          <p:cNvPr id="21" name="Rectangle 20">
            <a:extLst>
              <a:ext uri="{FF2B5EF4-FFF2-40B4-BE49-F238E27FC236}">
                <a16:creationId xmlns:a16="http://schemas.microsoft.com/office/drawing/2014/main" id="{B8D9F74D-0C23-4FF6-B43E-EF4ABBAC210D}"/>
              </a:ext>
            </a:extLst>
          </p:cNvPr>
          <p:cNvSpPr/>
          <p:nvPr/>
        </p:nvSpPr>
        <p:spPr>
          <a:xfrm>
            <a:off x="6311735" y="5621716"/>
            <a:ext cx="1983640" cy="556323"/>
          </a:xfrm>
          <a:prstGeom prst="rect">
            <a:avLst/>
          </a:prstGeom>
          <a:solidFill>
            <a:schemeClr val="accent3"/>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Influence/Persuasion</a:t>
            </a:r>
          </a:p>
        </p:txBody>
      </p:sp>
      <p:sp>
        <p:nvSpPr>
          <p:cNvPr id="22" name="Rectangle 21">
            <a:extLst>
              <a:ext uri="{FF2B5EF4-FFF2-40B4-BE49-F238E27FC236}">
                <a16:creationId xmlns:a16="http://schemas.microsoft.com/office/drawing/2014/main" id="{0FF722E9-8447-44CE-A9DE-B97FACC23C2F}"/>
              </a:ext>
            </a:extLst>
          </p:cNvPr>
          <p:cNvSpPr/>
          <p:nvPr/>
        </p:nvSpPr>
        <p:spPr>
          <a:xfrm>
            <a:off x="8435439" y="4286994"/>
            <a:ext cx="1983640" cy="556323"/>
          </a:xfrm>
          <a:prstGeom prst="rect">
            <a:avLst/>
          </a:prstGeom>
          <a:solidFill>
            <a:schemeClr val="accent3"/>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Resilience</a:t>
            </a:r>
          </a:p>
        </p:txBody>
      </p:sp>
      <p:sp>
        <p:nvSpPr>
          <p:cNvPr id="23" name="Rectangle 22">
            <a:extLst>
              <a:ext uri="{FF2B5EF4-FFF2-40B4-BE49-F238E27FC236}">
                <a16:creationId xmlns:a16="http://schemas.microsoft.com/office/drawing/2014/main" id="{478D6401-B653-492B-A6BC-4E8B87968A52}"/>
              </a:ext>
            </a:extLst>
          </p:cNvPr>
          <p:cNvSpPr/>
          <p:nvPr/>
        </p:nvSpPr>
        <p:spPr>
          <a:xfrm>
            <a:off x="8435439" y="4954355"/>
            <a:ext cx="1983640" cy="556323"/>
          </a:xfrm>
          <a:prstGeom prst="rect">
            <a:avLst/>
          </a:prstGeom>
          <a:solidFill>
            <a:schemeClr val="accent3"/>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Trouble Shooting</a:t>
            </a:r>
          </a:p>
        </p:txBody>
      </p:sp>
      <p:sp>
        <p:nvSpPr>
          <p:cNvPr id="25" name="Rectangle 24">
            <a:extLst>
              <a:ext uri="{FF2B5EF4-FFF2-40B4-BE49-F238E27FC236}">
                <a16:creationId xmlns:a16="http://schemas.microsoft.com/office/drawing/2014/main" id="{891A7508-9EA7-45FB-9CDD-8E4D3406DDFD}"/>
              </a:ext>
            </a:extLst>
          </p:cNvPr>
          <p:cNvSpPr/>
          <p:nvPr/>
        </p:nvSpPr>
        <p:spPr>
          <a:xfrm>
            <a:off x="8435439" y="5621716"/>
            <a:ext cx="1983640" cy="556323"/>
          </a:xfrm>
          <a:prstGeom prst="rect">
            <a:avLst/>
          </a:prstGeom>
          <a:solidFill>
            <a:schemeClr val="accent3"/>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Negotiation</a:t>
            </a:r>
          </a:p>
        </p:txBody>
      </p:sp>
      <p:sp>
        <p:nvSpPr>
          <p:cNvPr id="31" name="TextBox 30">
            <a:extLst>
              <a:ext uri="{FF2B5EF4-FFF2-40B4-BE49-F238E27FC236}">
                <a16:creationId xmlns:a16="http://schemas.microsoft.com/office/drawing/2014/main" id="{C4F11746-1945-4AD6-9FD3-DC1323E699ED}"/>
              </a:ext>
            </a:extLst>
          </p:cNvPr>
          <p:cNvSpPr txBox="1"/>
          <p:nvPr/>
        </p:nvSpPr>
        <p:spPr>
          <a:xfrm>
            <a:off x="1899045" y="3340321"/>
            <a:ext cx="6779839" cy="707886"/>
          </a:xfrm>
          <a:prstGeom prst="rect">
            <a:avLst/>
          </a:prstGeom>
          <a:noFill/>
        </p:spPr>
        <p:txBody>
          <a:bodyPr wrap="square">
            <a:spAutoFit/>
          </a:bodyPr>
          <a:lstStyle/>
          <a:p>
            <a:r>
              <a:rPr lang="en-GB" sz="2000" dirty="0"/>
              <a:t>How many of the below did you find?</a:t>
            </a:r>
            <a:br>
              <a:rPr lang="en-GB" sz="2000" dirty="0"/>
            </a:br>
            <a:r>
              <a:rPr lang="en-GB" sz="2000" dirty="0"/>
              <a:t>Were there any missing from this list that you could add?</a:t>
            </a:r>
          </a:p>
        </p:txBody>
      </p:sp>
    </p:spTree>
    <p:extLst>
      <p:ext uri="{BB962C8B-B14F-4D97-AF65-F5344CB8AC3E}">
        <p14:creationId xmlns:p14="http://schemas.microsoft.com/office/powerpoint/2010/main" val="13497377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500"/>
                                        <p:tgtEl>
                                          <p:spTgt spid="14"/>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500"/>
                                        <p:tgtEl>
                                          <p:spTgt spid="15"/>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
                                        <p:tgtEl>
                                          <p:spTgt spid="16"/>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500"/>
                                        <p:tgtEl>
                                          <p:spTgt spid="18"/>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fade">
                                      <p:cBhvr>
                                        <p:cTn id="28" dur="500"/>
                                        <p:tgtEl>
                                          <p:spTgt spid="19"/>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500"/>
                                        <p:tgtEl>
                                          <p:spTgt spid="21"/>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fade">
                                      <p:cBhvr>
                                        <p:cTn id="34" dur="500"/>
                                        <p:tgtEl>
                                          <p:spTgt spid="22"/>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fade">
                                      <p:cBhvr>
                                        <p:cTn id="37" dur="500"/>
                                        <p:tgtEl>
                                          <p:spTgt spid="23"/>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5"/>
                                        </p:tgtEl>
                                        <p:attrNameLst>
                                          <p:attrName>style.visibility</p:attrName>
                                        </p:attrNameLst>
                                      </p:cBhvr>
                                      <p:to>
                                        <p:strVal val="visible"/>
                                      </p:to>
                                    </p:set>
                                    <p:animEffect transition="in" filter="fade">
                                      <p:cBhvr>
                                        <p:cTn id="40" dur="500"/>
                                        <p:tgtEl>
                                          <p:spTgt spid="25"/>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31"/>
                                        </p:tgtEl>
                                        <p:attrNameLst>
                                          <p:attrName>style.visibility</p:attrName>
                                        </p:attrNameLst>
                                      </p:cBhvr>
                                      <p:to>
                                        <p:strVal val="visible"/>
                                      </p:to>
                                    </p:set>
                                    <p:animEffect transition="in" filter="fade">
                                      <p:cBhvr>
                                        <p:cTn id="43"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17" grpId="0" animBg="1"/>
      <p:bldP spid="18" grpId="0" animBg="1"/>
      <p:bldP spid="19" grpId="0" animBg="1"/>
      <p:bldP spid="21" grpId="0" animBg="1"/>
      <p:bldP spid="22" grpId="0" animBg="1"/>
      <p:bldP spid="23" grpId="0" animBg="1"/>
      <p:bldP spid="25" grpId="0" animBg="1"/>
      <p:bldP spid="3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CE02AB-F769-462D-B9C1-32DA2DFB0343}"/>
              </a:ext>
            </a:extLst>
          </p:cNvPr>
          <p:cNvSpPr>
            <a:spLocks noGrp="1"/>
          </p:cNvSpPr>
          <p:nvPr>
            <p:ph type="title"/>
          </p:nvPr>
        </p:nvSpPr>
        <p:spPr/>
        <p:txBody>
          <a:bodyPr/>
          <a:lstStyle/>
          <a:p>
            <a:r>
              <a:rPr lang="en-GB" dirty="0"/>
              <a:t>A day in the life diary</a:t>
            </a:r>
          </a:p>
        </p:txBody>
      </p:sp>
      <p:sp>
        <p:nvSpPr>
          <p:cNvPr id="3" name="Text Placeholder 2">
            <a:extLst>
              <a:ext uri="{FF2B5EF4-FFF2-40B4-BE49-F238E27FC236}">
                <a16:creationId xmlns:a16="http://schemas.microsoft.com/office/drawing/2014/main" id="{079E9A22-5CBD-4C5D-8F44-D032A3A8EA58}"/>
              </a:ext>
            </a:extLst>
          </p:cNvPr>
          <p:cNvSpPr>
            <a:spLocks noGrp="1"/>
          </p:cNvSpPr>
          <p:nvPr>
            <p:ph sz="quarter" idx="16"/>
          </p:nvPr>
        </p:nvSpPr>
        <p:spPr>
          <a:xfrm>
            <a:off x="1183729" y="1893888"/>
            <a:ext cx="6072093" cy="4475162"/>
          </a:xfrm>
        </p:spPr>
        <p:txBody>
          <a:bodyPr/>
          <a:lstStyle/>
          <a:p>
            <a:pPr marL="152400" indent="0">
              <a:buNone/>
            </a:pPr>
            <a:r>
              <a:rPr lang="en-GB" sz="2000" dirty="0"/>
              <a:t>1. Using the template, map out what you do in a typical week, and against each activity, list the skills.</a:t>
            </a:r>
          </a:p>
          <a:p>
            <a:pPr marL="152400" indent="0">
              <a:buNone/>
            </a:pPr>
            <a:endParaRPr lang="en-GB" sz="2000" dirty="0"/>
          </a:p>
          <a:p>
            <a:pPr marL="152400" indent="0">
              <a:buNone/>
            </a:pPr>
            <a:r>
              <a:rPr lang="en-GB" sz="2000" dirty="0"/>
              <a:t>2. Cross off each skills as you identify it. </a:t>
            </a:r>
          </a:p>
          <a:p>
            <a:pPr marL="152400" indent="0">
              <a:buNone/>
            </a:pPr>
            <a:endParaRPr lang="en-GB" sz="2000" dirty="0"/>
          </a:p>
          <a:p>
            <a:pPr marL="152400" indent="0">
              <a:buNone/>
            </a:pPr>
            <a:r>
              <a:rPr lang="en-GB" sz="2000" b="1" dirty="0"/>
              <a:t>What skills are you not developing?</a:t>
            </a:r>
          </a:p>
          <a:p>
            <a:pPr marL="152400" indent="0">
              <a:buNone/>
            </a:pPr>
            <a:endParaRPr lang="en-GB" sz="2000" dirty="0"/>
          </a:p>
          <a:p>
            <a:pPr marL="152400" indent="0">
              <a:buNone/>
            </a:pPr>
            <a:r>
              <a:rPr lang="en-GB" sz="2000" dirty="0"/>
              <a:t>3. Create a list of activities you could build into your week to develop these skills.</a:t>
            </a:r>
          </a:p>
        </p:txBody>
      </p:sp>
      <p:pic>
        <p:nvPicPr>
          <p:cNvPr id="5" name="Picture 4">
            <a:extLst>
              <a:ext uri="{FF2B5EF4-FFF2-40B4-BE49-F238E27FC236}">
                <a16:creationId xmlns:a16="http://schemas.microsoft.com/office/drawing/2014/main" id="{DCECFBD8-1C88-402F-93D1-E3A9C3C45DE7}"/>
              </a:ext>
            </a:extLst>
          </p:cNvPr>
          <p:cNvPicPr>
            <a:picLocks noChangeAspect="1"/>
          </p:cNvPicPr>
          <p:nvPr/>
        </p:nvPicPr>
        <p:blipFill rotWithShape="1">
          <a:blip r:embed="rId3"/>
          <a:srcRect l="30779" r="30649"/>
          <a:stretch/>
        </p:blipFill>
        <p:spPr>
          <a:xfrm>
            <a:off x="7623630" y="964128"/>
            <a:ext cx="3526971" cy="5143500"/>
          </a:xfrm>
          <a:prstGeom prst="rect">
            <a:avLst/>
          </a:prstGeom>
          <a:ln>
            <a:solidFill>
              <a:schemeClr val="tx1"/>
            </a:solidFill>
          </a:ln>
        </p:spPr>
      </p:pic>
    </p:spTree>
    <p:extLst>
      <p:ext uri="{BB962C8B-B14F-4D97-AF65-F5344CB8AC3E}">
        <p14:creationId xmlns:p14="http://schemas.microsoft.com/office/powerpoint/2010/main" val="28653103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267E03-D9D5-4277-BBA5-E62ACA08C78D}"/>
              </a:ext>
            </a:extLst>
          </p:cNvPr>
          <p:cNvSpPr>
            <a:spLocks noGrp="1"/>
          </p:cNvSpPr>
          <p:nvPr>
            <p:ph type="title"/>
          </p:nvPr>
        </p:nvSpPr>
        <p:spPr>
          <a:xfrm>
            <a:off x="1112564" y="1959429"/>
            <a:ext cx="9966871" cy="3182587"/>
          </a:xfrm>
        </p:spPr>
        <p:txBody>
          <a:bodyPr>
            <a:normAutofit/>
          </a:bodyPr>
          <a:lstStyle/>
          <a:p>
            <a:pPr algn="ctr"/>
            <a:r>
              <a:rPr lang="en-GB" sz="5400" dirty="0"/>
              <a:t>What can you do to develop the skills needed to be successful in business?</a:t>
            </a:r>
          </a:p>
        </p:txBody>
      </p:sp>
    </p:spTree>
    <p:extLst>
      <p:ext uri="{BB962C8B-B14F-4D97-AF65-F5344CB8AC3E}">
        <p14:creationId xmlns:p14="http://schemas.microsoft.com/office/powerpoint/2010/main" val="27330892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CE02AB-F769-462D-B9C1-32DA2DFB0343}"/>
              </a:ext>
            </a:extLst>
          </p:cNvPr>
          <p:cNvSpPr>
            <a:spLocks noGrp="1"/>
          </p:cNvSpPr>
          <p:nvPr>
            <p:ph type="title"/>
          </p:nvPr>
        </p:nvSpPr>
        <p:spPr/>
        <p:txBody>
          <a:bodyPr/>
          <a:lstStyle/>
          <a:p>
            <a:r>
              <a:rPr lang="en-GB" dirty="0"/>
              <a:t>What are the habits of a successful person?</a:t>
            </a:r>
          </a:p>
        </p:txBody>
      </p:sp>
      <p:sp>
        <p:nvSpPr>
          <p:cNvPr id="3" name="Text Placeholder 2">
            <a:extLst>
              <a:ext uri="{FF2B5EF4-FFF2-40B4-BE49-F238E27FC236}">
                <a16:creationId xmlns:a16="http://schemas.microsoft.com/office/drawing/2014/main" id="{079E9A22-5CBD-4C5D-8F44-D032A3A8EA58}"/>
              </a:ext>
            </a:extLst>
          </p:cNvPr>
          <p:cNvSpPr>
            <a:spLocks noGrp="1"/>
          </p:cNvSpPr>
          <p:nvPr>
            <p:ph sz="quarter" idx="16"/>
          </p:nvPr>
        </p:nvSpPr>
        <p:spPr>
          <a:xfrm>
            <a:off x="1183729" y="1893888"/>
            <a:ext cx="5656457" cy="4475162"/>
          </a:xfrm>
        </p:spPr>
        <p:txBody>
          <a:bodyPr/>
          <a:lstStyle/>
          <a:p>
            <a:pPr marL="152400" indent="0">
              <a:buNone/>
            </a:pPr>
            <a:r>
              <a:rPr lang="en-GB" sz="2000" b="1" dirty="0"/>
              <a:t>What do you need to have, in order to develop the skills that employers want?</a:t>
            </a:r>
            <a:br>
              <a:rPr lang="en-GB" sz="2000" dirty="0"/>
            </a:br>
            <a:br>
              <a:rPr lang="en-GB" sz="2000" dirty="0"/>
            </a:br>
            <a:r>
              <a:rPr lang="en-GB" sz="2000" dirty="0"/>
              <a:t>Do you need a sharp looking suit?</a:t>
            </a:r>
            <a:br>
              <a:rPr lang="en-GB" sz="2000" dirty="0"/>
            </a:br>
            <a:br>
              <a:rPr lang="en-GB" sz="2000" dirty="0"/>
            </a:br>
            <a:r>
              <a:rPr lang="en-GB" sz="2000" dirty="0"/>
              <a:t>Do you need an expensive watch?</a:t>
            </a:r>
            <a:br>
              <a:rPr lang="en-GB" sz="2000" dirty="0"/>
            </a:br>
            <a:br>
              <a:rPr lang="en-GB" sz="2000" dirty="0"/>
            </a:br>
            <a:r>
              <a:rPr lang="en-GB" sz="2000" dirty="0"/>
              <a:t>Do these things matter?</a:t>
            </a:r>
            <a:br>
              <a:rPr lang="en-GB" sz="2000" dirty="0"/>
            </a:br>
            <a:br>
              <a:rPr lang="en-GB" sz="2000" dirty="0"/>
            </a:br>
            <a:r>
              <a:rPr lang="en-GB" sz="2000" b="1" dirty="0"/>
              <a:t>What are the things we all have that allow us to develop the right skills?</a:t>
            </a:r>
          </a:p>
        </p:txBody>
      </p:sp>
      <p:pic>
        <p:nvPicPr>
          <p:cNvPr id="6" name="Picture 5" descr="A picture containing text&#10;&#10;Description automatically generated">
            <a:extLst>
              <a:ext uri="{FF2B5EF4-FFF2-40B4-BE49-F238E27FC236}">
                <a16:creationId xmlns:a16="http://schemas.microsoft.com/office/drawing/2014/main" id="{00BE5F32-FDF7-4BB2-9B3C-7933CD733D3B}"/>
              </a:ext>
            </a:extLst>
          </p:cNvPr>
          <p:cNvPicPr>
            <a:picLocks noChangeAspect="1"/>
          </p:cNvPicPr>
          <p:nvPr/>
        </p:nvPicPr>
        <p:blipFill rotWithShape="1">
          <a:blip r:embed="rId3"/>
          <a:srcRect l="14026" r="31429"/>
          <a:stretch/>
        </p:blipFill>
        <p:spPr>
          <a:xfrm>
            <a:off x="7286482" y="1501834"/>
            <a:ext cx="4058412" cy="4958343"/>
          </a:xfrm>
          <a:prstGeom prst="rect">
            <a:avLst/>
          </a:prstGeom>
        </p:spPr>
      </p:pic>
    </p:spTree>
    <p:extLst>
      <p:ext uri="{BB962C8B-B14F-4D97-AF65-F5344CB8AC3E}">
        <p14:creationId xmlns:p14="http://schemas.microsoft.com/office/powerpoint/2010/main" val="3241711366"/>
      </p:ext>
    </p:extLst>
  </p:cSld>
  <p:clrMapOvr>
    <a:masterClrMapping/>
  </p:clrMapOvr>
</p:sld>
</file>

<file path=ppt/theme/theme1.xml><?xml version="1.0" encoding="utf-8"?>
<a:theme xmlns:a="http://schemas.openxmlformats.org/drawingml/2006/main" name="1_Office Theme">
  <a:themeElements>
    <a:clrScheme name="Pearson New VI colors">
      <a:dk1>
        <a:srgbClr val="000000"/>
      </a:dk1>
      <a:lt1>
        <a:srgbClr val="FFFFFF"/>
      </a:lt1>
      <a:dk2>
        <a:srgbClr val="002F56"/>
      </a:dk2>
      <a:lt2>
        <a:srgbClr val="DEE1E1"/>
      </a:lt2>
      <a:accent1>
        <a:srgbClr val="D2DA0D"/>
      </a:accent1>
      <a:accent2>
        <a:srgbClr val="94E6E9"/>
      </a:accent2>
      <a:accent3>
        <a:srgbClr val="FFBA1C"/>
      </a:accent3>
      <a:accent4>
        <a:srgbClr val="FF7479"/>
      </a:accent4>
      <a:accent5>
        <a:srgbClr val="83BD00"/>
      </a:accent5>
      <a:accent6>
        <a:srgbClr val="11B2A5"/>
      </a:accent6>
      <a:hlink>
        <a:srgbClr val="007FA3"/>
      </a:hlink>
      <a:folHlink>
        <a:srgbClr val="9D007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4" id="{5C88237D-8817-144F-BF7C-A60170470934}" vid="{7B8DA1B8-EF55-E844-B6B8-5DBFC66AD915}"/>
    </a:ext>
  </a:ext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D545BF2C8BA29D4CA1CF1B28CB215945" ma:contentTypeVersion="13" ma:contentTypeDescription="Create a new document." ma:contentTypeScope="" ma:versionID="94d3b87ef65f4aef3a4bcbf455af4d9c">
  <xsd:schema xmlns:xsd="http://www.w3.org/2001/XMLSchema" xmlns:xs="http://www.w3.org/2001/XMLSchema" xmlns:p="http://schemas.microsoft.com/office/2006/metadata/properties" xmlns:ns2="aef15915-1ad9-4df2-a051-24e841bbfed3" xmlns:ns3="d37093ce-74a9-4ead-ba34-b65f3c860946" targetNamespace="http://schemas.microsoft.com/office/2006/metadata/properties" ma:root="true" ma:fieldsID="141464877e5074570e2ff726da6fff74" ns2:_="" ns3:_="">
    <xsd:import namespace="aef15915-1ad9-4df2-a051-24e841bbfed3"/>
    <xsd:import namespace="d37093ce-74a9-4ead-ba34-b65f3c860946"/>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3:SharedWithUsers" minOccurs="0"/>
                <xsd:element ref="ns3:SharedWithDetails" minOccurs="0"/>
                <xsd:element ref="ns2:MediaServiceLocatio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ef15915-1ad9-4df2-a051-24e841bbfed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d37093ce-74a9-4ead-ba34-b65f3c860946"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4D8C850-730C-4775-AAAF-F5D19234FBB1}">
  <ds:schemaRef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d37093ce-74a9-4ead-ba34-b65f3c860946"/>
    <ds:schemaRef ds:uri="aef15915-1ad9-4df2-a051-24e841bbfed3"/>
    <ds:schemaRef ds:uri="http://www.w3.org/XML/1998/namespace"/>
    <ds:schemaRef ds:uri="http://purl.org/dc/dcmitype/"/>
  </ds:schemaRefs>
</ds:datastoreItem>
</file>

<file path=customXml/itemProps2.xml><?xml version="1.0" encoding="utf-8"?>
<ds:datastoreItem xmlns:ds="http://schemas.openxmlformats.org/officeDocument/2006/customXml" ds:itemID="{99817640-66F9-40B1-BBDA-70523326D4D3}">
  <ds:schemaRefs>
    <ds:schemaRef ds:uri="http://schemas.microsoft.com/sharepoint/v3/contenttype/forms"/>
  </ds:schemaRefs>
</ds:datastoreItem>
</file>

<file path=customXml/itemProps3.xml><?xml version="1.0" encoding="utf-8"?>
<ds:datastoreItem xmlns:ds="http://schemas.openxmlformats.org/officeDocument/2006/customXml" ds:itemID="{556FAFFB-7B99-4DF3-A590-528C9C12E4D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ef15915-1ad9-4df2-a051-24e841bbfed3"/>
    <ds:schemaRef ds:uri="d37093ce-74a9-4ead-ba34-b65f3c86094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4203</TotalTime>
  <Words>1140</Words>
  <Application>Microsoft Office PowerPoint</Application>
  <PresentationFormat>Widescreen</PresentationFormat>
  <Paragraphs>109</Paragraphs>
  <Slides>12</Slides>
  <Notes>9</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12</vt:i4>
      </vt:variant>
    </vt:vector>
  </HeadingPairs>
  <TitlesOfParts>
    <vt:vector size="18" baseType="lpstr">
      <vt:lpstr>Arial</vt:lpstr>
      <vt:lpstr>Calibri</vt:lpstr>
      <vt:lpstr>Open Sans</vt:lpstr>
      <vt:lpstr>Open Sans Light</vt:lpstr>
      <vt:lpstr>Open Sans Semibold</vt:lpstr>
      <vt:lpstr>1_Office Theme</vt:lpstr>
      <vt:lpstr>GCSE Business  BTEC Tech Award Enterprise</vt:lpstr>
      <vt:lpstr>PowerPoint Presentation</vt:lpstr>
      <vt:lpstr>What are the top employability skills for 2025?</vt:lpstr>
      <vt:lpstr>Where do you develop skills in your life?</vt:lpstr>
      <vt:lpstr>Where do you develop skills in your life?</vt:lpstr>
      <vt:lpstr>Research task (computer/tablet/phone)</vt:lpstr>
      <vt:lpstr>A day in the life diary</vt:lpstr>
      <vt:lpstr>What can you do to develop the skills needed to be successful in business?</vt:lpstr>
      <vt:lpstr>What are the habits of a successful person?</vt:lpstr>
      <vt:lpstr>Change yourself, small steps…</vt:lpstr>
      <vt:lpstr>PowerPoint Presentation</vt:lpstr>
      <vt:lpstr>GCSE Business: a force for good?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Edexcel A level:  Biology A (Salters-Nuffield)  Biology B  “New to Edexcel”</dc:title>
  <dc:creator>Riddle, Damian</dc:creator>
  <cp:lastModifiedBy>Rose Crossgrove</cp:lastModifiedBy>
  <cp:revision>155</cp:revision>
  <cp:lastPrinted>2021-09-20T14:34:48Z</cp:lastPrinted>
  <dcterms:modified xsi:type="dcterms:W3CDTF">2022-06-29T14:38:45Z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0x010100D545BF2C8BA29D4CA1CF1B28CB215945</vt:lpwstr>
  </property>
</Properties>
</file>