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68" r:id="rId4"/>
  </p:sldMasterIdLst>
  <p:notesMasterIdLst>
    <p:notesMasterId r:id="rId30"/>
  </p:notesMasterIdLst>
  <p:sldIdLst>
    <p:sldId id="260" r:id="rId5"/>
    <p:sldId id="477" r:id="rId6"/>
    <p:sldId id="494" r:id="rId7"/>
    <p:sldId id="479" r:id="rId8"/>
    <p:sldId id="483" r:id="rId9"/>
    <p:sldId id="484" r:id="rId10"/>
    <p:sldId id="485" r:id="rId11"/>
    <p:sldId id="481" r:id="rId12"/>
    <p:sldId id="482" r:id="rId13"/>
    <p:sldId id="495" r:id="rId14"/>
    <p:sldId id="489" r:id="rId15"/>
    <p:sldId id="480" r:id="rId16"/>
    <p:sldId id="487" r:id="rId17"/>
    <p:sldId id="486" r:id="rId18"/>
    <p:sldId id="488" r:id="rId19"/>
    <p:sldId id="490" r:id="rId20"/>
    <p:sldId id="491" r:id="rId21"/>
    <p:sldId id="492" r:id="rId22"/>
    <p:sldId id="496" r:id="rId23"/>
    <p:sldId id="497" r:id="rId24"/>
    <p:sldId id="493" r:id="rId25"/>
    <p:sldId id="500" r:id="rId26"/>
    <p:sldId id="498" r:id="rId27"/>
    <p:sldId id="499" r:id="rId28"/>
    <p:sldId id="478" r:id="rId29"/>
  </p:sldIdLst>
  <p:sldSz cx="12192000" cy="6858000"/>
  <p:notesSz cx="7010400" cy="9296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80A5"/>
    <a:srgbClr val="9E007E"/>
    <a:srgbClr val="003057"/>
    <a:srgbClr val="9E0050"/>
    <a:srgbClr val="5057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5064E52-4C27-4E0D-84EC-A62252119139}" v="6" dt="2022-06-29T13:54:09.97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962" autoAdjust="0"/>
    <p:restoredTop sz="81414" autoAdjust="0"/>
  </p:normalViewPr>
  <p:slideViewPr>
    <p:cSldViewPr snapToGrid="0">
      <p:cViewPr varScale="1">
        <p:scale>
          <a:sx n="54" d="100"/>
          <a:sy n="54" d="100"/>
        </p:scale>
        <p:origin x="1420" y="52"/>
      </p:cViewPr>
      <p:guideLst>
        <p:guide orient="horz" pos="2160"/>
        <p:guide pos="3840"/>
      </p:guideLst>
    </p:cSldViewPr>
  </p:slideViewPr>
  <p:notesTextViewPr>
    <p:cViewPr>
      <p:scale>
        <a:sx n="100" d="100"/>
        <a:sy n="100" d="100"/>
      </p:scale>
      <p:origin x="0" y="0"/>
    </p:cViewPr>
  </p:notesTextViewPr>
  <p:notesViewPr>
    <p:cSldViewPr snapToGrid="0">
      <p:cViewPr varScale="1">
        <p:scale>
          <a:sx n="70" d="100"/>
          <a:sy n="70" d="100"/>
        </p:scale>
        <p:origin x="2547" y="57"/>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hil Holton" userId="e1c11803-81d0-495b-b66e-769e079cf747" providerId="ADAL" clId="{FDD2CC27-9028-4F1F-B167-F94C79E5FD69}"/>
    <pc:docChg chg="custSel addSld delSld modSld">
      <pc:chgData name="Phil Holton" userId="e1c11803-81d0-495b-b66e-769e079cf747" providerId="ADAL" clId="{FDD2CC27-9028-4F1F-B167-F94C79E5FD69}" dt="2022-05-29T21:26:16.903" v="3" actId="20577"/>
      <pc:docMkLst>
        <pc:docMk/>
      </pc:docMkLst>
      <pc:sldChg chg="del">
        <pc:chgData name="Phil Holton" userId="e1c11803-81d0-495b-b66e-769e079cf747" providerId="ADAL" clId="{FDD2CC27-9028-4F1F-B167-F94C79E5FD69}" dt="2022-05-29T21:26:00.885" v="0" actId="47"/>
        <pc:sldMkLst>
          <pc:docMk/>
          <pc:sldMk cId="1449765114" sldId="261"/>
        </pc:sldMkLst>
      </pc:sldChg>
      <pc:sldChg chg="modNotesTx">
        <pc:chgData name="Phil Holton" userId="e1c11803-81d0-495b-b66e-769e079cf747" providerId="ADAL" clId="{FDD2CC27-9028-4F1F-B167-F94C79E5FD69}" dt="2022-05-29T21:26:16.903" v="3" actId="20577"/>
        <pc:sldMkLst>
          <pc:docMk/>
          <pc:sldMk cId="3463052292" sldId="477"/>
        </pc:sldMkLst>
      </pc:sldChg>
      <pc:sldChg chg="addSp delSp modSp new mod modClrScheme chgLayout">
        <pc:chgData name="Phil Holton" userId="e1c11803-81d0-495b-b66e-769e079cf747" providerId="ADAL" clId="{FDD2CC27-9028-4F1F-B167-F94C79E5FD69}" dt="2022-05-29T21:26:08.880" v="2" actId="700"/>
        <pc:sldMkLst>
          <pc:docMk/>
          <pc:sldMk cId="1311747732" sldId="478"/>
        </pc:sldMkLst>
        <pc:spChg chg="del mod ord">
          <ac:chgData name="Phil Holton" userId="e1c11803-81d0-495b-b66e-769e079cf747" providerId="ADAL" clId="{FDD2CC27-9028-4F1F-B167-F94C79E5FD69}" dt="2022-05-29T21:26:08.880" v="2" actId="700"/>
          <ac:spMkLst>
            <pc:docMk/>
            <pc:sldMk cId="1311747732" sldId="478"/>
            <ac:spMk id="2" creationId="{80D8CC8B-50C1-4AB0-A5C8-A72BD44C1061}"/>
          </ac:spMkLst>
        </pc:spChg>
        <pc:spChg chg="del mod ord">
          <ac:chgData name="Phil Holton" userId="e1c11803-81d0-495b-b66e-769e079cf747" providerId="ADAL" clId="{FDD2CC27-9028-4F1F-B167-F94C79E5FD69}" dt="2022-05-29T21:26:08.880" v="2" actId="700"/>
          <ac:spMkLst>
            <pc:docMk/>
            <pc:sldMk cId="1311747732" sldId="478"/>
            <ac:spMk id="3" creationId="{0116737B-A96D-4C78-AD95-E7A8AAD2F792}"/>
          </ac:spMkLst>
        </pc:spChg>
        <pc:spChg chg="add mod ord">
          <ac:chgData name="Phil Holton" userId="e1c11803-81d0-495b-b66e-769e079cf747" providerId="ADAL" clId="{FDD2CC27-9028-4F1F-B167-F94C79E5FD69}" dt="2022-05-29T21:26:08.880" v="2" actId="700"/>
          <ac:spMkLst>
            <pc:docMk/>
            <pc:sldMk cId="1311747732" sldId="478"/>
            <ac:spMk id="4" creationId="{A745D572-59B4-4709-963C-1AD5F39BF927}"/>
          </ac:spMkLst>
        </pc:spChg>
        <pc:spChg chg="add mod ord">
          <ac:chgData name="Phil Holton" userId="e1c11803-81d0-495b-b66e-769e079cf747" providerId="ADAL" clId="{FDD2CC27-9028-4F1F-B167-F94C79E5FD69}" dt="2022-05-29T21:26:08.880" v="2" actId="700"/>
          <ac:spMkLst>
            <pc:docMk/>
            <pc:sldMk cId="1311747732" sldId="478"/>
            <ac:spMk id="5" creationId="{B10AD174-17F1-4A83-8E57-4A492E69CE01}"/>
          </ac:spMkLst>
        </pc:spChg>
      </pc:sldChg>
      <pc:sldChg chg="del">
        <pc:chgData name="Phil Holton" userId="e1c11803-81d0-495b-b66e-769e079cf747" providerId="ADAL" clId="{FDD2CC27-9028-4F1F-B167-F94C79E5FD69}" dt="2022-05-29T21:26:00.885" v="0" actId="47"/>
        <pc:sldMkLst>
          <pc:docMk/>
          <pc:sldMk cId="1371579179" sldId="478"/>
        </pc:sldMkLst>
      </pc:sldChg>
      <pc:sldChg chg="del">
        <pc:chgData name="Phil Holton" userId="e1c11803-81d0-495b-b66e-769e079cf747" providerId="ADAL" clId="{FDD2CC27-9028-4F1F-B167-F94C79E5FD69}" dt="2022-05-29T21:26:00.885" v="0" actId="47"/>
        <pc:sldMkLst>
          <pc:docMk/>
          <pc:sldMk cId="924813013" sldId="480"/>
        </pc:sldMkLst>
      </pc:sldChg>
      <pc:sldChg chg="del">
        <pc:chgData name="Phil Holton" userId="e1c11803-81d0-495b-b66e-769e079cf747" providerId="ADAL" clId="{FDD2CC27-9028-4F1F-B167-F94C79E5FD69}" dt="2022-05-29T21:26:00.885" v="0" actId="47"/>
        <pc:sldMkLst>
          <pc:docMk/>
          <pc:sldMk cId="403039461" sldId="481"/>
        </pc:sldMkLst>
      </pc:sldChg>
      <pc:sldChg chg="del">
        <pc:chgData name="Phil Holton" userId="e1c11803-81d0-495b-b66e-769e079cf747" providerId="ADAL" clId="{FDD2CC27-9028-4F1F-B167-F94C79E5FD69}" dt="2022-05-29T21:26:00.885" v="0" actId="47"/>
        <pc:sldMkLst>
          <pc:docMk/>
          <pc:sldMk cId="1681222181" sldId="482"/>
        </pc:sldMkLst>
      </pc:sldChg>
      <pc:sldChg chg="del">
        <pc:chgData name="Phil Holton" userId="e1c11803-81d0-495b-b66e-769e079cf747" providerId="ADAL" clId="{FDD2CC27-9028-4F1F-B167-F94C79E5FD69}" dt="2022-05-29T21:26:00.885" v="0" actId="47"/>
        <pc:sldMkLst>
          <pc:docMk/>
          <pc:sldMk cId="2745189164" sldId="483"/>
        </pc:sldMkLst>
      </pc:sldChg>
      <pc:sldChg chg="del">
        <pc:chgData name="Phil Holton" userId="e1c11803-81d0-495b-b66e-769e079cf747" providerId="ADAL" clId="{FDD2CC27-9028-4F1F-B167-F94C79E5FD69}" dt="2022-05-29T21:26:00.885" v="0" actId="47"/>
        <pc:sldMkLst>
          <pc:docMk/>
          <pc:sldMk cId="3172372446" sldId="484"/>
        </pc:sldMkLst>
      </pc:sldChg>
      <pc:sldChg chg="del">
        <pc:chgData name="Phil Holton" userId="e1c11803-81d0-495b-b66e-769e079cf747" providerId="ADAL" clId="{FDD2CC27-9028-4F1F-B167-F94C79E5FD69}" dt="2022-05-29T21:26:00.885" v="0" actId="47"/>
        <pc:sldMkLst>
          <pc:docMk/>
          <pc:sldMk cId="3140564996" sldId="485"/>
        </pc:sldMkLst>
      </pc:sldChg>
      <pc:sldChg chg="del">
        <pc:chgData name="Phil Holton" userId="e1c11803-81d0-495b-b66e-769e079cf747" providerId="ADAL" clId="{FDD2CC27-9028-4F1F-B167-F94C79E5FD69}" dt="2022-05-29T21:26:00.885" v="0" actId="47"/>
        <pc:sldMkLst>
          <pc:docMk/>
          <pc:sldMk cId="3856363878" sldId="486"/>
        </pc:sldMkLst>
      </pc:sldChg>
      <pc:sldChg chg="del">
        <pc:chgData name="Phil Holton" userId="e1c11803-81d0-495b-b66e-769e079cf747" providerId="ADAL" clId="{FDD2CC27-9028-4F1F-B167-F94C79E5FD69}" dt="2022-05-29T21:26:00.885" v="0" actId="47"/>
        <pc:sldMkLst>
          <pc:docMk/>
          <pc:sldMk cId="3326878372" sldId="487"/>
        </pc:sldMkLst>
      </pc:sldChg>
      <pc:sldChg chg="del">
        <pc:chgData name="Phil Holton" userId="e1c11803-81d0-495b-b66e-769e079cf747" providerId="ADAL" clId="{FDD2CC27-9028-4F1F-B167-F94C79E5FD69}" dt="2022-05-29T21:26:00.885" v="0" actId="47"/>
        <pc:sldMkLst>
          <pc:docMk/>
          <pc:sldMk cId="1225819118" sldId="488"/>
        </pc:sldMkLst>
      </pc:sldChg>
      <pc:sldChg chg="del">
        <pc:chgData name="Phil Holton" userId="e1c11803-81d0-495b-b66e-769e079cf747" providerId="ADAL" clId="{FDD2CC27-9028-4F1F-B167-F94C79E5FD69}" dt="2022-05-29T21:26:00.885" v="0" actId="47"/>
        <pc:sldMkLst>
          <pc:docMk/>
          <pc:sldMk cId="2543659083" sldId="489"/>
        </pc:sldMkLst>
      </pc:sldChg>
    </pc:docChg>
  </pc:docChgLst>
  <pc:docChgLst>
    <pc:chgData name="Phil Holton" userId="e1c11803-81d0-495b-b66e-769e079cf747" providerId="ADAL" clId="{F262FBB6-D038-4C8B-B6C4-6E66542AD619}"/>
    <pc:docChg chg="undo custSel addSld modSld sldOrd">
      <pc:chgData name="Phil Holton" userId="e1c11803-81d0-495b-b66e-769e079cf747" providerId="ADAL" clId="{F262FBB6-D038-4C8B-B6C4-6E66542AD619}" dt="2022-06-20T17:12:32.397" v="14587" actId="20577"/>
      <pc:docMkLst>
        <pc:docMk/>
      </pc:docMkLst>
      <pc:sldChg chg="modSp mod">
        <pc:chgData name="Phil Holton" userId="e1c11803-81d0-495b-b66e-769e079cf747" providerId="ADAL" clId="{F262FBB6-D038-4C8B-B6C4-6E66542AD619}" dt="2022-06-03T17:50:32.929" v="145" actId="6549"/>
        <pc:sldMkLst>
          <pc:docMk/>
          <pc:sldMk cId="93657951" sldId="260"/>
        </pc:sldMkLst>
        <pc:spChg chg="mod">
          <ac:chgData name="Phil Holton" userId="e1c11803-81d0-495b-b66e-769e079cf747" providerId="ADAL" clId="{F262FBB6-D038-4C8B-B6C4-6E66542AD619}" dt="2022-06-03T17:50:32.929" v="145" actId="6549"/>
          <ac:spMkLst>
            <pc:docMk/>
            <pc:sldMk cId="93657951" sldId="260"/>
            <ac:spMk id="3" creationId="{2DF0EB6E-0E4C-A34E-96EB-B4116CBE405C}"/>
          </ac:spMkLst>
        </pc:spChg>
      </pc:sldChg>
      <pc:sldChg chg="addSp modSp mod modAnim modNotesTx">
        <pc:chgData name="Phil Holton" userId="e1c11803-81d0-495b-b66e-769e079cf747" providerId="ADAL" clId="{F262FBB6-D038-4C8B-B6C4-6E66542AD619}" dt="2022-06-07T19:42:04.375" v="8036" actId="20577"/>
        <pc:sldMkLst>
          <pc:docMk/>
          <pc:sldMk cId="3463052292" sldId="477"/>
        </pc:sldMkLst>
        <pc:spChg chg="mod">
          <ac:chgData name="Phil Holton" userId="e1c11803-81d0-495b-b66e-769e079cf747" providerId="ADAL" clId="{F262FBB6-D038-4C8B-B6C4-6E66542AD619}" dt="2022-06-03T18:36:07.997" v="3212" actId="20577"/>
          <ac:spMkLst>
            <pc:docMk/>
            <pc:sldMk cId="3463052292" sldId="477"/>
            <ac:spMk id="2" creationId="{336E1668-F54B-46A7-88A7-F60ED100B912}"/>
          </ac:spMkLst>
        </pc:spChg>
        <pc:spChg chg="mod">
          <ac:chgData name="Phil Holton" userId="e1c11803-81d0-495b-b66e-769e079cf747" providerId="ADAL" clId="{F262FBB6-D038-4C8B-B6C4-6E66542AD619}" dt="2022-06-07T19:38:26.369" v="7570" actId="14100"/>
          <ac:spMkLst>
            <pc:docMk/>
            <pc:sldMk cId="3463052292" sldId="477"/>
            <ac:spMk id="3" creationId="{BD8ED6C8-38C4-49A5-BE02-88728205AC6D}"/>
          </ac:spMkLst>
        </pc:spChg>
        <pc:spChg chg="add mod">
          <ac:chgData name="Phil Holton" userId="e1c11803-81d0-495b-b66e-769e079cf747" providerId="ADAL" clId="{F262FBB6-D038-4C8B-B6C4-6E66542AD619}" dt="2022-06-07T19:41:11.130" v="7792" actId="113"/>
          <ac:spMkLst>
            <pc:docMk/>
            <pc:sldMk cId="3463052292" sldId="477"/>
            <ac:spMk id="5" creationId="{04CE5D15-CC8B-449B-8AF3-1603AF3D332A}"/>
          </ac:spMkLst>
        </pc:spChg>
        <pc:spChg chg="add mod">
          <ac:chgData name="Phil Holton" userId="e1c11803-81d0-495b-b66e-769e079cf747" providerId="ADAL" clId="{F262FBB6-D038-4C8B-B6C4-6E66542AD619}" dt="2022-06-07T19:40:59.693" v="7788" actId="1076"/>
          <ac:spMkLst>
            <pc:docMk/>
            <pc:sldMk cId="3463052292" sldId="477"/>
            <ac:spMk id="6" creationId="{698EE069-CA45-4DB5-BD50-C27BCBA16743}"/>
          </ac:spMkLst>
        </pc:spChg>
      </pc:sldChg>
      <pc:sldChg chg="delSp ord">
        <pc:chgData name="Phil Holton" userId="e1c11803-81d0-495b-b66e-769e079cf747" providerId="ADAL" clId="{F262FBB6-D038-4C8B-B6C4-6E66542AD619}" dt="2022-06-20T12:46:27.348" v="14357"/>
        <pc:sldMkLst>
          <pc:docMk/>
          <pc:sldMk cId="1311747732" sldId="478"/>
        </pc:sldMkLst>
        <pc:spChg chg="del">
          <ac:chgData name="Phil Holton" userId="e1c11803-81d0-495b-b66e-769e079cf747" providerId="ADAL" clId="{F262FBB6-D038-4C8B-B6C4-6E66542AD619}" dt="2022-06-03T17:45:39.955" v="51" actId="478"/>
          <ac:spMkLst>
            <pc:docMk/>
            <pc:sldMk cId="1311747732" sldId="478"/>
            <ac:spMk id="4" creationId="{A745D572-59B4-4709-963C-1AD5F39BF927}"/>
          </ac:spMkLst>
        </pc:spChg>
        <pc:spChg chg="del">
          <ac:chgData name="Phil Holton" userId="e1c11803-81d0-495b-b66e-769e079cf747" providerId="ADAL" clId="{F262FBB6-D038-4C8B-B6C4-6E66542AD619}" dt="2022-06-03T17:45:39.955" v="51" actId="478"/>
          <ac:spMkLst>
            <pc:docMk/>
            <pc:sldMk cId="1311747732" sldId="478"/>
            <ac:spMk id="5" creationId="{B10AD174-17F1-4A83-8E57-4A492E69CE01}"/>
          </ac:spMkLst>
        </pc:spChg>
      </pc:sldChg>
      <pc:sldChg chg="addSp delSp modSp new mod modNotesTx">
        <pc:chgData name="Phil Holton" userId="e1c11803-81d0-495b-b66e-769e079cf747" providerId="ADAL" clId="{F262FBB6-D038-4C8B-B6C4-6E66542AD619}" dt="2022-06-03T18:49:31.413" v="4512" actId="113"/>
        <pc:sldMkLst>
          <pc:docMk/>
          <pc:sldMk cId="1589953046" sldId="479"/>
        </pc:sldMkLst>
        <pc:spChg chg="del">
          <ac:chgData name="Phil Holton" userId="e1c11803-81d0-495b-b66e-769e079cf747" providerId="ADAL" clId="{F262FBB6-D038-4C8B-B6C4-6E66542AD619}" dt="2022-06-03T17:48:42.059" v="53" actId="478"/>
          <ac:spMkLst>
            <pc:docMk/>
            <pc:sldMk cId="1589953046" sldId="479"/>
            <ac:spMk id="2" creationId="{C20DA298-8960-4631-A6BC-9A620137F3FC}"/>
          </ac:spMkLst>
        </pc:spChg>
        <pc:spChg chg="del">
          <ac:chgData name="Phil Holton" userId="e1c11803-81d0-495b-b66e-769e079cf747" providerId="ADAL" clId="{F262FBB6-D038-4C8B-B6C4-6E66542AD619}" dt="2022-06-03T17:48:42.059" v="53" actId="478"/>
          <ac:spMkLst>
            <pc:docMk/>
            <pc:sldMk cId="1589953046" sldId="479"/>
            <ac:spMk id="3" creationId="{DFB859D6-C9DE-457A-86DD-94E7DB6FEE9F}"/>
          </ac:spMkLst>
        </pc:spChg>
        <pc:spChg chg="add mod">
          <ac:chgData name="Phil Holton" userId="e1c11803-81d0-495b-b66e-769e079cf747" providerId="ADAL" clId="{F262FBB6-D038-4C8B-B6C4-6E66542AD619}" dt="2022-06-03T17:50:01.397" v="88" actId="20577"/>
          <ac:spMkLst>
            <pc:docMk/>
            <pc:sldMk cId="1589953046" sldId="479"/>
            <ac:spMk id="6" creationId="{E6E9587B-DABA-4AFD-B360-E3A549B14730}"/>
          </ac:spMkLst>
        </pc:spChg>
        <pc:picChg chg="add mod modCrop">
          <ac:chgData name="Phil Holton" userId="e1c11803-81d0-495b-b66e-769e079cf747" providerId="ADAL" clId="{F262FBB6-D038-4C8B-B6C4-6E66542AD619}" dt="2022-06-03T17:49:21.682" v="64" actId="732"/>
          <ac:picMkLst>
            <pc:docMk/>
            <pc:sldMk cId="1589953046" sldId="479"/>
            <ac:picMk id="5" creationId="{6621FF69-6E70-4BF7-9445-E0B5DF4CB25C}"/>
          </ac:picMkLst>
        </pc:picChg>
      </pc:sldChg>
      <pc:sldChg chg="modSp add mod">
        <pc:chgData name="Phil Holton" userId="e1c11803-81d0-495b-b66e-769e079cf747" providerId="ADAL" clId="{F262FBB6-D038-4C8B-B6C4-6E66542AD619}" dt="2022-06-03T17:50:13.331" v="111" actId="20577"/>
        <pc:sldMkLst>
          <pc:docMk/>
          <pc:sldMk cId="1604966569" sldId="480"/>
        </pc:sldMkLst>
        <pc:spChg chg="mod">
          <ac:chgData name="Phil Holton" userId="e1c11803-81d0-495b-b66e-769e079cf747" providerId="ADAL" clId="{F262FBB6-D038-4C8B-B6C4-6E66542AD619}" dt="2022-06-03T17:50:13.331" v="111" actId="20577"/>
          <ac:spMkLst>
            <pc:docMk/>
            <pc:sldMk cId="1604966569" sldId="480"/>
            <ac:spMk id="6" creationId="{E6E9587B-DABA-4AFD-B360-E3A549B14730}"/>
          </ac:spMkLst>
        </pc:spChg>
      </pc:sldChg>
      <pc:sldChg chg="addSp modSp add mod modNotesTx">
        <pc:chgData name="Phil Holton" userId="e1c11803-81d0-495b-b66e-769e079cf747" providerId="ADAL" clId="{F262FBB6-D038-4C8B-B6C4-6E66542AD619}" dt="2022-06-07T19:57:33.402" v="9621" actId="20577"/>
        <pc:sldMkLst>
          <pc:docMk/>
          <pc:sldMk cId="2095071309" sldId="481"/>
        </pc:sldMkLst>
        <pc:spChg chg="mod">
          <ac:chgData name="Phil Holton" userId="e1c11803-81d0-495b-b66e-769e079cf747" providerId="ADAL" clId="{F262FBB6-D038-4C8B-B6C4-6E66542AD619}" dt="2022-06-03T17:51:39.386" v="184" actId="20577"/>
          <ac:spMkLst>
            <pc:docMk/>
            <pc:sldMk cId="2095071309" sldId="481"/>
            <ac:spMk id="2" creationId="{336E1668-F54B-46A7-88A7-F60ED100B912}"/>
          </ac:spMkLst>
        </pc:spChg>
        <pc:spChg chg="mod">
          <ac:chgData name="Phil Holton" userId="e1c11803-81d0-495b-b66e-769e079cf747" providerId="ADAL" clId="{F262FBB6-D038-4C8B-B6C4-6E66542AD619}" dt="2022-06-03T18:23:03.883" v="2015" actId="14100"/>
          <ac:spMkLst>
            <pc:docMk/>
            <pc:sldMk cId="2095071309" sldId="481"/>
            <ac:spMk id="3" creationId="{BD8ED6C8-38C4-49A5-BE02-88728205AC6D}"/>
          </ac:spMkLst>
        </pc:spChg>
        <pc:spChg chg="add mod">
          <ac:chgData name="Phil Holton" userId="e1c11803-81d0-495b-b66e-769e079cf747" providerId="ADAL" clId="{F262FBB6-D038-4C8B-B6C4-6E66542AD619}" dt="2022-06-03T18:43:39.980" v="4132" actId="14100"/>
          <ac:spMkLst>
            <pc:docMk/>
            <pc:sldMk cId="2095071309" sldId="481"/>
            <ac:spMk id="4" creationId="{8FDB221E-0987-459C-AF11-BF25E2277D38}"/>
          </ac:spMkLst>
        </pc:spChg>
        <pc:spChg chg="add mod">
          <ac:chgData name="Phil Holton" userId="e1c11803-81d0-495b-b66e-769e079cf747" providerId="ADAL" clId="{F262FBB6-D038-4C8B-B6C4-6E66542AD619}" dt="2022-06-03T18:43:56.915" v="4155" actId="1036"/>
          <ac:spMkLst>
            <pc:docMk/>
            <pc:sldMk cId="2095071309" sldId="481"/>
            <ac:spMk id="5" creationId="{66C2D8D7-A8AD-442D-8184-9AA592ACC12C}"/>
          </ac:spMkLst>
        </pc:spChg>
        <pc:spChg chg="add mod ord">
          <ac:chgData name="Phil Holton" userId="e1c11803-81d0-495b-b66e-769e079cf747" providerId="ADAL" clId="{F262FBB6-D038-4C8B-B6C4-6E66542AD619}" dt="2022-06-03T18:43:56.915" v="4155" actId="1036"/>
          <ac:spMkLst>
            <pc:docMk/>
            <pc:sldMk cId="2095071309" sldId="481"/>
            <ac:spMk id="6" creationId="{5CC0777F-259B-4EAD-B896-48A99DBE36F3}"/>
          </ac:spMkLst>
        </pc:spChg>
      </pc:sldChg>
      <pc:sldChg chg="addSp delSp modSp add mod modNotesTx">
        <pc:chgData name="Phil Holton" userId="e1c11803-81d0-495b-b66e-769e079cf747" providerId="ADAL" clId="{F262FBB6-D038-4C8B-B6C4-6E66542AD619}" dt="2022-06-20T12:50:16.681" v="14359"/>
        <pc:sldMkLst>
          <pc:docMk/>
          <pc:sldMk cId="4274457447" sldId="482"/>
        </pc:sldMkLst>
        <pc:spChg chg="mod">
          <ac:chgData name="Phil Holton" userId="e1c11803-81d0-495b-b66e-769e079cf747" providerId="ADAL" clId="{F262FBB6-D038-4C8B-B6C4-6E66542AD619}" dt="2022-06-03T17:52:24.264" v="206" actId="6549"/>
          <ac:spMkLst>
            <pc:docMk/>
            <pc:sldMk cId="4274457447" sldId="482"/>
            <ac:spMk id="2" creationId="{336E1668-F54B-46A7-88A7-F60ED100B912}"/>
          </ac:spMkLst>
        </pc:spChg>
        <pc:spChg chg="del mod">
          <ac:chgData name="Phil Holton" userId="e1c11803-81d0-495b-b66e-769e079cf747" providerId="ADAL" clId="{F262FBB6-D038-4C8B-B6C4-6E66542AD619}" dt="2022-06-03T18:57:10.886" v="4999" actId="478"/>
          <ac:spMkLst>
            <pc:docMk/>
            <pc:sldMk cId="4274457447" sldId="482"/>
            <ac:spMk id="3" creationId="{BD8ED6C8-38C4-49A5-BE02-88728205AC6D}"/>
          </ac:spMkLst>
        </pc:spChg>
        <pc:spChg chg="add mod">
          <ac:chgData name="Phil Holton" userId="e1c11803-81d0-495b-b66e-769e079cf747" providerId="ADAL" clId="{F262FBB6-D038-4C8B-B6C4-6E66542AD619}" dt="2022-06-20T12:50:16.681" v="14359"/>
          <ac:spMkLst>
            <pc:docMk/>
            <pc:sldMk cId="4274457447" sldId="482"/>
            <ac:spMk id="4" creationId="{3774546E-D863-46EA-91C9-AA7990D4EA97}"/>
          </ac:spMkLst>
        </pc:spChg>
        <pc:spChg chg="add del mod">
          <ac:chgData name="Phil Holton" userId="e1c11803-81d0-495b-b66e-769e079cf747" providerId="ADAL" clId="{F262FBB6-D038-4C8B-B6C4-6E66542AD619}" dt="2022-06-03T18:57:17.469" v="5001" actId="478"/>
          <ac:spMkLst>
            <pc:docMk/>
            <pc:sldMk cId="4274457447" sldId="482"/>
            <ac:spMk id="6" creationId="{CF5AD1BF-D611-4766-84A3-EA0267551B2F}"/>
          </ac:spMkLst>
        </pc:spChg>
      </pc:sldChg>
      <pc:sldChg chg="addSp modSp add mod modAnim modNotesTx">
        <pc:chgData name="Phil Holton" userId="e1c11803-81d0-495b-b66e-769e079cf747" providerId="ADAL" clId="{F262FBB6-D038-4C8B-B6C4-6E66542AD619}" dt="2022-06-07T19:51:58.679" v="8612" actId="20577"/>
        <pc:sldMkLst>
          <pc:docMk/>
          <pc:sldMk cId="3953562178" sldId="483"/>
        </pc:sldMkLst>
        <pc:spChg chg="mod">
          <ac:chgData name="Phil Holton" userId="e1c11803-81d0-495b-b66e-769e079cf747" providerId="ADAL" clId="{F262FBB6-D038-4C8B-B6C4-6E66542AD619}" dt="2022-06-03T17:53:01.184" v="232" actId="20577"/>
          <ac:spMkLst>
            <pc:docMk/>
            <pc:sldMk cId="3953562178" sldId="483"/>
            <ac:spMk id="2" creationId="{336E1668-F54B-46A7-88A7-F60ED100B912}"/>
          </ac:spMkLst>
        </pc:spChg>
        <pc:spChg chg="mod">
          <ac:chgData name="Phil Holton" userId="e1c11803-81d0-495b-b66e-769e079cf747" providerId="ADAL" clId="{F262FBB6-D038-4C8B-B6C4-6E66542AD619}" dt="2022-06-07T19:48:41.104" v="8287" actId="14100"/>
          <ac:spMkLst>
            <pc:docMk/>
            <pc:sldMk cId="3953562178" sldId="483"/>
            <ac:spMk id="3" creationId="{BD8ED6C8-38C4-49A5-BE02-88728205AC6D}"/>
          </ac:spMkLst>
        </pc:spChg>
        <pc:spChg chg="add mod">
          <ac:chgData name="Phil Holton" userId="e1c11803-81d0-495b-b66e-769e079cf747" providerId="ADAL" clId="{F262FBB6-D038-4C8B-B6C4-6E66542AD619}" dt="2022-06-07T19:50:19.988" v="8327" actId="20577"/>
          <ac:spMkLst>
            <pc:docMk/>
            <pc:sldMk cId="3953562178" sldId="483"/>
            <ac:spMk id="5" creationId="{FB282F09-6D35-4D3B-96AF-0ACA35B0F67A}"/>
          </ac:spMkLst>
        </pc:spChg>
        <pc:spChg chg="add mod ord">
          <ac:chgData name="Phil Holton" userId="e1c11803-81d0-495b-b66e-769e079cf747" providerId="ADAL" clId="{F262FBB6-D038-4C8B-B6C4-6E66542AD619}" dt="2022-06-07T19:49:52.444" v="8310" actId="14100"/>
          <ac:spMkLst>
            <pc:docMk/>
            <pc:sldMk cId="3953562178" sldId="483"/>
            <ac:spMk id="6" creationId="{27CDF59C-BD98-4144-9BB4-4DFFF63CD024}"/>
          </ac:spMkLst>
        </pc:spChg>
      </pc:sldChg>
      <pc:sldChg chg="addSp delSp modSp new mod modNotesTx">
        <pc:chgData name="Phil Holton" userId="e1c11803-81d0-495b-b66e-769e079cf747" providerId="ADAL" clId="{F262FBB6-D038-4C8B-B6C4-6E66542AD619}" dt="2022-06-07T19:53:44.635" v="9048" actId="20577"/>
        <pc:sldMkLst>
          <pc:docMk/>
          <pc:sldMk cId="2095500029" sldId="484"/>
        </pc:sldMkLst>
        <pc:spChg chg="del">
          <ac:chgData name="Phil Holton" userId="e1c11803-81d0-495b-b66e-769e079cf747" providerId="ADAL" clId="{F262FBB6-D038-4C8B-B6C4-6E66542AD619}" dt="2022-06-03T18:04:18.216" v="731" actId="478"/>
          <ac:spMkLst>
            <pc:docMk/>
            <pc:sldMk cId="2095500029" sldId="484"/>
            <ac:spMk id="2" creationId="{4A67CF5B-A43F-4FD0-BA69-7C5EE2D8A67D}"/>
          </ac:spMkLst>
        </pc:spChg>
        <pc:spChg chg="del">
          <ac:chgData name="Phil Holton" userId="e1c11803-81d0-495b-b66e-769e079cf747" providerId="ADAL" clId="{F262FBB6-D038-4C8B-B6C4-6E66542AD619}" dt="2022-06-03T18:04:18.216" v="731" actId="478"/>
          <ac:spMkLst>
            <pc:docMk/>
            <pc:sldMk cId="2095500029" sldId="484"/>
            <ac:spMk id="3" creationId="{BCF3F90E-14FB-4A57-8283-10424D5AB407}"/>
          </ac:spMkLst>
        </pc:spChg>
        <pc:spChg chg="add mod">
          <ac:chgData name="Phil Holton" userId="e1c11803-81d0-495b-b66e-769e079cf747" providerId="ADAL" clId="{F262FBB6-D038-4C8B-B6C4-6E66542AD619}" dt="2022-06-03T18:21:16.951" v="1820" actId="20577"/>
          <ac:spMkLst>
            <pc:docMk/>
            <pc:sldMk cId="2095500029" sldId="484"/>
            <ac:spMk id="6" creationId="{383E8622-1D0C-4106-A639-34ADFE65F23D}"/>
          </ac:spMkLst>
        </pc:spChg>
        <pc:picChg chg="add mod modCrop">
          <ac:chgData name="Phil Holton" userId="e1c11803-81d0-495b-b66e-769e079cf747" providerId="ADAL" clId="{F262FBB6-D038-4C8B-B6C4-6E66542AD619}" dt="2022-06-03T18:04:52.885" v="739" actId="732"/>
          <ac:picMkLst>
            <pc:docMk/>
            <pc:sldMk cId="2095500029" sldId="484"/>
            <ac:picMk id="5" creationId="{1FF68E7E-2633-4A2A-B93B-F0319D70A5F4}"/>
          </ac:picMkLst>
        </pc:picChg>
      </pc:sldChg>
      <pc:sldChg chg="addSp modSp add mod modNotesTx">
        <pc:chgData name="Phil Holton" userId="e1c11803-81d0-495b-b66e-769e079cf747" providerId="ADAL" clId="{F262FBB6-D038-4C8B-B6C4-6E66542AD619}" dt="2022-06-07T19:55:09.953" v="9247" actId="20577"/>
        <pc:sldMkLst>
          <pc:docMk/>
          <pc:sldMk cId="394180539" sldId="485"/>
        </pc:sldMkLst>
        <pc:spChg chg="mod">
          <ac:chgData name="Phil Holton" userId="e1c11803-81d0-495b-b66e-769e079cf747" providerId="ADAL" clId="{F262FBB6-D038-4C8B-B6C4-6E66542AD619}" dt="2022-06-07T19:54:27.642" v="9054" actId="20577"/>
          <ac:spMkLst>
            <pc:docMk/>
            <pc:sldMk cId="394180539" sldId="485"/>
            <ac:spMk id="3" creationId="{BD8ED6C8-38C4-49A5-BE02-88728205AC6D}"/>
          </ac:spMkLst>
        </pc:spChg>
        <pc:spChg chg="add mod ord">
          <ac:chgData name="Phil Holton" userId="e1c11803-81d0-495b-b66e-769e079cf747" providerId="ADAL" clId="{F262FBB6-D038-4C8B-B6C4-6E66542AD619}" dt="2022-06-03T18:42:24.824" v="4088" actId="167"/>
          <ac:spMkLst>
            <pc:docMk/>
            <pc:sldMk cId="394180539" sldId="485"/>
            <ac:spMk id="6" creationId="{DDBADF27-F492-4815-BEAA-A8021F431481}"/>
          </ac:spMkLst>
        </pc:spChg>
        <pc:picChg chg="add mod">
          <ac:chgData name="Phil Holton" userId="e1c11803-81d0-495b-b66e-769e079cf747" providerId="ADAL" clId="{F262FBB6-D038-4C8B-B6C4-6E66542AD619}" dt="2022-06-03T18:13:51.015" v="975" actId="1076"/>
          <ac:picMkLst>
            <pc:docMk/>
            <pc:sldMk cId="394180539" sldId="485"/>
            <ac:picMk id="5" creationId="{3A80FDF1-B806-4CE3-A7FB-C441CB0E4147}"/>
          </ac:picMkLst>
        </pc:picChg>
      </pc:sldChg>
      <pc:sldChg chg="addSp delSp modSp new mod modNotesTx">
        <pc:chgData name="Phil Holton" userId="e1c11803-81d0-495b-b66e-769e079cf747" providerId="ADAL" clId="{F262FBB6-D038-4C8B-B6C4-6E66542AD619}" dt="2022-06-07T20:09:55.477" v="11298" actId="20577"/>
        <pc:sldMkLst>
          <pc:docMk/>
          <pc:sldMk cId="3576113348" sldId="486"/>
        </pc:sldMkLst>
        <pc:spChg chg="del">
          <ac:chgData name="Phil Holton" userId="e1c11803-81d0-495b-b66e-769e079cf747" providerId="ADAL" clId="{F262FBB6-D038-4C8B-B6C4-6E66542AD619}" dt="2022-06-03T18:27:28.493" v="2295" actId="478"/>
          <ac:spMkLst>
            <pc:docMk/>
            <pc:sldMk cId="3576113348" sldId="486"/>
            <ac:spMk id="2" creationId="{B92D731E-B377-4621-82D7-3118D077581C}"/>
          </ac:spMkLst>
        </pc:spChg>
        <pc:spChg chg="del">
          <ac:chgData name="Phil Holton" userId="e1c11803-81d0-495b-b66e-769e079cf747" providerId="ADAL" clId="{F262FBB6-D038-4C8B-B6C4-6E66542AD619}" dt="2022-06-03T18:27:28.493" v="2295" actId="478"/>
          <ac:spMkLst>
            <pc:docMk/>
            <pc:sldMk cId="3576113348" sldId="486"/>
            <ac:spMk id="3" creationId="{F91D7EFB-DB99-42E2-AC08-A9B9F637AA80}"/>
          </ac:spMkLst>
        </pc:spChg>
        <pc:spChg chg="add del">
          <ac:chgData name="Phil Holton" userId="e1c11803-81d0-495b-b66e-769e079cf747" providerId="ADAL" clId="{F262FBB6-D038-4C8B-B6C4-6E66542AD619}" dt="2022-06-03T18:27:31.073" v="2297"/>
          <ac:spMkLst>
            <pc:docMk/>
            <pc:sldMk cId="3576113348" sldId="486"/>
            <ac:spMk id="4" creationId="{7BC83284-3D54-407B-B134-E74340DBDAFE}"/>
          </ac:spMkLst>
        </pc:spChg>
        <pc:spChg chg="add mod">
          <ac:chgData name="Phil Holton" userId="e1c11803-81d0-495b-b66e-769e079cf747" providerId="ADAL" clId="{F262FBB6-D038-4C8B-B6C4-6E66542AD619}" dt="2022-06-03T18:45:13.218" v="4186" actId="33524"/>
          <ac:spMkLst>
            <pc:docMk/>
            <pc:sldMk cId="3576113348" sldId="486"/>
            <ac:spMk id="6" creationId="{BF68EFF5-82AF-40DD-B852-6873FAB35891}"/>
          </ac:spMkLst>
        </pc:spChg>
        <pc:picChg chg="add mod modCrop">
          <ac:chgData name="Phil Holton" userId="e1c11803-81d0-495b-b66e-769e079cf747" providerId="ADAL" clId="{F262FBB6-D038-4C8B-B6C4-6E66542AD619}" dt="2022-06-03T18:27:46.211" v="2302" actId="732"/>
          <ac:picMkLst>
            <pc:docMk/>
            <pc:sldMk cId="3576113348" sldId="486"/>
            <ac:picMk id="5" creationId="{51450BEC-5551-4ED8-B711-E262A3FEAF1E}"/>
          </ac:picMkLst>
        </pc:picChg>
      </pc:sldChg>
      <pc:sldChg chg="addSp modSp add mod modNotesTx">
        <pc:chgData name="Phil Holton" userId="e1c11803-81d0-495b-b66e-769e079cf747" providerId="ADAL" clId="{F262FBB6-D038-4C8B-B6C4-6E66542AD619}" dt="2022-06-07T20:09:16.448" v="11122" actId="20577"/>
        <pc:sldMkLst>
          <pc:docMk/>
          <pc:sldMk cId="279467097" sldId="487"/>
        </pc:sldMkLst>
        <pc:spChg chg="mod">
          <ac:chgData name="Phil Holton" userId="e1c11803-81d0-495b-b66e-769e079cf747" providerId="ADAL" clId="{F262FBB6-D038-4C8B-B6C4-6E66542AD619}" dt="2022-06-03T18:31:44.668" v="2640" actId="20577"/>
          <ac:spMkLst>
            <pc:docMk/>
            <pc:sldMk cId="279467097" sldId="487"/>
            <ac:spMk id="2" creationId="{336E1668-F54B-46A7-88A7-F60ED100B912}"/>
          </ac:spMkLst>
        </pc:spChg>
        <pc:spChg chg="mod">
          <ac:chgData name="Phil Holton" userId="e1c11803-81d0-495b-b66e-769e079cf747" providerId="ADAL" clId="{F262FBB6-D038-4C8B-B6C4-6E66542AD619}" dt="2022-06-07T20:08:07.196" v="10853" actId="207"/>
          <ac:spMkLst>
            <pc:docMk/>
            <pc:sldMk cId="279467097" sldId="487"/>
            <ac:spMk id="3" creationId="{BD8ED6C8-38C4-49A5-BE02-88728205AC6D}"/>
          </ac:spMkLst>
        </pc:spChg>
        <pc:spChg chg="add mod ord">
          <ac:chgData name="Phil Holton" userId="e1c11803-81d0-495b-b66e-769e079cf747" providerId="ADAL" clId="{F262FBB6-D038-4C8B-B6C4-6E66542AD619}" dt="2022-06-07T20:08:02.584" v="10852" actId="167"/>
          <ac:spMkLst>
            <pc:docMk/>
            <pc:sldMk cId="279467097" sldId="487"/>
            <ac:spMk id="4" creationId="{F419C308-DE21-4586-8A2E-692F47B38681}"/>
          </ac:spMkLst>
        </pc:spChg>
      </pc:sldChg>
      <pc:sldChg chg="addSp modSp add mod modNotesTx">
        <pc:chgData name="Phil Holton" userId="e1c11803-81d0-495b-b66e-769e079cf747" providerId="ADAL" clId="{F262FBB6-D038-4C8B-B6C4-6E66542AD619}" dt="2022-06-07T20:12:38.176" v="11797" actId="20577"/>
        <pc:sldMkLst>
          <pc:docMk/>
          <pc:sldMk cId="2654171794" sldId="488"/>
        </pc:sldMkLst>
        <pc:spChg chg="mod">
          <ac:chgData name="Phil Holton" userId="e1c11803-81d0-495b-b66e-769e079cf747" providerId="ADAL" clId="{F262FBB6-D038-4C8B-B6C4-6E66542AD619}" dt="2022-06-03T18:45:04.700" v="4185" actId="20577"/>
          <ac:spMkLst>
            <pc:docMk/>
            <pc:sldMk cId="2654171794" sldId="488"/>
            <ac:spMk id="2" creationId="{336E1668-F54B-46A7-88A7-F60ED100B912}"/>
          </ac:spMkLst>
        </pc:spChg>
        <pc:spChg chg="mod">
          <ac:chgData name="Phil Holton" userId="e1c11803-81d0-495b-b66e-769e079cf747" providerId="ADAL" clId="{F262FBB6-D038-4C8B-B6C4-6E66542AD619}" dt="2022-06-07T20:11:42.168" v="11506" actId="1076"/>
          <ac:spMkLst>
            <pc:docMk/>
            <pc:sldMk cId="2654171794" sldId="488"/>
            <ac:spMk id="3" creationId="{BD8ED6C8-38C4-49A5-BE02-88728205AC6D}"/>
          </ac:spMkLst>
        </pc:spChg>
        <pc:spChg chg="add mod">
          <ac:chgData name="Phil Holton" userId="e1c11803-81d0-495b-b66e-769e079cf747" providerId="ADAL" clId="{F262FBB6-D038-4C8B-B6C4-6E66542AD619}" dt="2022-06-07T20:11:47.097" v="11507" actId="1076"/>
          <ac:spMkLst>
            <pc:docMk/>
            <pc:sldMk cId="2654171794" sldId="488"/>
            <ac:spMk id="5" creationId="{37B37921-CB6C-46CB-8F4E-6BDF159FED69}"/>
          </ac:spMkLst>
        </pc:spChg>
        <pc:spChg chg="add mod ord">
          <ac:chgData name="Phil Holton" userId="e1c11803-81d0-495b-b66e-769e079cf747" providerId="ADAL" clId="{F262FBB6-D038-4C8B-B6C4-6E66542AD619}" dt="2022-06-03T18:48:49.485" v="4510" actId="167"/>
          <ac:spMkLst>
            <pc:docMk/>
            <pc:sldMk cId="2654171794" sldId="488"/>
            <ac:spMk id="6" creationId="{190B9873-322A-42C5-9760-D690D8E5106D}"/>
          </ac:spMkLst>
        </pc:spChg>
      </pc:sldChg>
      <pc:sldChg chg="addSp modSp add mod modNotesTx">
        <pc:chgData name="Phil Holton" userId="e1c11803-81d0-495b-b66e-769e079cf747" providerId="ADAL" clId="{F262FBB6-D038-4C8B-B6C4-6E66542AD619}" dt="2022-06-07T20:06:59.479" v="10835" actId="20577"/>
        <pc:sldMkLst>
          <pc:docMk/>
          <pc:sldMk cId="2888336535" sldId="489"/>
        </pc:sldMkLst>
        <pc:spChg chg="mod">
          <ac:chgData name="Phil Holton" userId="e1c11803-81d0-495b-b66e-769e079cf747" providerId="ADAL" clId="{F262FBB6-D038-4C8B-B6C4-6E66542AD619}" dt="2022-06-03T19:09:05.160" v="5496" actId="1036"/>
          <ac:spMkLst>
            <pc:docMk/>
            <pc:sldMk cId="2888336535" sldId="489"/>
            <ac:spMk id="3" creationId="{BD8ED6C8-38C4-49A5-BE02-88728205AC6D}"/>
          </ac:spMkLst>
        </pc:spChg>
        <pc:spChg chg="mod">
          <ac:chgData name="Phil Holton" userId="e1c11803-81d0-495b-b66e-769e079cf747" providerId="ADAL" clId="{F262FBB6-D038-4C8B-B6C4-6E66542AD619}" dt="2022-06-07T20:06:10.259" v="10618" actId="20577"/>
          <ac:spMkLst>
            <pc:docMk/>
            <pc:sldMk cId="2888336535" sldId="489"/>
            <ac:spMk id="4" creationId="{3774546E-D863-46EA-91C9-AA7990D4EA97}"/>
          </ac:spMkLst>
        </pc:spChg>
        <pc:spChg chg="add mod ord">
          <ac:chgData name="Phil Holton" userId="e1c11803-81d0-495b-b66e-769e079cf747" providerId="ADAL" clId="{F262FBB6-D038-4C8B-B6C4-6E66542AD619}" dt="2022-06-03T19:08:56.442" v="5484" actId="167"/>
          <ac:spMkLst>
            <pc:docMk/>
            <pc:sldMk cId="2888336535" sldId="489"/>
            <ac:spMk id="7" creationId="{F92532D8-0BD9-4288-B949-BB2B90C44594}"/>
          </ac:spMkLst>
        </pc:spChg>
        <pc:picChg chg="add mod modCrop">
          <ac:chgData name="Phil Holton" userId="e1c11803-81d0-495b-b66e-769e079cf747" providerId="ADAL" clId="{F262FBB6-D038-4C8B-B6C4-6E66542AD619}" dt="2022-06-03T19:08:32.381" v="5474" actId="1076"/>
          <ac:picMkLst>
            <pc:docMk/>
            <pc:sldMk cId="2888336535" sldId="489"/>
            <ac:picMk id="6" creationId="{169F4CA4-ECAD-48BB-BC98-57C67FCF2D25}"/>
          </ac:picMkLst>
        </pc:picChg>
      </pc:sldChg>
      <pc:sldChg chg="modSp add mod modNotesTx">
        <pc:chgData name="Phil Holton" userId="e1c11803-81d0-495b-b66e-769e079cf747" providerId="ADAL" clId="{F262FBB6-D038-4C8B-B6C4-6E66542AD619}" dt="2022-06-07T20:13:42.275" v="11955" actId="20577"/>
        <pc:sldMkLst>
          <pc:docMk/>
          <pc:sldMk cId="2427151143" sldId="490"/>
        </pc:sldMkLst>
        <pc:spChg chg="mod">
          <ac:chgData name="Phil Holton" userId="e1c11803-81d0-495b-b66e-769e079cf747" providerId="ADAL" clId="{F262FBB6-D038-4C8B-B6C4-6E66542AD619}" dt="2022-06-03T19:09:57.264" v="5528" actId="20577"/>
          <ac:spMkLst>
            <pc:docMk/>
            <pc:sldMk cId="2427151143" sldId="490"/>
            <ac:spMk id="2" creationId="{336E1668-F54B-46A7-88A7-F60ED100B912}"/>
          </ac:spMkLst>
        </pc:spChg>
        <pc:spChg chg="mod">
          <ac:chgData name="Phil Holton" userId="e1c11803-81d0-495b-b66e-769e079cf747" providerId="ADAL" clId="{F262FBB6-D038-4C8B-B6C4-6E66542AD619}" dt="2022-06-07T20:13:13.724" v="11800" actId="207"/>
          <ac:spMkLst>
            <pc:docMk/>
            <pc:sldMk cId="2427151143" sldId="490"/>
            <ac:spMk id="3" creationId="{BD8ED6C8-38C4-49A5-BE02-88728205AC6D}"/>
          </ac:spMkLst>
        </pc:spChg>
      </pc:sldChg>
      <pc:sldChg chg="modSp add mod modNotesTx">
        <pc:chgData name="Phil Holton" userId="e1c11803-81d0-495b-b66e-769e079cf747" providerId="ADAL" clId="{F262FBB6-D038-4C8B-B6C4-6E66542AD619}" dt="2022-06-07T20:15:34.366" v="12046" actId="20577"/>
        <pc:sldMkLst>
          <pc:docMk/>
          <pc:sldMk cId="2900653604" sldId="491"/>
        </pc:sldMkLst>
        <pc:spChg chg="mod">
          <ac:chgData name="Phil Holton" userId="e1c11803-81d0-495b-b66e-769e079cf747" providerId="ADAL" clId="{F262FBB6-D038-4C8B-B6C4-6E66542AD619}" dt="2022-06-07T20:15:10.604" v="11966" actId="404"/>
          <ac:spMkLst>
            <pc:docMk/>
            <pc:sldMk cId="2900653604" sldId="491"/>
            <ac:spMk id="3" creationId="{BD8ED6C8-38C4-49A5-BE02-88728205AC6D}"/>
          </ac:spMkLst>
        </pc:spChg>
      </pc:sldChg>
      <pc:sldChg chg="addSp delSp modSp new mod delAnim modAnim modNotesTx">
        <pc:chgData name="Phil Holton" userId="e1c11803-81d0-495b-b66e-769e079cf747" providerId="ADAL" clId="{F262FBB6-D038-4C8B-B6C4-6E66542AD619}" dt="2022-06-20T12:29:03.193" v="13872" actId="21"/>
        <pc:sldMkLst>
          <pc:docMk/>
          <pc:sldMk cId="3801873313" sldId="492"/>
        </pc:sldMkLst>
        <pc:spChg chg="mod">
          <ac:chgData name="Phil Holton" userId="e1c11803-81d0-495b-b66e-769e079cf747" providerId="ADAL" clId="{F262FBB6-D038-4C8B-B6C4-6E66542AD619}" dt="2022-06-03T19:20:14.763" v="6661" actId="20577"/>
          <ac:spMkLst>
            <pc:docMk/>
            <pc:sldMk cId="3801873313" sldId="492"/>
            <ac:spMk id="2" creationId="{060F1F12-F1D8-4B7B-A079-53F0ADA560E0}"/>
          </ac:spMkLst>
        </pc:spChg>
        <pc:spChg chg="mod">
          <ac:chgData name="Phil Holton" userId="e1c11803-81d0-495b-b66e-769e079cf747" providerId="ADAL" clId="{F262FBB6-D038-4C8B-B6C4-6E66542AD619}" dt="2022-06-07T20:16:20.217" v="12049" actId="113"/>
          <ac:spMkLst>
            <pc:docMk/>
            <pc:sldMk cId="3801873313" sldId="492"/>
            <ac:spMk id="3" creationId="{22D79E8F-A554-4D8E-84ED-7F163D8AD3C8}"/>
          </ac:spMkLst>
        </pc:spChg>
        <pc:picChg chg="add mod">
          <ac:chgData name="Phil Holton" userId="e1c11803-81d0-495b-b66e-769e079cf747" providerId="ADAL" clId="{F262FBB6-D038-4C8B-B6C4-6E66542AD619}" dt="2022-06-03T19:28:21.901" v="6962" actId="1076"/>
          <ac:picMkLst>
            <pc:docMk/>
            <pc:sldMk cId="3801873313" sldId="492"/>
            <ac:picMk id="4" creationId="{2833FD3E-FF96-4F44-8C22-98864E6049D5}"/>
          </ac:picMkLst>
        </pc:picChg>
        <pc:picChg chg="add del mod">
          <ac:chgData name="Phil Holton" userId="e1c11803-81d0-495b-b66e-769e079cf747" providerId="ADAL" clId="{F262FBB6-D038-4C8B-B6C4-6E66542AD619}" dt="2022-06-20T12:19:11.661" v="12460" actId="21"/>
          <ac:picMkLst>
            <pc:docMk/>
            <pc:sldMk cId="3801873313" sldId="492"/>
            <ac:picMk id="5" creationId="{93DE825D-9B5A-4DAD-B694-5DE98C5C5D91}"/>
          </ac:picMkLst>
        </pc:picChg>
        <pc:picChg chg="add del mod">
          <ac:chgData name="Phil Holton" userId="e1c11803-81d0-495b-b66e-769e079cf747" providerId="ADAL" clId="{F262FBB6-D038-4C8B-B6C4-6E66542AD619}" dt="2022-06-20T12:29:03.193" v="13872" actId="21"/>
          <ac:picMkLst>
            <pc:docMk/>
            <pc:sldMk cId="3801873313" sldId="492"/>
            <ac:picMk id="6" creationId="{A980C2AA-BFE4-4CCB-8F3F-E5193565613D}"/>
          </ac:picMkLst>
        </pc:picChg>
      </pc:sldChg>
      <pc:sldChg chg="addSp modSp add mod modNotesTx">
        <pc:chgData name="Phil Holton" userId="e1c11803-81d0-495b-b66e-769e079cf747" providerId="ADAL" clId="{F262FBB6-D038-4C8B-B6C4-6E66542AD619}" dt="2022-06-20T17:03:52.556" v="14583" actId="20577"/>
        <pc:sldMkLst>
          <pc:docMk/>
          <pc:sldMk cId="3435017738" sldId="493"/>
        </pc:sldMkLst>
        <pc:spChg chg="mod">
          <ac:chgData name="Phil Holton" userId="e1c11803-81d0-495b-b66e-769e079cf747" providerId="ADAL" clId="{F262FBB6-D038-4C8B-B6C4-6E66542AD619}" dt="2022-06-20T12:44:34.076" v="14217" actId="20577"/>
          <ac:spMkLst>
            <pc:docMk/>
            <pc:sldMk cId="3435017738" sldId="493"/>
            <ac:spMk id="2" creationId="{336E1668-F54B-46A7-88A7-F60ED100B912}"/>
          </ac:spMkLst>
        </pc:spChg>
        <pc:spChg chg="mod">
          <ac:chgData name="Phil Holton" userId="e1c11803-81d0-495b-b66e-769e079cf747" providerId="ADAL" clId="{F262FBB6-D038-4C8B-B6C4-6E66542AD619}" dt="2022-06-20T17:03:52.556" v="14583" actId="20577"/>
          <ac:spMkLst>
            <pc:docMk/>
            <pc:sldMk cId="3435017738" sldId="493"/>
            <ac:spMk id="3" creationId="{BD8ED6C8-38C4-49A5-BE02-88728205AC6D}"/>
          </ac:spMkLst>
        </pc:spChg>
        <pc:spChg chg="add mod ord">
          <ac:chgData name="Phil Holton" userId="e1c11803-81d0-495b-b66e-769e079cf747" providerId="ADAL" clId="{F262FBB6-D038-4C8B-B6C4-6E66542AD619}" dt="2022-06-03T19:30:49.057" v="7551" actId="167"/>
          <ac:spMkLst>
            <pc:docMk/>
            <pc:sldMk cId="3435017738" sldId="493"/>
            <ac:spMk id="4" creationId="{4A6E3D97-9C10-4AD6-8D47-BE77B1429B27}"/>
          </ac:spMkLst>
        </pc:spChg>
      </pc:sldChg>
      <pc:sldChg chg="addSp delSp modSp add mod modNotesTx">
        <pc:chgData name="Phil Holton" userId="e1c11803-81d0-495b-b66e-769e079cf747" providerId="ADAL" clId="{F262FBB6-D038-4C8B-B6C4-6E66542AD619}" dt="2022-06-07T19:51:07.270" v="8412" actId="20577"/>
        <pc:sldMkLst>
          <pc:docMk/>
          <pc:sldMk cId="1403577781" sldId="494"/>
        </pc:sldMkLst>
        <pc:spChg chg="mod">
          <ac:chgData name="Phil Holton" userId="e1c11803-81d0-495b-b66e-769e079cf747" providerId="ADAL" clId="{F262FBB6-D038-4C8B-B6C4-6E66542AD619}" dt="2022-06-07T19:46:53.666" v="8230" actId="207"/>
          <ac:spMkLst>
            <pc:docMk/>
            <pc:sldMk cId="1403577781" sldId="494"/>
            <ac:spMk id="2" creationId="{336E1668-F54B-46A7-88A7-F60ED100B912}"/>
          </ac:spMkLst>
        </pc:spChg>
        <pc:spChg chg="del">
          <ac:chgData name="Phil Holton" userId="e1c11803-81d0-495b-b66e-769e079cf747" providerId="ADAL" clId="{F262FBB6-D038-4C8B-B6C4-6E66542AD619}" dt="2022-06-07T19:40:38.759" v="7781" actId="478"/>
          <ac:spMkLst>
            <pc:docMk/>
            <pc:sldMk cId="1403577781" sldId="494"/>
            <ac:spMk id="3" creationId="{BD8ED6C8-38C4-49A5-BE02-88728205AC6D}"/>
          </ac:spMkLst>
        </pc:spChg>
        <pc:spChg chg="mod">
          <ac:chgData name="Phil Holton" userId="e1c11803-81d0-495b-b66e-769e079cf747" providerId="ADAL" clId="{F262FBB6-D038-4C8B-B6C4-6E66542AD619}" dt="2022-06-07T19:46:45.029" v="8229" actId="113"/>
          <ac:spMkLst>
            <pc:docMk/>
            <pc:sldMk cId="1403577781" sldId="494"/>
            <ac:spMk id="5" creationId="{04CE5D15-CC8B-449B-8AF3-1603AF3D332A}"/>
          </ac:spMkLst>
        </pc:spChg>
        <pc:spChg chg="del">
          <ac:chgData name="Phil Holton" userId="e1c11803-81d0-495b-b66e-769e079cf747" providerId="ADAL" clId="{F262FBB6-D038-4C8B-B6C4-6E66542AD619}" dt="2022-06-07T19:40:31.565" v="7778" actId="478"/>
          <ac:spMkLst>
            <pc:docMk/>
            <pc:sldMk cId="1403577781" sldId="494"/>
            <ac:spMk id="6" creationId="{698EE069-CA45-4DB5-BD50-C27BCBA16743}"/>
          </ac:spMkLst>
        </pc:spChg>
        <pc:spChg chg="add del mod">
          <ac:chgData name="Phil Holton" userId="e1c11803-81d0-495b-b66e-769e079cf747" providerId="ADAL" clId="{F262FBB6-D038-4C8B-B6C4-6E66542AD619}" dt="2022-06-07T19:40:40.686" v="7782" actId="478"/>
          <ac:spMkLst>
            <pc:docMk/>
            <pc:sldMk cId="1403577781" sldId="494"/>
            <ac:spMk id="7" creationId="{0DBDBCE6-8BBE-4712-8570-153A8BD3ACFD}"/>
          </ac:spMkLst>
        </pc:spChg>
        <pc:picChg chg="add del mod">
          <ac:chgData name="Phil Holton" userId="e1c11803-81d0-495b-b66e-769e079cf747" providerId="ADAL" clId="{F262FBB6-D038-4C8B-B6C4-6E66542AD619}" dt="2022-06-07T19:43:57.944" v="8052" actId="478"/>
          <ac:picMkLst>
            <pc:docMk/>
            <pc:sldMk cId="1403577781" sldId="494"/>
            <ac:picMk id="9" creationId="{DF395921-B89D-41FA-AA15-2F3E2AE2B639}"/>
          </ac:picMkLst>
        </pc:picChg>
        <pc:picChg chg="add mod modCrop">
          <ac:chgData name="Phil Holton" userId="e1c11803-81d0-495b-b66e-769e079cf747" providerId="ADAL" clId="{F262FBB6-D038-4C8B-B6C4-6E66542AD619}" dt="2022-06-07T19:45:47.471" v="8167" actId="1076"/>
          <ac:picMkLst>
            <pc:docMk/>
            <pc:sldMk cId="1403577781" sldId="494"/>
            <ac:picMk id="11" creationId="{9D865B51-BD02-49F2-9490-9D91329B33C9}"/>
          </ac:picMkLst>
        </pc:picChg>
      </pc:sldChg>
      <pc:sldChg chg="modSp add mod modNotesTx">
        <pc:chgData name="Phil Holton" userId="e1c11803-81d0-495b-b66e-769e079cf747" providerId="ADAL" clId="{F262FBB6-D038-4C8B-B6C4-6E66542AD619}" dt="2022-06-07T20:05:34.808" v="10577" actId="20577"/>
        <pc:sldMkLst>
          <pc:docMk/>
          <pc:sldMk cId="3360801702" sldId="495"/>
        </pc:sldMkLst>
        <pc:spChg chg="mod">
          <ac:chgData name="Phil Holton" userId="e1c11803-81d0-495b-b66e-769e079cf747" providerId="ADAL" clId="{F262FBB6-D038-4C8B-B6C4-6E66542AD619}" dt="2022-06-07T19:59:26.547" v="10003" actId="5793"/>
          <ac:spMkLst>
            <pc:docMk/>
            <pc:sldMk cId="3360801702" sldId="495"/>
            <ac:spMk id="2" creationId="{336E1668-F54B-46A7-88A7-F60ED100B912}"/>
          </ac:spMkLst>
        </pc:spChg>
        <pc:spChg chg="mod">
          <ac:chgData name="Phil Holton" userId="e1c11803-81d0-495b-b66e-769e079cf747" providerId="ADAL" clId="{F262FBB6-D038-4C8B-B6C4-6E66542AD619}" dt="2022-06-07T20:05:34.808" v="10577" actId="20577"/>
          <ac:spMkLst>
            <pc:docMk/>
            <pc:sldMk cId="3360801702" sldId="495"/>
            <ac:spMk id="4" creationId="{3774546E-D863-46EA-91C9-AA7990D4EA97}"/>
          </ac:spMkLst>
        </pc:spChg>
      </pc:sldChg>
      <pc:sldChg chg="addSp delSp modSp add mod delAnim modAnim modNotesTx">
        <pc:chgData name="Phil Holton" userId="e1c11803-81d0-495b-b66e-769e079cf747" providerId="ADAL" clId="{F262FBB6-D038-4C8B-B6C4-6E66542AD619}" dt="2022-06-20T17:12:32.397" v="14587" actId="20577"/>
        <pc:sldMkLst>
          <pc:docMk/>
          <pc:sldMk cId="702899782" sldId="496"/>
        </pc:sldMkLst>
        <pc:spChg chg="mod">
          <ac:chgData name="Phil Holton" userId="e1c11803-81d0-495b-b66e-769e079cf747" providerId="ADAL" clId="{F262FBB6-D038-4C8B-B6C4-6E66542AD619}" dt="2022-06-20T12:18:26.317" v="12450" actId="20577"/>
          <ac:spMkLst>
            <pc:docMk/>
            <pc:sldMk cId="702899782" sldId="496"/>
            <ac:spMk id="2" creationId="{060F1F12-F1D8-4B7B-A079-53F0ADA560E0}"/>
          </ac:spMkLst>
        </pc:spChg>
        <pc:spChg chg="mod">
          <ac:chgData name="Phil Holton" userId="e1c11803-81d0-495b-b66e-769e079cf747" providerId="ADAL" clId="{F262FBB6-D038-4C8B-B6C4-6E66542AD619}" dt="2022-06-20T17:12:32.397" v="14587" actId="20577"/>
          <ac:spMkLst>
            <pc:docMk/>
            <pc:sldMk cId="702899782" sldId="496"/>
            <ac:spMk id="3" creationId="{22D79E8F-A554-4D8E-84ED-7F163D8AD3C8}"/>
          </ac:spMkLst>
        </pc:spChg>
        <pc:spChg chg="add del mod">
          <ac:chgData name="Phil Holton" userId="e1c11803-81d0-495b-b66e-769e079cf747" providerId="ADAL" clId="{F262FBB6-D038-4C8B-B6C4-6E66542AD619}" dt="2022-06-20T12:23:59.320" v="13321" actId="478"/>
          <ac:spMkLst>
            <pc:docMk/>
            <pc:sldMk cId="702899782" sldId="496"/>
            <ac:spMk id="7" creationId="{D3EFD083-7C9A-4E6F-9A82-82574DB1321B}"/>
          </ac:spMkLst>
        </pc:spChg>
        <pc:spChg chg="add del mod">
          <ac:chgData name="Phil Holton" userId="e1c11803-81d0-495b-b66e-769e079cf747" providerId="ADAL" clId="{F262FBB6-D038-4C8B-B6C4-6E66542AD619}" dt="2022-06-20T12:29:25.419" v="13902" actId="21"/>
          <ac:spMkLst>
            <pc:docMk/>
            <pc:sldMk cId="702899782" sldId="496"/>
            <ac:spMk id="8" creationId="{1C07DB21-114B-4540-8B17-DC18E929F609}"/>
          </ac:spMkLst>
        </pc:spChg>
        <pc:picChg chg="del mod">
          <ac:chgData name="Phil Holton" userId="e1c11803-81d0-495b-b66e-769e079cf747" providerId="ADAL" clId="{F262FBB6-D038-4C8B-B6C4-6E66542AD619}" dt="2022-06-20T12:18:32.392" v="12452" actId="478"/>
          <ac:picMkLst>
            <pc:docMk/>
            <pc:sldMk cId="702899782" sldId="496"/>
            <ac:picMk id="4" creationId="{2833FD3E-FF96-4F44-8C22-98864E6049D5}"/>
          </ac:picMkLst>
        </pc:picChg>
        <pc:picChg chg="add del mod">
          <ac:chgData name="Phil Holton" userId="e1c11803-81d0-495b-b66e-769e079cf747" providerId="ADAL" clId="{F262FBB6-D038-4C8B-B6C4-6E66542AD619}" dt="2022-06-20T12:19:05.718" v="12456" actId="21"/>
          <ac:picMkLst>
            <pc:docMk/>
            <pc:sldMk cId="702899782" sldId="496"/>
            <ac:picMk id="5" creationId="{3C6C917E-FAF6-459B-B822-4F1197E9A043}"/>
          </ac:picMkLst>
        </pc:picChg>
        <pc:picChg chg="add del mod">
          <ac:chgData name="Phil Holton" userId="e1c11803-81d0-495b-b66e-769e079cf747" providerId="ADAL" clId="{F262FBB6-D038-4C8B-B6C4-6E66542AD619}" dt="2022-06-20T12:24:53.821" v="13437" actId="478"/>
          <ac:picMkLst>
            <pc:docMk/>
            <pc:sldMk cId="702899782" sldId="496"/>
            <ac:picMk id="6" creationId="{33692AB0-A7B1-4852-B5A5-16E517F1E346}"/>
          </ac:picMkLst>
        </pc:picChg>
      </pc:sldChg>
      <pc:sldChg chg="addSp delSp modSp add mod delAnim modAnim modNotesTx">
        <pc:chgData name="Phil Holton" userId="e1c11803-81d0-495b-b66e-769e079cf747" providerId="ADAL" clId="{F262FBB6-D038-4C8B-B6C4-6E66542AD619}" dt="2022-06-20T12:51:34.638" v="14468" actId="20577"/>
        <pc:sldMkLst>
          <pc:docMk/>
          <pc:sldMk cId="1609563296" sldId="497"/>
        </pc:sldMkLst>
        <pc:spChg chg="del mod">
          <ac:chgData name="Phil Holton" userId="e1c11803-81d0-495b-b66e-769e079cf747" providerId="ADAL" clId="{F262FBB6-D038-4C8B-B6C4-6E66542AD619}" dt="2022-06-20T12:29:21.403" v="13899" actId="21"/>
          <ac:spMkLst>
            <pc:docMk/>
            <pc:sldMk cId="1609563296" sldId="497"/>
            <ac:spMk id="2" creationId="{060F1F12-F1D8-4B7B-A079-53F0ADA560E0}"/>
          </ac:spMkLst>
        </pc:spChg>
        <pc:spChg chg="mod">
          <ac:chgData name="Phil Holton" userId="e1c11803-81d0-495b-b66e-769e079cf747" providerId="ADAL" clId="{F262FBB6-D038-4C8B-B6C4-6E66542AD619}" dt="2022-06-20T12:30:05.129" v="13910" actId="6549"/>
          <ac:spMkLst>
            <pc:docMk/>
            <pc:sldMk cId="1609563296" sldId="497"/>
            <ac:spMk id="3" creationId="{22D79E8F-A554-4D8E-84ED-7F163D8AD3C8}"/>
          </ac:spMkLst>
        </pc:spChg>
        <pc:spChg chg="add del mod">
          <ac:chgData name="Phil Holton" userId="e1c11803-81d0-495b-b66e-769e079cf747" providerId="ADAL" clId="{F262FBB6-D038-4C8B-B6C4-6E66542AD619}" dt="2022-06-20T12:29:28.871" v="13903" actId="478"/>
          <ac:spMkLst>
            <pc:docMk/>
            <pc:sldMk cId="1609563296" sldId="497"/>
            <ac:spMk id="5" creationId="{6804AE4C-0B7B-4C37-8E38-7F567DCB976E}"/>
          </ac:spMkLst>
        </pc:spChg>
        <pc:spChg chg="ord">
          <ac:chgData name="Phil Holton" userId="e1c11803-81d0-495b-b66e-769e079cf747" providerId="ADAL" clId="{F262FBB6-D038-4C8B-B6C4-6E66542AD619}" dt="2022-06-20T12:30:00.357" v="13907" actId="166"/>
          <ac:spMkLst>
            <pc:docMk/>
            <pc:sldMk cId="1609563296" sldId="497"/>
            <ac:spMk id="7" creationId="{D3EFD083-7C9A-4E6F-9A82-82574DB1321B}"/>
          </ac:spMkLst>
        </pc:spChg>
        <pc:spChg chg="add mod">
          <ac:chgData name="Phil Holton" userId="e1c11803-81d0-495b-b66e-769e079cf747" providerId="ADAL" clId="{F262FBB6-D038-4C8B-B6C4-6E66542AD619}" dt="2022-06-20T12:29:29.203" v="13904"/>
          <ac:spMkLst>
            <pc:docMk/>
            <pc:sldMk cId="1609563296" sldId="497"/>
            <ac:spMk id="9" creationId="{3E5B8C8B-31AB-4BFF-A2D2-EAFACB0AD8B4}"/>
          </ac:spMkLst>
        </pc:spChg>
        <pc:picChg chg="del mod">
          <ac:chgData name="Phil Holton" userId="e1c11803-81d0-495b-b66e-769e079cf747" providerId="ADAL" clId="{F262FBB6-D038-4C8B-B6C4-6E66542AD619}" dt="2022-06-20T12:28:59.096" v="13869" actId="21"/>
          <ac:picMkLst>
            <pc:docMk/>
            <pc:sldMk cId="1609563296" sldId="497"/>
            <ac:picMk id="6" creationId="{33692AB0-A7B1-4852-B5A5-16E517F1E346}"/>
          </ac:picMkLst>
        </pc:picChg>
        <pc:picChg chg="add mod">
          <ac:chgData name="Phil Holton" userId="e1c11803-81d0-495b-b66e-769e079cf747" providerId="ADAL" clId="{F262FBB6-D038-4C8B-B6C4-6E66542AD619}" dt="2022-06-20T12:30:08.701" v="13911" actId="1076"/>
          <ac:picMkLst>
            <pc:docMk/>
            <pc:sldMk cId="1609563296" sldId="497"/>
            <ac:picMk id="8" creationId="{6C7525AC-0FAD-4FBA-98BE-558A99D64824}"/>
          </ac:picMkLst>
        </pc:picChg>
      </pc:sldChg>
      <pc:sldChg chg="addSp delSp modSp new mod modClrScheme delAnim modAnim chgLayout">
        <pc:chgData name="Phil Holton" userId="e1c11803-81d0-495b-b66e-769e079cf747" providerId="ADAL" clId="{F262FBB6-D038-4C8B-B6C4-6E66542AD619}" dt="2022-06-20T12:45:38.304" v="14348" actId="21"/>
        <pc:sldMkLst>
          <pc:docMk/>
          <pc:sldMk cId="2625481620" sldId="498"/>
        </pc:sldMkLst>
        <pc:spChg chg="del mod ord">
          <ac:chgData name="Phil Holton" userId="e1c11803-81d0-495b-b66e-769e079cf747" providerId="ADAL" clId="{F262FBB6-D038-4C8B-B6C4-6E66542AD619}" dt="2022-06-20T12:33:22.897" v="13915" actId="700"/>
          <ac:spMkLst>
            <pc:docMk/>
            <pc:sldMk cId="2625481620" sldId="498"/>
            <ac:spMk id="2" creationId="{EBBA1F69-FA90-4E8A-AF84-840E300F5F81}"/>
          </ac:spMkLst>
        </pc:spChg>
        <pc:spChg chg="del mod ord">
          <ac:chgData name="Phil Holton" userId="e1c11803-81d0-495b-b66e-769e079cf747" providerId="ADAL" clId="{F262FBB6-D038-4C8B-B6C4-6E66542AD619}" dt="2022-06-20T12:33:22.897" v="13915" actId="700"/>
          <ac:spMkLst>
            <pc:docMk/>
            <pc:sldMk cId="2625481620" sldId="498"/>
            <ac:spMk id="3" creationId="{4230473F-6A18-4E40-8638-4B6FA8355A17}"/>
          </ac:spMkLst>
        </pc:spChg>
        <pc:spChg chg="add mod ord">
          <ac:chgData name="Phil Holton" userId="e1c11803-81d0-495b-b66e-769e079cf747" providerId="ADAL" clId="{F262FBB6-D038-4C8B-B6C4-6E66542AD619}" dt="2022-06-20T12:40:03.255" v="13973" actId="20577"/>
          <ac:spMkLst>
            <pc:docMk/>
            <pc:sldMk cId="2625481620" sldId="498"/>
            <ac:spMk id="4" creationId="{5108DA56-8647-4489-A0B3-7ABF67A3C651}"/>
          </ac:spMkLst>
        </pc:spChg>
        <pc:spChg chg="add del mod ord">
          <ac:chgData name="Phil Holton" userId="e1c11803-81d0-495b-b66e-769e079cf747" providerId="ADAL" clId="{F262FBB6-D038-4C8B-B6C4-6E66542AD619}" dt="2022-06-20T12:33:30.011" v="13937" actId="478"/>
          <ac:spMkLst>
            <pc:docMk/>
            <pc:sldMk cId="2625481620" sldId="498"/>
            <ac:spMk id="5" creationId="{5877CC45-8C21-413F-9E3D-7D8139EA90D1}"/>
          </ac:spMkLst>
        </pc:spChg>
        <pc:spChg chg="add mod">
          <ac:chgData name="Phil Holton" userId="e1c11803-81d0-495b-b66e-769e079cf747" providerId="ADAL" clId="{F262FBB6-D038-4C8B-B6C4-6E66542AD619}" dt="2022-06-20T12:44:17.463" v="14199" actId="1076"/>
          <ac:spMkLst>
            <pc:docMk/>
            <pc:sldMk cId="2625481620" sldId="498"/>
            <ac:spMk id="12" creationId="{D8AB7DAB-61BD-425A-9E73-6D27989C84BE}"/>
          </ac:spMkLst>
        </pc:spChg>
        <pc:picChg chg="add mod">
          <ac:chgData name="Phil Holton" userId="e1c11803-81d0-495b-b66e-769e079cf747" providerId="ADAL" clId="{F262FBB6-D038-4C8B-B6C4-6E66542AD619}" dt="2022-06-20T12:36:34.070" v="13948" actId="1076"/>
          <ac:picMkLst>
            <pc:docMk/>
            <pc:sldMk cId="2625481620" sldId="498"/>
            <ac:picMk id="6" creationId="{3931C6FA-BE8E-45E8-B848-986C37D3D325}"/>
          </ac:picMkLst>
        </pc:picChg>
        <pc:picChg chg="add del mod">
          <ac:chgData name="Phil Holton" userId="e1c11803-81d0-495b-b66e-769e079cf747" providerId="ADAL" clId="{F262FBB6-D038-4C8B-B6C4-6E66542AD619}" dt="2022-06-20T12:45:38.304" v="14348" actId="21"/>
          <ac:picMkLst>
            <pc:docMk/>
            <pc:sldMk cId="2625481620" sldId="498"/>
            <ac:picMk id="7" creationId="{58035AF4-6094-4AC9-B510-4EEF4FB46941}"/>
          </ac:picMkLst>
        </pc:picChg>
        <pc:picChg chg="add mod">
          <ac:chgData name="Phil Holton" userId="e1c11803-81d0-495b-b66e-769e079cf747" providerId="ADAL" clId="{F262FBB6-D038-4C8B-B6C4-6E66542AD619}" dt="2022-06-20T12:36:34.070" v="13948" actId="1076"/>
          <ac:picMkLst>
            <pc:docMk/>
            <pc:sldMk cId="2625481620" sldId="498"/>
            <ac:picMk id="8" creationId="{B1BFBF50-71ED-4A8F-8B42-F03273BCC892}"/>
          </ac:picMkLst>
        </pc:picChg>
        <pc:picChg chg="add mod">
          <ac:chgData name="Phil Holton" userId="e1c11803-81d0-495b-b66e-769e079cf747" providerId="ADAL" clId="{F262FBB6-D038-4C8B-B6C4-6E66542AD619}" dt="2022-06-20T12:37:35.281" v="13952" actId="14100"/>
          <ac:picMkLst>
            <pc:docMk/>
            <pc:sldMk cId="2625481620" sldId="498"/>
            <ac:picMk id="9" creationId="{DBD687B3-4CDC-4B2A-B38E-2B0504960534}"/>
          </ac:picMkLst>
        </pc:picChg>
        <pc:picChg chg="add del mod">
          <ac:chgData name="Phil Holton" userId="e1c11803-81d0-495b-b66e-769e079cf747" providerId="ADAL" clId="{F262FBB6-D038-4C8B-B6C4-6E66542AD619}" dt="2022-06-20T12:39:42.875" v="13959" actId="21"/>
          <ac:picMkLst>
            <pc:docMk/>
            <pc:sldMk cId="2625481620" sldId="498"/>
            <ac:picMk id="10" creationId="{350B3F52-A7E1-4AD2-9175-5B5BB6A55981}"/>
          </ac:picMkLst>
        </pc:picChg>
      </pc:sldChg>
      <pc:sldChg chg="addSp delSp modSp new mod modAnim">
        <pc:chgData name="Phil Holton" userId="e1c11803-81d0-495b-b66e-769e079cf747" providerId="ADAL" clId="{F262FBB6-D038-4C8B-B6C4-6E66542AD619}" dt="2022-06-20T12:43:13.836" v="13981" actId="1076"/>
        <pc:sldMkLst>
          <pc:docMk/>
          <pc:sldMk cId="275394069" sldId="499"/>
        </pc:sldMkLst>
        <pc:spChg chg="del">
          <ac:chgData name="Phil Holton" userId="e1c11803-81d0-495b-b66e-769e079cf747" providerId="ADAL" clId="{F262FBB6-D038-4C8B-B6C4-6E66542AD619}" dt="2022-06-20T12:39:21.694" v="13955" actId="478"/>
          <ac:spMkLst>
            <pc:docMk/>
            <pc:sldMk cId="275394069" sldId="499"/>
            <ac:spMk id="2" creationId="{FABAB2E3-AA34-4564-8808-75EF64AEC43A}"/>
          </ac:spMkLst>
        </pc:spChg>
        <pc:spChg chg="del">
          <ac:chgData name="Phil Holton" userId="e1c11803-81d0-495b-b66e-769e079cf747" providerId="ADAL" clId="{F262FBB6-D038-4C8B-B6C4-6E66542AD619}" dt="2022-06-20T12:39:21.694" v="13955" actId="478"/>
          <ac:spMkLst>
            <pc:docMk/>
            <pc:sldMk cId="275394069" sldId="499"/>
            <ac:spMk id="3" creationId="{416CDBB1-6F7B-418F-A2F2-B28FFDE91F5D}"/>
          </ac:spMkLst>
        </pc:spChg>
        <pc:spChg chg="add mod">
          <ac:chgData name="Phil Holton" userId="e1c11803-81d0-495b-b66e-769e079cf747" providerId="ADAL" clId="{F262FBB6-D038-4C8B-B6C4-6E66542AD619}" dt="2022-06-20T12:40:07.394" v="13974"/>
          <ac:spMkLst>
            <pc:docMk/>
            <pc:sldMk cId="275394069" sldId="499"/>
            <ac:spMk id="6" creationId="{70F68590-2FCD-410A-86D7-5BDA7B75148E}"/>
          </ac:spMkLst>
        </pc:spChg>
        <pc:picChg chg="add mod">
          <ac:chgData name="Phil Holton" userId="e1c11803-81d0-495b-b66e-769e079cf747" providerId="ADAL" clId="{F262FBB6-D038-4C8B-B6C4-6E66542AD619}" dt="2022-06-20T12:39:52.928" v="13963" actId="14100"/>
          <ac:picMkLst>
            <pc:docMk/>
            <pc:sldMk cId="275394069" sldId="499"/>
            <ac:picMk id="4" creationId="{1E9560A9-B26F-45DA-B055-C063B45AE85C}"/>
          </ac:picMkLst>
        </pc:picChg>
        <pc:picChg chg="add mod">
          <ac:chgData name="Phil Holton" userId="e1c11803-81d0-495b-b66e-769e079cf747" providerId="ADAL" clId="{F262FBB6-D038-4C8B-B6C4-6E66542AD619}" dt="2022-06-20T12:39:44.355" v="13960"/>
          <ac:picMkLst>
            <pc:docMk/>
            <pc:sldMk cId="275394069" sldId="499"/>
            <ac:picMk id="5" creationId="{FD39206E-5C1C-4393-B10F-1005C452B93C}"/>
          </ac:picMkLst>
        </pc:picChg>
        <pc:picChg chg="add mod">
          <ac:chgData name="Phil Holton" userId="e1c11803-81d0-495b-b66e-769e079cf747" providerId="ADAL" clId="{F262FBB6-D038-4C8B-B6C4-6E66542AD619}" dt="2022-06-20T12:40:50.145" v="13977" actId="14100"/>
          <ac:picMkLst>
            <pc:docMk/>
            <pc:sldMk cId="275394069" sldId="499"/>
            <ac:picMk id="7" creationId="{A19C8B38-9D27-4C78-8505-A49D39AF9602}"/>
          </ac:picMkLst>
        </pc:picChg>
        <pc:picChg chg="add mod">
          <ac:chgData name="Phil Holton" userId="e1c11803-81d0-495b-b66e-769e079cf747" providerId="ADAL" clId="{F262FBB6-D038-4C8B-B6C4-6E66542AD619}" dt="2022-06-20T12:43:13.836" v="13981" actId="1076"/>
          <ac:picMkLst>
            <pc:docMk/>
            <pc:sldMk cId="275394069" sldId="499"/>
            <ac:picMk id="8" creationId="{C98D4D07-CFC7-4569-8009-B12321D914A4}"/>
          </ac:picMkLst>
        </pc:picChg>
      </pc:sldChg>
      <pc:sldChg chg="addSp delSp modSp new mod modAnim modNotesTx">
        <pc:chgData name="Phil Holton" userId="e1c11803-81d0-495b-b66e-769e079cf747" providerId="ADAL" clId="{F262FBB6-D038-4C8B-B6C4-6E66542AD619}" dt="2022-06-20T12:52:01.616" v="14578" actId="20577"/>
        <pc:sldMkLst>
          <pc:docMk/>
          <pc:sldMk cId="1045733200" sldId="500"/>
        </pc:sldMkLst>
        <pc:spChg chg="mod">
          <ac:chgData name="Phil Holton" userId="e1c11803-81d0-495b-b66e-769e079cf747" providerId="ADAL" clId="{F262FBB6-D038-4C8B-B6C4-6E66542AD619}" dt="2022-06-20T12:45:48.151" v="14355" actId="20577"/>
          <ac:spMkLst>
            <pc:docMk/>
            <pc:sldMk cId="1045733200" sldId="500"/>
            <ac:spMk id="2" creationId="{AF9FAA36-82BD-4E7E-9C5C-7D9CB4A7526E}"/>
          </ac:spMkLst>
        </pc:spChg>
        <pc:spChg chg="del">
          <ac:chgData name="Phil Holton" userId="e1c11803-81d0-495b-b66e-769e079cf747" providerId="ADAL" clId="{F262FBB6-D038-4C8B-B6C4-6E66542AD619}" dt="2022-06-20T12:45:32.557" v="14346" actId="478"/>
          <ac:spMkLst>
            <pc:docMk/>
            <pc:sldMk cId="1045733200" sldId="500"/>
            <ac:spMk id="3" creationId="{ACA5D3F8-7A7E-46E4-830A-CEB2020E2A88}"/>
          </ac:spMkLst>
        </pc:spChg>
        <pc:picChg chg="add mod">
          <ac:chgData name="Phil Holton" userId="e1c11803-81d0-495b-b66e-769e079cf747" providerId="ADAL" clId="{F262FBB6-D038-4C8B-B6C4-6E66542AD619}" dt="2022-06-20T12:45:44.769" v="14352" actId="1076"/>
          <ac:picMkLst>
            <pc:docMk/>
            <pc:sldMk cId="1045733200" sldId="500"/>
            <ac:picMk id="4" creationId="{18141217-E569-4BFF-AC19-547971EB0905}"/>
          </ac:picMkLst>
        </pc:picChg>
      </pc:sldChg>
    </pc:docChg>
  </pc:docChgLst>
  <pc:docChgLst>
    <pc:chgData name="Phil Holton" userId="e1c11803-81d0-495b-b66e-769e079cf747" providerId="ADAL" clId="{75B80ABF-484D-4634-9973-35EE0DDBC02F}"/>
    <pc:docChg chg="custSel addSld delSld modSld">
      <pc:chgData name="Phil Holton" userId="e1c11803-81d0-495b-b66e-769e079cf747" providerId="ADAL" clId="{75B80ABF-484D-4634-9973-35EE0DDBC02F}" dt="2022-06-20T17:35:06.408" v="62" actId="47"/>
      <pc:docMkLst>
        <pc:docMk/>
      </pc:docMkLst>
      <pc:sldChg chg="delSp modSp add del mod delAnim">
        <pc:chgData name="Phil Holton" userId="e1c11803-81d0-495b-b66e-769e079cf747" providerId="ADAL" clId="{75B80ABF-484D-4634-9973-35EE0DDBC02F}" dt="2022-06-20T17:35:06.408" v="62" actId="47"/>
        <pc:sldMkLst>
          <pc:docMk/>
          <pc:sldMk cId="106918147" sldId="501"/>
        </pc:sldMkLst>
        <pc:spChg chg="mod">
          <ac:chgData name="Phil Holton" userId="e1c11803-81d0-495b-b66e-769e079cf747" providerId="ADAL" clId="{75B80ABF-484D-4634-9973-35EE0DDBC02F}" dt="2022-06-20T17:34:15.357" v="44" actId="20577"/>
          <ac:spMkLst>
            <pc:docMk/>
            <pc:sldMk cId="106918147" sldId="501"/>
            <ac:spMk id="2" creationId="{336E1668-F54B-46A7-88A7-F60ED100B912}"/>
          </ac:spMkLst>
        </pc:spChg>
        <pc:spChg chg="mod">
          <ac:chgData name="Phil Holton" userId="e1c11803-81d0-495b-b66e-769e079cf747" providerId="ADAL" clId="{75B80ABF-484D-4634-9973-35EE0DDBC02F}" dt="2022-06-20T17:34:39.372" v="61" actId="20577"/>
          <ac:spMkLst>
            <pc:docMk/>
            <pc:sldMk cId="106918147" sldId="501"/>
            <ac:spMk id="3" creationId="{BD8ED6C8-38C4-49A5-BE02-88728205AC6D}"/>
          </ac:spMkLst>
        </pc:spChg>
        <pc:spChg chg="del">
          <ac:chgData name="Phil Holton" userId="e1c11803-81d0-495b-b66e-769e079cf747" providerId="ADAL" clId="{75B80ABF-484D-4634-9973-35EE0DDBC02F}" dt="2022-06-20T17:34:17.597" v="45" actId="478"/>
          <ac:spMkLst>
            <pc:docMk/>
            <pc:sldMk cId="106918147" sldId="501"/>
            <ac:spMk id="5" creationId="{FB282F09-6D35-4D3B-96AF-0ACA35B0F67A}"/>
          </ac:spMkLst>
        </pc:spChg>
        <pc:spChg chg="del">
          <ac:chgData name="Phil Holton" userId="e1c11803-81d0-495b-b66e-769e079cf747" providerId="ADAL" clId="{75B80ABF-484D-4634-9973-35EE0DDBC02F}" dt="2022-06-20T17:34:18.940" v="46" actId="478"/>
          <ac:spMkLst>
            <pc:docMk/>
            <pc:sldMk cId="106918147" sldId="501"/>
            <ac:spMk id="6" creationId="{27CDF59C-BD98-4144-9BB4-4DFFF63CD024}"/>
          </ac:spMkLst>
        </pc:spChg>
      </pc:sldChg>
    </pc:docChg>
  </pc:docChgLst>
  <pc:docChgLst>
    <pc:chgData name="Rose Crossgrove" userId="fc804cdf-e1b2-40e4-8aa2-ed780e55a047" providerId="ADAL" clId="{15064E52-4C27-4E0D-84EC-A62252119139}"/>
    <pc:docChg chg="undo redo custSel addSld delSld modSld addMainMaster delMainMaster modMainMaster modNotesMaster">
      <pc:chgData name="Rose Crossgrove" userId="fc804cdf-e1b2-40e4-8aa2-ed780e55a047" providerId="ADAL" clId="{15064E52-4C27-4E0D-84EC-A62252119139}" dt="2022-06-29T15:03:05.872" v="480" actId="207"/>
      <pc:docMkLst>
        <pc:docMk/>
      </pc:docMkLst>
      <pc:sldChg chg="addSp delSp modSp mod modClrScheme chgLayout modNotes">
        <pc:chgData name="Rose Crossgrove" userId="fc804cdf-e1b2-40e4-8aa2-ed780e55a047" providerId="ADAL" clId="{15064E52-4C27-4E0D-84EC-A62252119139}" dt="2022-06-29T14:14:20.652" v="479" actId="207"/>
        <pc:sldMkLst>
          <pc:docMk/>
          <pc:sldMk cId="93657951" sldId="260"/>
        </pc:sldMkLst>
        <pc:spChg chg="add del mod ord">
          <ac:chgData name="Rose Crossgrove" userId="fc804cdf-e1b2-40e4-8aa2-ed780e55a047" providerId="ADAL" clId="{15064E52-4C27-4E0D-84EC-A62252119139}" dt="2022-06-29T13:33:44.192" v="38" actId="700"/>
          <ac:spMkLst>
            <pc:docMk/>
            <pc:sldMk cId="93657951" sldId="260"/>
            <ac:spMk id="2" creationId="{7D944C16-1202-49B1-B082-2E52C4E283E9}"/>
          </ac:spMkLst>
        </pc:spChg>
        <pc:spChg chg="add del mod">
          <ac:chgData name="Rose Crossgrove" userId="fc804cdf-e1b2-40e4-8aa2-ed780e55a047" providerId="ADAL" clId="{15064E52-4C27-4E0D-84EC-A62252119139}" dt="2022-06-29T13:35:23.698" v="91" actId="21"/>
          <ac:spMkLst>
            <pc:docMk/>
            <pc:sldMk cId="93657951" sldId="260"/>
            <ac:spMk id="3" creationId="{2DF0EB6E-0E4C-A34E-96EB-B4116CBE405C}"/>
          </ac:spMkLst>
        </pc:spChg>
        <pc:spChg chg="add del mod ord">
          <ac:chgData name="Rose Crossgrove" userId="fc804cdf-e1b2-40e4-8aa2-ed780e55a047" providerId="ADAL" clId="{15064E52-4C27-4E0D-84EC-A62252119139}" dt="2022-06-29T13:33:44.192" v="38" actId="700"/>
          <ac:spMkLst>
            <pc:docMk/>
            <pc:sldMk cId="93657951" sldId="260"/>
            <ac:spMk id="4" creationId="{0A4F3BF7-A625-467D-8469-DB9C8DE901D7}"/>
          </ac:spMkLst>
        </pc:spChg>
        <pc:spChg chg="add mod ord">
          <ac:chgData name="Rose Crossgrove" userId="fc804cdf-e1b2-40e4-8aa2-ed780e55a047" providerId="ADAL" clId="{15064E52-4C27-4E0D-84EC-A62252119139}" dt="2022-06-29T13:52:31.618" v="415" actId="20577"/>
          <ac:spMkLst>
            <pc:docMk/>
            <pc:sldMk cId="93657951" sldId="260"/>
            <ac:spMk id="5" creationId="{6557826F-1C18-4221-BC3F-9E6157F8AD02}"/>
          </ac:spMkLst>
        </pc:spChg>
        <pc:spChg chg="add mod ord">
          <ac:chgData name="Rose Crossgrove" userId="fc804cdf-e1b2-40e4-8aa2-ed780e55a047" providerId="ADAL" clId="{15064E52-4C27-4E0D-84EC-A62252119139}" dt="2022-06-29T14:14:20.652" v="479" actId="207"/>
          <ac:spMkLst>
            <pc:docMk/>
            <pc:sldMk cId="93657951" sldId="260"/>
            <ac:spMk id="6" creationId="{7F6CEEBC-23B3-4811-B487-31674ECF8C99}"/>
          </ac:spMkLst>
        </pc:spChg>
      </pc:sldChg>
      <pc:sldChg chg="modSp mod modClrScheme chgLayout modNotes">
        <pc:chgData name="Rose Crossgrove" userId="fc804cdf-e1b2-40e4-8aa2-ed780e55a047" providerId="ADAL" clId="{15064E52-4C27-4E0D-84EC-A62252119139}" dt="2022-06-29T13:54:13.695" v="430" actId="207"/>
        <pc:sldMkLst>
          <pc:docMk/>
          <pc:sldMk cId="3463052292" sldId="477"/>
        </pc:sldMkLst>
        <pc:spChg chg="mod ord">
          <ac:chgData name="Rose Crossgrove" userId="fc804cdf-e1b2-40e4-8aa2-ed780e55a047" providerId="ADAL" clId="{15064E52-4C27-4E0D-84EC-A62252119139}" dt="2022-06-29T13:36:19.765" v="114" actId="700"/>
          <ac:spMkLst>
            <pc:docMk/>
            <pc:sldMk cId="3463052292" sldId="477"/>
            <ac:spMk id="2" creationId="{336E1668-F54B-46A7-88A7-F60ED100B912}"/>
          </ac:spMkLst>
        </pc:spChg>
        <pc:spChg chg="mod ord">
          <ac:chgData name="Rose Crossgrove" userId="fc804cdf-e1b2-40e4-8aa2-ed780e55a047" providerId="ADAL" clId="{15064E52-4C27-4E0D-84EC-A62252119139}" dt="2022-06-29T13:41:09.263" v="229" actId="404"/>
          <ac:spMkLst>
            <pc:docMk/>
            <pc:sldMk cId="3463052292" sldId="477"/>
            <ac:spMk id="3" creationId="{BD8ED6C8-38C4-49A5-BE02-88728205AC6D}"/>
          </ac:spMkLst>
        </pc:spChg>
        <pc:spChg chg="mod">
          <ac:chgData name="Rose Crossgrove" userId="fc804cdf-e1b2-40e4-8aa2-ed780e55a047" providerId="ADAL" clId="{15064E52-4C27-4E0D-84EC-A62252119139}" dt="2022-06-29T13:32:48.544" v="22"/>
          <ac:spMkLst>
            <pc:docMk/>
            <pc:sldMk cId="3463052292" sldId="477"/>
            <ac:spMk id="5" creationId="{04CE5D15-CC8B-449B-8AF3-1603AF3D332A}"/>
          </ac:spMkLst>
        </pc:spChg>
        <pc:spChg chg="mod">
          <ac:chgData name="Rose Crossgrove" userId="fc804cdf-e1b2-40e4-8aa2-ed780e55a047" providerId="ADAL" clId="{15064E52-4C27-4E0D-84EC-A62252119139}" dt="2022-06-29T13:54:13.695" v="430" actId="207"/>
          <ac:spMkLst>
            <pc:docMk/>
            <pc:sldMk cId="3463052292" sldId="477"/>
            <ac:spMk id="6" creationId="{698EE069-CA45-4DB5-BD50-C27BCBA16743}"/>
          </ac:spMkLst>
        </pc:spChg>
      </pc:sldChg>
      <pc:sldChg chg="addSp delSp modSp mod modClrScheme chgLayout">
        <pc:chgData name="Rose Crossgrove" userId="fc804cdf-e1b2-40e4-8aa2-ed780e55a047" providerId="ADAL" clId="{15064E52-4C27-4E0D-84EC-A62252119139}" dt="2022-06-29T13:34:56.900" v="86" actId="700"/>
        <pc:sldMkLst>
          <pc:docMk/>
          <pc:sldMk cId="1311747732" sldId="478"/>
        </pc:sldMkLst>
        <pc:spChg chg="add del mod">
          <ac:chgData name="Rose Crossgrove" userId="fc804cdf-e1b2-40e4-8aa2-ed780e55a047" providerId="ADAL" clId="{15064E52-4C27-4E0D-84EC-A62252119139}" dt="2022-06-29T13:33:44.192" v="38" actId="700"/>
          <ac:spMkLst>
            <pc:docMk/>
            <pc:sldMk cId="1311747732" sldId="478"/>
            <ac:spMk id="2" creationId="{37FD4F34-A217-4BBE-806D-201446D1A502}"/>
          </ac:spMkLst>
        </pc:spChg>
        <pc:spChg chg="add del mod">
          <ac:chgData name="Rose Crossgrove" userId="fc804cdf-e1b2-40e4-8aa2-ed780e55a047" providerId="ADAL" clId="{15064E52-4C27-4E0D-84EC-A62252119139}" dt="2022-06-29T13:33:44.192" v="38" actId="700"/>
          <ac:spMkLst>
            <pc:docMk/>
            <pc:sldMk cId="1311747732" sldId="478"/>
            <ac:spMk id="3" creationId="{8F2F9592-773F-43E2-88DD-FA74CA113475}"/>
          </ac:spMkLst>
        </pc:spChg>
      </pc:sldChg>
      <pc:sldChg chg="addSp delSp modSp mod modClrScheme chgLayout modNotes">
        <pc:chgData name="Rose Crossgrove" userId="fc804cdf-e1b2-40e4-8aa2-ed780e55a047" providerId="ADAL" clId="{15064E52-4C27-4E0D-84EC-A62252119139}" dt="2022-06-29T13:36:59.406" v="139" actId="14100"/>
        <pc:sldMkLst>
          <pc:docMk/>
          <pc:sldMk cId="1589953046" sldId="479"/>
        </pc:sldMkLst>
        <pc:spChg chg="add del mod ord">
          <ac:chgData name="Rose Crossgrove" userId="fc804cdf-e1b2-40e4-8aa2-ed780e55a047" providerId="ADAL" clId="{15064E52-4C27-4E0D-84EC-A62252119139}" dt="2022-06-29T13:33:44.192" v="38" actId="700"/>
          <ac:spMkLst>
            <pc:docMk/>
            <pc:sldMk cId="1589953046" sldId="479"/>
            <ac:spMk id="2" creationId="{A4BF2EC2-B679-4A7D-B4AE-73425035F8F6}"/>
          </ac:spMkLst>
        </pc:spChg>
        <pc:spChg chg="add del mod ord">
          <ac:chgData name="Rose Crossgrove" userId="fc804cdf-e1b2-40e4-8aa2-ed780e55a047" providerId="ADAL" clId="{15064E52-4C27-4E0D-84EC-A62252119139}" dt="2022-06-29T13:36:51.328" v="138" actId="478"/>
          <ac:spMkLst>
            <pc:docMk/>
            <pc:sldMk cId="1589953046" sldId="479"/>
            <ac:spMk id="3" creationId="{2AD32291-A58A-46D2-8C3F-DCBDB6D9DF5D}"/>
          </ac:spMkLst>
        </pc:spChg>
        <pc:spChg chg="mod ord">
          <ac:chgData name="Rose Crossgrove" userId="fc804cdf-e1b2-40e4-8aa2-ed780e55a047" providerId="ADAL" clId="{15064E52-4C27-4E0D-84EC-A62252119139}" dt="2022-06-29T13:36:59.406" v="139" actId="14100"/>
          <ac:spMkLst>
            <pc:docMk/>
            <pc:sldMk cId="1589953046" sldId="479"/>
            <ac:spMk id="6" creationId="{E6E9587B-DABA-4AFD-B360-E3A549B14730}"/>
          </ac:spMkLst>
        </pc:spChg>
        <pc:picChg chg="mod">
          <ac:chgData name="Rose Crossgrove" userId="fc804cdf-e1b2-40e4-8aa2-ed780e55a047" providerId="ADAL" clId="{15064E52-4C27-4E0D-84EC-A62252119139}" dt="2022-06-29T13:32:48.544" v="22"/>
          <ac:picMkLst>
            <pc:docMk/>
            <pc:sldMk cId="1589953046" sldId="479"/>
            <ac:picMk id="5" creationId="{6621FF69-6E70-4BF7-9445-E0B5DF4CB25C}"/>
          </ac:picMkLst>
        </pc:picChg>
      </pc:sldChg>
      <pc:sldChg chg="addSp delSp modSp mod modClrScheme chgLayout">
        <pc:chgData name="Rose Crossgrove" userId="fc804cdf-e1b2-40e4-8aa2-ed780e55a047" providerId="ADAL" clId="{15064E52-4C27-4E0D-84EC-A62252119139}" dt="2022-06-29T13:55:11.703" v="444" actId="207"/>
        <pc:sldMkLst>
          <pc:docMk/>
          <pc:sldMk cId="1604966569" sldId="480"/>
        </pc:sldMkLst>
        <pc:spChg chg="add del mod ord">
          <ac:chgData name="Rose Crossgrove" userId="fc804cdf-e1b2-40e4-8aa2-ed780e55a047" providerId="ADAL" clId="{15064E52-4C27-4E0D-84EC-A62252119139}" dt="2022-06-29T13:33:44.192" v="38" actId="700"/>
          <ac:spMkLst>
            <pc:docMk/>
            <pc:sldMk cId="1604966569" sldId="480"/>
            <ac:spMk id="2" creationId="{5C7182E1-BD44-46D8-B265-9C9835E8A498}"/>
          </ac:spMkLst>
        </pc:spChg>
        <pc:spChg chg="add del mod ord">
          <ac:chgData name="Rose Crossgrove" userId="fc804cdf-e1b2-40e4-8aa2-ed780e55a047" providerId="ADAL" clId="{15064E52-4C27-4E0D-84EC-A62252119139}" dt="2022-06-29T13:44:10.140" v="287" actId="478"/>
          <ac:spMkLst>
            <pc:docMk/>
            <pc:sldMk cId="1604966569" sldId="480"/>
            <ac:spMk id="3" creationId="{DCF8CE37-0F30-4C9B-9568-CC36D7D47C50}"/>
          </ac:spMkLst>
        </pc:spChg>
        <pc:spChg chg="mod ord">
          <ac:chgData name="Rose Crossgrove" userId="fc804cdf-e1b2-40e4-8aa2-ed780e55a047" providerId="ADAL" clId="{15064E52-4C27-4E0D-84EC-A62252119139}" dt="2022-06-29T13:55:11.703" v="444" actId="207"/>
          <ac:spMkLst>
            <pc:docMk/>
            <pc:sldMk cId="1604966569" sldId="480"/>
            <ac:spMk id="6" creationId="{E6E9587B-DABA-4AFD-B360-E3A549B14730}"/>
          </ac:spMkLst>
        </pc:spChg>
        <pc:picChg chg="mod">
          <ac:chgData name="Rose Crossgrove" userId="fc804cdf-e1b2-40e4-8aa2-ed780e55a047" providerId="ADAL" clId="{15064E52-4C27-4E0D-84EC-A62252119139}" dt="2022-06-29T13:32:48.544" v="22"/>
          <ac:picMkLst>
            <pc:docMk/>
            <pc:sldMk cId="1604966569" sldId="480"/>
            <ac:picMk id="5" creationId="{6621FF69-6E70-4BF7-9445-E0B5DF4CB25C}"/>
          </ac:picMkLst>
        </pc:picChg>
      </pc:sldChg>
      <pc:sldChg chg="delSp modSp mod modClrScheme chgLayout modNotes">
        <pc:chgData name="Rose Crossgrove" userId="fc804cdf-e1b2-40e4-8aa2-ed780e55a047" providerId="ADAL" clId="{15064E52-4C27-4E0D-84EC-A62252119139}" dt="2022-06-29T13:54:57.082" v="442" actId="207"/>
        <pc:sldMkLst>
          <pc:docMk/>
          <pc:sldMk cId="2095071309" sldId="481"/>
        </pc:sldMkLst>
        <pc:spChg chg="mod ord">
          <ac:chgData name="Rose Crossgrove" userId="fc804cdf-e1b2-40e4-8aa2-ed780e55a047" providerId="ADAL" clId="{15064E52-4C27-4E0D-84EC-A62252119139}" dt="2022-06-29T13:41:27.252" v="230" actId="700"/>
          <ac:spMkLst>
            <pc:docMk/>
            <pc:sldMk cId="2095071309" sldId="481"/>
            <ac:spMk id="2" creationId="{336E1668-F54B-46A7-88A7-F60ED100B912}"/>
          </ac:spMkLst>
        </pc:spChg>
        <pc:spChg chg="mod ord">
          <ac:chgData name="Rose Crossgrove" userId="fc804cdf-e1b2-40e4-8aa2-ed780e55a047" providerId="ADAL" clId="{15064E52-4C27-4E0D-84EC-A62252119139}" dt="2022-06-29T13:41:35.852" v="235" actId="14100"/>
          <ac:spMkLst>
            <pc:docMk/>
            <pc:sldMk cId="2095071309" sldId="481"/>
            <ac:spMk id="3" creationId="{BD8ED6C8-38C4-49A5-BE02-88728205AC6D}"/>
          </ac:spMkLst>
        </pc:spChg>
        <pc:spChg chg="mod">
          <ac:chgData name="Rose Crossgrove" userId="fc804cdf-e1b2-40e4-8aa2-ed780e55a047" providerId="ADAL" clId="{15064E52-4C27-4E0D-84EC-A62252119139}" dt="2022-06-29T13:32:48.544" v="22"/>
          <ac:spMkLst>
            <pc:docMk/>
            <pc:sldMk cId="2095071309" sldId="481"/>
            <ac:spMk id="4" creationId="{8FDB221E-0987-459C-AF11-BF25E2277D38}"/>
          </ac:spMkLst>
        </pc:spChg>
        <pc:spChg chg="mod ord">
          <ac:chgData name="Rose Crossgrove" userId="fc804cdf-e1b2-40e4-8aa2-ed780e55a047" providerId="ADAL" clId="{15064E52-4C27-4E0D-84EC-A62252119139}" dt="2022-06-29T13:54:57.082" v="442" actId="207"/>
          <ac:spMkLst>
            <pc:docMk/>
            <pc:sldMk cId="2095071309" sldId="481"/>
            <ac:spMk id="5" creationId="{66C2D8D7-A8AD-442D-8184-9AA592ACC12C}"/>
          </ac:spMkLst>
        </pc:spChg>
        <pc:spChg chg="del mod">
          <ac:chgData name="Rose Crossgrove" userId="fc804cdf-e1b2-40e4-8aa2-ed780e55a047" providerId="ADAL" clId="{15064E52-4C27-4E0D-84EC-A62252119139}" dt="2022-06-29T13:54:34.828" v="435" actId="478"/>
          <ac:spMkLst>
            <pc:docMk/>
            <pc:sldMk cId="2095071309" sldId="481"/>
            <ac:spMk id="6" creationId="{5CC0777F-259B-4EAD-B896-48A99DBE36F3}"/>
          </ac:spMkLst>
        </pc:spChg>
      </pc:sldChg>
      <pc:sldChg chg="addSp delSp modSp mod modClrScheme chgLayout modNotes">
        <pc:chgData name="Rose Crossgrove" userId="fc804cdf-e1b2-40e4-8aa2-ed780e55a047" providerId="ADAL" clId="{15064E52-4C27-4E0D-84EC-A62252119139}" dt="2022-06-29T13:42:03.524" v="254" actId="1076"/>
        <pc:sldMkLst>
          <pc:docMk/>
          <pc:sldMk cId="4274457447" sldId="482"/>
        </pc:sldMkLst>
        <pc:spChg chg="mod ord">
          <ac:chgData name="Rose Crossgrove" userId="fc804cdf-e1b2-40e4-8aa2-ed780e55a047" providerId="ADAL" clId="{15064E52-4C27-4E0D-84EC-A62252119139}" dt="2022-06-29T13:41:51.489" v="252" actId="700"/>
          <ac:spMkLst>
            <pc:docMk/>
            <pc:sldMk cId="4274457447" sldId="482"/>
            <ac:spMk id="2" creationId="{336E1668-F54B-46A7-88A7-F60ED100B912}"/>
          </ac:spMkLst>
        </pc:spChg>
        <pc:spChg chg="add del mod ord">
          <ac:chgData name="Rose Crossgrove" userId="fc804cdf-e1b2-40e4-8aa2-ed780e55a047" providerId="ADAL" clId="{15064E52-4C27-4E0D-84EC-A62252119139}" dt="2022-06-29T13:33:44.192" v="38" actId="700"/>
          <ac:spMkLst>
            <pc:docMk/>
            <pc:sldMk cId="4274457447" sldId="482"/>
            <ac:spMk id="3" creationId="{860E5CF0-3426-45D1-B565-DE26394A953B}"/>
          </ac:spMkLst>
        </pc:spChg>
        <pc:spChg chg="mod">
          <ac:chgData name="Rose Crossgrove" userId="fc804cdf-e1b2-40e4-8aa2-ed780e55a047" providerId="ADAL" clId="{15064E52-4C27-4E0D-84EC-A62252119139}" dt="2022-06-29T13:42:03.524" v="254" actId="1076"/>
          <ac:spMkLst>
            <pc:docMk/>
            <pc:sldMk cId="4274457447" sldId="482"/>
            <ac:spMk id="4" creationId="{3774546E-D863-46EA-91C9-AA7990D4EA97}"/>
          </ac:spMkLst>
        </pc:spChg>
        <pc:spChg chg="add del mod ord">
          <ac:chgData name="Rose Crossgrove" userId="fc804cdf-e1b2-40e4-8aa2-ed780e55a047" providerId="ADAL" clId="{15064E52-4C27-4E0D-84EC-A62252119139}" dt="2022-06-29T13:41:54.570" v="253" actId="478"/>
          <ac:spMkLst>
            <pc:docMk/>
            <pc:sldMk cId="4274457447" sldId="482"/>
            <ac:spMk id="5" creationId="{3AF96253-2F40-45DB-B338-0D6028703A5B}"/>
          </ac:spMkLst>
        </pc:spChg>
      </pc:sldChg>
      <pc:sldChg chg="modSp mod modClrScheme chgLayout modNotes">
        <pc:chgData name="Rose Crossgrove" userId="fc804cdf-e1b2-40e4-8aa2-ed780e55a047" providerId="ADAL" clId="{15064E52-4C27-4E0D-84EC-A62252119139}" dt="2022-06-29T13:54:09.976" v="429" actId="207"/>
        <pc:sldMkLst>
          <pc:docMk/>
          <pc:sldMk cId="3953562178" sldId="483"/>
        </pc:sldMkLst>
        <pc:spChg chg="mod ord">
          <ac:chgData name="Rose Crossgrove" userId="fc804cdf-e1b2-40e4-8aa2-ed780e55a047" providerId="ADAL" clId="{15064E52-4C27-4E0D-84EC-A62252119139}" dt="2022-06-29T13:37:37.330" v="142" actId="700"/>
          <ac:spMkLst>
            <pc:docMk/>
            <pc:sldMk cId="3953562178" sldId="483"/>
            <ac:spMk id="2" creationId="{336E1668-F54B-46A7-88A7-F60ED100B912}"/>
          </ac:spMkLst>
        </pc:spChg>
        <pc:spChg chg="mod ord">
          <ac:chgData name="Rose Crossgrove" userId="fc804cdf-e1b2-40e4-8aa2-ed780e55a047" providerId="ADAL" clId="{15064E52-4C27-4E0D-84EC-A62252119139}" dt="2022-06-29T13:37:43.340" v="148" actId="404"/>
          <ac:spMkLst>
            <pc:docMk/>
            <pc:sldMk cId="3953562178" sldId="483"/>
            <ac:spMk id="3" creationId="{BD8ED6C8-38C4-49A5-BE02-88728205AC6D}"/>
          </ac:spMkLst>
        </pc:spChg>
        <pc:spChg chg="mod">
          <ac:chgData name="Rose Crossgrove" userId="fc804cdf-e1b2-40e4-8aa2-ed780e55a047" providerId="ADAL" clId="{15064E52-4C27-4E0D-84EC-A62252119139}" dt="2022-06-29T13:54:09.976" v="429" actId="207"/>
          <ac:spMkLst>
            <pc:docMk/>
            <pc:sldMk cId="3953562178" sldId="483"/>
            <ac:spMk id="5" creationId="{FB282F09-6D35-4D3B-96AF-0ACA35B0F67A}"/>
          </ac:spMkLst>
        </pc:spChg>
        <pc:spChg chg="mod">
          <ac:chgData name="Rose Crossgrove" userId="fc804cdf-e1b2-40e4-8aa2-ed780e55a047" providerId="ADAL" clId="{15064E52-4C27-4E0D-84EC-A62252119139}" dt="2022-06-29T13:32:48.544" v="22"/>
          <ac:spMkLst>
            <pc:docMk/>
            <pc:sldMk cId="3953562178" sldId="483"/>
            <ac:spMk id="6" creationId="{27CDF59C-BD98-4144-9BB4-4DFFF63CD024}"/>
          </ac:spMkLst>
        </pc:spChg>
      </pc:sldChg>
      <pc:sldChg chg="addSp delSp modSp mod modClrScheme chgLayout modNotes">
        <pc:chgData name="Rose Crossgrove" userId="fc804cdf-e1b2-40e4-8aa2-ed780e55a047" providerId="ADAL" clId="{15064E52-4C27-4E0D-84EC-A62252119139}" dt="2022-06-29T13:39:17.852" v="175" actId="1076"/>
        <pc:sldMkLst>
          <pc:docMk/>
          <pc:sldMk cId="2095500029" sldId="484"/>
        </pc:sldMkLst>
        <pc:spChg chg="add del mod ord">
          <ac:chgData name="Rose Crossgrove" userId="fc804cdf-e1b2-40e4-8aa2-ed780e55a047" providerId="ADAL" clId="{15064E52-4C27-4E0D-84EC-A62252119139}" dt="2022-06-29T13:33:44.192" v="38" actId="700"/>
          <ac:spMkLst>
            <pc:docMk/>
            <pc:sldMk cId="2095500029" sldId="484"/>
            <ac:spMk id="2" creationId="{79D9C1D0-3ED1-44D9-853C-D705740F18A5}"/>
          </ac:spMkLst>
        </pc:spChg>
        <pc:spChg chg="add del mod ord">
          <ac:chgData name="Rose Crossgrove" userId="fc804cdf-e1b2-40e4-8aa2-ed780e55a047" providerId="ADAL" clId="{15064E52-4C27-4E0D-84EC-A62252119139}" dt="2022-06-29T13:38:27.335" v="157" actId="26606"/>
          <ac:spMkLst>
            <pc:docMk/>
            <pc:sldMk cId="2095500029" sldId="484"/>
            <ac:spMk id="3" creationId="{11B70AED-E813-4837-934E-2B64315B9943}"/>
          </ac:spMkLst>
        </pc:spChg>
        <pc:spChg chg="add mod ord">
          <ac:chgData name="Rose Crossgrove" userId="fc804cdf-e1b2-40e4-8aa2-ed780e55a047" providerId="ADAL" clId="{15064E52-4C27-4E0D-84EC-A62252119139}" dt="2022-06-29T13:39:17.852" v="175" actId="1076"/>
          <ac:spMkLst>
            <pc:docMk/>
            <pc:sldMk cId="2095500029" sldId="484"/>
            <ac:spMk id="4" creationId="{0D7FB88E-BAFA-4E12-911C-3FBBC1BE5883}"/>
          </ac:spMkLst>
        </pc:spChg>
        <pc:spChg chg="mod ord">
          <ac:chgData name="Rose Crossgrove" userId="fc804cdf-e1b2-40e4-8aa2-ed780e55a047" providerId="ADAL" clId="{15064E52-4C27-4E0D-84EC-A62252119139}" dt="2022-06-29T13:39:17.852" v="175" actId="1076"/>
          <ac:spMkLst>
            <pc:docMk/>
            <pc:sldMk cId="2095500029" sldId="484"/>
            <ac:spMk id="6" creationId="{383E8622-1D0C-4106-A639-34ADFE65F23D}"/>
          </ac:spMkLst>
        </pc:spChg>
        <pc:spChg chg="add del mod">
          <ac:chgData name="Rose Crossgrove" userId="fc804cdf-e1b2-40e4-8aa2-ed780e55a047" providerId="ADAL" clId="{15064E52-4C27-4E0D-84EC-A62252119139}" dt="2022-06-29T13:38:27.327" v="156" actId="26606"/>
          <ac:spMkLst>
            <pc:docMk/>
            <pc:sldMk cId="2095500029" sldId="484"/>
            <ac:spMk id="11" creationId="{B970ED12-367B-8360-00A3-C71340663B26}"/>
          </ac:spMkLst>
        </pc:spChg>
        <pc:spChg chg="add del mod">
          <ac:chgData name="Rose Crossgrove" userId="fc804cdf-e1b2-40e4-8aa2-ed780e55a047" providerId="ADAL" clId="{15064E52-4C27-4E0D-84EC-A62252119139}" dt="2022-06-29T13:38:27.327" v="156" actId="26606"/>
          <ac:spMkLst>
            <pc:docMk/>
            <pc:sldMk cId="2095500029" sldId="484"/>
            <ac:spMk id="13" creationId="{B92D4A59-4BB5-D5B8-7B58-E0F04229B12B}"/>
          </ac:spMkLst>
        </pc:spChg>
        <pc:spChg chg="add del mod ord">
          <ac:chgData name="Rose Crossgrove" userId="fc804cdf-e1b2-40e4-8aa2-ed780e55a047" providerId="ADAL" clId="{15064E52-4C27-4E0D-84EC-A62252119139}" dt="2022-06-29T13:38:34.379" v="158" actId="700"/>
          <ac:spMkLst>
            <pc:docMk/>
            <pc:sldMk cId="2095500029" sldId="484"/>
            <ac:spMk id="15" creationId="{80DB2B1F-AC91-EA23-144C-FF5CD7F55019}"/>
          </ac:spMkLst>
        </pc:spChg>
        <pc:spChg chg="add mod ord">
          <ac:chgData name="Rose Crossgrove" userId="fc804cdf-e1b2-40e4-8aa2-ed780e55a047" providerId="ADAL" clId="{15064E52-4C27-4E0D-84EC-A62252119139}" dt="2022-06-29T13:38:34.379" v="158" actId="700"/>
          <ac:spMkLst>
            <pc:docMk/>
            <pc:sldMk cId="2095500029" sldId="484"/>
            <ac:spMk id="16" creationId="{3D606BA2-3144-B6CE-4288-809BCAB294AA}"/>
          </ac:spMkLst>
        </pc:spChg>
        <pc:picChg chg="mod">
          <ac:chgData name="Rose Crossgrove" userId="fc804cdf-e1b2-40e4-8aa2-ed780e55a047" providerId="ADAL" clId="{15064E52-4C27-4E0D-84EC-A62252119139}" dt="2022-06-29T13:39:12.092" v="174" actId="1076"/>
          <ac:picMkLst>
            <pc:docMk/>
            <pc:sldMk cId="2095500029" sldId="484"/>
            <ac:picMk id="5" creationId="{1FF68E7E-2633-4A2A-B93B-F0319D70A5F4}"/>
          </ac:picMkLst>
        </pc:picChg>
      </pc:sldChg>
      <pc:sldChg chg="modSp mod modClrScheme chgLayout modNotes">
        <pc:chgData name="Rose Crossgrove" userId="fc804cdf-e1b2-40e4-8aa2-ed780e55a047" providerId="ADAL" clId="{15064E52-4C27-4E0D-84EC-A62252119139}" dt="2022-06-29T13:54:02.254" v="428" actId="207"/>
        <pc:sldMkLst>
          <pc:docMk/>
          <pc:sldMk cId="394180539" sldId="485"/>
        </pc:sldMkLst>
        <pc:spChg chg="mod ord">
          <ac:chgData name="Rose Crossgrove" userId="fc804cdf-e1b2-40e4-8aa2-ed780e55a047" providerId="ADAL" clId="{15064E52-4C27-4E0D-84EC-A62252119139}" dt="2022-06-29T13:39:45.827" v="180" actId="700"/>
          <ac:spMkLst>
            <pc:docMk/>
            <pc:sldMk cId="394180539" sldId="485"/>
            <ac:spMk id="2" creationId="{336E1668-F54B-46A7-88A7-F60ED100B912}"/>
          </ac:spMkLst>
        </pc:spChg>
        <pc:spChg chg="mod ord">
          <ac:chgData name="Rose Crossgrove" userId="fc804cdf-e1b2-40e4-8aa2-ed780e55a047" providerId="ADAL" clId="{15064E52-4C27-4E0D-84EC-A62252119139}" dt="2022-06-29T13:54:02.254" v="428" actId="207"/>
          <ac:spMkLst>
            <pc:docMk/>
            <pc:sldMk cId="394180539" sldId="485"/>
            <ac:spMk id="3" creationId="{BD8ED6C8-38C4-49A5-BE02-88728205AC6D}"/>
          </ac:spMkLst>
        </pc:spChg>
        <pc:spChg chg="mod ord">
          <ac:chgData name="Rose Crossgrove" userId="fc804cdf-e1b2-40e4-8aa2-ed780e55a047" providerId="ADAL" clId="{15064E52-4C27-4E0D-84EC-A62252119139}" dt="2022-06-29T13:53:55.398" v="427" actId="167"/>
          <ac:spMkLst>
            <pc:docMk/>
            <pc:sldMk cId="394180539" sldId="485"/>
            <ac:spMk id="6" creationId="{DDBADF27-F492-4815-BEAA-A8021F431481}"/>
          </ac:spMkLst>
        </pc:spChg>
        <pc:picChg chg="mod">
          <ac:chgData name="Rose Crossgrove" userId="fc804cdf-e1b2-40e4-8aa2-ed780e55a047" providerId="ADAL" clId="{15064E52-4C27-4E0D-84EC-A62252119139}" dt="2022-06-29T13:40:42.756" v="201" actId="1076"/>
          <ac:picMkLst>
            <pc:docMk/>
            <pc:sldMk cId="394180539" sldId="485"/>
            <ac:picMk id="5" creationId="{3A80FDF1-B806-4CE3-A7FB-C441CB0E4147}"/>
          </ac:picMkLst>
        </pc:picChg>
      </pc:sldChg>
      <pc:sldChg chg="addSp delSp modSp mod modClrScheme chgLayout modNotes">
        <pc:chgData name="Rose Crossgrove" userId="fc804cdf-e1b2-40e4-8aa2-ed780e55a047" providerId="ADAL" clId="{15064E52-4C27-4E0D-84EC-A62252119139}" dt="2022-06-29T13:45:44.023" v="311" actId="1036"/>
        <pc:sldMkLst>
          <pc:docMk/>
          <pc:sldMk cId="3576113348" sldId="486"/>
        </pc:sldMkLst>
        <pc:spChg chg="add del mod ord">
          <ac:chgData name="Rose Crossgrove" userId="fc804cdf-e1b2-40e4-8aa2-ed780e55a047" providerId="ADAL" clId="{15064E52-4C27-4E0D-84EC-A62252119139}" dt="2022-06-29T13:33:44.192" v="38" actId="700"/>
          <ac:spMkLst>
            <pc:docMk/>
            <pc:sldMk cId="3576113348" sldId="486"/>
            <ac:spMk id="2" creationId="{832B861E-763E-4159-9DE6-0B4443F79F35}"/>
          </ac:spMkLst>
        </pc:spChg>
        <pc:spChg chg="add del mod ord">
          <ac:chgData name="Rose Crossgrove" userId="fc804cdf-e1b2-40e4-8aa2-ed780e55a047" providerId="ADAL" clId="{15064E52-4C27-4E0D-84EC-A62252119139}" dt="2022-06-29T13:45:31.034" v="307" actId="478"/>
          <ac:spMkLst>
            <pc:docMk/>
            <pc:sldMk cId="3576113348" sldId="486"/>
            <ac:spMk id="3" creationId="{92E78CB3-FD33-4E82-9621-9DAEEEAEF3CC}"/>
          </ac:spMkLst>
        </pc:spChg>
        <pc:spChg chg="mod ord">
          <ac:chgData name="Rose Crossgrove" userId="fc804cdf-e1b2-40e4-8aa2-ed780e55a047" providerId="ADAL" clId="{15064E52-4C27-4E0D-84EC-A62252119139}" dt="2022-06-29T13:45:44.023" v="311" actId="1036"/>
          <ac:spMkLst>
            <pc:docMk/>
            <pc:sldMk cId="3576113348" sldId="486"/>
            <ac:spMk id="6" creationId="{BF68EFF5-82AF-40DD-B852-6873FAB35891}"/>
          </ac:spMkLst>
        </pc:spChg>
        <pc:picChg chg="mod">
          <ac:chgData name="Rose Crossgrove" userId="fc804cdf-e1b2-40e4-8aa2-ed780e55a047" providerId="ADAL" clId="{15064E52-4C27-4E0D-84EC-A62252119139}" dt="2022-06-29T13:32:48.544" v="22"/>
          <ac:picMkLst>
            <pc:docMk/>
            <pc:sldMk cId="3576113348" sldId="486"/>
            <ac:picMk id="5" creationId="{51450BEC-5551-4ED8-B711-E262A3FEAF1E}"/>
          </ac:picMkLst>
        </pc:picChg>
      </pc:sldChg>
      <pc:sldChg chg="modSp mod modClrScheme chgLayout modNotes">
        <pc:chgData name="Rose Crossgrove" userId="fc804cdf-e1b2-40e4-8aa2-ed780e55a047" providerId="ADAL" clId="{15064E52-4C27-4E0D-84EC-A62252119139}" dt="2022-06-29T13:56:05.388" v="454" actId="167"/>
        <pc:sldMkLst>
          <pc:docMk/>
          <pc:sldMk cId="279467097" sldId="487"/>
        </pc:sldMkLst>
        <pc:spChg chg="mod ord">
          <ac:chgData name="Rose Crossgrove" userId="fc804cdf-e1b2-40e4-8aa2-ed780e55a047" providerId="ADAL" clId="{15064E52-4C27-4E0D-84EC-A62252119139}" dt="2022-06-29T13:44:24.949" v="289" actId="700"/>
          <ac:spMkLst>
            <pc:docMk/>
            <pc:sldMk cId="279467097" sldId="487"/>
            <ac:spMk id="2" creationId="{336E1668-F54B-46A7-88A7-F60ED100B912}"/>
          </ac:spMkLst>
        </pc:spChg>
        <pc:spChg chg="mod ord">
          <ac:chgData name="Rose Crossgrove" userId="fc804cdf-e1b2-40e4-8aa2-ed780e55a047" providerId="ADAL" clId="{15064E52-4C27-4E0D-84EC-A62252119139}" dt="2022-06-29T13:56:02.963" v="453" actId="207"/>
          <ac:spMkLst>
            <pc:docMk/>
            <pc:sldMk cId="279467097" sldId="487"/>
            <ac:spMk id="3" creationId="{BD8ED6C8-38C4-49A5-BE02-88728205AC6D}"/>
          </ac:spMkLst>
        </pc:spChg>
        <pc:spChg chg="mod ord">
          <ac:chgData name="Rose Crossgrove" userId="fc804cdf-e1b2-40e4-8aa2-ed780e55a047" providerId="ADAL" clId="{15064E52-4C27-4E0D-84EC-A62252119139}" dt="2022-06-29T13:56:05.388" v="454" actId="167"/>
          <ac:spMkLst>
            <pc:docMk/>
            <pc:sldMk cId="279467097" sldId="487"/>
            <ac:spMk id="4" creationId="{F419C308-DE21-4586-8A2E-692F47B38681}"/>
          </ac:spMkLst>
        </pc:spChg>
      </pc:sldChg>
      <pc:sldChg chg="modSp mod modClrScheme chgLayout modNotes">
        <pc:chgData name="Rose Crossgrove" userId="fc804cdf-e1b2-40e4-8aa2-ed780e55a047" providerId="ADAL" clId="{15064E52-4C27-4E0D-84EC-A62252119139}" dt="2022-06-29T13:56:18.462" v="458" actId="207"/>
        <pc:sldMkLst>
          <pc:docMk/>
          <pc:sldMk cId="2654171794" sldId="488"/>
        </pc:sldMkLst>
        <pc:spChg chg="mod ord">
          <ac:chgData name="Rose Crossgrove" userId="fc804cdf-e1b2-40e4-8aa2-ed780e55a047" providerId="ADAL" clId="{15064E52-4C27-4E0D-84EC-A62252119139}" dt="2022-06-29T13:45:53.998" v="312" actId="700"/>
          <ac:spMkLst>
            <pc:docMk/>
            <pc:sldMk cId="2654171794" sldId="488"/>
            <ac:spMk id="2" creationId="{336E1668-F54B-46A7-88A7-F60ED100B912}"/>
          </ac:spMkLst>
        </pc:spChg>
        <pc:spChg chg="mod ord">
          <ac:chgData name="Rose Crossgrove" userId="fc804cdf-e1b2-40e4-8aa2-ed780e55a047" providerId="ADAL" clId="{15064E52-4C27-4E0D-84EC-A62252119139}" dt="2022-06-29T13:56:18.462" v="458" actId="207"/>
          <ac:spMkLst>
            <pc:docMk/>
            <pc:sldMk cId="2654171794" sldId="488"/>
            <ac:spMk id="3" creationId="{BD8ED6C8-38C4-49A5-BE02-88728205AC6D}"/>
          </ac:spMkLst>
        </pc:spChg>
        <pc:spChg chg="mod">
          <ac:chgData name="Rose Crossgrove" userId="fc804cdf-e1b2-40e4-8aa2-ed780e55a047" providerId="ADAL" clId="{15064E52-4C27-4E0D-84EC-A62252119139}" dt="2022-06-29T13:32:48.544" v="22"/>
          <ac:spMkLst>
            <pc:docMk/>
            <pc:sldMk cId="2654171794" sldId="488"/>
            <ac:spMk id="5" creationId="{37B37921-CB6C-46CB-8F4E-6BDF159FED69}"/>
          </ac:spMkLst>
        </pc:spChg>
        <pc:spChg chg="mod">
          <ac:chgData name="Rose Crossgrove" userId="fc804cdf-e1b2-40e4-8aa2-ed780e55a047" providerId="ADAL" clId="{15064E52-4C27-4E0D-84EC-A62252119139}" dt="2022-06-29T13:56:14.797" v="457" actId="207"/>
          <ac:spMkLst>
            <pc:docMk/>
            <pc:sldMk cId="2654171794" sldId="488"/>
            <ac:spMk id="6" creationId="{190B9873-322A-42C5-9760-D690D8E5106D}"/>
          </ac:spMkLst>
        </pc:spChg>
      </pc:sldChg>
      <pc:sldChg chg="modSp mod modClrScheme chgLayout modNotes">
        <pc:chgData name="Rose Crossgrove" userId="fc804cdf-e1b2-40e4-8aa2-ed780e55a047" providerId="ADAL" clId="{15064E52-4C27-4E0D-84EC-A62252119139}" dt="2022-06-29T13:54:51.846" v="441" actId="207"/>
        <pc:sldMkLst>
          <pc:docMk/>
          <pc:sldMk cId="2888336535" sldId="489"/>
        </pc:sldMkLst>
        <pc:spChg chg="mod ord">
          <ac:chgData name="Rose Crossgrove" userId="fc804cdf-e1b2-40e4-8aa2-ed780e55a047" providerId="ADAL" clId="{15064E52-4C27-4E0D-84EC-A62252119139}" dt="2022-06-29T13:42:52.646" v="262" actId="700"/>
          <ac:spMkLst>
            <pc:docMk/>
            <pc:sldMk cId="2888336535" sldId="489"/>
            <ac:spMk id="2" creationId="{336E1668-F54B-46A7-88A7-F60ED100B912}"/>
          </ac:spMkLst>
        </pc:spChg>
        <pc:spChg chg="mod ord">
          <ac:chgData name="Rose Crossgrove" userId="fc804cdf-e1b2-40e4-8aa2-ed780e55a047" providerId="ADAL" clId="{15064E52-4C27-4E0D-84EC-A62252119139}" dt="2022-06-29T13:43:42.468" v="275" actId="14100"/>
          <ac:spMkLst>
            <pc:docMk/>
            <pc:sldMk cId="2888336535" sldId="489"/>
            <ac:spMk id="3" creationId="{BD8ED6C8-38C4-49A5-BE02-88728205AC6D}"/>
          </ac:spMkLst>
        </pc:spChg>
        <pc:spChg chg="mod">
          <ac:chgData name="Rose Crossgrove" userId="fc804cdf-e1b2-40e4-8aa2-ed780e55a047" providerId="ADAL" clId="{15064E52-4C27-4E0D-84EC-A62252119139}" dt="2022-06-29T13:54:51.846" v="441" actId="207"/>
          <ac:spMkLst>
            <pc:docMk/>
            <pc:sldMk cId="2888336535" sldId="489"/>
            <ac:spMk id="4" creationId="{3774546E-D863-46EA-91C9-AA7990D4EA97}"/>
          </ac:spMkLst>
        </pc:spChg>
        <pc:spChg chg="mod">
          <ac:chgData name="Rose Crossgrove" userId="fc804cdf-e1b2-40e4-8aa2-ed780e55a047" providerId="ADAL" clId="{15064E52-4C27-4E0D-84EC-A62252119139}" dt="2022-06-29T13:54:44.525" v="439" actId="207"/>
          <ac:spMkLst>
            <pc:docMk/>
            <pc:sldMk cId="2888336535" sldId="489"/>
            <ac:spMk id="7" creationId="{F92532D8-0BD9-4288-B949-BB2B90C44594}"/>
          </ac:spMkLst>
        </pc:spChg>
        <pc:picChg chg="mod">
          <ac:chgData name="Rose Crossgrove" userId="fc804cdf-e1b2-40e4-8aa2-ed780e55a047" providerId="ADAL" clId="{15064E52-4C27-4E0D-84EC-A62252119139}" dt="2022-06-29T13:43:22.372" v="271" actId="1076"/>
          <ac:picMkLst>
            <pc:docMk/>
            <pc:sldMk cId="2888336535" sldId="489"/>
            <ac:picMk id="6" creationId="{169F4CA4-ECAD-48BB-BC98-57C67FCF2D25}"/>
          </ac:picMkLst>
        </pc:picChg>
      </pc:sldChg>
      <pc:sldChg chg="modSp mod modClrScheme chgLayout modNotes">
        <pc:chgData name="Rose Crossgrove" userId="fc804cdf-e1b2-40e4-8aa2-ed780e55a047" providerId="ADAL" clId="{15064E52-4C27-4E0D-84EC-A62252119139}" dt="2022-06-29T13:56:27.225" v="459" actId="207"/>
        <pc:sldMkLst>
          <pc:docMk/>
          <pc:sldMk cId="2427151143" sldId="490"/>
        </pc:sldMkLst>
        <pc:spChg chg="mod ord">
          <ac:chgData name="Rose Crossgrove" userId="fc804cdf-e1b2-40e4-8aa2-ed780e55a047" providerId="ADAL" clId="{15064E52-4C27-4E0D-84EC-A62252119139}" dt="2022-06-29T13:46:38.355" v="319" actId="700"/>
          <ac:spMkLst>
            <pc:docMk/>
            <pc:sldMk cId="2427151143" sldId="490"/>
            <ac:spMk id="2" creationId="{336E1668-F54B-46A7-88A7-F60ED100B912}"/>
          </ac:spMkLst>
        </pc:spChg>
        <pc:spChg chg="mod ord">
          <ac:chgData name="Rose Crossgrove" userId="fc804cdf-e1b2-40e4-8aa2-ed780e55a047" providerId="ADAL" clId="{15064E52-4C27-4E0D-84EC-A62252119139}" dt="2022-06-29T13:56:27.225" v="459" actId="207"/>
          <ac:spMkLst>
            <pc:docMk/>
            <pc:sldMk cId="2427151143" sldId="490"/>
            <ac:spMk id="3" creationId="{BD8ED6C8-38C4-49A5-BE02-88728205AC6D}"/>
          </ac:spMkLst>
        </pc:spChg>
      </pc:sldChg>
      <pc:sldChg chg="modSp mod modClrScheme chgLayout modNotes">
        <pc:chgData name="Rose Crossgrove" userId="fc804cdf-e1b2-40e4-8aa2-ed780e55a047" providerId="ADAL" clId="{15064E52-4C27-4E0D-84EC-A62252119139}" dt="2022-06-29T13:56:51.087" v="464" actId="207"/>
        <pc:sldMkLst>
          <pc:docMk/>
          <pc:sldMk cId="2900653604" sldId="491"/>
        </pc:sldMkLst>
        <pc:spChg chg="mod ord">
          <ac:chgData name="Rose Crossgrove" userId="fc804cdf-e1b2-40e4-8aa2-ed780e55a047" providerId="ADAL" clId="{15064E52-4C27-4E0D-84EC-A62252119139}" dt="2022-06-29T13:46:54.601" v="324" actId="700"/>
          <ac:spMkLst>
            <pc:docMk/>
            <pc:sldMk cId="2900653604" sldId="491"/>
            <ac:spMk id="2" creationId="{336E1668-F54B-46A7-88A7-F60ED100B912}"/>
          </ac:spMkLst>
        </pc:spChg>
        <pc:spChg chg="mod ord">
          <ac:chgData name="Rose Crossgrove" userId="fc804cdf-e1b2-40e4-8aa2-ed780e55a047" providerId="ADAL" clId="{15064E52-4C27-4E0D-84EC-A62252119139}" dt="2022-06-29T13:56:51.087" v="464" actId="207"/>
          <ac:spMkLst>
            <pc:docMk/>
            <pc:sldMk cId="2900653604" sldId="491"/>
            <ac:spMk id="3" creationId="{BD8ED6C8-38C4-49A5-BE02-88728205AC6D}"/>
          </ac:spMkLst>
        </pc:spChg>
      </pc:sldChg>
      <pc:sldChg chg="modSp mod modClrScheme chgLayout modNotes">
        <pc:chgData name="Rose Crossgrove" userId="fc804cdf-e1b2-40e4-8aa2-ed780e55a047" providerId="ADAL" clId="{15064E52-4C27-4E0D-84EC-A62252119139}" dt="2022-06-29T13:47:22.556" v="331" actId="1076"/>
        <pc:sldMkLst>
          <pc:docMk/>
          <pc:sldMk cId="3801873313" sldId="492"/>
        </pc:sldMkLst>
        <pc:spChg chg="mod ord">
          <ac:chgData name="Rose Crossgrove" userId="fc804cdf-e1b2-40e4-8aa2-ed780e55a047" providerId="ADAL" clId="{15064E52-4C27-4E0D-84EC-A62252119139}" dt="2022-06-29T13:47:07.208" v="325" actId="700"/>
          <ac:spMkLst>
            <pc:docMk/>
            <pc:sldMk cId="3801873313" sldId="492"/>
            <ac:spMk id="2" creationId="{060F1F12-F1D8-4B7B-A079-53F0ADA560E0}"/>
          </ac:spMkLst>
        </pc:spChg>
        <pc:spChg chg="mod ord">
          <ac:chgData name="Rose Crossgrove" userId="fc804cdf-e1b2-40e4-8aa2-ed780e55a047" providerId="ADAL" clId="{15064E52-4C27-4E0D-84EC-A62252119139}" dt="2022-06-29T13:47:19.097" v="330" actId="403"/>
          <ac:spMkLst>
            <pc:docMk/>
            <pc:sldMk cId="3801873313" sldId="492"/>
            <ac:spMk id="3" creationId="{22D79E8F-A554-4D8E-84ED-7F163D8AD3C8}"/>
          </ac:spMkLst>
        </pc:spChg>
        <pc:picChg chg="mod">
          <ac:chgData name="Rose Crossgrove" userId="fc804cdf-e1b2-40e4-8aa2-ed780e55a047" providerId="ADAL" clId="{15064E52-4C27-4E0D-84EC-A62252119139}" dt="2022-06-29T13:47:22.556" v="331" actId="1076"/>
          <ac:picMkLst>
            <pc:docMk/>
            <pc:sldMk cId="3801873313" sldId="492"/>
            <ac:picMk id="4" creationId="{2833FD3E-FF96-4F44-8C22-98864E6049D5}"/>
          </ac:picMkLst>
        </pc:picChg>
      </pc:sldChg>
      <pc:sldChg chg="modSp mod modClrScheme chgLayout modNotes">
        <pc:chgData name="Rose Crossgrove" userId="fc804cdf-e1b2-40e4-8aa2-ed780e55a047" providerId="ADAL" clId="{15064E52-4C27-4E0D-84EC-A62252119139}" dt="2022-06-29T13:57:19.771" v="472" actId="167"/>
        <pc:sldMkLst>
          <pc:docMk/>
          <pc:sldMk cId="3435017738" sldId="493"/>
        </pc:sldMkLst>
        <pc:spChg chg="mod ord">
          <ac:chgData name="Rose Crossgrove" userId="fc804cdf-e1b2-40e4-8aa2-ed780e55a047" providerId="ADAL" clId="{15064E52-4C27-4E0D-84EC-A62252119139}" dt="2022-06-29T13:49:17.602" v="360" actId="700"/>
          <ac:spMkLst>
            <pc:docMk/>
            <pc:sldMk cId="3435017738" sldId="493"/>
            <ac:spMk id="2" creationId="{336E1668-F54B-46A7-88A7-F60ED100B912}"/>
          </ac:spMkLst>
        </pc:spChg>
        <pc:spChg chg="mod ord">
          <ac:chgData name="Rose Crossgrove" userId="fc804cdf-e1b2-40e4-8aa2-ed780e55a047" providerId="ADAL" clId="{15064E52-4C27-4E0D-84EC-A62252119139}" dt="2022-06-29T13:57:16.943" v="469" actId="167"/>
          <ac:spMkLst>
            <pc:docMk/>
            <pc:sldMk cId="3435017738" sldId="493"/>
            <ac:spMk id="3" creationId="{BD8ED6C8-38C4-49A5-BE02-88728205AC6D}"/>
          </ac:spMkLst>
        </pc:spChg>
        <pc:spChg chg="mod ord">
          <ac:chgData name="Rose Crossgrove" userId="fc804cdf-e1b2-40e4-8aa2-ed780e55a047" providerId="ADAL" clId="{15064E52-4C27-4E0D-84EC-A62252119139}" dt="2022-06-29T13:57:19.771" v="472" actId="167"/>
          <ac:spMkLst>
            <pc:docMk/>
            <pc:sldMk cId="3435017738" sldId="493"/>
            <ac:spMk id="4" creationId="{4A6E3D97-9C10-4AD6-8D47-BE77B1429B27}"/>
          </ac:spMkLst>
        </pc:spChg>
      </pc:sldChg>
      <pc:sldChg chg="addSp delSp modSp mod modClrScheme chgLayout modNotes">
        <pc:chgData name="Rose Crossgrove" userId="fc804cdf-e1b2-40e4-8aa2-ed780e55a047" providerId="ADAL" clId="{15064E52-4C27-4E0D-84EC-A62252119139}" dt="2022-06-29T15:03:05.872" v="480" actId="207"/>
        <pc:sldMkLst>
          <pc:docMk/>
          <pc:sldMk cId="1403577781" sldId="494"/>
        </pc:sldMkLst>
        <pc:spChg chg="mod ord">
          <ac:chgData name="Rose Crossgrove" userId="fc804cdf-e1b2-40e4-8aa2-ed780e55a047" providerId="ADAL" clId="{15064E52-4C27-4E0D-84EC-A62252119139}" dt="2022-06-29T15:03:05.872" v="480" actId="207"/>
          <ac:spMkLst>
            <pc:docMk/>
            <pc:sldMk cId="1403577781" sldId="494"/>
            <ac:spMk id="2" creationId="{336E1668-F54B-46A7-88A7-F60ED100B912}"/>
          </ac:spMkLst>
        </pc:spChg>
        <pc:spChg chg="add del mod ord">
          <ac:chgData name="Rose Crossgrove" userId="fc804cdf-e1b2-40e4-8aa2-ed780e55a047" providerId="ADAL" clId="{15064E52-4C27-4E0D-84EC-A62252119139}" dt="2022-06-29T13:33:44.192" v="38" actId="700"/>
          <ac:spMkLst>
            <pc:docMk/>
            <pc:sldMk cId="1403577781" sldId="494"/>
            <ac:spMk id="3" creationId="{1A493BDC-9D61-4227-BDB8-B70E2AACEF7F}"/>
          </ac:spMkLst>
        </pc:spChg>
        <pc:spChg chg="add del mod ord">
          <ac:chgData name="Rose Crossgrove" userId="fc804cdf-e1b2-40e4-8aa2-ed780e55a047" providerId="ADAL" clId="{15064E52-4C27-4E0D-84EC-A62252119139}" dt="2022-06-29T13:36:33.587" v="116" actId="478"/>
          <ac:spMkLst>
            <pc:docMk/>
            <pc:sldMk cId="1403577781" sldId="494"/>
            <ac:spMk id="4" creationId="{366B2821-F086-435B-96FA-72CF1D5C3DD0}"/>
          </ac:spMkLst>
        </pc:spChg>
        <pc:spChg chg="mod">
          <ac:chgData name="Rose Crossgrove" userId="fc804cdf-e1b2-40e4-8aa2-ed780e55a047" providerId="ADAL" clId="{15064E52-4C27-4E0D-84EC-A62252119139}" dt="2022-06-29T13:36:38.856" v="136" actId="1036"/>
          <ac:spMkLst>
            <pc:docMk/>
            <pc:sldMk cId="1403577781" sldId="494"/>
            <ac:spMk id="5" creationId="{04CE5D15-CC8B-449B-8AF3-1603AF3D332A}"/>
          </ac:spMkLst>
        </pc:spChg>
        <pc:picChg chg="mod">
          <ac:chgData name="Rose Crossgrove" userId="fc804cdf-e1b2-40e4-8aa2-ed780e55a047" providerId="ADAL" clId="{15064E52-4C27-4E0D-84EC-A62252119139}" dt="2022-06-29T13:36:38.856" v="136" actId="1036"/>
          <ac:picMkLst>
            <pc:docMk/>
            <pc:sldMk cId="1403577781" sldId="494"/>
            <ac:picMk id="11" creationId="{9D865B51-BD02-49F2-9490-9D91329B33C9}"/>
          </ac:picMkLst>
        </pc:picChg>
      </pc:sldChg>
      <pc:sldChg chg="addSp delSp modSp mod modClrScheme chgLayout modNotes">
        <pc:chgData name="Rose Crossgrove" userId="fc804cdf-e1b2-40e4-8aa2-ed780e55a047" providerId="ADAL" clId="{15064E52-4C27-4E0D-84EC-A62252119139}" dt="2022-06-29T13:42:23.012" v="257" actId="1076"/>
        <pc:sldMkLst>
          <pc:docMk/>
          <pc:sldMk cId="3360801702" sldId="495"/>
        </pc:sldMkLst>
        <pc:spChg chg="mod ord">
          <ac:chgData name="Rose Crossgrove" userId="fc804cdf-e1b2-40e4-8aa2-ed780e55a047" providerId="ADAL" clId="{15064E52-4C27-4E0D-84EC-A62252119139}" dt="2022-06-29T13:42:12.481" v="255" actId="700"/>
          <ac:spMkLst>
            <pc:docMk/>
            <pc:sldMk cId="3360801702" sldId="495"/>
            <ac:spMk id="2" creationId="{336E1668-F54B-46A7-88A7-F60ED100B912}"/>
          </ac:spMkLst>
        </pc:spChg>
        <pc:spChg chg="add del mod ord">
          <ac:chgData name="Rose Crossgrove" userId="fc804cdf-e1b2-40e4-8aa2-ed780e55a047" providerId="ADAL" clId="{15064E52-4C27-4E0D-84EC-A62252119139}" dt="2022-06-29T13:33:44.192" v="38" actId="700"/>
          <ac:spMkLst>
            <pc:docMk/>
            <pc:sldMk cId="3360801702" sldId="495"/>
            <ac:spMk id="3" creationId="{DC747D0F-8520-40A7-8317-6B683EC844D2}"/>
          </ac:spMkLst>
        </pc:spChg>
        <pc:spChg chg="mod">
          <ac:chgData name="Rose Crossgrove" userId="fc804cdf-e1b2-40e4-8aa2-ed780e55a047" providerId="ADAL" clId="{15064E52-4C27-4E0D-84EC-A62252119139}" dt="2022-06-29T13:42:23.012" v="257" actId="1076"/>
          <ac:spMkLst>
            <pc:docMk/>
            <pc:sldMk cId="3360801702" sldId="495"/>
            <ac:spMk id="4" creationId="{3774546E-D863-46EA-91C9-AA7990D4EA97}"/>
          </ac:spMkLst>
        </pc:spChg>
        <pc:spChg chg="add del mod ord">
          <ac:chgData name="Rose Crossgrove" userId="fc804cdf-e1b2-40e4-8aa2-ed780e55a047" providerId="ADAL" clId="{15064E52-4C27-4E0D-84EC-A62252119139}" dt="2022-06-29T13:42:17.373" v="256" actId="478"/>
          <ac:spMkLst>
            <pc:docMk/>
            <pc:sldMk cId="3360801702" sldId="495"/>
            <ac:spMk id="5" creationId="{DA408725-C511-45DF-9BDB-B65BFBAA9356}"/>
          </ac:spMkLst>
        </pc:spChg>
      </pc:sldChg>
      <pc:sldChg chg="modSp mod modClrScheme chgLayout modNotes">
        <pc:chgData name="Rose Crossgrove" userId="fc804cdf-e1b2-40e4-8aa2-ed780e55a047" providerId="ADAL" clId="{15064E52-4C27-4E0D-84EC-A62252119139}" dt="2022-06-29T13:50:18.924" v="374" actId="14100"/>
        <pc:sldMkLst>
          <pc:docMk/>
          <pc:sldMk cId="702899782" sldId="496"/>
        </pc:sldMkLst>
        <pc:spChg chg="mod ord">
          <ac:chgData name="Rose Crossgrove" userId="fc804cdf-e1b2-40e4-8aa2-ed780e55a047" providerId="ADAL" clId="{15064E52-4C27-4E0D-84EC-A62252119139}" dt="2022-06-29T13:47:30.276" v="332" actId="700"/>
          <ac:spMkLst>
            <pc:docMk/>
            <pc:sldMk cId="702899782" sldId="496"/>
            <ac:spMk id="2" creationId="{060F1F12-F1D8-4B7B-A079-53F0ADA560E0}"/>
          </ac:spMkLst>
        </pc:spChg>
        <pc:spChg chg="mod ord">
          <ac:chgData name="Rose Crossgrove" userId="fc804cdf-e1b2-40e4-8aa2-ed780e55a047" providerId="ADAL" clId="{15064E52-4C27-4E0D-84EC-A62252119139}" dt="2022-06-29T13:50:18.924" v="374" actId="14100"/>
          <ac:spMkLst>
            <pc:docMk/>
            <pc:sldMk cId="702899782" sldId="496"/>
            <ac:spMk id="3" creationId="{22D79E8F-A554-4D8E-84ED-7F163D8AD3C8}"/>
          </ac:spMkLst>
        </pc:spChg>
      </pc:sldChg>
      <pc:sldChg chg="addSp delSp modSp mod modClrScheme chgLayout modNotes">
        <pc:chgData name="Rose Crossgrove" userId="fc804cdf-e1b2-40e4-8aa2-ed780e55a047" providerId="ADAL" clId="{15064E52-4C27-4E0D-84EC-A62252119139}" dt="2022-06-29T13:57:04.072" v="467" actId="207"/>
        <pc:sldMkLst>
          <pc:docMk/>
          <pc:sldMk cId="1609563296" sldId="497"/>
        </pc:sldMkLst>
        <pc:spChg chg="add del mod ord">
          <ac:chgData name="Rose Crossgrove" userId="fc804cdf-e1b2-40e4-8aa2-ed780e55a047" providerId="ADAL" clId="{15064E52-4C27-4E0D-84EC-A62252119139}" dt="2022-06-29T13:33:44.192" v="38" actId="700"/>
          <ac:spMkLst>
            <pc:docMk/>
            <pc:sldMk cId="1609563296" sldId="497"/>
            <ac:spMk id="2" creationId="{FF9B5B19-2B6F-4EE9-B7E4-655AB1127972}"/>
          </ac:spMkLst>
        </pc:spChg>
        <pc:spChg chg="mod ord">
          <ac:chgData name="Rose Crossgrove" userId="fc804cdf-e1b2-40e4-8aa2-ed780e55a047" providerId="ADAL" clId="{15064E52-4C27-4E0D-84EC-A62252119139}" dt="2022-06-29T13:49:03.628" v="358" actId="14100"/>
          <ac:spMkLst>
            <pc:docMk/>
            <pc:sldMk cId="1609563296" sldId="497"/>
            <ac:spMk id="3" creationId="{22D79E8F-A554-4D8E-84ED-7F163D8AD3C8}"/>
          </ac:spMkLst>
        </pc:spChg>
        <pc:spChg chg="add del mod ord">
          <ac:chgData name="Rose Crossgrove" userId="fc804cdf-e1b2-40e4-8aa2-ed780e55a047" providerId="ADAL" clId="{15064E52-4C27-4E0D-84EC-A62252119139}" dt="2022-06-29T13:48:30.504" v="348" actId="478"/>
          <ac:spMkLst>
            <pc:docMk/>
            <pc:sldMk cId="1609563296" sldId="497"/>
            <ac:spMk id="4" creationId="{02A2B88E-CC64-4ECF-84E4-BDE4A11A4B1D}"/>
          </ac:spMkLst>
        </pc:spChg>
        <pc:spChg chg="mod">
          <ac:chgData name="Rose Crossgrove" userId="fc804cdf-e1b2-40e4-8aa2-ed780e55a047" providerId="ADAL" clId="{15064E52-4C27-4E0D-84EC-A62252119139}" dt="2022-06-29T13:57:04.072" v="467" actId="207"/>
          <ac:spMkLst>
            <pc:docMk/>
            <pc:sldMk cId="1609563296" sldId="497"/>
            <ac:spMk id="7" creationId="{D3EFD083-7C9A-4E6F-9A82-82574DB1321B}"/>
          </ac:spMkLst>
        </pc:spChg>
        <pc:spChg chg="mod">
          <ac:chgData name="Rose Crossgrove" userId="fc804cdf-e1b2-40e4-8aa2-ed780e55a047" providerId="ADAL" clId="{15064E52-4C27-4E0D-84EC-A62252119139}" dt="2022-06-29T13:32:48.544" v="22"/>
          <ac:spMkLst>
            <pc:docMk/>
            <pc:sldMk cId="1609563296" sldId="497"/>
            <ac:spMk id="9" creationId="{3E5B8C8B-31AB-4BFF-A2D2-EAFACB0AD8B4}"/>
          </ac:spMkLst>
        </pc:spChg>
        <pc:picChg chg="mod">
          <ac:chgData name="Rose Crossgrove" userId="fc804cdf-e1b2-40e4-8aa2-ed780e55a047" providerId="ADAL" clId="{15064E52-4C27-4E0D-84EC-A62252119139}" dt="2022-06-29T13:48:47.068" v="354" actId="1076"/>
          <ac:picMkLst>
            <pc:docMk/>
            <pc:sldMk cId="1609563296" sldId="497"/>
            <ac:picMk id="8" creationId="{6C7525AC-0FAD-4FBA-98BE-558A99D64824}"/>
          </ac:picMkLst>
        </pc:picChg>
      </pc:sldChg>
      <pc:sldChg chg="addSp delSp modSp mod modClrScheme chgLayout">
        <pc:chgData name="Rose Crossgrove" userId="fc804cdf-e1b2-40e4-8aa2-ed780e55a047" providerId="ADAL" clId="{15064E52-4C27-4E0D-84EC-A62252119139}" dt="2022-06-29T13:34:24.617" v="66" actId="1036"/>
        <pc:sldMkLst>
          <pc:docMk/>
          <pc:sldMk cId="2625481620" sldId="498"/>
        </pc:sldMkLst>
        <pc:spChg chg="add del mod ord">
          <ac:chgData name="Rose Crossgrove" userId="fc804cdf-e1b2-40e4-8aa2-ed780e55a047" providerId="ADAL" clId="{15064E52-4C27-4E0D-84EC-A62252119139}" dt="2022-06-29T13:33:44.192" v="38" actId="700"/>
          <ac:spMkLst>
            <pc:docMk/>
            <pc:sldMk cId="2625481620" sldId="498"/>
            <ac:spMk id="2" creationId="{6F268FB9-965C-4E07-A620-ED5491CD376D}"/>
          </ac:spMkLst>
        </pc:spChg>
        <pc:spChg chg="add del mod ord">
          <ac:chgData name="Rose Crossgrove" userId="fc804cdf-e1b2-40e4-8aa2-ed780e55a047" providerId="ADAL" clId="{15064E52-4C27-4E0D-84EC-A62252119139}" dt="2022-06-29T13:34:13.109" v="43" actId="478"/>
          <ac:spMkLst>
            <pc:docMk/>
            <pc:sldMk cId="2625481620" sldId="498"/>
            <ac:spMk id="3" creationId="{C9BC233D-7C0D-4871-8F70-12CB06D1C0C1}"/>
          </ac:spMkLst>
        </pc:spChg>
        <pc:spChg chg="mod ord">
          <ac:chgData name="Rose Crossgrove" userId="fc804cdf-e1b2-40e4-8aa2-ed780e55a047" providerId="ADAL" clId="{15064E52-4C27-4E0D-84EC-A62252119139}" dt="2022-06-29T13:34:09.540" v="42" actId="700"/>
          <ac:spMkLst>
            <pc:docMk/>
            <pc:sldMk cId="2625481620" sldId="498"/>
            <ac:spMk id="4" creationId="{5108DA56-8647-4489-A0B3-7ABF67A3C651}"/>
          </ac:spMkLst>
        </pc:spChg>
        <pc:spChg chg="mod">
          <ac:chgData name="Rose Crossgrove" userId="fc804cdf-e1b2-40e4-8aa2-ed780e55a047" providerId="ADAL" clId="{15064E52-4C27-4E0D-84EC-A62252119139}" dt="2022-06-29T13:34:24.617" v="66" actId="1036"/>
          <ac:spMkLst>
            <pc:docMk/>
            <pc:sldMk cId="2625481620" sldId="498"/>
            <ac:spMk id="12" creationId="{D8AB7DAB-61BD-425A-9E73-6D27989C84BE}"/>
          </ac:spMkLst>
        </pc:spChg>
        <pc:picChg chg="mod">
          <ac:chgData name="Rose Crossgrove" userId="fc804cdf-e1b2-40e4-8aa2-ed780e55a047" providerId="ADAL" clId="{15064E52-4C27-4E0D-84EC-A62252119139}" dt="2022-06-29T13:34:24.617" v="66" actId="1036"/>
          <ac:picMkLst>
            <pc:docMk/>
            <pc:sldMk cId="2625481620" sldId="498"/>
            <ac:picMk id="6" creationId="{3931C6FA-BE8E-45E8-B848-986C37D3D325}"/>
          </ac:picMkLst>
        </pc:picChg>
        <pc:picChg chg="mod">
          <ac:chgData name="Rose Crossgrove" userId="fc804cdf-e1b2-40e4-8aa2-ed780e55a047" providerId="ADAL" clId="{15064E52-4C27-4E0D-84EC-A62252119139}" dt="2022-06-29T13:34:24.617" v="66" actId="1036"/>
          <ac:picMkLst>
            <pc:docMk/>
            <pc:sldMk cId="2625481620" sldId="498"/>
            <ac:picMk id="8" creationId="{B1BFBF50-71ED-4A8F-8B42-F03273BCC892}"/>
          </ac:picMkLst>
        </pc:picChg>
        <pc:picChg chg="mod">
          <ac:chgData name="Rose Crossgrove" userId="fc804cdf-e1b2-40e4-8aa2-ed780e55a047" providerId="ADAL" clId="{15064E52-4C27-4E0D-84EC-A62252119139}" dt="2022-06-29T13:34:24.617" v="66" actId="1036"/>
          <ac:picMkLst>
            <pc:docMk/>
            <pc:sldMk cId="2625481620" sldId="498"/>
            <ac:picMk id="9" creationId="{DBD687B3-4CDC-4B2A-B38E-2B0504960534}"/>
          </ac:picMkLst>
        </pc:picChg>
      </pc:sldChg>
      <pc:sldChg chg="addSp delSp modSp mod modClrScheme chgLayout">
        <pc:chgData name="Rose Crossgrove" userId="fc804cdf-e1b2-40e4-8aa2-ed780e55a047" providerId="ADAL" clId="{15064E52-4C27-4E0D-84EC-A62252119139}" dt="2022-06-29T13:34:33.898" v="82" actId="1036"/>
        <pc:sldMkLst>
          <pc:docMk/>
          <pc:sldMk cId="275394069" sldId="499"/>
        </pc:sldMkLst>
        <pc:spChg chg="add del mod ord">
          <ac:chgData name="Rose Crossgrove" userId="fc804cdf-e1b2-40e4-8aa2-ed780e55a047" providerId="ADAL" clId="{15064E52-4C27-4E0D-84EC-A62252119139}" dt="2022-06-29T13:33:44.192" v="38" actId="700"/>
          <ac:spMkLst>
            <pc:docMk/>
            <pc:sldMk cId="275394069" sldId="499"/>
            <ac:spMk id="2" creationId="{A2DDB3E2-F45F-43BA-A0D8-AB04883C6E50}"/>
          </ac:spMkLst>
        </pc:spChg>
        <pc:spChg chg="add del mod ord">
          <ac:chgData name="Rose Crossgrove" userId="fc804cdf-e1b2-40e4-8aa2-ed780e55a047" providerId="ADAL" clId="{15064E52-4C27-4E0D-84EC-A62252119139}" dt="2022-06-29T13:34:02.915" v="41" actId="478"/>
          <ac:spMkLst>
            <pc:docMk/>
            <pc:sldMk cId="275394069" sldId="499"/>
            <ac:spMk id="3" creationId="{AD749139-89C4-4F4C-B6B9-37D952BD885E}"/>
          </ac:spMkLst>
        </pc:spChg>
        <pc:spChg chg="mod ord">
          <ac:chgData name="Rose Crossgrove" userId="fc804cdf-e1b2-40e4-8aa2-ed780e55a047" providerId="ADAL" clId="{15064E52-4C27-4E0D-84EC-A62252119139}" dt="2022-06-29T13:34:33.898" v="82" actId="1036"/>
          <ac:spMkLst>
            <pc:docMk/>
            <pc:sldMk cId="275394069" sldId="499"/>
            <ac:spMk id="6" creationId="{70F68590-2FCD-410A-86D7-5BDA7B75148E}"/>
          </ac:spMkLst>
        </pc:spChg>
        <pc:picChg chg="mod">
          <ac:chgData name="Rose Crossgrove" userId="fc804cdf-e1b2-40e4-8aa2-ed780e55a047" providerId="ADAL" clId="{15064E52-4C27-4E0D-84EC-A62252119139}" dt="2022-06-29T13:34:33.898" v="82" actId="1036"/>
          <ac:picMkLst>
            <pc:docMk/>
            <pc:sldMk cId="275394069" sldId="499"/>
            <ac:picMk id="4" creationId="{1E9560A9-B26F-45DA-B055-C063B45AE85C}"/>
          </ac:picMkLst>
        </pc:picChg>
        <pc:picChg chg="mod">
          <ac:chgData name="Rose Crossgrove" userId="fc804cdf-e1b2-40e4-8aa2-ed780e55a047" providerId="ADAL" clId="{15064E52-4C27-4E0D-84EC-A62252119139}" dt="2022-06-29T13:34:33.898" v="82" actId="1036"/>
          <ac:picMkLst>
            <pc:docMk/>
            <pc:sldMk cId="275394069" sldId="499"/>
            <ac:picMk id="5" creationId="{FD39206E-5C1C-4393-B10F-1005C452B93C}"/>
          </ac:picMkLst>
        </pc:picChg>
        <pc:picChg chg="mod">
          <ac:chgData name="Rose Crossgrove" userId="fc804cdf-e1b2-40e4-8aa2-ed780e55a047" providerId="ADAL" clId="{15064E52-4C27-4E0D-84EC-A62252119139}" dt="2022-06-29T13:34:33.898" v="82" actId="1036"/>
          <ac:picMkLst>
            <pc:docMk/>
            <pc:sldMk cId="275394069" sldId="499"/>
            <ac:picMk id="7" creationId="{A19C8B38-9D27-4C78-8505-A49D39AF9602}"/>
          </ac:picMkLst>
        </pc:picChg>
        <pc:picChg chg="mod">
          <ac:chgData name="Rose Crossgrove" userId="fc804cdf-e1b2-40e4-8aa2-ed780e55a047" providerId="ADAL" clId="{15064E52-4C27-4E0D-84EC-A62252119139}" dt="2022-06-29T13:34:33.898" v="82" actId="1036"/>
          <ac:picMkLst>
            <pc:docMk/>
            <pc:sldMk cId="275394069" sldId="499"/>
            <ac:picMk id="8" creationId="{C98D4D07-CFC7-4569-8009-B12321D914A4}"/>
          </ac:picMkLst>
        </pc:picChg>
      </pc:sldChg>
      <pc:sldChg chg="addSp delSp modSp mod modClrScheme chgLayout modNotes">
        <pc:chgData name="Rose Crossgrove" userId="fc804cdf-e1b2-40e4-8aa2-ed780e55a047" providerId="ADAL" clId="{15064E52-4C27-4E0D-84EC-A62252119139}" dt="2022-06-29T13:34:52.068" v="85" actId="1076"/>
        <pc:sldMkLst>
          <pc:docMk/>
          <pc:sldMk cId="1045733200" sldId="500"/>
        </pc:sldMkLst>
        <pc:spChg chg="mod ord">
          <ac:chgData name="Rose Crossgrove" userId="fc804cdf-e1b2-40e4-8aa2-ed780e55a047" providerId="ADAL" clId="{15064E52-4C27-4E0D-84EC-A62252119139}" dt="2022-06-29T13:34:47.029" v="83" actId="700"/>
          <ac:spMkLst>
            <pc:docMk/>
            <pc:sldMk cId="1045733200" sldId="500"/>
            <ac:spMk id="2" creationId="{AF9FAA36-82BD-4E7E-9C5C-7D9CB4A7526E}"/>
          </ac:spMkLst>
        </pc:spChg>
        <pc:spChg chg="add del mod ord">
          <ac:chgData name="Rose Crossgrove" userId="fc804cdf-e1b2-40e4-8aa2-ed780e55a047" providerId="ADAL" clId="{15064E52-4C27-4E0D-84EC-A62252119139}" dt="2022-06-29T13:33:44.192" v="38" actId="700"/>
          <ac:spMkLst>
            <pc:docMk/>
            <pc:sldMk cId="1045733200" sldId="500"/>
            <ac:spMk id="3" creationId="{E717DDD9-D732-48D8-BE0B-31F62867D0EF}"/>
          </ac:spMkLst>
        </pc:spChg>
        <pc:spChg chg="add del mod ord">
          <ac:chgData name="Rose Crossgrove" userId="fc804cdf-e1b2-40e4-8aa2-ed780e55a047" providerId="ADAL" clId="{15064E52-4C27-4E0D-84EC-A62252119139}" dt="2022-06-29T13:34:49.525" v="84" actId="478"/>
          <ac:spMkLst>
            <pc:docMk/>
            <pc:sldMk cId="1045733200" sldId="500"/>
            <ac:spMk id="5" creationId="{D24AA1BD-680F-4F62-B49C-3E58C1073603}"/>
          </ac:spMkLst>
        </pc:spChg>
        <pc:picChg chg="mod">
          <ac:chgData name="Rose Crossgrove" userId="fc804cdf-e1b2-40e4-8aa2-ed780e55a047" providerId="ADAL" clId="{15064E52-4C27-4E0D-84EC-A62252119139}" dt="2022-06-29T13:34:52.068" v="85" actId="1076"/>
          <ac:picMkLst>
            <pc:docMk/>
            <pc:sldMk cId="1045733200" sldId="500"/>
            <ac:picMk id="4" creationId="{18141217-E569-4BFF-AC19-547971EB0905}"/>
          </ac:picMkLst>
        </pc:picChg>
      </pc:sldChg>
      <pc:sldChg chg="add del">
        <pc:chgData name="Rose Crossgrove" userId="fc804cdf-e1b2-40e4-8aa2-ed780e55a047" providerId="ADAL" clId="{15064E52-4C27-4E0D-84EC-A62252119139}" dt="2022-06-29T13:42:35.856" v="259" actId="2890"/>
        <pc:sldMkLst>
          <pc:docMk/>
          <pc:sldMk cId="1413843282" sldId="501"/>
        </pc:sldMkLst>
      </pc:sldChg>
      <pc:sldMasterChg chg="modSp add del addSldLayout delSldLayout modSldLayout">
        <pc:chgData name="Rose Crossgrove" userId="fc804cdf-e1b2-40e4-8aa2-ed780e55a047" providerId="ADAL" clId="{15064E52-4C27-4E0D-84EC-A62252119139}" dt="2022-06-29T13:49:17.602" v="360" actId="700"/>
        <pc:sldMasterMkLst>
          <pc:docMk/>
          <pc:sldMasterMk cId="0" sldId="2147483652"/>
        </pc:sldMasterMkLst>
        <pc:spChg chg="mod">
          <ac:chgData name="Rose Crossgrove" userId="fc804cdf-e1b2-40e4-8aa2-ed780e55a047" providerId="ADAL" clId="{15064E52-4C27-4E0D-84EC-A62252119139}" dt="2022-06-29T13:32:48.544" v="22"/>
          <ac:spMkLst>
            <pc:docMk/>
            <pc:sldMasterMk cId="0" sldId="2147483652"/>
            <ac:spMk id="10" creationId="{00000000-0000-0000-0000-000000000000}"/>
          </ac:spMkLst>
        </pc:spChg>
        <pc:spChg chg="mod">
          <ac:chgData name="Rose Crossgrove" userId="fc804cdf-e1b2-40e4-8aa2-ed780e55a047" providerId="ADAL" clId="{15064E52-4C27-4E0D-84EC-A62252119139}" dt="2022-06-29T13:32:48.544" v="22"/>
          <ac:spMkLst>
            <pc:docMk/>
            <pc:sldMasterMk cId="0" sldId="2147483652"/>
            <ac:spMk id="11" creationId="{00000000-0000-0000-0000-000000000000}"/>
          </ac:spMkLst>
        </pc:spChg>
        <pc:picChg chg="mod">
          <ac:chgData name="Rose Crossgrove" userId="fc804cdf-e1b2-40e4-8aa2-ed780e55a047" providerId="ADAL" clId="{15064E52-4C27-4E0D-84EC-A62252119139}" dt="2022-06-29T13:32:48.544" v="22"/>
          <ac:picMkLst>
            <pc:docMk/>
            <pc:sldMasterMk cId="0" sldId="2147483652"/>
            <ac:picMk id="4" creationId="{133D485C-C8CD-FC4F-B741-09075A287E4D}"/>
          </ac:picMkLst>
        </pc:picChg>
        <pc:sldLayoutChg chg="modSp add del">
          <pc:chgData name="Rose Crossgrove" userId="fc804cdf-e1b2-40e4-8aa2-ed780e55a047" providerId="ADAL" clId="{15064E52-4C27-4E0D-84EC-A62252119139}" dt="2022-06-29T13:49:17.602" v="360" actId="700"/>
          <pc:sldLayoutMkLst>
            <pc:docMk/>
            <pc:sldMasterMk cId="0" sldId="2147483652"/>
            <pc:sldLayoutMk cId="0" sldId="2147483648"/>
          </pc:sldLayoutMkLst>
          <pc:spChg chg="mod">
            <ac:chgData name="Rose Crossgrove" userId="fc804cdf-e1b2-40e4-8aa2-ed780e55a047" providerId="ADAL" clId="{15064E52-4C27-4E0D-84EC-A62252119139}" dt="2022-06-29T13:32:48.544" v="22"/>
            <ac:spMkLst>
              <pc:docMk/>
              <pc:sldMasterMk cId="0" sldId="2147483652"/>
              <pc:sldLayoutMk cId="0" sldId="2147483648"/>
              <ac:spMk id="4" creationId="{5C8AC4F1-F7FC-AC43-9B93-D98404A35AAE}"/>
            </ac:spMkLst>
          </pc:spChg>
          <pc:picChg chg="mod">
            <ac:chgData name="Rose Crossgrove" userId="fc804cdf-e1b2-40e4-8aa2-ed780e55a047" providerId="ADAL" clId="{15064E52-4C27-4E0D-84EC-A62252119139}" dt="2022-06-29T13:32:48.544" v="22"/>
            <ac:picMkLst>
              <pc:docMk/>
              <pc:sldMasterMk cId="0" sldId="2147483652"/>
              <pc:sldLayoutMk cId="0" sldId="2147483648"/>
              <ac:picMk id="3" creationId="{BD58FB14-C460-3644-851B-E2FBC7164943}"/>
            </ac:picMkLst>
          </pc:picChg>
        </pc:sldLayoutChg>
        <pc:sldLayoutChg chg="modSp add del mod">
          <pc:chgData name="Rose Crossgrove" userId="fc804cdf-e1b2-40e4-8aa2-ed780e55a047" providerId="ADAL" clId="{15064E52-4C27-4E0D-84EC-A62252119139}" dt="2022-06-29T13:49:17.602" v="360" actId="700"/>
          <pc:sldLayoutMkLst>
            <pc:docMk/>
            <pc:sldMasterMk cId="0" sldId="2147483652"/>
            <pc:sldLayoutMk cId="0" sldId="2147483649"/>
          </pc:sldLayoutMkLst>
          <pc:spChg chg="mod">
            <ac:chgData name="Rose Crossgrove" userId="fc804cdf-e1b2-40e4-8aa2-ed780e55a047" providerId="ADAL" clId="{15064E52-4C27-4E0D-84EC-A62252119139}" dt="2022-06-29T13:32:48.544" v="22"/>
            <ac:spMkLst>
              <pc:docMk/>
              <pc:sldMasterMk cId="0" sldId="2147483652"/>
              <pc:sldLayoutMk cId="0" sldId="2147483649"/>
              <ac:spMk id="6" creationId="{A88CD545-7842-424D-9CB2-698C0B86F34A}"/>
            </ac:spMkLst>
          </pc:spChg>
          <pc:spChg chg="mod">
            <ac:chgData name="Rose Crossgrove" userId="fc804cdf-e1b2-40e4-8aa2-ed780e55a047" providerId="ADAL" clId="{15064E52-4C27-4E0D-84EC-A62252119139}" dt="2022-06-29T13:32:48.544" v="22"/>
            <ac:spMkLst>
              <pc:docMk/>
              <pc:sldMasterMk cId="0" sldId="2147483652"/>
              <pc:sldLayoutMk cId="0" sldId="2147483649"/>
              <ac:spMk id="8" creationId="{5C60724E-F290-0B4F-BA18-D25C7290142A}"/>
            </ac:spMkLst>
          </pc:spChg>
          <pc:spChg chg="mod">
            <ac:chgData name="Rose Crossgrove" userId="fc804cdf-e1b2-40e4-8aa2-ed780e55a047" providerId="ADAL" clId="{15064E52-4C27-4E0D-84EC-A62252119139}" dt="2022-06-29T13:32:48.544" v="22"/>
            <ac:spMkLst>
              <pc:docMk/>
              <pc:sldMasterMk cId="0" sldId="2147483652"/>
              <pc:sldLayoutMk cId="0" sldId="2147483649"/>
              <ac:spMk id="9" creationId="{87CAE17A-59E8-4548-A282-55576BCFFCCC}"/>
            </ac:spMkLst>
          </pc:spChg>
          <pc:spChg chg="mod">
            <ac:chgData name="Rose Crossgrove" userId="fc804cdf-e1b2-40e4-8aa2-ed780e55a047" providerId="ADAL" clId="{15064E52-4C27-4E0D-84EC-A62252119139}" dt="2022-06-29T13:32:48.544" v="22"/>
            <ac:spMkLst>
              <pc:docMk/>
              <pc:sldMasterMk cId="0" sldId="2147483652"/>
              <pc:sldLayoutMk cId="0" sldId="2147483649"/>
              <ac:spMk id="18" creationId="{00000000-0000-0000-0000-000000000000}"/>
            </ac:spMkLst>
          </pc:spChg>
        </pc:sldLayoutChg>
        <pc:sldLayoutChg chg="modSp add del mod">
          <pc:chgData name="Rose Crossgrove" userId="fc804cdf-e1b2-40e4-8aa2-ed780e55a047" providerId="ADAL" clId="{15064E52-4C27-4E0D-84EC-A62252119139}" dt="2022-06-29T13:49:17.602" v="360" actId="700"/>
          <pc:sldLayoutMkLst>
            <pc:docMk/>
            <pc:sldMasterMk cId="0" sldId="2147483652"/>
            <pc:sldLayoutMk cId="0" sldId="2147483651"/>
          </pc:sldLayoutMkLst>
          <pc:spChg chg="mod">
            <ac:chgData name="Rose Crossgrove" userId="fc804cdf-e1b2-40e4-8aa2-ed780e55a047" providerId="ADAL" clId="{15064E52-4C27-4E0D-84EC-A62252119139}" dt="2022-06-29T13:32:48.544" v="22"/>
            <ac:spMkLst>
              <pc:docMk/>
              <pc:sldMasterMk cId="0" sldId="2147483652"/>
              <pc:sldLayoutMk cId="0" sldId="2147483651"/>
              <ac:spMk id="7" creationId="{9F01F54A-90E4-3C4A-9550-BF89C6811379}"/>
            </ac:spMkLst>
          </pc:spChg>
          <pc:spChg chg="mod">
            <ac:chgData name="Rose Crossgrove" userId="fc804cdf-e1b2-40e4-8aa2-ed780e55a047" providerId="ADAL" clId="{15064E52-4C27-4E0D-84EC-A62252119139}" dt="2022-06-29T13:32:48.544" v="22"/>
            <ac:spMkLst>
              <pc:docMk/>
              <pc:sldMasterMk cId="0" sldId="2147483652"/>
              <pc:sldLayoutMk cId="0" sldId="2147483651"/>
              <ac:spMk id="8" creationId="{D38BFA00-A6B5-7A49-AD0C-ABB59BAE86F5}"/>
            </ac:spMkLst>
          </pc:spChg>
          <pc:spChg chg="mod">
            <ac:chgData name="Rose Crossgrove" userId="fc804cdf-e1b2-40e4-8aa2-ed780e55a047" providerId="ADAL" clId="{15064E52-4C27-4E0D-84EC-A62252119139}" dt="2022-06-29T13:32:48.544" v="22"/>
            <ac:spMkLst>
              <pc:docMk/>
              <pc:sldMasterMk cId="0" sldId="2147483652"/>
              <pc:sldLayoutMk cId="0" sldId="2147483651"/>
              <ac:spMk id="25" creationId="{00000000-0000-0000-0000-000000000000}"/>
            </ac:spMkLst>
          </pc:spChg>
          <pc:spChg chg="mod">
            <ac:chgData name="Rose Crossgrove" userId="fc804cdf-e1b2-40e4-8aa2-ed780e55a047" providerId="ADAL" clId="{15064E52-4C27-4E0D-84EC-A62252119139}" dt="2022-06-29T13:32:48.544" v="22"/>
            <ac:spMkLst>
              <pc:docMk/>
              <pc:sldMasterMk cId="0" sldId="2147483652"/>
              <pc:sldLayoutMk cId="0" sldId="2147483651"/>
              <ac:spMk id="28" creationId="{00000000-0000-0000-0000-000000000000}"/>
            </ac:spMkLst>
          </pc:spChg>
        </pc:sldLayoutChg>
        <pc:sldLayoutChg chg="modSp add del">
          <pc:chgData name="Rose Crossgrove" userId="fc804cdf-e1b2-40e4-8aa2-ed780e55a047" providerId="ADAL" clId="{15064E52-4C27-4E0D-84EC-A62252119139}" dt="2022-06-29T13:49:17.602" v="360" actId="700"/>
          <pc:sldLayoutMkLst>
            <pc:docMk/>
            <pc:sldMasterMk cId="0" sldId="2147483652"/>
            <pc:sldLayoutMk cId="2295471509" sldId="2147483653"/>
          </pc:sldLayoutMkLst>
          <pc:spChg chg="mod">
            <ac:chgData name="Rose Crossgrove" userId="fc804cdf-e1b2-40e4-8aa2-ed780e55a047" providerId="ADAL" clId="{15064E52-4C27-4E0D-84EC-A62252119139}" dt="2022-06-29T13:32:48.544" v="22"/>
            <ac:spMkLst>
              <pc:docMk/>
              <pc:sldMasterMk cId="0" sldId="2147483652"/>
              <pc:sldLayoutMk cId="2295471509" sldId="2147483653"/>
              <ac:spMk id="2" creationId="{00000000-0000-0000-0000-000000000000}"/>
            </ac:spMkLst>
          </pc:spChg>
          <pc:picChg chg="mod">
            <ac:chgData name="Rose Crossgrove" userId="fc804cdf-e1b2-40e4-8aa2-ed780e55a047" providerId="ADAL" clId="{15064E52-4C27-4E0D-84EC-A62252119139}" dt="2022-06-29T13:32:48.544" v="22"/>
            <ac:picMkLst>
              <pc:docMk/>
              <pc:sldMasterMk cId="0" sldId="2147483652"/>
              <pc:sldLayoutMk cId="2295471509" sldId="2147483653"/>
              <ac:picMk id="3" creationId="{00000000-0000-0000-0000-000000000000}"/>
            </ac:picMkLst>
          </pc:picChg>
        </pc:sldLayoutChg>
        <pc:sldLayoutChg chg="modSp add del">
          <pc:chgData name="Rose Crossgrove" userId="fc804cdf-e1b2-40e4-8aa2-ed780e55a047" providerId="ADAL" clId="{15064E52-4C27-4E0D-84EC-A62252119139}" dt="2022-06-29T13:49:17.602" v="360" actId="700"/>
          <pc:sldLayoutMkLst>
            <pc:docMk/>
            <pc:sldMasterMk cId="0" sldId="2147483652"/>
            <pc:sldLayoutMk cId="1091509371" sldId="2147483654"/>
          </pc:sldLayoutMkLst>
          <pc:spChg chg="mod">
            <ac:chgData name="Rose Crossgrove" userId="fc804cdf-e1b2-40e4-8aa2-ed780e55a047" providerId="ADAL" clId="{15064E52-4C27-4E0D-84EC-A62252119139}" dt="2022-06-29T13:32:48.544" v="22"/>
            <ac:spMkLst>
              <pc:docMk/>
              <pc:sldMasterMk cId="0" sldId="2147483652"/>
              <pc:sldLayoutMk cId="1091509371" sldId="2147483654"/>
              <ac:spMk id="6" creationId="{00000000-0000-0000-0000-000000000000}"/>
            </ac:spMkLst>
          </pc:spChg>
          <pc:spChg chg="mod">
            <ac:chgData name="Rose Crossgrove" userId="fc804cdf-e1b2-40e4-8aa2-ed780e55a047" providerId="ADAL" clId="{15064E52-4C27-4E0D-84EC-A62252119139}" dt="2022-06-29T13:32:48.544" v="22"/>
            <ac:spMkLst>
              <pc:docMk/>
              <pc:sldMasterMk cId="0" sldId="2147483652"/>
              <pc:sldLayoutMk cId="1091509371" sldId="2147483654"/>
              <ac:spMk id="10" creationId="{00000000-0000-0000-0000-000000000000}"/>
            </ac:spMkLst>
          </pc:spChg>
          <pc:picChg chg="mod">
            <ac:chgData name="Rose Crossgrove" userId="fc804cdf-e1b2-40e4-8aa2-ed780e55a047" providerId="ADAL" clId="{15064E52-4C27-4E0D-84EC-A62252119139}" dt="2022-06-29T13:32:48.544" v="22"/>
            <ac:picMkLst>
              <pc:docMk/>
              <pc:sldMasterMk cId="0" sldId="2147483652"/>
              <pc:sldLayoutMk cId="1091509371" sldId="2147483654"/>
              <ac:picMk id="4" creationId="{00000000-0000-0000-0000-000000000000}"/>
            </ac:picMkLst>
          </pc:picChg>
        </pc:sldLayoutChg>
        <pc:sldLayoutChg chg="modSp add del">
          <pc:chgData name="Rose Crossgrove" userId="fc804cdf-e1b2-40e4-8aa2-ed780e55a047" providerId="ADAL" clId="{15064E52-4C27-4E0D-84EC-A62252119139}" dt="2022-06-29T13:49:17.602" v="360" actId="700"/>
          <pc:sldLayoutMkLst>
            <pc:docMk/>
            <pc:sldMasterMk cId="0" sldId="2147483652"/>
            <pc:sldLayoutMk cId="341716129" sldId="2147483655"/>
          </pc:sldLayoutMkLst>
          <pc:spChg chg="mod">
            <ac:chgData name="Rose Crossgrove" userId="fc804cdf-e1b2-40e4-8aa2-ed780e55a047" providerId="ADAL" clId="{15064E52-4C27-4E0D-84EC-A62252119139}" dt="2022-06-29T13:32:48.544" v="22"/>
            <ac:spMkLst>
              <pc:docMk/>
              <pc:sldMasterMk cId="0" sldId="2147483652"/>
              <pc:sldLayoutMk cId="341716129" sldId="2147483655"/>
              <ac:spMk id="2" creationId="{00000000-0000-0000-0000-000000000000}"/>
            </ac:spMkLst>
          </pc:spChg>
          <pc:picChg chg="mod">
            <ac:chgData name="Rose Crossgrove" userId="fc804cdf-e1b2-40e4-8aa2-ed780e55a047" providerId="ADAL" clId="{15064E52-4C27-4E0D-84EC-A62252119139}" dt="2022-06-29T13:32:48.544" v="22"/>
            <ac:picMkLst>
              <pc:docMk/>
              <pc:sldMasterMk cId="0" sldId="2147483652"/>
              <pc:sldLayoutMk cId="341716129" sldId="2147483655"/>
              <ac:picMk id="3" creationId="{00000000-0000-0000-0000-000000000000}"/>
            </ac:picMkLst>
          </pc:picChg>
        </pc:sldLayoutChg>
      </pc:sldMasterChg>
      <pc:sldMasterChg chg="new del mod addSldLayout delSldLayout">
        <pc:chgData name="Rose Crossgrove" userId="fc804cdf-e1b2-40e4-8aa2-ed780e55a047" providerId="ADAL" clId="{15064E52-4C27-4E0D-84EC-A62252119139}" dt="2022-06-29T13:26:27.877" v="18" actId="2696"/>
        <pc:sldMasterMkLst>
          <pc:docMk/>
          <pc:sldMasterMk cId="295317122" sldId="2147483656"/>
        </pc:sldMasterMkLst>
        <pc:sldLayoutChg chg="new del replId">
          <pc:chgData name="Rose Crossgrove" userId="fc804cdf-e1b2-40e4-8aa2-ed780e55a047" providerId="ADAL" clId="{15064E52-4C27-4E0D-84EC-A62252119139}" dt="2022-06-29T13:26:27.832" v="7" actId="2696"/>
          <pc:sldLayoutMkLst>
            <pc:docMk/>
            <pc:sldMasterMk cId="295317122" sldId="2147483656"/>
            <pc:sldLayoutMk cId="4029375170" sldId="2147483657"/>
          </pc:sldLayoutMkLst>
        </pc:sldLayoutChg>
        <pc:sldLayoutChg chg="new del replId">
          <pc:chgData name="Rose Crossgrove" userId="fc804cdf-e1b2-40e4-8aa2-ed780e55a047" providerId="ADAL" clId="{15064E52-4C27-4E0D-84EC-A62252119139}" dt="2022-06-29T13:26:27.836" v="8" actId="2696"/>
          <pc:sldLayoutMkLst>
            <pc:docMk/>
            <pc:sldMasterMk cId="295317122" sldId="2147483656"/>
            <pc:sldLayoutMk cId="3497811393" sldId="2147483658"/>
          </pc:sldLayoutMkLst>
        </pc:sldLayoutChg>
        <pc:sldLayoutChg chg="new del replId">
          <pc:chgData name="Rose Crossgrove" userId="fc804cdf-e1b2-40e4-8aa2-ed780e55a047" providerId="ADAL" clId="{15064E52-4C27-4E0D-84EC-A62252119139}" dt="2022-06-29T13:26:27.841" v="9" actId="2696"/>
          <pc:sldLayoutMkLst>
            <pc:docMk/>
            <pc:sldMasterMk cId="295317122" sldId="2147483656"/>
            <pc:sldLayoutMk cId="2957082417" sldId="2147483659"/>
          </pc:sldLayoutMkLst>
        </pc:sldLayoutChg>
        <pc:sldLayoutChg chg="new del replId">
          <pc:chgData name="Rose Crossgrove" userId="fc804cdf-e1b2-40e4-8aa2-ed780e55a047" providerId="ADAL" clId="{15064E52-4C27-4E0D-84EC-A62252119139}" dt="2022-06-29T13:26:27.846" v="10" actId="2696"/>
          <pc:sldLayoutMkLst>
            <pc:docMk/>
            <pc:sldMasterMk cId="295317122" sldId="2147483656"/>
            <pc:sldLayoutMk cId="1594686704" sldId="2147483660"/>
          </pc:sldLayoutMkLst>
        </pc:sldLayoutChg>
        <pc:sldLayoutChg chg="new del replId">
          <pc:chgData name="Rose Crossgrove" userId="fc804cdf-e1b2-40e4-8aa2-ed780e55a047" providerId="ADAL" clId="{15064E52-4C27-4E0D-84EC-A62252119139}" dt="2022-06-29T13:26:27.850" v="11" actId="2696"/>
          <pc:sldLayoutMkLst>
            <pc:docMk/>
            <pc:sldMasterMk cId="295317122" sldId="2147483656"/>
            <pc:sldLayoutMk cId="2977831329" sldId="2147483661"/>
          </pc:sldLayoutMkLst>
        </pc:sldLayoutChg>
        <pc:sldLayoutChg chg="new del replId">
          <pc:chgData name="Rose Crossgrove" userId="fc804cdf-e1b2-40e4-8aa2-ed780e55a047" providerId="ADAL" clId="{15064E52-4C27-4E0D-84EC-A62252119139}" dt="2022-06-29T13:26:27.852" v="12" actId="2696"/>
          <pc:sldLayoutMkLst>
            <pc:docMk/>
            <pc:sldMasterMk cId="295317122" sldId="2147483656"/>
            <pc:sldLayoutMk cId="1169586503" sldId="2147483662"/>
          </pc:sldLayoutMkLst>
        </pc:sldLayoutChg>
        <pc:sldLayoutChg chg="new del replId">
          <pc:chgData name="Rose Crossgrove" userId="fc804cdf-e1b2-40e4-8aa2-ed780e55a047" providerId="ADAL" clId="{15064E52-4C27-4E0D-84EC-A62252119139}" dt="2022-06-29T13:26:27.855" v="13" actId="2696"/>
          <pc:sldLayoutMkLst>
            <pc:docMk/>
            <pc:sldMasterMk cId="295317122" sldId="2147483656"/>
            <pc:sldLayoutMk cId="786227672" sldId="2147483663"/>
          </pc:sldLayoutMkLst>
        </pc:sldLayoutChg>
        <pc:sldLayoutChg chg="new del replId">
          <pc:chgData name="Rose Crossgrove" userId="fc804cdf-e1b2-40e4-8aa2-ed780e55a047" providerId="ADAL" clId="{15064E52-4C27-4E0D-84EC-A62252119139}" dt="2022-06-29T13:26:27.858" v="14" actId="2696"/>
          <pc:sldLayoutMkLst>
            <pc:docMk/>
            <pc:sldMasterMk cId="295317122" sldId="2147483656"/>
            <pc:sldLayoutMk cId="1383595913" sldId="2147483664"/>
          </pc:sldLayoutMkLst>
        </pc:sldLayoutChg>
        <pc:sldLayoutChg chg="new del replId">
          <pc:chgData name="Rose Crossgrove" userId="fc804cdf-e1b2-40e4-8aa2-ed780e55a047" providerId="ADAL" clId="{15064E52-4C27-4E0D-84EC-A62252119139}" dt="2022-06-29T13:26:27.864" v="15" actId="2696"/>
          <pc:sldLayoutMkLst>
            <pc:docMk/>
            <pc:sldMasterMk cId="295317122" sldId="2147483656"/>
            <pc:sldLayoutMk cId="3631096309" sldId="2147483665"/>
          </pc:sldLayoutMkLst>
        </pc:sldLayoutChg>
        <pc:sldLayoutChg chg="new del replId">
          <pc:chgData name="Rose Crossgrove" userId="fc804cdf-e1b2-40e4-8aa2-ed780e55a047" providerId="ADAL" clId="{15064E52-4C27-4E0D-84EC-A62252119139}" dt="2022-06-29T13:26:27.868" v="16" actId="2696"/>
          <pc:sldLayoutMkLst>
            <pc:docMk/>
            <pc:sldMasterMk cId="295317122" sldId="2147483656"/>
            <pc:sldLayoutMk cId="97589824" sldId="2147483666"/>
          </pc:sldLayoutMkLst>
        </pc:sldLayoutChg>
        <pc:sldLayoutChg chg="new del replId">
          <pc:chgData name="Rose Crossgrove" userId="fc804cdf-e1b2-40e4-8aa2-ed780e55a047" providerId="ADAL" clId="{15064E52-4C27-4E0D-84EC-A62252119139}" dt="2022-06-29T13:26:27.872" v="17" actId="2696"/>
          <pc:sldLayoutMkLst>
            <pc:docMk/>
            <pc:sldMasterMk cId="295317122" sldId="2147483656"/>
            <pc:sldLayoutMk cId="3117012342" sldId="2147483667"/>
          </pc:sldLayoutMkLst>
        </pc:sldLayoutChg>
      </pc:sldMasterChg>
      <pc:sldMasterChg chg="modSp modSldLayout">
        <pc:chgData name="Rose Crossgrove" userId="fc804cdf-e1b2-40e4-8aa2-ed780e55a047" providerId="ADAL" clId="{15064E52-4C27-4E0D-84EC-A62252119139}" dt="2022-06-29T13:32:48.544" v="22"/>
        <pc:sldMasterMkLst>
          <pc:docMk/>
          <pc:sldMasterMk cId="2767647860" sldId="2147483668"/>
        </pc:sldMasterMkLst>
        <pc:spChg chg="mod">
          <ac:chgData name="Rose Crossgrove" userId="fc804cdf-e1b2-40e4-8aa2-ed780e55a047" providerId="ADAL" clId="{15064E52-4C27-4E0D-84EC-A62252119139}" dt="2022-06-29T13:32:48.544" v="22"/>
          <ac:spMkLst>
            <pc:docMk/>
            <pc:sldMasterMk cId="2767647860" sldId="2147483668"/>
            <ac:spMk id="6" creationId="{F820655D-586E-6845-AE67-B05206A8CA89}"/>
          </ac:spMkLst>
        </pc:spChg>
        <pc:sldLayoutChg chg="modSp mod">
          <pc:chgData name="Rose Crossgrove" userId="fc804cdf-e1b2-40e4-8aa2-ed780e55a047" providerId="ADAL" clId="{15064E52-4C27-4E0D-84EC-A62252119139}" dt="2022-06-29T13:32:48.544" v="22"/>
          <pc:sldLayoutMkLst>
            <pc:docMk/>
            <pc:sldMasterMk cId="2767647860" sldId="2147483668"/>
            <pc:sldLayoutMk cId="1739858250" sldId="2147483669"/>
          </pc:sldLayoutMkLst>
          <pc:spChg chg="mod">
            <ac:chgData name="Rose Crossgrove" userId="fc804cdf-e1b2-40e4-8aa2-ed780e55a047" providerId="ADAL" clId="{15064E52-4C27-4E0D-84EC-A62252119139}" dt="2022-06-29T13:32:48.544" v="22"/>
            <ac:spMkLst>
              <pc:docMk/>
              <pc:sldMasterMk cId="2767647860" sldId="2147483668"/>
              <pc:sldLayoutMk cId="1739858250" sldId="2147483669"/>
              <ac:spMk id="2" creationId="{00000000-0000-0000-0000-000000000000}"/>
            </ac:spMkLst>
          </pc:spChg>
          <pc:spChg chg="mod">
            <ac:chgData name="Rose Crossgrove" userId="fc804cdf-e1b2-40e4-8aa2-ed780e55a047" providerId="ADAL" clId="{15064E52-4C27-4E0D-84EC-A62252119139}" dt="2022-06-29T13:32:48.544" v="22"/>
            <ac:spMkLst>
              <pc:docMk/>
              <pc:sldMasterMk cId="2767647860" sldId="2147483668"/>
              <pc:sldLayoutMk cId="1739858250" sldId="2147483669"/>
              <ac:spMk id="9" creationId="{3624DE9C-5609-3C40-8934-CCB095F5310D}"/>
            </ac:spMkLst>
          </pc:spChg>
          <pc:spChg chg="mod">
            <ac:chgData name="Rose Crossgrove" userId="fc804cdf-e1b2-40e4-8aa2-ed780e55a047" providerId="ADAL" clId="{15064E52-4C27-4E0D-84EC-A62252119139}" dt="2022-06-29T13:32:48.544" v="22"/>
            <ac:spMkLst>
              <pc:docMk/>
              <pc:sldMasterMk cId="2767647860" sldId="2147483668"/>
              <pc:sldLayoutMk cId="1739858250" sldId="2147483669"/>
              <ac:spMk id="16" creationId="{00000000-0000-0000-0000-000000000000}"/>
            </ac:spMkLst>
          </pc:spChg>
          <pc:picChg chg="mod">
            <ac:chgData name="Rose Crossgrove" userId="fc804cdf-e1b2-40e4-8aa2-ed780e55a047" providerId="ADAL" clId="{15064E52-4C27-4E0D-84EC-A62252119139}" dt="2022-06-29T13:32:48.544" v="22"/>
            <ac:picMkLst>
              <pc:docMk/>
              <pc:sldMasterMk cId="2767647860" sldId="2147483668"/>
              <pc:sldLayoutMk cId="1739858250" sldId="2147483669"/>
              <ac:picMk id="3" creationId="{C7410849-7EC9-46FE-8DED-8D2C5CC835FB}"/>
            </ac:picMkLst>
          </pc:picChg>
          <pc:picChg chg="mod">
            <ac:chgData name="Rose Crossgrove" userId="fc804cdf-e1b2-40e4-8aa2-ed780e55a047" providerId="ADAL" clId="{15064E52-4C27-4E0D-84EC-A62252119139}" dt="2022-06-29T13:32:48.544" v="22"/>
            <ac:picMkLst>
              <pc:docMk/>
              <pc:sldMasterMk cId="2767647860" sldId="2147483668"/>
              <pc:sldLayoutMk cId="1739858250" sldId="2147483669"/>
              <ac:picMk id="7" creationId="{3AB65259-F1A0-2A4F-B433-2D30793D5186}"/>
            </ac:picMkLst>
          </pc:picChg>
          <pc:cxnChg chg="mod">
            <ac:chgData name="Rose Crossgrove" userId="fc804cdf-e1b2-40e4-8aa2-ed780e55a047" providerId="ADAL" clId="{15064E52-4C27-4E0D-84EC-A62252119139}" dt="2022-06-29T13:32:48.544" v="22"/>
            <ac:cxnSpMkLst>
              <pc:docMk/>
              <pc:sldMasterMk cId="2767647860" sldId="2147483668"/>
              <pc:sldLayoutMk cId="1739858250" sldId="2147483669"/>
              <ac:cxnSpMk id="8" creationId="{965932B0-A39E-F54F-8DD4-F827A2104A80}"/>
            </ac:cxnSpMkLst>
          </pc:cxnChg>
        </pc:sldLayoutChg>
        <pc:sldLayoutChg chg="modSp">
          <pc:chgData name="Rose Crossgrove" userId="fc804cdf-e1b2-40e4-8aa2-ed780e55a047" providerId="ADAL" clId="{15064E52-4C27-4E0D-84EC-A62252119139}" dt="2022-06-29T13:32:48.544" v="22"/>
          <pc:sldLayoutMkLst>
            <pc:docMk/>
            <pc:sldMasterMk cId="2767647860" sldId="2147483668"/>
            <pc:sldLayoutMk cId="3116696163" sldId="2147483670"/>
          </pc:sldLayoutMkLst>
          <pc:spChg chg="mod">
            <ac:chgData name="Rose Crossgrove" userId="fc804cdf-e1b2-40e4-8aa2-ed780e55a047" providerId="ADAL" clId="{15064E52-4C27-4E0D-84EC-A62252119139}" dt="2022-06-29T13:32:48.544" v="22"/>
            <ac:spMkLst>
              <pc:docMk/>
              <pc:sldMasterMk cId="2767647860" sldId="2147483668"/>
              <pc:sldLayoutMk cId="3116696163" sldId="2147483670"/>
              <ac:spMk id="2" creationId="{00000000-0000-0000-0000-000000000000}"/>
            </ac:spMkLst>
          </pc:spChg>
          <pc:spChg chg="mod">
            <ac:chgData name="Rose Crossgrove" userId="fc804cdf-e1b2-40e4-8aa2-ed780e55a047" providerId="ADAL" clId="{15064E52-4C27-4E0D-84EC-A62252119139}" dt="2022-06-29T13:32:48.544" v="22"/>
            <ac:spMkLst>
              <pc:docMk/>
              <pc:sldMasterMk cId="2767647860" sldId="2147483668"/>
              <pc:sldLayoutMk cId="3116696163" sldId="2147483670"/>
              <ac:spMk id="9" creationId="{3624DE9C-5609-3C40-8934-CCB095F5310D}"/>
            </ac:spMkLst>
          </pc:spChg>
          <pc:spChg chg="mod">
            <ac:chgData name="Rose Crossgrove" userId="fc804cdf-e1b2-40e4-8aa2-ed780e55a047" providerId="ADAL" clId="{15064E52-4C27-4E0D-84EC-A62252119139}" dt="2022-06-29T13:32:48.544" v="22"/>
            <ac:spMkLst>
              <pc:docMk/>
              <pc:sldMasterMk cId="2767647860" sldId="2147483668"/>
              <pc:sldLayoutMk cId="3116696163" sldId="2147483670"/>
              <ac:spMk id="16" creationId="{00000000-0000-0000-0000-000000000000}"/>
            </ac:spMkLst>
          </pc:spChg>
          <pc:picChg chg="mod">
            <ac:chgData name="Rose Crossgrove" userId="fc804cdf-e1b2-40e4-8aa2-ed780e55a047" providerId="ADAL" clId="{15064E52-4C27-4E0D-84EC-A62252119139}" dt="2022-06-29T13:32:48.544" v="22"/>
            <ac:picMkLst>
              <pc:docMk/>
              <pc:sldMasterMk cId="2767647860" sldId="2147483668"/>
              <pc:sldLayoutMk cId="3116696163" sldId="2147483670"/>
              <ac:picMk id="3" creationId="{C7410849-7EC9-46FE-8DED-8D2C5CC835FB}"/>
            </ac:picMkLst>
          </pc:picChg>
          <pc:picChg chg="mod">
            <ac:chgData name="Rose Crossgrove" userId="fc804cdf-e1b2-40e4-8aa2-ed780e55a047" providerId="ADAL" clId="{15064E52-4C27-4E0D-84EC-A62252119139}" dt="2022-06-29T13:32:48.544" v="22"/>
            <ac:picMkLst>
              <pc:docMk/>
              <pc:sldMasterMk cId="2767647860" sldId="2147483668"/>
              <pc:sldLayoutMk cId="3116696163" sldId="2147483670"/>
              <ac:picMk id="7" creationId="{3AB65259-F1A0-2A4F-B433-2D30793D5186}"/>
            </ac:picMkLst>
          </pc:picChg>
          <pc:cxnChg chg="mod">
            <ac:chgData name="Rose Crossgrove" userId="fc804cdf-e1b2-40e4-8aa2-ed780e55a047" providerId="ADAL" clId="{15064E52-4C27-4E0D-84EC-A62252119139}" dt="2022-06-29T13:32:48.544" v="22"/>
            <ac:cxnSpMkLst>
              <pc:docMk/>
              <pc:sldMasterMk cId="2767647860" sldId="2147483668"/>
              <pc:sldLayoutMk cId="3116696163" sldId="2147483670"/>
              <ac:cxnSpMk id="8" creationId="{965932B0-A39E-F54F-8DD4-F827A2104A80}"/>
            </ac:cxnSpMkLst>
          </pc:cxnChg>
        </pc:sldLayoutChg>
        <pc:sldLayoutChg chg="modSp">
          <pc:chgData name="Rose Crossgrove" userId="fc804cdf-e1b2-40e4-8aa2-ed780e55a047" providerId="ADAL" clId="{15064E52-4C27-4E0D-84EC-A62252119139}" dt="2022-06-29T13:32:48.544" v="22"/>
          <pc:sldLayoutMkLst>
            <pc:docMk/>
            <pc:sldMasterMk cId="2767647860" sldId="2147483668"/>
            <pc:sldLayoutMk cId="3697646102" sldId="2147483671"/>
          </pc:sldLayoutMkLst>
          <pc:spChg chg="mod">
            <ac:chgData name="Rose Crossgrove" userId="fc804cdf-e1b2-40e4-8aa2-ed780e55a047" providerId="ADAL" clId="{15064E52-4C27-4E0D-84EC-A62252119139}" dt="2022-06-29T13:32:48.544" v="22"/>
            <ac:spMkLst>
              <pc:docMk/>
              <pc:sldMasterMk cId="2767647860" sldId="2147483668"/>
              <pc:sldLayoutMk cId="3697646102" sldId="2147483671"/>
              <ac:spMk id="2" creationId="{00000000-0000-0000-0000-000000000000}"/>
            </ac:spMkLst>
          </pc:spChg>
          <pc:spChg chg="mod">
            <ac:chgData name="Rose Crossgrove" userId="fc804cdf-e1b2-40e4-8aa2-ed780e55a047" providerId="ADAL" clId="{15064E52-4C27-4E0D-84EC-A62252119139}" dt="2022-06-29T13:32:48.544" v="22"/>
            <ac:spMkLst>
              <pc:docMk/>
              <pc:sldMasterMk cId="2767647860" sldId="2147483668"/>
              <pc:sldLayoutMk cId="3697646102" sldId="2147483671"/>
              <ac:spMk id="9" creationId="{3624DE9C-5609-3C40-8934-CCB095F5310D}"/>
            </ac:spMkLst>
          </pc:spChg>
          <pc:spChg chg="mod">
            <ac:chgData name="Rose Crossgrove" userId="fc804cdf-e1b2-40e4-8aa2-ed780e55a047" providerId="ADAL" clId="{15064E52-4C27-4E0D-84EC-A62252119139}" dt="2022-06-29T13:32:48.544" v="22"/>
            <ac:spMkLst>
              <pc:docMk/>
              <pc:sldMasterMk cId="2767647860" sldId="2147483668"/>
              <pc:sldLayoutMk cId="3697646102" sldId="2147483671"/>
              <ac:spMk id="16" creationId="{00000000-0000-0000-0000-000000000000}"/>
            </ac:spMkLst>
          </pc:spChg>
          <pc:picChg chg="mod">
            <ac:chgData name="Rose Crossgrove" userId="fc804cdf-e1b2-40e4-8aa2-ed780e55a047" providerId="ADAL" clId="{15064E52-4C27-4E0D-84EC-A62252119139}" dt="2022-06-29T13:32:48.544" v="22"/>
            <ac:picMkLst>
              <pc:docMk/>
              <pc:sldMasterMk cId="2767647860" sldId="2147483668"/>
              <pc:sldLayoutMk cId="3697646102" sldId="2147483671"/>
              <ac:picMk id="5" creationId="{E108760E-2A64-6C42-8F96-E7682515D21A}"/>
            </ac:picMkLst>
          </pc:picChg>
          <pc:picChg chg="mod">
            <ac:chgData name="Rose Crossgrove" userId="fc804cdf-e1b2-40e4-8aa2-ed780e55a047" providerId="ADAL" clId="{15064E52-4C27-4E0D-84EC-A62252119139}" dt="2022-06-29T13:32:48.544" v="22"/>
            <ac:picMkLst>
              <pc:docMk/>
              <pc:sldMasterMk cId="2767647860" sldId="2147483668"/>
              <pc:sldLayoutMk cId="3697646102" sldId="2147483671"/>
              <ac:picMk id="7" creationId="{3AB65259-F1A0-2A4F-B433-2D30793D5186}"/>
            </ac:picMkLst>
          </pc:picChg>
          <pc:cxnChg chg="mod">
            <ac:chgData name="Rose Crossgrove" userId="fc804cdf-e1b2-40e4-8aa2-ed780e55a047" providerId="ADAL" clId="{15064E52-4C27-4E0D-84EC-A62252119139}" dt="2022-06-29T13:32:48.544" v="22"/>
            <ac:cxnSpMkLst>
              <pc:docMk/>
              <pc:sldMasterMk cId="2767647860" sldId="2147483668"/>
              <pc:sldLayoutMk cId="3697646102" sldId="2147483671"/>
              <ac:cxnSpMk id="8" creationId="{965932B0-A39E-F54F-8DD4-F827A2104A80}"/>
            </ac:cxnSpMkLst>
          </pc:cxnChg>
        </pc:sldLayoutChg>
        <pc:sldLayoutChg chg="modSp">
          <pc:chgData name="Rose Crossgrove" userId="fc804cdf-e1b2-40e4-8aa2-ed780e55a047" providerId="ADAL" clId="{15064E52-4C27-4E0D-84EC-A62252119139}" dt="2022-06-29T13:32:48.544" v="22"/>
          <pc:sldLayoutMkLst>
            <pc:docMk/>
            <pc:sldMasterMk cId="2767647860" sldId="2147483668"/>
            <pc:sldLayoutMk cId="416769161" sldId="2147483672"/>
          </pc:sldLayoutMkLst>
          <pc:spChg chg="mod">
            <ac:chgData name="Rose Crossgrove" userId="fc804cdf-e1b2-40e4-8aa2-ed780e55a047" providerId="ADAL" clId="{15064E52-4C27-4E0D-84EC-A62252119139}" dt="2022-06-29T13:32:48.544" v="22"/>
            <ac:spMkLst>
              <pc:docMk/>
              <pc:sldMasterMk cId="2767647860" sldId="2147483668"/>
              <pc:sldLayoutMk cId="416769161" sldId="2147483672"/>
              <ac:spMk id="2" creationId="{00000000-0000-0000-0000-000000000000}"/>
            </ac:spMkLst>
          </pc:spChg>
          <pc:spChg chg="mod">
            <ac:chgData name="Rose Crossgrove" userId="fc804cdf-e1b2-40e4-8aa2-ed780e55a047" providerId="ADAL" clId="{15064E52-4C27-4E0D-84EC-A62252119139}" dt="2022-06-29T13:32:48.544" v="22"/>
            <ac:spMkLst>
              <pc:docMk/>
              <pc:sldMasterMk cId="2767647860" sldId="2147483668"/>
              <pc:sldLayoutMk cId="416769161" sldId="2147483672"/>
              <ac:spMk id="4" creationId="{1E5570E7-1A1D-4113-8CB6-4C73458688FA}"/>
            </ac:spMkLst>
          </pc:spChg>
          <pc:spChg chg="mod">
            <ac:chgData name="Rose Crossgrove" userId="fc804cdf-e1b2-40e4-8aa2-ed780e55a047" providerId="ADAL" clId="{15064E52-4C27-4E0D-84EC-A62252119139}" dt="2022-06-29T13:32:48.544" v="22"/>
            <ac:spMkLst>
              <pc:docMk/>
              <pc:sldMasterMk cId="2767647860" sldId="2147483668"/>
              <pc:sldLayoutMk cId="416769161" sldId="2147483672"/>
              <ac:spMk id="9" creationId="{3624DE9C-5609-3C40-8934-CCB095F5310D}"/>
            </ac:spMkLst>
          </pc:spChg>
          <pc:spChg chg="mod">
            <ac:chgData name="Rose Crossgrove" userId="fc804cdf-e1b2-40e4-8aa2-ed780e55a047" providerId="ADAL" clId="{15064E52-4C27-4E0D-84EC-A62252119139}" dt="2022-06-29T13:32:48.544" v="22"/>
            <ac:spMkLst>
              <pc:docMk/>
              <pc:sldMasterMk cId="2767647860" sldId="2147483668"/>
              <pc:sldLayoutMk cId="416769161" sldId="2147483672"/>
              <ac:spMk id="16" creationId="{00000000-0000-0000-0000-000000000000}"/>
            </ac:spMkLst>
          </pc:spChg>
          <pc:picChg chg="mod">
            <ac:chgData name="Rose Crossgrove" userId="fc804cdf-e1b2-40e4-8aa2-ed780e55a047" providerId="ADAL" clId="{15064E52-4C27-4E0D-84EC-A62252119139}" dt="2022-06-29T13:32:48.544" v="22"/>
            <ac:picMkLst>
              <pc:docMk/>
              <pc:sldMasterMk cId="2767647860" sldId="2147483668"/>
              <pc:sldLayoutMk cId="416769161" sldId="2147483672"/>
              <ac:picMk id="7" creationId="{3AB65259-F1A0-2A4F-B433-2D30793D5186}"/>
            </ac:picMkLst>
          </pc:picChg>
          <pc:cxnChg chg="mod">
            <ac:chgData name="Rose Crossgrove" userId="fc804cdf-e1b2-40e4-8aa2-ed780e55a047" providerId="ADAL" clId="{15064E52-4C27-4E0D-84EC-A62252119139}" dt="2022-06-29T13:32:48.544" v="22"/>
            <ac:cxnSpMkLst>
              <pc:docMk/>
              <pc:sldMasterMk cId="2767647860" sldId="2147483668"/>
              <pc:sldLayoutMk cId="416769161" sldId="2147483672"/>
              <ac:cxnSpMk id="8" creationId="{965932B0-A39E-F54F-8DD4-F827A2104A80}"/>
            </ac:cxnSpMkLst>
          </pc:cxnChg>
        </pc:sldLayoutChg>
        <pc:sldLayoutChg chg="modSp">
          <pc:chgData name="Rose Crossgrove" userId="fc804cdf-e1b2-40e4-8aa2-ed780e55a047" providerId="ADAL" clId="{15064E52-4C27-4E0D-84EC-A62252119139}" dt="2022-06-29T13:32:48.544" v="22"/>
          <pc:sldLayoutMkLst>
            <pc:docMk/>
            <pc:sldMasterMk cId="2767647860" sldId="2147483668"/>
            <pc:sldLayoutMk cId="3967638170" sldId="2147483673"/>
          </pc:sldLayoutMkLst>
          <pc:spChg chg="mod">
            <ac:chgData name="Rose Crossgrove" userId="fc804cdf-e1b2-40e4-8aa2-ed780e55a047" providerId="ADAL" clId="{15064E52-4C27-4E0D-84EC-A62252119139}" dt="2022-06-29T13:32:48.544" v="22"/>
            <ac:spMkLst>
              <pc:docMk/>
              <pc:sldMasterMk cId="2767647860" sldId="2147483668"/>
              <pc:sldLayoutMk cId="3967638170" sldId="2147483673"/>
              <ac:spMk id="4" creationId="{3D34DD50-A150-F346-8CA6-DC3DFA468690}"/>
            </ac:spMkLst>
          </pc:spChg>
          <pc:spChg chg="mod">
            <ac:chgData name="Rose Crossgrove" userId="fc804cdf-e1b2-40e4-8aa2-ed780e55a047" providerId="ADAL" clId="{15064E52-4C27-4E0D-84EC-A62252119139}" dt="2022-06-29T13:32:48.544" v="22"/>
            <ac:spMkLst>
              <pc:docMk/>
              <pc:sldMasterMk cId="2767647860" sldId="2147483668"/>
              <pc:sldLayoutMk cId="3967638170" sldId="2147483673"/>
              <ac:spMk id="12" creationId="{00000000-0000-0000-0000-000000000000}"/>
            </ac:spMkLst>
          </pc:spChg>
          <pc:spChg chg="mod">
            <ac:chgData name="Rose Crossgrove" userId="fc804cdf-e1b2-40e4-8aa2-ed780e55a047" providerId="ADAL" clId="{15064E52-4C27-4E0D-84EC-A62252119139}" dt="2022-06-29T13:32:48.544" v="22"/>
            <ac:spMkLst>
              <pc:docMk/>
              <pc:sldMasterMk cId="2767647860" sldId="2147483668"/>
              <pc:sldLayoutMk cId="3967638170" sldId="2147483673"/>
              <ac:spMk id="13" creationId="{00000000-0000-0000-0000-000000000000}"/>
            </ac:spMkLst>
          </pc:spChg>
          <pc:picChg chg="mod">
            <ac:chgData name="Rose Crossgrove" userId="fc804cdf-e1b2-40e4-8aa2-ed780e55a047" providerId="ADAL" clId="{15064E52-4C27-4E0D-84EC-A62252119139}" dt="2022-06-29T13:32:48.544" v="22"/>
            <ac:picMkLst>
              <pc:docMk/>
              <pc:sldMasterMk cId="2767647860" sldId="2147483668"/>
              <pc:sldLayoutMk cId="3967638170" sldId="2147483673"/>
              <ac:picMk id="3" creationId="{1036BB36-3C99-C34C-B289-33A3A2B0EC2A}"/>
            </ac:picMkLst>
          </pc:picChg>
          <pc:picChg chg="mod">
            <ac:chgData name="Rose Crossgrove" userId="fc804cdf-e1b2-40e4-8aa2-ed780e55a047" providerId="ADAL" clId="{15064E52-4C27-4E0D-84EC-A62252119139}" dt="2022-06-29T13:32:48.544" v="22"/>
            <ac:picMkLst>
              <pc:docMk/>
              <pc:sldMasterMk cId="2767647860" sldId="2147483668"/>
              <pc:sldLayoutMk cId="3967638170" sldId="2147483673"/>
              <ac:picMk id="6" creationId="{E2D351A7-A44D-7745-8C4C-03503B3DB031}"/>
            </ac:picMkLst>
          </pc:picChg>
          <pc:cxnChg chg="mod">
            <ac:chgData name="Rose Crossgrove" userId="fc804cdf-e1b2-40e4-8aa2-ed780e55a047" providerId="ADAL" clId="{15064E52-4C27-4E0D-84EC-A62252119139}" dt="2022-06-29T13:32:48.544" v="22"/>
            <ac:cxnSpMkLst>
              <pc:docMk/>
              <pc:sldMasterMk cId="2767647860" sldId="2147483668"/>
              <pc:sldLayoutMk cId="3967638170" sldId="2147483673"/>
              <ac:cxnSpMk id="7" creationId="{E17D1088-45D1-4D4A-9A89-7D61BA508D4A}"/>
            </ac:cxnSpMkLst>
          </pc:cxnChg>
        </pc:sldLayoutChg>
        <pc:sldLayoutChg chg="modSp">
          <pc:chgData name="Rose Crossgrove" userId="fc804cdf-e1b2-40e4-8aa2-ed780e55a047" providerId="ADAL" clId="{15064E52-4C27-4E0D-84EC-A62252119139}" dt="2022-06-29T13:32:48.544" v="22"/>
          <pc:sldLayoutMkLst>
            <pc:docMk/>
            <pc:sldMasterMk cId="2767647860" sldId="2147483668"/>
            <pc:sldLayoutMk cId="700357485" sldId="2147483674"/>
          </pc:sldLayoutMkLst>
          <pc:spChg chg="mod">
            <ac:chgData name="Rose Crossgrove" userId="fc804cdf-e1b2-40e4-8aa2-ed780e55a047" providerId="ADAL" clId="{15064E52-4C27-4E0D-84EC-A62252119139}" dt="2022-06-29T13:32:48.544" v="22"/>
            <ac:spMkLst>
              <pc:docMk/>
              <pc:sldMasterMk cId="2767647860" sldId="2147483668"/>
              <pc:sldLayoutMk cId="700357485" sldId="2147483674"/>
              <ac:spMk id="4" creationId="{3D34DD50-A150-F346-8CA6-DC3DFA468690}"/>
            </ac:spMkLst>
          </pc:spChg>
          <pc:spChg chg="mod">
            <ac:chgData name="Rose Crossgrove" userId="fc804cdf-e1b2-40e4-8aa2-ed780e55a047" providerId="ADAL" clId="{15064E52-4C27-4E0D-84EC-A62252119139}" dt="2022-06-29T13:32:48.544" v="22"/>
            <ac:spMkLst>
              <pc:docMk/>
              <pc:sldMasterMk cId="2767647860" sldId="2147483668"/>
              <pc:sldLayoutMk cId="700357485" sldId="2147483674"/>
              <ac:spMk id="5" creationId="{9A1F898B-FAE9-4D86-960F-90B653B5180B}"/>
            </ac:spMkLst>
          </pc:spChg>
          <pc:spChg chg="mod">
            <ac:chgData name="Rose Crossgrove" userId="fc804cdf-e1b2-40e4-8aa2-ed780e55a047" providerId="ADAL" clId="{15064E52-4C27-4E0D-84EC-A62252119139}" dt="2022-06-29T13:32:48.544" v="22"/>
            <ac:spMkLst>
              <pc:docMk/>
              <pc:sldMasterMk cId="2767647860" sldId="2147483668"/>
              <pc:sldLayoutMk cId="700357485" sldId="2147483674"/>
              <ac:spMk id="12" creationId="{00000000-0000-0000-0000-000000000000}"/>
            </ac:spMkLst>
          </pc:spChg>
          <pc:spChg chg="mod">
            <ac:chgData name="Rose Crossgrove" userId="fc804cdf-e1b2-40e4-8aa2-ed780e55a047" providerId="ADAL" clId="{15064E52-4C27-4E0D-84EC-A62252119139}" dt="2022-06-29T13:32:48.544" v="22"/>
            <ac:spMkLst>
              <pc:docMk/>
              <pc:sldMasterMk cId="2767647860" sldId="2147483668"/>
              <pc:sldLayoutMk cId="700357485" sldId="2147483674"/>
              <ac:spMk id="13" creationId="{00000000-0000-0000-0000-000000000000}"/>
            </ac:spMkLst>
          </pc:spChg>
          <pc:picChg chg="mod">
            <ac:chgData name="Rose Crossgrove" userId="fc804cdf-e1b2-40e4-8aa2-ed780e55a047" providerId="ADAL" clId="{15064E52-4C27-4E0D-84EC-A62252119139}" dt="2022-06-29T13:32:48.544" v="22"/>
            <ac:picMkLst>
              <pc:docMk/>
              <pc:sldMasterMk cId="2767647860" sldId="2147483668"/>
              <pc:sldLayoutMk cId="700357485" sldId="2147483674"/>
              <ac:picMk id="6" creationId="{E2D351A7-A44D-7745-8C4C-03503B3DB031}"/>
            </ac:picMkLst>
          </pc:picChg>
          <pc:cxnChg chg="mod">
            <ac:chgData name="Rose Crossgrove" userId="fc804cdf-e1b2-40e4-8aa2-ed780e55a047" providerId="ADAL" clId="{15064E52-4C27-4E0D-84EC-A62252119139}" dt="2022-06-29T13:32:48.544" v="22"/>
            <ac:cxnSpMkLst>
              <pc:docMk/>
              <pc:sldMasterMk cId="2767647860" sldId="2147483668"/>
              <pc:sldLayoutMk cId="700357485" sldId="2147483674"/>
              <ac:cxnSpMk id="7" creationId="{E17D1088-45D1-4D4A-9A89-7D61BA508D4A}"/>
            </ac:cxnSpMkLst>
          </pc:cxnChg>
        </pc:sldLayoutChg>
        <pc:sldLayoutChg chg="modSp">
          <pc:chgData name="Rose Crossgrove" userId="fc804cdf-e1b2-40e4-8aa2-ed780e55a047" providerId="ADAL" clId="{15064E52-4C27-4E0D-84EC-A62252119139}" dt="2022-06-29T13:32:48.544" v="22"/>
          <pc:sldLayoutMkLst>
            <pc:docMk/>
            <pc:sldMasterMk cId="2767647860" sldId="2147483668"/>
            <pc:sldLayoutMk cId="3237088944" sldId="2147483675"/>
          </pc:sldLayoutMkLst>
          <pc:spChg chg="mod">
            <ac:chgData name="Rose Crossgrove" userId="fc804cdf-e1b2-40e4-8aa2-ed780e55a047" providerId="ADAL" clId="{15064E52-4C27-4E0D-84EC-A62252119139}" dt="2022-06-29T13:32:48.544" v="22"/>
            <ac:spMkLst>
              <pc:docMk/>
              <pc:sldMasterMk cId="2767647860" sldId="2147483668"/>
              <pc:sldLayoutMk cId="3237088944" sldId="2147483675"/>
              <ac:spMk id="13" creationId="{00000000-0000-0000-0000-000000000000}"/>
            </ac:spMkLst>
          </pc:spChg>
          <pc:spChg chg="mod">
            <ac:chgData name="Rose Crossgrove" userId="fc804cdf-e1b2-40e4-8aa2-ed780e55a047" providerId="ADAL" clId="{15064E52-4C27-4E0D-84EC-A62252119139}" dt="2022-06-29T13:32:48.544" v="22"/>
            <ac:spMkLst>
              <pc:docMk/>
              <pc:sldMasterMk cId="2767647860" sldId="2147483668"/>
              <pc:sldLayoutMk cId="3237088944" sldId="2147483675"/>
              <ac:spMk id="14" creationId="{00000000-0000-0000-0000-000000000000}"/>
            </ac:spMkLst>
          </pc:spChg>
          <pc:picChg chg="mod">
            <ac:chgData name="Rose Crossgrove" userId="fc804cdf-e1b2-40e4-8aa2-ed780e55a047" providerId="ADAL" clId="{15064E52-4C27-4E0D-84EC-A62252119139}" dt="2022-06-29T13:32:48.544" v="22"/>
            <ac:picMkLst>
              <pc:docMk/>
              <pc:sldMasterMk cId="2767647860" sldId="2147483668"/>
              <pc:sldLayoutMk cId="3237088944" sldId="2147483675"/>
              <ac:picMk id="3" creationId="{13A9EBCB-A696-8548-86C6-E4F061F88ADE}"/>
            </ac:picMkLst>
          </pc:picChg>
          <pc:picChg chg="mod">
            <ac:chgData name="Rose Crossgrove" userId="fc804cdf-e1b2-40e4-8aa2-ed780e55a047" providerId="ADAL" clId="{15064E52-4C27-4E0D-84EC-A62252119139}" dt="2022-06-29T13:32:48.544" v="22"/>
            <ac:picMkLst>
              <pc:docMk/>
              <pc:sldMasterMk cId="2767647860" sldId="2147483668"/>
              <pc:sldLayoutMk cId="3237088944" sldId="2147483675"/>
              <ac:picMk id="10" creationId="{41C34609-7271-CF4F-81B7-1D33031D91B7}"/>
            </ac:picMkLst>
          </pc:picChg>
          <pc:cxnChg chg="mod">
            <ac:chgData name="Rose Crossgrove" userId="fc804cdf-e1b2-40e4-8aa2-ed780e55a047" providerId="ADAL" clId="{15064E52-4C27-4E0D-84EC-A62252119139}" dt="2022-06-29T13:32:48.544" v="22"/>
            <ac:cxnSpMkLst>
              <pc:docMk/>
              <pc:sldMasterMk cId="2767647860" sldId="2147483668"/>
              <pc:sldLayoutMk cId="3237088944" sldId="2147483675"/>
              <ac:cxnSpMk id="8" creationId="{A91430FE-6CC8-9F4B-8A9D-85A24F74470B}"/>
            </ac:cxnSpMkLst>
          </pc:cxnChg>
        </pc:sldLayoutChg>
        <pc:sldLayoutChg chg="modSp">
          <pc:chgData name="Rose Crossgrove" userId="fc804cdf-e1b2-40e4-8aa2-ed780e55a047" providerId="ADAL" clId="{15064E52-4C27-4E0D-84EC-A62252119139}" dt="2022-06-29T13:32:48.544" v="22"/>
          <pc:sldLayoutMkLst>
            <pc:docMk/>
            <pc:sldMasterMk cId="2767647860" sldId="2147483668"/>
            <pc:sldLayoutMk cId="292780091" sldId="2147483676"/>
          </pc:sldLayoutMkLst>
          <pc:spChg chg="mod">
            <ac:chgData name="Rose Crossgrove" userId="fc804cdf-e1b2-40e4-8aa2-ed780e55a047" providerId="ADAL" clId="{15064E52-4C27-4E0D-84EC-A62252119139}" dt="2022-06-29T13:32:48.544" v="22"/>
            <ac:spMkLst>
              <pc:docMk/>
              <pc:sldMasterMk cId="2767647860" sldId="2147483668"/>
              <pc:sldLayoutMk cId="292780091" sldId="2147483676"/>
              <ac:spMk id="4" creationId="{6218FE5E-0AD1-430C-938B-9C9520E7186C}"/>
            </ac:spMkLst>
          </pc:spChg>
          <pc:spChg chg="mod">
            <ac:chgData name="Rose Crossgrove" userId="fc804cdf-e1b2-40e4-8aa2-ed780e55a047" providerId="ADAL" clId="{15064E52-4C27-4E0D-84EC-A62252119139}" dt="2022-06-29T13:32:48.544" v="22"/>
            <ac:spMkLst>
              <pc:docMk/>
              <pc:sldMasterMk cId="2767647860" sldId="2147483668"/>
              <pc:sldLayoutMk cId="292780091" sldId="2147483676"/>
              <ac:spMk id="10" creationId="{DA5B2C57-6727-4047-AD63-87E2498B7E9B}"/>
            </ac:spMkLst>
          </pc:spChg>
          <pc:spChg chg="mod">
            <ac:chgData name="Rose Crossgrove" userId="fc804cdf-e1b2-40e4-8aa2-ed780e55a047" providerId="ADAL" clId="{15064E52-4C27-4E0D-84EC-A62252119139}" dt="2022-06-29T13:32:48.544" v="22"/>
            <ac:spMkLst>
              <pc:docMk/>
              <pc:sldMasterMk cId="2767647860" sldId="2147483668"/>
              <pc:sldLayoutMk cId="292780091" sldId="2147483676"/>
              <ac:spMk id="13" creationId="{00000000-0000-0000-0000-000000000000}"/>
            </ac:spMkLst>
          </pc:spChg>
          <pc:picChg chg="mod">
            <ac:chgData name="Rose Crossgrove" userId="fc804cdf-e1b2-40e4-8aa2-ed780e55a047" providerId="ADAL" clId="{15064E52-4C27-4E0D-84EC-A62252119139}" dt="2022-06-29T13:32:48.544" v="22"/>
            <ac:picMkLst>
              <pc:docMk/>
              <pc:sldMasterMk cId="2767647860" sldId="2147483668"/>
              <pc:sldLayoutMk cId="292780091" sldId="2147483676"/>
              <ac:picMk id="11" creationId="{14C4704F-102A-4849-99D0-8B121C3F8209}"/>
            </ac:picMkLst>
          </pc:picChg>
          <pc:cxnChg chg="mod">
            <ac:chgData name="Rose Crossgrove" userId="fc804cdf-e1b2-40e4-8aa2-ed780e55a047" providerId="ADAL" clId="{15064E52-4C27-4E0D-84EC-A62252119139}" dt="2022-06-29T13:32:48.544" v="22"/>
            <ac:cxnSpMkLst>
              <pc:docMk/>
              <pc:sldMasterMk cId="2767647860" sldId="2147483668"/>
              <pc:sldLayoutMk cId="292780091" sldId="2147483676"/>
              <ac:cxnSpMk id="8" creationId="{A91430FE-6CC8-9F4B-8A9D-85A24F74470B}"/>
            </ac:cxnSpMkLst>
          </pc:cxnChg>
        </pc:sldLayoutChg>
        <pc:sldLayoutChg chg="modSp">
          <pc:chgData name="Rose Crossgrove" userId="fc804cdf-e1b2-40e4-8aa2-ed780e55a047" providerId="ADAL" clId="{15064E52-4C27-4E0D-84EC-A62252119139}" dt="2022-06-29T13:32:48.544" v="22"/>
          <pc:sldLayoutMkLst>
            <pc:docMk/>
            <pc:sldMasterMk cId="2767647860" sldId="2147483668"/>
            <pc:sldLayoutMk cId="157825794" sldId="2147483677"/>
          </pc:sldLayoutMkLst>
          <pc:spChg chg="mod">
            <ac:chgData name="Rose Crossgrove" userId="fc804cdf-e1b2-40e4-8aa2-ed780e55a047" providerId="ADAL" clId="{15064E52-4C27-4E0D-84EC-A62252119139}" dt="2022-06-29T13:32:48.544" v="22"/>
            <ac:spMkLst>
              <pc:docMk/>
              <pc:sldMasterMk cId="2767647860" sldId="2147483668"/>
              <pc:sldLayoutMk cId="157825794" sldId="2147483677"/>
              <ac:spMk id="4" creationId="{AAF49AB9-ED06-5D4A-B185-0CD59BD7AAA7}"/>
            </ac:spMkLst>
          </pc:spChg>
          <pc:spChg chg="mod">
            <ac:chgData name="Rose Crossgrove" userId="fc804cdf-e1b2-40e4-8aa2-ed780e55a047" providerId="ADAL" clId="{15064E52-4C27-4E0D-84EC-A62252119139}" dt="2022-06-29T13:32:48.544" v="22"/>
            <ac:spMkLst>
              <pc:docMk/>
              <pc:sldMasterMk cId="2767647860" sldId="2147483668"/>
              <pc:sldLayoutMk cId="157825794" sldId="2147483677"/>
              <ac:spMk id="13" creationId="{00000000-0000-0000-0000-000000000000}"/>
            </ac:spMkLst>
          </pc:spChg>
          <pc:spChg chg="mod">
            <ac:chgData name="Rose Crossgrove" userId="fc804cdf-e1b2-40e4-8aa2-ed780e55a047" providerId="ADAL" clId="{15064E52-4C27-4E0D-84EC-A62252119139}" dt="2022-06-29T13:32:48.544" v="22"/>
            <ac:spMkLst>
              <pc:docMk/>
              <pc:sldMasterMk cId="2767647860" sldId="2147483668"/>
              <pc:sldLayoutMk cId="157825794" sldId="2147483677"/>
              <ac:spMk id="21" creationId="{00000000-0000-0000-0000-000000000000}"/>
            </ac:spMkLst>
          </pc:spChg>
          <pc:picChg chg="mod">
            <ac:chgData name="Rose Crossgrove" userId="fc804cdf-e1b2-40e4-8aa2-ed780e55a047" providerId="ADAL" clId="{15064E52-4C27-4E0D-84EC-A62252119139}" dt="2022-06-29T13:32:48.544" v="22"/>
            <ac:picMkLst>
              <pc:docMk/>
              <pc:sldMasterMk cId="2767647860" sldId="2147483668"/>
              <pc:sldLayoutMk cId="157825794" sldId="2147483677"/>
              <ac:picMk id="3" creationId="{2D6C6F61-BA41-144D-B6FE-E8A9E2E4B8C0}"/>
            </ac:picMkLst>
          </pc:picChg>
          <pc:picChg chg="mod">
            <ac:chgData name="Rose Crossgrove" userId="fc804cdf-e1b2-40e4-8aa2-ed780e55a047" providerId="ADAL" clId="{15064E52-4C27-4E0D-84EC-A62252119139}" dt="2022-06-29T13:32:48.544" v="22"/>
            <ac:picMkLst>
              <pc:docMk/>
              <pc:sldMasterMk cId="2767647860" sldId="2147483668"/>
              <pc:sldLayoutMk cId="157825794" sldId="2147483677"/>
              <ac:picMk id="8" creationId="{EFAE6E9B-DFFB-9D4C-884F-65F4D0A124E3}"/>
            </ac:picMkLst>
          </pc:picChg>
          <pc:cxnChg chg="mod">
            <ac:chgData name="Rose Crossgrove" userId="fc804cdf-e1b2-40e4-8aa2-ed780e55a047" providerId="ADAL" clId="{15064E52-4C27-4E0D-84EC-A62252119139}" dt="2022-06-29T13:32:48.544" v="22"/>
            <ac:cxnSpMkLst>
              <pc:docMk/>
              <pc:sldMasterMk cId="2767647860" sldId="2147483668"/>
              <pc:sldLayoutMk cId="157825794" sldId="2147483677"/>
              <ac:cxnSpMk id="6" creationId="{E2D77FD4-D276-424C-88E8-25E8B8431904}"/>
            </ac:cxnSpMkLst>
          </pc:cxnChg>
        </pc:sldLayoutChg>
        <pc:sldLayoutChg chg="modSp">
          <pc:chgData name="Rose Crossgrove" userId="fc804cdf-e1b2-40e4-8aa2-ed780e55a047" providerId="ADAL" clId="{15064E52-4C27-4E0D-84EC-A62252119139}" dt="2022-06-29T13:32:48.544" v="22"/>
          <pc:sldLayoutMkLst>
            <pc:docMk/>
            <pc:sldMasterMk cId="2767647860" sldId="2147483668"/>
            <pc:sldLayoutMk cId="2664126145" sldId="2147483678"/>
          </pc:sldLayoutMkLst>
          <pc:spChg chg="mod">
            <ac:chgData name="Rose Crossgrove" userId="fc804cdf-e1b2-40e4-8aa2-ed780e55a047" providerId="ADAL" clId="{15064E52-4C27-4E0D-84EC-A62252119139}" dt="2022-06-29T13:32:48.544" v="22"/>
            <ac:spMkLst>
              <pc:docMk/>
              <pc:sldMasterMk cId="2767647860" sldId="2147483668"/>
              <pc:sldLayoutMk cId="2664126145" sldId="2147483678"/>
              <ac:spMk id="3" creationId="{CE068109-718D-4B25-993B-72D6B892A705}"/>
            </ac:spMkLst>
          </pc:spChg>
          <pc:spChg chg="mod">
            <ac:chgData name="Rose Crossgrove" userId="fc804cdf-e1b2-40e4-8aa2-ed780e55a047" providerId="ADAL" clId="{15064E52-4C27-4E0D-84EC-A62252119139}" dt="2022-06-29T13:32:48.544" v="22"/>
            <ac:spMkLst>
              <pc:docMk/>
              <pc:sldMasterMk cId="2767647860" sldId="2147483668"/>
              <pc:sldLayoutMk cId="2664126145" sldId="2147483678"/>
              <ac:spMk id="4" creationId="{17BF40AA-AE6F-5749-8C97-DE3834BA09D0}"/>
            </ac:spMkLst>
          </pc:spChg>
          <pc:spChg chg="mod">
            <ac:chgData name="Rose Crossgrove" userId="fc804cdf-e1b2-40e4-8aa2-ed780e55a047" providerId="ADAL" clId="{15064E52-4C27-4E0D-84EC-A62252119139}" dt="2022-06-29T13:32:48.544" v="22"/>
            <ac:spMkLst>
              <pc:docMk/>
              <pc:sldMasterMk cId="2767647860" sldId="2147483668"/>
              <pc:sldLayoutMk cId="2664126145" sldId="2147483678"/>
              <ac:spMk id="7" creationId="{982D310E-7115-43AA-A189-B37D28B723B1}"/>
            </ac:spMkLst>
          </pc:spChg>
          <pc:spChg chg="mod">
            <ac:chgData name="Rose Crossgrove" userId="fc804cdf-e1b2-40e4-8aa2-ed780e55a047" providerId="ADAL" clId="{15064E52-4C27-4E0D-84EC-A62252119139}" dt="2022-06-29T13:32:48.544" v="22"/>
            <ac:spMkLst>
              <pc:docMk/>
              <pc:sldMasterMk cId="2767647860" sldId="2147483668"/>
              <pc:sldLayoutMk cId="2664126145" sldId="2147483678"/>
              <ac:spMk id="14" creationId="{6EF18240-552B-1149-9D44-905FD72272EE}"/>
            </ac:spMkLst>
          </pc:spChg>
          <pc:picChg chg="mod">
            <ac:chgData name="Rose Crossgrove" userId="fc804cdf-e1b2-40e4-8aa2-ed780e55a047" providerId="ADAL" clId="{15064E52-4C27-4E0D-84EC-A62252119139}" dt="2022-06-29T13:32:48.544" v="22"/>
            <ac:picMkLst>
              <pc:docMk/>
              <pc:sldMasterMk cId="2767647860" sldId="2147483668"/>
              <pc:sldLayoutMk cId="2664126145" sldId="2147483678"/>
              <ac:picMk id="10" creationId="{7A9DC1FD-8034-E548-95C2-CD957F1D0089}"/>
            </ac:picMkLst>
          </pc:picChg>
          <pc:cxnChg chg="mod">
            <ac:chgData name="Rose Crossgrove" userId="fc804cdf-e1b2-40e4-8aa2-ed780e55a047" providerId="ADAL" clId="{15064E52-4C27-4E0D-84EC-A62252119139}" dt="2022-06-29T13:32:48.544" v="22"/>
            <ac:cxnSpMkLst>
              <pc:docMk/>
              <pc:sldMasterMk cId="2767647860" sldId="2147483668"/>
              <pc:sldLayoutMk cId="2664126145" sldId="2147483678"/>
              <ac:cxnSpMk id="9" creationId="{917382D9-3746-3141-8A7A-B32826C50D44}"/>
            </ac:cxnSpMkLst>
          </pc:cxnChg>
        </pc:sldLayoutChg>
        <pc:sldLayoutChg chg="modSp">
          <pc:chgData name="Rose Crossgrove" userId="fc804cdf-e1b2-40e4-8aa2-ed780e55a047" providerId="ADAL" clId="{15064E52-4C27-4E0D-84EC-A62252119139}" dt="2022-06-29T13:32:48.544" v="22"/>
          <pc:sldLayoutMkLst>
            <pc:docMk/>
            <pc:sldMasterMk cId="2767647860" sldId="2147483668"/>
            <pc:sldLayoutMk cId="3028451957" sldId="2147483679"/>
          </pc:sldLayoutMkLst>
          <pc:spChg chg="mod">
            <ac:chgData name="Rose Crossgrove" userId="fc804cdf-e1b2-40e4-8aa2-ed780e55a047" providerId="ADAL" clId="{15064E52-4C27-4E0D-84EC-A62252119139}" dt="2022-06-29T13:32:48.544" v="22"/>
            <ac:spMkLst>
              <pc:docMk/>
              <pc:sldMasterMk cId="2767647860" sldId="2147483668"/>
              <pc:sldLayoutMk cId="3028451957" sldId="2147483679"/>
              <ac:spMk id="3" creationId="{00000000-0000-0000-0000-000000000000}"/>
            </ac:spMkLst>
          </pc:spChg>
          <pc:spChg chg="mod">
            <ac:chgData name="Rose Crossgrove" userId="fc804cdf-e1b2-40e4-8aa2-ed780e55a047" providerId="ADAL" clId="{15064E52-4C27-4E0D-84EC-A62252119139}" dt="2022-06-29T13:32:48.544" v="22"/>
            <ac:spMkLst>
              <pc:docMk/>
              <pc:sldMasterMk cId="2767647860" sldId="2147483668"/>
              <pc:sldLayoutMk cId="3028451957" sldId="2147483679"/>
              <ac:spMk id="4" creationId="{A744ED8C-8847-EA41-9338-C6E46B61F79E}"/>
            </ac:spMkLst>
          </pc:spChg>
          <pc:spChg chg="mod">
            <ac:chgData name="Rose Crossgrove" userId="fc804cdf-e1b2-40e4-8aa2-ed780e55a047" providerId="ADAL" clId="{15064E52-4C27-4E0D-84EC-A62252119139}" dt="2022-06-29T13:32:48.544" v="22"/>
            <ac:spMkLst>
              <pc:docMk/>
              <pc:sldMasterMk cId="2767647860" sldId="2147483668"/>
              <pc:sldLayoutMk cId="3028451957" sldId="2147483679"/>
              <ac:spMk id="7" creationId="{52C1CAAB-00F4-184E-88C4-75D6880DC45E}"/>
            </ac:spMkLst>
          </pc:spChg>
          <pc:cxnChg chg="mod">
            <ac:chgData name="Rose Crossgrove" userId="fc804cdf-e1b2-40e4-8aa2-ed780e55a047" providerId="ADAL" clId="{15064E52-4C27-4E0D-84EC-A62252119139}" dt="2022-06-29T13:32:48.544" v="22"/>
            <ac:cxnSpMkLst>
              <pc:docMk/>
              <pc:sldMasterMk cId="2767647860" sldId="2147483668"/>
              <pc:sldLayoutMk cId="3028451957" sldId="2147483679"/>
              <ac:cxnSpMk id="5" creationId="{4AC23712-3DEB-F145-81F4-D8A1E3A471B2}"/>
            </ac:cxnSpMkLst>
          </pc:cxnChg>
        </pc:sldLayoutChg>
        <pc:sldLayoutChg chg="modSp">
          <pc:chgData name="Rose Crossgrove" userId="fc804cdf-e1b2-40e4-8aa2-ed780e55a047" providerId="ADAL" clId="{15064E52-4C27-4E0D-84EC-A62252119139}" dt="2022-06-29T13:32:48.544" v="22"/>
          <pc:sldLayoutMkLst>
            <pc:docMk/>
            <pc:sldMasterMk cId="2767647860" sldId="2147483668"/>
            <pc:sldLayoutMk cId="3106892091" sldId="2147483680"/>
          </pc:sldLayoutMkLst>
          <pc:spChg chg="mod">
            <ac:chgData name="Rose Crossgrove" userId="fc804cdf-e1b2-40e4-8aa2-ed780e55a047" providerId="ADAL" clId="{15064E52-4C27-4E0D-84EC-A62252119139}" dt="2022-06-29T13:32:48.544" v="22"/>
            <ac:spMkLst>
              <pc:docMk/>
              <pc:sldMasterMk cId="2767647860" sldId="2147483668"/>
              <pc:sldLayoutMk cId="3106892091" sldId="2147483680"/>
              <ac:spMk id="3" creationId="{00000000-0000-0000-0000-000000000000}"/>
            </ac:spMkLst>
          </pc:spChg>
          <pc:spChg chg="mod">
            <ac:chgData name="Rose Crossgrove" userId="fc804cdf-e1b2-40e4-8aa2-ed780e55a047" providerId="ADAL" clId="{15064E52-4C27-4E0D-84EC-A62252119139}" dt="2022-06-29T13:32:48.544" v="22"/>
            <ac:spMkLst>
              <pc:docMk/>
              <pc:sldMasterMk cId="2767647860" sldId="2147483668"/>
              <pc:sldLayoutMk cId="3106892091" sldId="2147483680"/>
              <ac:spMk id="4" creationId="{38B21293-6FA6-7445-BD11-05A0ADD6C222}"/>
            </ac:spMkLst>
          </pc:spChg>
          <pc:spChg chg="mod">
            <ac:chgData name="Rose Crossgrove" userId="fc804cdf-e1b2-40e4-8aa2-ed780e55a047" providerId="ADAL" clId="{15064E52-4C27-4E0D-84EC-A62252119139}" dt="2022-06-29T13:32:48.544" v="22"/>
            <ac:spMkLst>
              <pc:docMk/>
              <pc:sldMasterMk cId="2767647860" sldId="2147483668"/>
              <pc:sldLayoutMk cId="3106892091" sldId="2147483680"/>
              <ac:spMk id="7" creationId="{6184F5C8-ABB1-E340-AD72-5AC3A5C2A929}"/>
            </ac:spMkLst>
          </pc:spChg>
          <pc:cxnChg chg="mod">
            <ac:chgData name="Rose Crossgrove" userId="fc804cdf-e1b2-40e4-8aa2-ed780e55a047" providerId="ADAL" clId="{15064E52-4C27-4E0D-84EC-A62252119139}" dt="2022-06-29T13:32:48.544" v="22"/>
            <ac:cxnSpMkLst>
              <pc:docMk/>
              <pc:sldMasterMk cId="2767647860" sldId="2147483668"/>
              <pc:sldLayoutMk cId="3106892091" sldId="2147483680"/>
              <ac:cxnSpMk id="5" creationId="{A9563D79-D413-6C4E-AF46-45AD23481DA0}"/>
            </ac:cxnSpMkLst>
          </pc:cxnChg>
        </pc:sldLayoutChg>
        <pc:sldLayoutChg chg="modSp">
          <pc:chgData name="Rose Crossgrove" userId="fc804cdf-e1b2-40e4-8aa2-ed780e55a047" providerId="ADAL" clId="{15064E52-4C27-4E0D-84EC-A62252119139}" dt="2022-06-29T13:32:48.544" v="22"/>
          <pc:sldLayoutMkLst>
            <pc:docMk/>
            <pc:sldMasterMk cId="2767647860" sldId="2147483668"/>
            <pc:sldLayoutMk cId="500053736" sldId="2147483681"/>
          </pc:sldLayoutMkLst>
          <pc:spChg chg="mod">
            <ac:chgData name="Rose Crossgrove" userId="fc804cdf-e1b2-40e4-8aa2-ed780e55a047" providerId="ADAL" clId="{15064E52-4C27-4E0D-84EC-A62252119139}" dt="2022-06-29T13:32:48.544" v="22"/>
            <ac:spMkLst>
              <pc:docMk/>
              <pc:sldMasterMk cId="2767647860" sldId="2147483668"/>
              <pc:sldLayoutMk cId="500053736" sldId="2147483681"/>
              <ac:spMk id="3" creationId="{00000000-0000-0000-0000-000000000000}"/>
            </ac:spMkLst>
          </pc:spChg>
          <pc:spChg chg="mod">
            <ac:chgData name="Rose Crossgrove" userId="fc804cdf-e1b2-40e4-8aa2-ed780e55a047" providerId="ADAL" clId="{15064E52-4C27-4E0D-84EC-A62252119139}" dt="2022-06-29T13:32:48.544" v="22"/>
            <ac:spMkLst>
              <pc:docMk/>
              <pc:sldMasterMk cId="2767647860" sldId="2147483668"/>
              <pc:sldLayoutMk cId="500053736" sldId="2147483681"/>
              <ac:spMk id="5" creationId="{D8D6D37C-7584-E94F-BD5E-47BD8D71902C}"/>
            </ac:spMkLst>
          </pc:spChg>
          <pc:spChg chg="mod">
            <ac:chgData name="Rose Crossgrove" userId="fc804cdf-e1b2-40e4-8aa2-ed780e55a047" providerId="ADAL" clId="{15064E52-4C27-4E0D-84EC-A62252119139}" dt="2022-06-29T13:32:48.544" v="22"/>
            <ac:spMkLst>
              <pc:docMk/>
              <pc:sldMasterMk cId="2767647860" sldId="2147483668"/>
              <pc:sldLayoutMk cId="500053736" sldId="2147483681"/>
              <ac:spMk id="10" creationId="{CC0DC4FF-3BCC-4043-AC81-2145CE625517}"/>
            </ac:spMkLst>
          </pc:spChg>
          <pc:spChg chg="mod">
            <ac:chgData name="Rose Crossgrove" userId="fc804cdf-e1b2-40e4-8aa2-ed780e55a047" providerId="ADAL" clId="{15064E52-4C27-4E0D-84EC-A62252119139}" dt="2022-06-29T13:32:48.544" v="22"/>
            <ac:spMkLst>
              <pc:docMk/>
              <pc:sldMasterMk cId="2767647860" sldId="2147483668"/>
              <pc:sldLayoutMk cId="500053736" sldId="2147483681"/>
              <ac:spMk id="11" creationId="{3BC62C5E-ABAA-C345-B3BA-BEDA7732E3B8}"/>
            </ac:spMkLst>
          </pc:spChg>
          <pc:cxnChg chg="mod">
            <ac:chgData name="Rose Crossgrove" userId="fc804cdf-e1b2-40e4-8aa2-ed780e55a047" providerId="ADAL" clId="{15064E52-4C27-4E0D-84EC-A62252119139}" dt="2022-06-29T13:32:48.544" v="22"/>
            <ac:cxnSpMkLst>
              <pc:docMk/>
              <pc:sldMasterMk cId="2767647860" sldId="2147483668"/>
              <pc:sldLayoutMk cId="500053736" sldId="2147483681"/>
              <ac:cxnSpMk id="6" creationId="{77829038-C33E-E14F-A39E-A9A3AB5CFBF1}"/>
            </ac:cxnSpMkLst>
          </pc:cxnChg>
        </pc:sldLayoutChg>
        <pc:sldLayoutChg chg="modSp">
          <pc:chgData name="Rose Crossgrove" userId="fc804cdf-e1b2-40e4-8aa2-ed780e55a047" providerId="ADAL" clId="{15064E52-4C27-4E0D-84EC-A62252119139}" dt="2022-06-29T13:32:48.544" v="22"/>
          <pc:sldLayoutMkLst>
            <pc:docMk/>
            <pc:sldMasterMk cId="2767647860" sldId="2147483668"/>
            <pc:sldLayoutMk cId="4016665675" sldId="2147483682"/>
          </pc:sldLayoutMkLst>
          <pc:spChg chg="mod">
            <ac:chgData name="Rose Crossgrove" userId="fc804cdf-e1b2-40e4-8aa2-ed780e55a047" providerId="ADAL" clId="{15064E52-4C27-4E0D-84EC-A62252119139}" dt="2022-06-29T13:32:48.544" v="22"/>
            <ac:spMkLst>
              <pc:docMk/>
              <pc:sldMasterMk cId="2767647860" sldId="2147483668"/>
              <pc:sldLayoutMk cId="4016665675" sldId="2147483682"/>
              <ac:spMk id="7" creationId="{00000000-0000-0000-0000-000000000000}"/>
            </ac:spMkLst>
          </pc:spChg>
          <pc:spChg chg="mod">
            <ac:chgData name="Rose Crossgrove" userId="fc804cdf-e1b2-40e4-8aa2-ed780e55a047" providerId="ADAL" clId="{15064E52-4C27-4E0D-84EC-A62252119139}" dt="2022-06-29T13:32:48.544" v="22"/>
            <ac:spMkLst>
              <pc:docMk/>
              <pc:sldMasterMk cId="2767647860" sldId="2147483668"/>
              <pc:sldLayoutMk cId="4016665675" sldId="2147483682"/>
              <ac:spMk id="8" creationId="{BA9BF079-2451-A341-87BE-81C474B9E109}"/>
            </ac:spMkLst>
          </pc:spChg>
          <pc:picChg chg="mod">
            <ac:chgData name="Rose Crossgrove" userId="fc804cdf-e1b2-40e4-8aa2-ed780e55a047" providerId="ADAL" clId="{15064E52-4C27-4E0D-84EC-A62252119139}" dt="2022-06-29T13:32:48.544" v="22"/>
            <ac:picMkLst>
              <pc:docMk/>
              <pc:sldMasterMk cId="2767647860" sldId="2147483668"/>
              <pc:sldLayoutMk cId="4016665675" sldId="2147483682"/>
              <ac:picMk id="3" creationId="{F3DC312F-B9C0-D744-AD30-A434A20A7DEF}"/>
            </ac:picMkLst>
          </pc:picChg>
          <pc:cxnChg chg="mod">
            <ac:chgData name="Rose Crossgrove" userId="fc804cdf-e1b2-40e4-8aa2-ed780e55a047" providerId="ADAL" clId="{15064E52-4C27-4E0D-84EC-A62252119139}" dt="2022-06-29T13:32:48.544" v="22"/>
            <ac:cxnSpMkLst>
              <pc:docMk/>
              <pc:sldMasterMk cId="2767647860" sldId="2147483668"/>
              <pc:sldLayoutMk cId="4016665675" sldId="2147483682"/>
              <ac:cxnSpMk id="6" creationId="{C622D27A-F32D-EB48-9A03-1735E67359D1}"/>
            </ac:cxnSpMkLst>
          </pc:cxnChg>
        </pc:sldLayoutChg>
        <pc:sldLayoutChg chg="modSp">
          <pc:chgData name="Rose Crossgrove" userId="fc804cdf-e1b2-40e4-8aa2-ed780e55a047" providerId="ADAL" clId="{15064E52-4C27-4E0D-84EC-A62252119139}" dt="2022-06-29T13:32:48.544" v="22"/>
          <pc:sldLayoutMkLst>
            <pc:docMk/>
            <pc:sldMasterMk cId="2767647860" sldId="2147483668"/>
            <pc:sldLayoutMk cId="2774930687" sldId="2147483683"/>
          </pc:sldLayoutMkLst>
          <pc:spChg chg="mod">
            <ac:chgData name="Rose Crossgrove" userId="fc804cdf-e1b2-40e4-8aa2-ed780e55a047" providerId="ADAL" clId="{15064E52-4C27-4E0D-84EC-A62252119139}" dt="2022-06-29T13:32:48.544" v="22"/>
            <ac:spMkLst>
              <pc:docMk/>
              <pc:sldMasterMk cId="2767647860" sldId="2147483668"/>
              <pc:sldLayoutMk cId="2774930687" sldId="2147483683"/>
              <ac:spMk id="4" creationId="{77A58855-A5D2-4F64-98FE-895EDDFE9C2A}"/>
            </ac:spMkLst>
          </pc:spChg>
          <pc:spChg chg="mod">
            <ac:chgData name="Rose Crossgrove" userId="fc804cdf-e1b2-40e4-8aa2-ed780e55a047" providerId="ADAL" clId="{15064E52-4C27-4E0D-84EC-A62252119139}" dt="2022-06-29T13:32:48.544" v="22"/>
            <ac:spMkLst>
              <pc:docMk/>
              <pc:sldMasterMk cId="2767647860" sldId="2147483668"/>
              <pc:sldLayoutMk cId="2774930687" sldId="2147483683"/>
              <ac:spMk id="7" creationId="{00000000-0000-0000-0000-000000000000}"/>
            </ac:spMkLst>
          </pc:spChg>
          <pc:spChg chg="mod">
            <ac:chgData name="Rose Crossgrove" userId="fc804cdf-e1b2-40e4-8aa2-ed780e55a047" providerId="ADAL" clId="{15064E52-4C27-4E0D-84EC-A62252119139}" dt="2022-06-29T13:32:48.544" v="22"/>
            <ac:spMkLst>
              <pc:docMk/>
              <pc:sldMasterMk cId="2767647860" sldId="2147483668"/>
              <pc:sldLayoutMk cId="2774930687" sldId="2147483683"/>
              <ac:spMk id="8" creationId="{BA9BF079-2451-A341-87BE-81C474B9E109}"/>
            </ac:spMkLst>
          </pc:spChg>
          <pc:cxnChg chg="mod">
            <ac:chgData name="Rose Crossgrove" userId="fc804cdf-e1b2-40e4-8aa2-ed780e55a047" providerId="ADAL" clId="{15064E52-4C27-4E0D-84EC-A62252119139}" dt="2022-06-29T13:32:48.544" v="22"/>
            <ac:cxnSpMkLst>
              <pc:docMk/>
              <pc:sldMasterMk cId="2767647860" sldId="2147483668"/>
              <pc:sldLayoutMk cId="2774930687" sldId="2147483683"/>
              <ac:cxnSpMk id="6" creationId="{C622D27A-F32D-EB48-9A03-1735E67359D1}"/>
            </ac:cxnSpMkLst>
          </pc:cxnChg>
        </pc:sldLayoutChg>
        <pc:sldLayoutChg chg="modSp">
          <pc:chgData name="Rose Crossgrove" userId="fc804cdf-e1b2-40e4-8aa2-ed780e55a047" providerId="ADAL" clId="{15064E52-4C27-4E0D-84EC-A62252119139}" dt="2022-06-29T13:32:48.544" v="22"/>
          <pc:sldLayoutMkLst>
            <pc:docMk/>
            <pc:sldMasterMk cId="2767647860" sldId="2147483668"/>
            <pc:sldLayoutMk cId="2834746586" sldId="2147483684"/>
          </pc:sldLayoutMkLst>
          <pc:spChg chg="mod">
            <ac:chgData name="Rose Crossgrove" userId="fc804cdf-e1b2-40e4-8aa2-ed780e55a047" providerId="ADAL" clId="{15064E52-4C27-4E0D-84EC-A62252119139}" dt="2022-06-29T13:32:48.544" v="22"/>
            <ac:spMkLst>
              <pc:docMk/>
              <pc:sldMasterMk cId="2767647860" sldId="2147483668"/>
              <pc:sldLayoutMk cId="2834746586" sldId="2147483684"/>
              <ac:spMk id="5" creationId="{00000000-0000-0000-0000-000000000000}"/>
            </ac:spMkLst>
          </pc:spChg>
          <pc:spChg chg="mod">
            <ac:chgData name="Rose Crossgrove" userId="fc804cdf-e1b2-40e4-8aa2-ed780e55a047" providerId="ADAL" clId="{15064E52-4C27-4E0D-84EC-A62252119139}" dt="2022-06-29T13:32:48.544" v="22"/>
            <ac:spMkLst>
              <pc:docMk/>
              <pc:sldMasterMk cId="2767647860" sldId="2147483668"/>
              <pc:sldLayoutMk cId="2834746586" sldId="2147483684"/>
              <ac:spMk id="7" creationId="{2A5CFF35-7F70-D343-A37F-864CE104FBED}"/>
            </ac:spMkLst>
          </pc:spChg>
          <pc:spChg chg="mod">
            <ac:chgData name="Rose Crossgrove" userId="fc804cdf-e1b2-40e4-8aa2-ed780e55a047" providerId="ADAL" clId="{15064E52-4C27-4E0D-84EC-A62252119139}" dt="2022-06-29T13:32:48.544" v="22"/>
            <ac:spMkLst>
              <pc:docMk/>
              <pc:sldMasterMk cId="2767647860" sldId="2147483668"/>
              <pc:sldLayoutMk cId="2834746586" sldId="2147483684"/>
              <ac:spMk id="9" creationId="{F3851D66-1278-2749-A103-F9649921487C}"/>
            </ac:spMkLst>
          </pc:spChg>
          <pc:spChg chg="mod">
            <ac:chgData name="Rose Crossgrove" userId="fc804cdf-e1b2-40e4-8aa2-ed780e55a047" providerId="ADAL" clId="{15064E52-4C27-4E0D-84EC-A62252119139}" dt="2022-06-29T13:32:48.544" v="22"/>
            <ac:spMkLst>
              <pc:docMk/>
              <pc:sldMasterMk cId="2767647860" sldId="2147483668"/>
              <pc:sldLayoutMk cId="2834746586" sldId="2147483684"/>
              <ac:spMk id="14" creationId="{D3A46BF2-4302-0B48-8AEA-10EA3FBA8BDD}"/>
            </ac:spMkLst>
          </pc:spChg>
          <pc:picChg chg="mod">
            <ac:chgData name="Rose Crossgrove" userId="fc804cdf-e1b2-40e4-8aa2-ed780e55a047" providerId="ADAL" clId="{15064E52-4C27-4E0D-84EC-A62252119139}" dt="2022-06-29T13:32:48.544" v="22"/>
            <ac:picMkLst>
              <pc:docMk/>
              <pc:sldMasterMk cId="2767647860" sldId="2147483668"/>
              <pc:sldLayoutMk cId="2834746586" sldId="2147483684"/>
              <ac:picMk id="3" creationId="{6D0442BF-1B48-8B43-BC34-80C73F38FC7A}"/>
            </ac:picMkLst>
          </pc:picChg>
          <pc:cxnChg chg="mod">
            <ac:chgData name="Rose Crossgrove" userId="fc804cdf-e1b2-40e4-8aa2-ed780e55a047" providerId="ADAL" clId="{15064E52-4C27-4E0D-84EC-A62252119139}" dt="2022-06-29T13:32:48.544" v="22"/>
            <ac:cxnSpMkLst>
              <pc:docMk/>
              <pc:sldMasterMk cId="2767647860" sldId="2147483668"/>
              <pc:sldLayoutMk cId="2834746586" sldId="2147483684"/>
              <ac:cxnSpMk id="16" creationId="{CBA35C7A-29D6-D040-9CCD-0B926B59CEBE}"/>
            </ac:cxnSpMkLst>
          </pc:cxnChg>
        </pc:sldLayoutChg>
        <pc:sldLayoutChg chg="modSp">
          <pc:chgData name="Rose Crossgrove" userId="fc804cdf-e1b2-40e4-8aa2-ed780e55a047" providerId="ADAL" clId="{15064E52-4C27-4E0D-84EC-A62252119139}" dt="2022-06-29T13:32:48.544" v="22"/>
          <pc:sldLayoutMkLst>
            <pc:docMk/>
            <pc:sldMasterMk cId="2767647860" sldId="2147483668"/>
            <pc:sldLayoutMk cId="1813901591" sldId="2147483685"/>
          </pc:sldLayoutMkLst>
          <pc:spChg chg="mod">
            <ac:chgData name="Rose Crossgrove" userId="fc804cdf-e1b2-40e4-8aa2-ed780e55a047" providerId="ADAL" clId="{15064E52-4C27-4E0D-84EC-A62252119139}" dt="2022-06-29T13:32:48.544" v="22"/>
            <ac:spMkLst>
              <pc:docMk/>
              <pc:sldMasterMk cId="2767647860" sldId="2147483668"/>
              <pc:sldLayoutMk cId="1813901591" sldId="2147483685"/>
              <ac:spMk id="5" creationId="{00000000-0000-0000-0000-000000000000}"/>
            </ac:spMkLst>
          </pc:spChg>
          <pc:spChg chg="mod">
            <ac:chgData name="Rose Crossgrove" userId="fc804cdf-e1b2-40e4-8aa2-ed780e55a047" providerId="ADAL" clId="{15064E52-4C27-4E0D-84EC-A62252119139}" dt="2022-06-29T13:32:48.544" v="22"/>
            <ac:spMkLst>
              <pc:docMk/>
              <pc:sldMasterMk cId="2767647860" sldId="2147483668"/>
              <pc:sldLayoutMk cId="1813901591" sldId="2147483685"/>
              <ac:spMk id="7" creationId="{2A5CFF35-7F70-D343-A37F-864CE104FBED}"/>
            </ac:spMkLst>
          </pc:spChg>
          <pc:spChg chg="mod">
            <ac:chgData name="Rose Crossgrove" userId="fc804cdf-e1b2-40e4-8aa2-ed780e55a047" providerId="ADAL" clId="{15064E52-4C27-4E0D-84EC-A62252119139}" dt="2022-06-29T13:32:48.544" v="22"/>
            <ac:spMkLst>
              <pc:docMk/>
              <pc:sldMasterMk cId="2767647860" sldId="2147483668"/>
              <pc:sldLayoutMk cId="1813901591" sldId="2147483685"/>
              <ac:spMk id="8" creationId="{922AF418-C0A7-434D-97D1-E711909142E8}"/>
            </ac:spMkLst>
          </pc:spChg>
          <pc:spChg chg="mod">
            <ac:chgData name="Rose Crossgrove" userId="fc804cdf-e1b2-40e4-8aa2-ed780e55a047" providerId="ADAL" clId="{15064E52-4C27-4E0D-84EC-A62252119139}" dt="2022-06-29T13:32:48.544" v="22"/>
            <ac:spMkLst>
              <pc:docMk/>
              <pc:sldMasterMk cId="2767647860" sldId="2147483668"/>
              <pc:sldLayoutMk cId="1813901591" sldId="2147483685"/>
              <ac:spMk id="9" creationId="{EEEFADC4-EC7F-BB47-A249-3856E0233A27}"/>
            </ac:spMkLst>
          </pc:spChg>
          <pc:spChg chg="mod">
            <ac:chgData name="Rose Crossgrove" userId="fc804cdf-e1b2-40e4-8aa2-ed780e55a047" providerId="ADAL" clId="{15064E52-4C27-4E0D-84EC-A62252119139}" dt="2022-06-29T13:32:48.544" v="22"/>
            <ac:spMkLst>
              <pc:docMk/>
              <pc:sldMasterMk cId="2767647860" sldId="2147483668"/>
              <pc:sldLayoutMk cId="1813901591" sldId="2147483685"/>
              <ac:spMk id="14" creationId="{D3A46BF2-4302-0B48-8AEA-10EA3FBA8BDD}"/>
            </ac:spMkLst>
          </pc:spChg>
          <pc:cxnChg chg="mod">
            <ac:chgData name="Rose Crossgrove" userId="fc804cdf-e1b2-40e4-8aa2-ed780e55a047" providerId="ADAL" clId="{15064E52-4C27-4E0D-84EC-A62252119139}" dt="2022-06-29T13:32:48.544" v="22"/>
            <ac:cxnSpMkLst>
              <pc:docMk/>
              <pc:sldMasterMk cId="2767647860" sldId="2147483668"/>
              <pc:sldLayoutMk cId="1813901591" sldId="2147483685"/>
              <ac:cxnSpMk id="16" creationId="{CBA35C7A-29D6-D040-9CCD-0B926B59CEBE}"/>
            </ac:cxnSpMkLst>
          </pc:cxnChg>
        </pc:sldLayoutChg>
        <pc:sldLayoutChg chg="modSp">
          <pc:chgData name="Rose Crossgrove" userId="fc804cdf-e1b2-40e4-8aa2-ed780e55a047" providerId="ADAL" clId="{15064E52-4C27-4E0D-84EC-A62252119139}" dt="2022-06-29T13:32:48.544" v="22"/>
          <pc:sldLayoutMkLst>
            <pc:docMk/>
            <pc:sldMasterMk cId="2767647860" sldId="2147483668"/>
            <pc:sldLayoutMk cId="10105286" sldId="2147483686"/>
          </pc:sldLayoutMkLst>
          <pc:spChg chg="mod">
            <ac:chgData name="Rose Crossgrove" userId="fc804cdf-e1b2-40e4-8aa2-ed780e55a047" providerId="ADAL" clId="{15064E52-4C27-4E0D-84EC-A62252119139}" dt="2022-06-29T13:32:48.544" v="22"/>
            <ac:spMkLst>
              <pc:docMk/>
              <pc:sldMasterMk cId="2767647860" sldId="2147483668"/>
              <pc:sldLayoutMk cId="10105286" sldId="2147483686"/>
              <ac:spMk id="5" creationId="{00000000-0000-0000-0000-000000000000}"/>
            </ac:spMkLst>
          </pc:spChg>
          <pc:spChg chg="mod">
            <ac:chgData name="Rose Crossgrove" userId="fc804cdf-e1b2-40e4-8aa2-ed780e55a047" providerId="ADAL" clId="{15064E52-4C27-4E0D-84EC-A62252119139}" dt="2022-06-29T13:32:48.544" v="22"/>
            <ac:spMkLst>
              <pc:docMk/>
              <pc:sldMasterMk cId="2767647860" sldId="2147483668"/>
              <pc:sldLayoutMk cId="10105286" sldId="2147483686"/>
              <ac:spMk id="9" creationId="{912B1CBC-EB73-B140-9941-D9E961F1B730}"/>
            </ac:spMkLst>
          </pc:spChg>
          <pc:spChg chg="mod">
            <ac:chgData name="Rose Crossgrove" userId="fc804cdf-e1b2-40e4-8aa2-ed780e55a047" providerId="ADAL" clId="{15064E52-4C27-4E0D-84EC-A62252119139}" dt="2022-06-29T13:32:48.544" v="22"/>
            <ac:spMkLst>
              <pc:docMk/>
              <pc:sldMasterMk cId="2767647860" sldId="2147483668"/>
              <pc:sldLayoutMk cId="10105286" sldId="2147483686"/>
              <ac:spMk id="11" creationId="{38256B0E-5F5C-094C-858F-44441C2ED7EE}"/>
            </ac:spMkLst>
          </pc:spChg>
          <pc:spChg chg="mod">
            <ac:chgData name="Rose Crossgrove" userId="fc804cdf-e1b2-40e4-8aa2-ed780e55a047" providerId="ADAL" clId="{15064E52-4C27-4E0D-84EC-A62252119139}" dt="2022-06-29T13:32:48.544" v="22"/>
            <ac:spMkLst>
              <pc:docMk/>
              <pc:sldMasterMk cId="2767647860" sldId="2147483668"/>
              <pc:sldLayoutMk cId="10105286" sldId="2147483686"/>
              <ac:spMk id="14" creationId="{D3A46BF2-4302-0B48-8AEA-10EA3FBA8BDD}"/>
            </ac:spMkLst>
          </pc:spChg>
          <pc:picChg chg="mod">
            <ac:chgData name="Rose Crossgrove" userId="fc804cdf-e1b2-40e4-8aa2-ed780e55a047" providerId="ADAL" clId="{15064E52-4C27-4E0D-84EC-A62252119139}" dt="2022-06-29T13:32:48.544" v="22"/>
            <ac:picMkLst>
              <pc:docMk/>
              <pc:sldMasterMk cId="2767647860" sldId="2147483668"/>
              <pc:sldLayoutMk cId="10105286" sldId="2147483686"/>
              <ac:picMk id="3" creationId="{0E494689-C6C2-A64B-8C35-09134E0C51D7}"/>
            </ac:picMkLst>
          </pc:picChg>
          <pc:cxnChg chg="mod">
            <ac:chgData name="Rose Crossgrove" userId="fc804cdf-e1b2-40e4-8aa2-ed780e55a047" providerId="ADAL" clId="{15064E52-4C27-4E0D-84EC-A62252119139}" dt="2022-06-29T13:32:48.544" v="22"/>
            <ac:cxnSpMkLst>
              <pc:docMk/>
              <pc:sldMasterMk cId="2767647860" sldId="2147483668"/>
              <pc:sldLayoutMk cId="10105286" sldId="2147483686"/>
              <ac:cxnSpMk id="16" creationId="{CBA35C7A-29D6-D040-9CCD-0B926B59CEBE}"/>
            </ac:cxnSpMkLst>
          </pc:cxnChg>
        </pc:sldLayoutChg>
        <pc:sldLayoutChg chg="modSp">
          <pc:chgData name="Rose Crossgrove" userId="fc804cdf-e1b2-40e4-8aa2-ed780e55a047" providerId="ADAL" clId="{15064E52-4C27-4E0D-84EC-A62252119139}" dt="2022-06-29T13:32:48.544" v="22"/>
          <pc:sldLayoutMkLst>
            <pc:docMk/>
            <pc:sldMasterMk cId="2767647860" sldId="2147483668"/>
            <pc:sldLayoutMk cId="4263911618" sldId="2147483687"/>
          </pc:sldLayoutMkLst>
          <pc:spChg chg="mod">
            <ac:chgData name="Rose Crossgrove" userId="fc804cdf-e1b2-40e4-8aa2-ed780e55a047" providerId="ADAL" clId="{15064E52-4C27-4E0D-84EC-A62252119139}" dt="2022-06-29T13:32:48.544" v="22"/>
            <ac:spMkLst>
              <pc:docMk/>
              <pc:sldMasterMk cId="2767647860" sldId="2147483668"/>
              <pc:sldLayoutMk cId="4263911618" sldId="2147483687"/>
              <ac:spMk id="5" creationId="{00000000-0000-0000-0000-000000000000}"/>
            </ac:spMkLst>
          </pc:spChg>
          <pc:spChg chg="mod">
            <ac:chgData name="Rose Crossgrove" userId="fc804cdf-e1b2-40e4-8aa2-ed780e55a047" providerId="ADAL" clId="{15064E52-4C27-4E0D-84EC-A62252119139}" dt="2022-06-29T13:32:48.544" v="22"/>
            <ac:spMkLst>
              <pc:docMk/>
              <pc:sldMasterMk cId="2767647860" sldId="2147483668"/>
              <pc:sldLayoutMk cId="4263911618" sldId="2147483687"/>
              <ac:spMk id="7" creationId="{043398AF-B101-4BBC-9DEC-D84DFFCAA97B}"/>
            </ac:spMkLst>
          </pc:spChg>
          <pc:spChg chg="mod">
            <ac:chgData name="Rose Crossgrove" userId="fc804cdf-e1b2-40e4-8aa2-ed780e55a047" providerId="ADAL" clId="{15064E52-4C27-4E0D-84EC-A62252119139}" dt="2022-06-29T13:32:48.544" v="22"/>
            <ac:spMkLst>
              <pc:docMk/>
              <pc:sldMasterMk cId="2767647860" sldId="2147483668"/>
              <pc:sldLayoutMk cId="4263911618" sldId="2147483687"/>
              <ac:spMk id="11" creationId="{38256B0E-5F5C-094C-858F-44441C2ED7EE}"/>
            </ac:spMkLst>
          </pc:spChg>
          <pc:spChg chg="mod">
            <ac:chgData name="Rose Crossgrove" userId="fc804cdf-e1b2-40e4-8aa2-ed780e55a047" providerId="ADAL" clId="{15064E52-4C27-4E0D-84EC-A62252119139}" dt="2022-06-29T13:32:48.544" v="22"/>
            <ac:spMkLst>
              <pc:docMk/>
              <pc:sldMasterMk cId="2767647860" sldId="2147483668"/>
              <pc:sldLayoutMk cId="4263911618" sldId="2147483687"/>
              <ac:spMk id="12" creationId="{B018BA40-E181-5841-87C4-F22942E4215F}"/>
            </ac:spMkLst>
          </pc:spChg>
          <pc:spChg chg="mod">
            <ac:chgData name="Rose Crossgrove" userId="fc804cdf-e1b2-40e4-8aa2-ed780e55a047" providerId="ADAL" clId="{15064E52-4C27-4E0D-84EC-A62252119139}" dt="2022-06-29T13:32:48.544" v="22"/>
            <ac:spMkLst>
              <pc:docMk/>
              <pc:sldMasterMk cId="2767647860" sldId="2147483668"/>
              <pc:sldLayoutMk cId="4263911618" sldId="2147483687"/>
              <ac:spMk id="14" creationId="{D3A46BF2-4302-0B48-8AEA-10EA3FBA8BDD}"/>
            </ac:spMkLst>
          </pc:spChg>
          <pc:cxnChg chg="mod">
            <ac:chgData name="Rose Crossgrove" userId="fc804cdf-e1b2-40e4-8aa2-ed780e55a047" providerId="ADAL" clId="{15064E52-4C27-4E0D-84EC-A62252119139}" dt="2022-06-29T13:32:48.544" v="22"/>
            <ac:cxnSpMkLst>
              <pc:docMk/>
              <pc:sldMasterMk cId="2767647860" sldId="2147483668"/>
              <pc:sldLayoutMk cId="4263911618" sldId="2147483687"/>
              <ac:cxnSpMk id="16" creationId="{40FC61BE-60FD-9F4B-89C7-4C1733B8C598}"/>
            </ac:cxnSpMkLst>
          </pc:cxnChg>
        </pc:sldLayoutChg>
        <pc:sldLayoutChg chg="modSp">
          <pc:chgData name="Rose Crossgrove" userId="fc804cdf-e1b2-40e4-8aa2-ed780e55a047" providerId="ADAL" clId="{15064E52-4C27-4E0D-84EC-A62252119139}" dt="2022-06-29T13:32:48.544" v="22"/>
          <pc:sldLayoutMkLst>
            <pc:docMk/>
            <pc:sldMasterMk cId="2767647860" sldId="2147483668"/>
            <pc:sldLayoutMk cId="2658008995" sldId="2147483688"/>
          </pc:sldLayoutMkLst>
          <pc:spChg chg="mod">
            <ac:chgData name="Rose Crossgrove" userId="fc804cdf-e1b2-40e4-8aa2-ed780e55a047" providerId="ADAL" clId="{15064E52-4C27-4E0D-84EC-A62252119139}" dt="2022-06-29T13:32:48.544" v="22"/>
            <ac:spMkLst>
              <pc:docMk/>
              <pc:sldMasterMk cId="2767647860" sldId="2147483668"/>
              <pc:sldLayoutMk cId="2658008995" sldId="2147483688"/>
              <ac:spMk id="2" creationId="{898DE12B-F318-0044-A300-BB4D3DE09E68}"/>
            </ac:spMkLst>
          </pc:spChg>
          <pc:spChg chg="mod">
            <ac:chgData name="Rose Crossgrove" userId="fc804cdf-e1b2-40e4-8aa2-ed780e55a047" providerId="ADAL" clId="{15064E52-4C27-4E0D-84EC-A62252119139}" dt="2022-06-29T13:32:48.544" v="22"/>
            <ac:spMkLst>
              <pc:docMk/>
              <pc:sldMasterMk cId="2767647860" sldId="2147483668"/>
              <pc:sldLayoutMk cId="2658008995" sldId="2147483688"/>
              <ac:spMk id="3" creationId="{DF922B5C-BA05-9E4D-8439-B23F209A3742}"/>
            </ac:spMkLst>
          </pc:spChg>
          <pc:spChg chg="mod">
            <ac:chgData name="Rose Crossgrove" userId="fc804cdf-e1b2-40e4-8aa2-ed780e55a047" providerId="ADAL" clId="{15064E52-4C27-4E0D-84EC-A62252119139}" dt="2022-06-29T13:32:48.544" v="22"/>
            <ac:spMkLst>
              <pc:docMk/>
              <pc:sldMasterMk cId="2767647860" sldId="2147483668"/>
              <pc:sldLayoutMk cId="2658008995" sldId="2147483688"/>
              <ac:spMk id="9" creationId="{D8E748F9-4DD9-C84B-BA2C-5BA2008DB998}"/>
            </ac:spMkLst>
          </pc:spChg>
          <pc:cxnChg chg="mod">
            <ac:chgData name="Rose Crossgrove" userId="fc804cdf-e1b2-40e4-8aa2-ed780e55a047" providerId="ADAL" clId="{15064E52-4C27-4E0D-84EC-A62252119139}" dt="2022-06-29T13:32:48.544" v="22"/>
            <ac:cxnSpMkLst>
              <pc:docMk/>
              <pc:sldMasterMk cId="2767647860" sldId="2147483668"/>
              <pc:sldLayoutMk cId="2658008995" sldId="2147483688"/>
              <ac:cxnSpMk id="5" creationId="{FC347114-1E37-9846-A432-8906A41702B0}"/>
            </ac:cxnSpMkLst>
          </pc:cxnChg>
        </pc:sldLayoutChg>
        <pc:sldLayoutChg chg="modSp">
          <pc:chgData name="Rose Crossgrove" userId="fc804cdf-e1b2-40e4-8aa2-ed780e55a047" providerId="ADAL" clId="{15064E52-4C27-4E0D-84EC-A62252119139}" dt="2022-06-29T13:32:48.544" v="22"/>
          <pc:sldLayoutMkLst>
            <pc:docMk/>
            <pc:sldMasterMk cId="2767647860" sldId="2147483668"/>
            <pc:sldLayoutMk cId="741208667" sldId="2147483689"/>
          </pc:sldLayoutMkLst>
          <pc:spChg chg="mod">
            <ac:chgData name="Rose Crossgrove" userId="fc804cdf-e1b2-40e4-8aa2-ed780e55a047" providerId="ADAL" clId="{15064E52-4C27-4E0D-84EC-A62252119139}" dt="2022-06-29T13:32:48.544" v="22"/>
            <ac:spMkLst>
              <pc:docMk/>
              <pc:sldMasterMk cId="2767647860" sldId="2147483668"/>
              <pc:sldLayoutMk cId="741208667" sldId="2147483689"/>
              <ac:spMk id="5" creationId="{3DF612D3-C737-F54B-B339-E0F7609EDD5A}"/>
            </ac:spMkLst>
          </pc:spChg>
          <pc:picChg chg="mod">
            <ac:chgData name="Rose Crossgrove" userId="fc804cdf-e1b2-40e4-8aa2-ed780e55a047" providerId="ADAL" clId="{15064E52-4C27-4E0D-84EC-A62252119139}" dt="2022-06-29T13:32:48.544" v="22"/>
            <ac:picMkLst>
              <pc:docMk/>
              <pc:sldMasterMk cId="2767647860" sldId="2147483668"/>
              <pc:sldLayoutMk cId="741208667" sldId="2147483689"/>
              <ac:picMk id="3" creationId="{08A350FE-0EC2-E14A-9D3E-CB51507DCC5A}"/>
            </ac:picMkLst>
          </pc:picChg>
        </pc:sldLayoutChg>
      </pc:sldMasterChg>
      <pc:sldMasterChg chg="del delSldLayout">
        <pc:chgData name="Rose Crossgrove" userId="fc804cdf-e1b2-40e4-8aa2-ed780e55a047" providerId="ADAL" clId="{15064E52-4C27-4E0D-84EC-A62252119139}" dt="2022-06-29T13:27:02.347" v="21" actId="2696"/>
        <pc:sldMasterMkLst>
          <pc:docMk/>
          <pc:sldMasterMk cId="4011446305" sldId="2147483690"/>
        </pc:sldMasterMkLst>
        <pc:sldLayoutChg chg="del">
          <pc:chgData name="Rose Crossgrove" userId="fc804cdf-e1b2-40e4-8aa2-ed780e55a047" providerId="ADAL" clId="{15064E52-4C27-4E0D-84EC-A62252119139}" dt="2022-06-29T13:27:02.343" v="20" actId="2696"/>
          <pc:sldLayoutMkLst>
            <pc:docMk/>
            <pc:sldMasterMk cId="4011446305" sldId="2147483690"/>
            <pc:sldLayoutMk cId="1302142384" sldId="2147483691"/>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3037840" cy="466434"/>
          </a:xfrm>
          <a:prstGeom prst="rect">
            <a:avLst/>
          </a:prstGeom>
          <a:noFill/>
          <a:ln>
            <a:noFill/>
          </a:ln>
        </p:spPr>
        <p:txBody>
          <a:bodyPr spcFirstLastPara="1" wrap="square" lIns="93162" tIns="46568" rIns="93162" bIns="46568"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970938" y="0"/>
            <a:ext cx="3037840" cy="466434"/>
          </a:xfrm>
          <a:prstGeom prst="rect">
            <a:avLst/>
          </a:prstGeom>
          <a:noFill/>
          <a:ln>
            <a:noFill/>
          </a:ln>
        </p:spPr>
        <p:txBody>
          <a:bodyPr spcFirstLastPara="1" wrap="square" lIns="93162" tIns="46568" rIns="93162" bIns="46568"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717550" y="1162050"/>
            <a:ext cx="5575300" cy="31369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701040" y="4473892"/>
            <a:ext cx="5608320" cy="3660458"/>
          </a:xfrm>
          <a:prstGeom prst="rect">
            <a:avLst/>
          </a:prstGeom>
          <a:noFill/>
          <a:ln>
            <a:noFill/>
          </a:ln>
        </p:spPr>
        <p:txBody>
          <a:bodyPr spcFirstLastPara="1" wrap="square" lIns="93162" tIns="46568" rIns="93162" bIns="46568"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829967"/>
            <a:ext cx="3037840" cy="466433"/>
          </a:xfrm>
          <a:prstGeom prst="rect">
            <a:avLst/>
          </a:prstGeom>
          <a:noFill/>
          <a:ln>
            <a:noFill/>
          </a:ln>
        </p:spPr>
        <p:txBody>
          <a:bodyPr spcFirstLastPara="1" wrap="square" lIns="93162" tIns="46568" rIns="93162" bIns="46568"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970938" y="8829967"/>
            <a:ext cx="3037840" cy="466433"/>
          </a:xfrm>
          <a:prstGeom prst="rect">
            <a:avLst/>
          </a:prstGeom>
          <a:noFill/>
          <a:ln>
            <a:noFill/>
          </a:ln>
        </p:spPr>
        <p:txBody>
          <a:bodyPr spcFirstLastPara="1" wrap="square" lIns="93162" tIns="46568" rIns="93162" bIns="46568" anchor="b" anchorCtr="0">
            <a:noAutofit/>
          </a:bodyPr>
          <a:lstStyle/>
          <a:p>
            <a:pPr algn="r"/>
            <a:fld id="{00000000-1234-1234-1234-123412341234}" type="slidenum">
              <a:rPr lang="en-GB" sz="1200" smtClean="0">
                <a:solidFill>
                  <a:schemeClr val="dk1"/>
                </a:solidFill>
                <a:latin typeface="Calibri"/>
                <a:ea typeface="Calibri"/>
                <a:cs typeface="Calibri"/>
                <a:sym typeface="Calibri"/>
              </a:rPr>
              <a:pPr algn="r"/>
              <a:t>‹#›</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7704024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GB" b="0" i="0" dirty="0"/>
          </a:p>
        </p:txBody>
      </p:sp>
      <p:sp>
        <p:nvSpPr>
          <p:cNvPr id="4" name="Slide Number Placeholder 3"/>
          <p:cNvSpPr>
            <a:spLocks noGrp="1"/>
          </p:cNvSpPr>
          <p:nvPr>
            <p:ph type="sldNum" sz="quarter" idx="10"/>
          </p:nvPr>
        </p:nvSpPr>
        <p:spPr/>
        <p:txBody>
          <a:bodyPr/>
          <a:lstStyle/>
          <a:p>
            <a:fld id="{90DD94F8-4103-4B22-A402-6D8E483804BD}" type="slidenum">
              <a:rPr lang="en-GB" smtClean="0">
                <a:solidFill>
                  <a:prstClr val="black"/>
                </a:solidFill>
              </a:rPr>
              <a:pPr/>
              <a:t>1</a:t>
            </a:fld>
            <a:endParaRPr lang="en-GB" dirty="0">
              <a:solidFill>
                <a:prstClr val="black"/>
              </a:solidFill>
            </a:endParaRPr>
          </a:p>
        </p:txBody>
      </p:sp>
    </p:spTree>
    <p:extLst>
      <p:ext uri="{BB962C8B-B14F-4D97-AF65-F5344CB8AC3E}">
        <p14:creationId xmlns:p14="http://schemas.microsoft.com/office/powerpoint/2010/main" val="4135467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Adapt or choose different quotes depending on the group you have.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10</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670427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Teacher should model this activity. </a:t>
            </a:r>
            <a:br>
              <a:rPr lang="en-GB" dirty="0"/>
            </a:br>
            <a:r>
              <a:rPr lang="en-GB" dirty="0"/>
              <a:t>E.g. Interpersonal skills – an entrepreneur needs to build relationships with different people, from potential customers to investors.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11</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410910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Explore each of these with the group to test understanding. </a:t>
            </a:r>
          </a:p>
          <a:p>
            <a:r>
              <a:rPr lang="en-GB" dirty="0"/>
              <a:t>E.g. Side hustles can generate income beyond your full time job, as you earn money outside of your 9-5 hours, on top of your annual salary.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13</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636943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These are possible side hustles that students and those in full time education are able to typically do, again with low barriers to entry and low capital investment.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14</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393979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Students who mention common activities like using social media might be surprised to consider paid opportunities for marketing and selling products to their peers.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15</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741317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Provide opportunity for students to explore and discuss each, or each pair could have one profession to consider and discuss back with the teacher.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16</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893049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Use the video to widen the list and encourage students to share other ideas.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17</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713658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https://uk.gymshark.com/</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18</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887547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https://www.equalityhumanrights.com/en/equality-act/protected-characteristics</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19</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31369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Students listen to the video, and note any barriers and the ways in which the group overcame these.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20</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473180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Teacher to read intro then pose the question to the group. </a:t>
            </a:r>
            <a:br>
              <a:rPr lang="en-GB" dirty="0"/>
            </a:br>
            <a:br>
              <a:rPr lang="en-GB" dirty="0"/>
            </a:br>
            <a:r>
              <a:rPr lang="en-GB" dirty="0"/>
              <a:t>Students offer ideas about what they believe their pathways to be at 18, when given the opportunity of leaving full time education.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2</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180904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Students can work rough, or write these as a digital list to share. To progress this task, students can prioritise the list, identify any financial commitment, and also begin exploring whether any other businesses exist that are doing the same thing (locally or nationally)</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21</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575112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Link to higher education and the idea of progressing to University to study Business.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22</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704286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Do students understand the word resilient? Explore their understanding. </a:t>
            </a:r>
            <a:br>
              <a:rPr lang="en-GB" dirty="0"/>
            </a:br>
            <a:br>
              <a:rPr lang="en-GB" dirty="0"/>
            </a:br>
            <a:r>
              <a:rPr lang="en-GB" dirty="0"/>
              <a:t>https://pixabay.com/photos/resilient-resilience-strong-4899506/</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3</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282282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b="1" dirty="0"/>
              <a:t>Learning aim A: Examine the characteristics of enterprises</a:t>
            </a:r>
          </a:p>
          <a:p>
            <a:r>
              <a:rPr lang="en-GB" dirty="0"/>
              <a:t>A.2M1 Analyse how entrepreneurial characteristics and skills support the purpose of a selected local enterprise.</a:t>
            </a:r>
          </a:p>
          <a:p>
            <a:r>
              <a:rPr lang="en-GB" dirty="0"/>
              <a:t>A.2P2 Describe the entrepreneurial characteristic and skills demonstrated in each selected local enterprise.</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4</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298031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Students should note down these key benefits.</a:t>
            </a:r>
            <a:br>
              <a:rPr lang="en-GB" dirty="0"/>
            </a:br>
            <a:r>
              <a:rPr lang="en-GB" dirty="0"/>
              <a:t>Do students know any other benefits they can see from being an entrepreneur? Open up to ideas from the group.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5</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332303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These are industries that are both interesting spaces to be an entrepreneur, but they are also accessible to more people because of the low barriers to entry and minimal capital investment to begin a business. These are also industries which can be a good place for students to start whilst studying and in full time education. </a:t>
            </a:r>
            <a:br>
              <a:rPr lang="en-GB" dirty="0"/>
            </a:br>
            <a:br>
              <a:rPr lang="en-GB" dirty="0"/>
            </a:br>
            <a:r>
              <a:rPr lang="en-GB" dirty="0"/>
              <a:t>https://pixabay.com/photos/woman-entrepreneur-owner-business-5467838/</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6</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381628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Could use examples of local businesses, activities run at school such as Young Enterprise or The Peter Jones Foundation Tycoon competition, to have a discussion prior to setting this task. </a:t>
            </a:r>
            <a:br>
              <a:rPr lang="en-GB" dirty="0"/>
            </a:br>
            <a:br>
              <a:rPr lang="en-GB" dirty="0"/>
            </a:br>
            <a:r>
              <a:rPr lang="en-GB" dirty="0"/>
              <a:t>https://pixabay.com/photos/man-standing-portrait-male-1453062/</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7</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809944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This is an opportunity to model writing approaches to this task. For example could students write this sentence using a different pair of words. </a:t>
            </a:r>
          </a:p>
          <a:p>
            <a:r>
              <a:rPr lang="en-GB" dirty="0"/>
              <a:t>E.g. </a:t>
            </a:r>
            <a:br>
              <a:rPr lang="en-GB" dirty="0"/>
            </a:br>
            <a:r>
              <a:rPr lang="en-GB" dirty="0"/>
              <a:t>Use passionate language in my marketing to find people who I could coach, and be inventive about the ways I help them to be come fitter.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8</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846888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GB" dirty="0"/>
              <a:t>Use these links to explore some of the podcasts, and select some that students might want to listen to. </a:t>
            </a:r>
          </a:p>
          <a:p>
            <a:r>
              <a:rPr lang="en-GB" dirty="0"/>
              <a:t>Teacher could pre-listen to a podcast (e.g. the High Performance Podcast with Steven Bartlett) and select parts to play to the group, both to inspire and inform them about the entrepreneurial world. </a:t>
            </a:r>
          </a:p>
        </p:txBody>
      </p:sp>
      <p:sp>
        <p:nvSpPr>
          <p:cNvPr id="4" name="Slide Number Placeholder 3"/>
          <p:cNvSpPr>
            <a:spLocks noGrp="1"/>
          </p:cNvSpPr>
          <p:nvPr>
            <p:ph type="sldNum" idx="12"/>
          </p:nvPr>
        </p:nvSpPr>
        <p:spPr/>
        <p:txBody>
          <a:bodyPr/>
          <a:lstStyle/>
          <a:p>
            <a:pPr algn="r"/>
            <a:fld id="{00000000-1234-1234-1234-123412341234}" type="slidenum">
              <a:rPr lang="en-GB" sz="1200" smtClean="0">
                <a:solidFill>
                  <a:schemeClr val="dk1"/>
                </a:solidFill>
                <a:latin typeface="Calibri"/>
                <a:ea typeface="Calibri"/>
                <a:cs typeface="Calibri"/>
                <a:sym typeface="Calibri"/>
              </a:rPr>
              <a:pPr algn="r"/>
              <a:t>9</a:t>
            </a:fld>
            <a:endParaRPr lang="en-GB"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984580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AB65259-F1A0-2A4F-B433-2D30793D5186}"/>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314" y="5497513"/>
            <a:ext cx="1547812"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C7410849-7EC9-46FE-8DED-8D2C5CC835FB}"/>
              </a:ext>
            </a:extLst>
          </p:cNvPr>
          <p:cNvPicPr>
            <a:picLocks noChangeAspect="1"/>
          </p:cNvPicPr>
          <p:nvPr userDrawn="1"/>
        </p:nvPicPr>
        <p:blipFill rotWithShape="1">
          <a:blip r:embed="rId3"/>
          <a:srcRect l="-107" t="873" r="1537"/>
          <a:stretch/>
        </p:blipFill>
        <p:spPr>
          <a:xfrm>
            <a:off x="1968122" y="9525"/>
            <a:ext cx="10223879" cy="6858000"/>
          </a:xfrm>
          <a:prstGeom prst="rect">
            <a:avLst/>
          </a:prstGeom>
        </p:spPr>
      </p:pic>
      <p:sp>
        <p:nvSpPr>
          <p:cNvPr id="2" name="Title 1"/>
          <p:cNvSpPr>
            <a:spLocks noGrp="1"/>
          </p:cNvSpPr>
          <p:nvPr>
            <p:ph type="title"/>
          </p:nvPr>
        </p:nvSpPr>
        <p:spPr>
          <a:xfrm>
            <a:off x="1017920" y="586288"/>
            <a:ext cx="4182351" cy="2369187"/>
          </a:xfrm>
          <a:prstGeom prst="rect">
            <a:avLst/>
          </a:prstGeom>
          <a:solidFill>
            <a:schemeClr val="bg1"/>
          </a:solidFill>
        </p:spPr>
        <p:txBody>
          <a:bodyPr lIns="273600" tIns="180000"/>
          <a:lstStyle>
            <a:lvl1pPr>
              <a:defRPr>
                <a:latin typeface="Arial" panose="020B0604020202020204" pitchFamily="34" charset="0"/>
                <a:cs typeface="Arial" panose="020B0604020202020204" pitchFamily="34" charset="0"/>
              </a:defRPr>
            </a:lvl1pPr>
          </a:lstStyle>
          <a:p>
            <a:r>
              <a:rPr lang="en-US" dirty="0"/>
              <a:t>Click to edit Master title style</a:t>
            </a:r>
          </a:p>
        </p:txBody>
      </p:sp>
      <p:cxnSp>
        <p:nvCxnSpPr>
          <p:cNvPr id="8" name="Straight Connector 7">
            <a:extLst>
              <a:ext uri="{FF2B5EF4-FFF2-40B4-BE49-F238E27FC236}">
                <a16:creationId xmlns:a16="http://schemas.microsoft.com/office/drawing/2014/main" id="{965932B0-A39E-F54F-8DD4-F827A2104A80}"/>
              </a:ext>
              <a:ext uri="{C183D7F6-B498-43B3-948B-1728B52AA6E4}">
                <adec:decorative xmlns:adec="http://schemas.microsoft.com/office/drawing/2017/decorative" val="1"/>
              </a:ext>
            </a:extLst>
          </p:cNvPr>
          <p:cNvCxnSpPr>
            <a:cxnSpLocks/>
          </p:cNvCxnSpPr>
          <p:nvPr/>
        </p:nvCxnSpPr>
        <p:spPr>
          <a:xfrm>
            <a:off x="987552" y="566928"/>
            <a:ext cx="0" cy="3676650"/>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16" name="Subtitle 2"/>
          <p:cNvSpPr>
            <a:spLocks noGrp="1"/>
          </p:cNvSpPr>
          <p:nvPr>
            <p:ph type="subTitle" idx="1"/>
          </p:nvPr>
        </p:nvSpPr>
        <p:spPr>
          <a:xfrm>
            <a:off x="1017951" y="2955475"/>
            <a:ext cx="4180855" cy="1253935"/>
          </a:xfrm>
          <a:prstGeom prst="rect">
            <a:avLst/>
          </a:prstGeom>
          <a:solidFill>
            <a:schemeClr val="bg1"/>
          </a:solidFill>
        </p:spPr>
        <p:txBody>
          <a:bodyPr lIns="273600"/>
          <a:lstStyle>
            <a:lvl1pPr marL="0" indent="0" algn="l">
              <a:buNone/>
              <a:defRPr sz="1350">
                <a:latin typeface="Arial" panose="020B0604020202020204" pitchFamily="34" charset="0"/>
                <a:cs typeface="Arial" panose="020B0604020202020204" pitchFamily="34" charset="0"/>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dirty="0"/>
              <a:t>Click to edit Master subtitle style</a:t>
            </a:r>
          </a:p>
        </p:txBody>
      </p:sp>
      <p:sp>
        <p:nvSpPr>
          <p:cNvPr id="9" name="Slide Number Placeholder 5">
            <a:extLst>
              <a:ext uri="{FF2B5EF4-FFF2-40B4-BE49-F238E27FC236}">
                <a16:creationId xmlns:a16="http://schemas.microsoft.com/office/drawing/2014/main" id="{3624DE9C-5609-3C40-8934-CCB095F5310D}"/>
              </a:ext>
            </a:extLst>
          </p:cNvPr>
          <p:cNvSpPr>
            <a:spLocks noGrp="1"/>
          </p:cNvSpPr>
          <p:nvPr>
            <p:ph type="sldNum" sz="quarter" idx="10"/>
          </p:nvPr>
        </p:nvSpPr>
        <p:spPr>
          <a:xfrm>
            <a:off x="9275763" y="6488115"/>
            <a:ext cx="2743200" cy="365125"/>
          </a:xfrm>
        </p:spPr>
        <p:txBody>
          <a:bodyPr/>
          <a:lstStyle>
            <a:lvl1pPr>
              <a:defRPr>
                <a:solidFill>
                  <a:schemeClr val="bg1"/>
                </a:solidFill>
              </a:defRPr>
            </a:lvl1pPr>
          </a:lstStyle>
          <a:p>
            <a:pPr defTabSz="685800">
              <a:buClrTx/>
              <a:defRPr/>
            </a:pPr>
            <a:fld id="{3A223C01-11D7-E049-8252-D38AEC7B21E1}" type="slidenum">
              <a:rPr lang="en-US" kern="1200" smtClean="0">
                <a:solidFill>
                  <a:srgbClr val="FFFFFF"/>
                </a:solidFill>
              </a:rPr>
              <a:pPr defTabSz="685800">
                <a:buClrTx/>
                <a:defRPr/>
              </a:pPr>
              <a:t>‹#›</a:t>
            </a:fld>
            <a:endParaRPr lang="en-US" kern="1200" dirty="0">
              <a:solidFill>
                <a:srgbClr val="FFFFFF"/>
              </a:solidFill>
            </a:endParaRPr>
          </a:p>
        </p:txBody>
      </p:sp>
    </p:spTree>
    <p:extLst>
      <p:ext uri="{BB962C8B-B14F-4D97-AF65-F5344CB8AC3E}">
        <p14:creationId xmlns:p14="http://schemas.microsoft.com/office/powerpoint/2010/main" val="17398582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EW Title Slide 4.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7BF40AA-AE6F-5749-8C97-DE3834BA09D0}"/>
              </a:ext>
              <a:ext uri="{C183D7F6-B498-43B3-948B-1728B52AA6E4}">
                <adec:decorative xmlns:adec="http://schemas.microsoft.com/office/drawing/2017/decorative" val="1"/>
              </a:ext>
            </a:extLst>
          </p:cNvPr>
          <p:cNvSpPr/>
          <p:nvPr/>
        </p:nvSpPr>
        <p:spPr>
          <a:xfrm>
            <a:off x="1984376" y="0"/>
            <a:ext cx="10207625" cy="6858000"/>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
        <p:nvSpPr>
          <p:cNvPr id="14" name="Picture Placeholder 15">
            <a:extLst>
              <a:ext uri="{FF2B5EF4-FFF2-40B4-BE49-F238E27FC236}">
                <a16:creationId xmlns:a16="http://schemas.microsoft.com/office/drawing/2014/main" id="{6EF18240-552B-1149-9D44-905FD72272EE}"/>
              </a:ext>
            </a:extLst>
          </p:cNvPr>
          <p:cNvSpPr>
            <a:spLocks noGrp="1"/>
          </p:cNvSpPr>
          <p:nvPr>
            <p:ph type="pic" sz="quarter" idx="11" hasCustomPrompt="1"/>
          </p:nvPr>
        </p:nvSpPr>
        <p:spPr>
          <a:xfrm>
            <a:off x="1" y="1466850"/>
            <a:ext cx="10735160" cy="5391150"/>
          </a:xfrm>
          <a:prstGeom prst="rect">
            <a:avLst/>
          </a:prstGeom>
          <a:solidFill>
            <a:schemeClr val="bg2">
              <a:lumMod val="75000"/>
            </a:schemeClr>
          </a:solidFill>
        </p:spPr>
        <p:txBody>
          <a:bodyPr anchor="ctr"/>
          <a:lstStyle>
            <a:lvl1pPr marL="0" indent="0" algn="ctr">
              <a:buNone/>
              <a:defRPr/>
            </a:lvl1pPr>
          </a:lstStyle>
          <a:p>
            <a:r>
              <a:rPr lang="en-US" dirty="0"/>
              <a:t>Click to insert a picture</a:t>
            </a:r>
          </a:p>
        </p:txBody>
      </p:sp>
      <p:sp>
        <p:nvSpPr>
          <p:cNvPr id="7" name="Title 6">
            <a:extLst>
              <a:ext uri="{FF2B5EF4-FFF2-40B4-BE49-F238E27FC236}">
                <a16:creationId xmlns:a16="http://schemas.microsoft.com/office/drawing/2014/main" id="{982D310E-7115-43AA-A189-B37D28B723B1}"/>
              </a:ext>
            </a:extLst>
          </p:cNvPr>
          <p:cNvSpPr>
            <a:spLocks noGrp="1"/>
          </p:cNvSpPr>
          <p:nvPr>
            <p:ph type="title" hasCustomPrompt="1"/>
          </p:nvPr>
        </p:nvSpPr>
        <p:spPr>
          <a:xfrm>
            <a:off x="7474626" y="568328"/>
            <a:ext cx="3630471" cy="4603749"/>
          </a:xfrm>
          <a:prstGeom prst="rect">
            <a:avLst/>
          </a:prstGeom>
          <a:solidFill>
            <a:schemeClr val="bg1"/>
          </a:solidFill>
        </p:spPr>
        <p:txBody>
          <a:bodyPr lIns="273600" tIns="274320" rIns="274320"/>
          <a:lstStyle>
            <a:lvl1pPr>
              <a:defRPr>
                <a:latin typeface="Arial" panose="020B0604020202020204" pitchFamily="34" charset="0"/>
                <a:cs typeface="Arial" panose="020B0604020202020204" pitchFamily="34" charset="0"/>
              </a:defRPr>
            </a:lvl1pPr>
          </a:lstStyle>
          <a:p>
            <a:r>
              <a:rPr lang="en-US" dirty="0"/>
              <a:t>Click to add title</a:t>
            </a:r>
          </a:p>
        </p:txBody>
      </p:sp>
      <p:sp>
        <p:nvSpPr>
          <p:cNvPr id="3" name="Subtitle">
            <a:extLst>
              <a:ext uri="{FF2B5EF4-FFF2-40B4-BE49-F238E27FC236}">
                <a16:creationId xmlns:a16="http://schemas.microsoft.com/office/drawing/2014/main" id="{CE068109-718D-4B25-993B-72D6B892A705}"/>
              </a:ext>
            </a:extLst>
          </p:cNvPr>
          <p:cNvSpPr>
            <a:spLocks noGrp="1"/>
          </p:cNvSpPr>
          <p:nvPr>
            <p:ph type="body" sz="quarter" idx="12" hasCustomPrompt="1"/>
          </p:nvPr>
        </p:nvSpPr>
        <p:spPr>
          <a:xfrm>
            <a:off x="7474625" y="4006471"/>
            <a:ext cx="3630587" cy="1165604"/>
          </a:xfrm>
          <a:prstGeom prst="rect">
            <a:avLst/>
          </a:prstGeom>
          <a:solidFill>
            <a:schemeClr val="bg1"/>
          </a:solidFill>
        </p:spPr>
        <p:txBody>
          <a:bodyPr lIns="273600" rIns="90000"/>
          <a:lstStyle>
            <a:lvl1pPr marL="0" indent="0">
              <a:buNone/>
              <a:defRPr>
                <a:latin typeface="Arial" panose="020B0604020202020204" pitchFamily="34" charset="0"/>
                <a:cs typeface="Arial" panose="020B0604020202020204" pitchFamily="34" charset="0"/>
              </a:defRPr>
            </a:lvl1pPr>
          </a:lstStyle>
          <a:p>
            <a:pPr lvl="0"/>
            <a:r>
              <a:rPr lang="en-US" dirty="0"/>
              <a:t>Click to add subtitle</a:t>
            </a:r>
          </a:p>
        </p:txBody>
      </p:sp>
      <p:pic>
        <p:nvPicPr>
          <p:cNvPr id="10" name="Picture 9">
            <a:extLst>
              <a:ext uri="{FF2B5EF4-FFF2-40B4-BE49-F238E27FC236}">
                <a16:creationId xmlns:a16="http://schemas.microsoft.com/office/drawing/2014/main" id="{7A9DC1FD-8034-E548-95C2-CD957F1D0089}"/>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239715"/>
            <a:ext cx="1547813"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Slide Number Placeholder 5">
            <a:extLst>
              <a:ext uri="{FF2B5EF4-FFF2-40B4-BE49-F238E27FC236}">
                <a16:creationId xmlns:a16="http://schemas.microsoft.com/office/drawing/2014/main" id="{3FADDC1B-22E5-C441-BDA9-8EEB86CF3328}"/>
              </a:ext>
            </a:extLst>
          </p:cNvPr>
          <p:cNvSpPr>
            <a:spLocks noGrp="1"/>
          </p:cNvSpPr>
          <p:nvPr>
            <p:ph type="sldNum" sz="quarter" idx="10"/>
          </p:nvPr>
        </p:nvSpPr>
        <p:spPr/>
        <p:txBody>
          <a:bodyPr/>
          <a:lstStyle>
            <a:lvl1pPr>
              <a:defRPr/>
            </a:lvl1pPr>
          </a:lstStyle>
          <a:p>
            <a:pPr defTabSz="685800">
              <a:buClrTx/>
              <a:defRPr/>
            </a:pPr>
            <a:fld id="{6C756944-AAA6-A948-ABFF-0210BDF7DF7A}" type="slidenum">
              <a:rPr lang="en-US" kern="1200" smtClean="0">
                <a:solidFill>
                  <a:srgbClr val="000000"/>
                </a:solidFill>
              </a:rPr>
              <a:pPr defTabSz="685800">
                <a:buClrTx/>
                <a:defRPr/>
              </a:pPr>
              <a:t>‹#›</a:t>
            </a:fld>
            <a:endParaRPr lang="en-US" kern="1200">
              <a:solidFill>
                <a:srgbClr val="000000"/>
              </a:solidFill>
            </a:endParaRPr>
          </a:p>
        </p:txBody>
      </p:sp>
      <p:cxnSp>
        <p:nvCxnSpPr>
          <p:cNvPr id="9" name="Straight Connector 8">
            <a:extLst>
              <a:ext uri="{FF2B5EF4-FFF2-40B4-BE49-F238E27FC236}">
                <a16:creationId xmlns:a16="http://schemas.microsoft.com/office/drawing/2014/main" id="{917382D9-3746-3141-8A7A-B32826C50D44}"/>
              </a:ext>
              <a:ext uri="{C183D7F6-B498-43B3-948B-1728B52AA6E4}">
                <adec:decorative xmlns:adec="http://schemas.microsoft.com/office/drawing/2017/decorative" val="1"/>
              </a:ext>
            </a:extLst>
          </p:cNvPr>
          <p:cNvCxnSpPr>
            <a:cxnSpLocks/>
          </p:cNvCxnSpPr>
          <p:nvPr userDrawn="1"/>
        </p:nvCxnSpPr>
        <p:spPr>
          <a:xfrm>
            <a:off x="11139489" y="568325"/>
            <a:ext cx="0" cy="460375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4126145"/>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slide_accent lef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44ED8C-8847-EA41-9338-C6E46B61F79E}"/>
              </a:ext>
              <a:ext uri="{C183D7F6-B498-43B3-948B-1728B52AA6E4}">
                <adec:decorative xmlns:adec="http://schemas.microsoft.com/office/drawing/2017/decorative" val="1"/>
              </a:ext>
            </a:extLst>
          </p:cNvPr>
          <p:cNvSpPr/>
          <p:nvPr/>
        </p:nvSpPr>
        <p:spPr>
          <a:xfrm>
            <a:off x="2" y="555627"/>
            <a:ext cx="1019175" cy="1158875"/>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Title 1"/>
          <p:cNvSpPr>
            <a:spLocks noGrp="1"/>
          </p:cNvSpPr>
          <p:nvPr>
            <p:ph type="title"/>
          </p:nvPr>
        </p:nvSpPr>
        <p:spPr>
          <a:xfrm>
            <a:off x="1183730" y="571500"/>
            <a:ext cx="9966871" cy="1119188"/>
          </a:xfrm>
          <a:prstGeom prst="rect">
            <a:avLst/>
          </a:prstGeom>
        </p:spPr>
        <p:txBody>
          <a:bodyPr anchor="ctr" anchorCtr="0">
            <a:normAutofit/>
          </a:bodyPr>
          <a:lstStyle>
            <a:lvl1pPr>
              <a:defRPr sz="2700">
                <a:latin typeface="Arial" panose="020B0604020202020204" pitchFamily="34" charset="0"/>
                <a:cs typeface="Arial" panose="020B0604020202020204" pitchFamily="34" charset="0"/>
              </a:defRPr>
            </a:lvl1pPr>
          </a:lstStyle>
          <a:p>
            <a:r>
              <a:rPr lang="en-US" dirty="0"/>
              <a:t>Click to edit Master title style</a:t>
            </a:r>
          </a:p>
        </p:txBody>
      </p:sp>
      <p:sp>
        <p:nvSpPr>
          <p:cNvPr id="7" name="Content Placeholder 6">
            <a:extLst>
              <a:ext uri="{FF2B5EF4-FFF2-40B4-BE49-F238E27FC236}">
                <a16:creationId xmlns:a16="http://schemas.microsoft.com/office/drawing/2014/main" id="{52C1CAAB-00F4-184E-88C4-75D6880DC45E}"/>
              </a:ext>
            </a:extLst>
          </p:cNvPr>
          <p:cNvSpPr>
            <a:spLocks noGrp="1"/>
          </p:cNvSpPr>
          <p:nvPr>
            <p:ph sz="quarter" idx="16" hasCustomPrompt="1"/>
          </p:nvPr>
        </p:nvSpPr>
        <p:spPr>
          <a:xfrm>
            <a:off x="1183729" y="1893888"/>
            <a:ext cx="9972675" cy="4475162"/>
          </a:xfrm>
          <a:prstGeom prst="rect">
            <a:avLst/>
          </a:prstGeom>
        </p:spPr>
        <p:txBody>
          <a:bodyPr/>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2pPr>
            <a:lvl3pPr marL="6858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3pPr>
            <a:lvl4pPr marL="10287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4pPr>
            <a:lvl5pPr marL="13716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Click to edit content</a:t>
            </a:r>
          </a:p>
        </p:txBody>
      </p:sp>
      <p:cxnSp>
        <p:nvCxnSpPr>
          <p:cNvPr id="5" name="Straight Connector 4">
            <a:extLst>
              <a:ext uri="{FF2B5EF4-FFF2-40B4-BE49-F238E27FC236}">
                <a16:creationId xmlns:a16="http://schemas.microsoft.com/office/drawing/2014/main" id="{4AC23712-3DEB-F145-81F4-D8A1E3A471B2}"/>
              </a:ext>
              <a:ext uri="{C183D7F6-B498-43B3-948B-1728B52AA6E4}">
                <adec:decorative xmlns:adec="http://schemas.microsoft.com/office/drawing/2017/decorative" val="1"/>
              </a:ext>
            </a:extLst>
          </p:cNvPr>
          <p:cNvCxnSpPr>
            <a:cxnSpLocks/>
          </p:cNvCxnSpPr>
          <p:nvPr/>
        </p:nvCxnSpPr>
        <p:spPr>
          <a:xfrm>
            <a:off x="1036639" y="555627"/>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5F1202A0-9646-4147-8DBB-1BF33177D5D7}"/>
              </a:ext>
            </a:extLst>
          </p:cNvPr>
          <p:cNvSpPr>
            <a:spLocks noGrp="1"/>
          </p:cNvSpPr>
          <p:nvPr>
            <p:ph type="sldNum" sz="quarter" idx="15"/>
          </p:nvPr>
        </p:nvSpPr>
        <p:spPr/>
        <p:txBody>
          <a:bodyPr/>
          <a:lstStyle>
            <a:lvl1pPr>
              <a:defRPr/>
            </a:lvl1pPr>
          </a:lstStyle>
          <a:p>
            <a:pPr defTabSz="685800">
              <a:buClrTx/>
              <a:defRPr/>
            </a:pPr>
            <a:fld id="{EEAC2BAD-9516-2B47-9900-7FC05ED2F002}" type="slidenum">
              <a:rPr lang="en-US" kern="1200" smtClean="0">
                <a:solidFill>
                  <a:srgbClr val="000000"/>
                </a:solidFill>
              </a:rPr>
              <a:pPr defTabSz="685800">
                <a:buClrTx/>
                <a:defRPr/>
              </a:pPr>
              <a:t>‹#›</a:t>
            </a:fld>
            <a:endParaRPr lang="en-US" kern="1200">
              <a:solidFill>
                <a:srgbClr val="000000"/>
              </a:solidFill>
            </a:endParaRPr>
          </a:p>
        </p:txBody>
      </p:sp>
    </p:spTree>
    <p:extLst>
      <p:ext uri="{BB962C8B-B14F-4D97-AF65-F5344CB8AC3E}">
        <p14:creationId xmlns:p14="http://schemas.microsoft.com/office/powerpoint/2010/main" val="30284519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slide accent r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8B21293-6FA6-7445-BD11-05A0ADD6C222}"/>
              </a:ext>
              <a:ext uri="{C183D7F6-B498-43B3-948B-1728B52AA6E4}">
                <adec:decorative xmlns:adec="http://schemas.microsoft.com/office/drawing/2017/decorative" val="1"/>
              </a:ext>
            </a:extLst>
          </p:cNvPr>
          <p:cNvSpPr/>
          <p:nvPr/>
        </p:nvSpPr>
        <p:spPr>
          <a:xfrm>
            <a:off x="11142922" y="555627"/>
            <a:ext cx="1049079" cy="1158875"/>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Title 1"/>
          <p:cNvSpPr>
            <a:spLocks noGrp="1"/>
          </p:cNvSpPr>
          <p:nvPr>
            <p:ph type="title"/>
          </p:nvPr>
        </p:nvSpPr>
        <p:spPr>
          <a:xfrm>
            <a:off x="1000850" y="571500"/>
            <a:ext cx="9966871" cy="1119188"/>
          </a:xfrm>
          <a:prstGeom prst="rect">
            <a:avLst/>
          </a:prstGeom>
        </p:spPr>
        <p:txBody>
          <a:bodyPr anchor="ctr" anchorCtr="0">
            <a:normAutofit/>
          </a:bodyPr>
          <a:lstStyle>
            <a:lvl1pPr>
              <a:defRPr sz="270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7" name="Content Placeholder 6">
            <a:extLst>
              <a:ext uri="{FF2B5EF4-FFF2-40B4-BE49-F238E27FC236}">
                <a16:creationId xmlns:a16="http://schemas.microsoft.com/office/drawing/2014/main" id="{6184F5C8-ABB1-E340-AD72-5AC3A5C2A929}"/>
              </a:ext>
            </a:extLst>
          </p:cNvPr>
          <p:cNvSpPr>
            <a:spLocks noGrp="1"/>
          </p:cNvSpPr>
          <p:nvPr>
            <p:ph sz="quarter" idx="16" hasCustomPrompt="1"/>
          </p:nvPr>
        </p:nvSpPr>
        <p:spPr>
          <a:xfrm>
            <a:off x="989761" y="1893888"/>
            <a:ext cx="9972675" cy="4475162"/>
          </a:xfrm>
          <a:prstGeom prst="rect">
            <a:avLst/>
          </a:prstGeom>
        </p:spPr>
        <p:txBody>
          <a:bodyPr/>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2pPr>
            <a:lvl3pPr marL="6858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3pPr>
            <a:lvl4pPr marL="10287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4pPr>
            <a:lvl5pPr marL="13716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Click to edit content</a:t>
            </a:r>
          </a:p>
        </p:txBody>
      </p:sp>
      <p:cxnSp>
        <p:nvCxnSpPr>
          <p:cNvPr id="5" name="Straight Connector 4">
            <a:extLst>
              <a:ext uri="{FF2B5EF4-FFF2-40B4-BE49-F238E27FC236}">
                <a16:creationId xmlns:a16="http://schemas.microsoft.com/office/drawing/2014/main" id="{A9563D79-D413-6C4E-AF46-45AD23481DA0}"/>
              </a:ext>
              <a:ext uri="{C183D7F6-B498-43B3-948B-1728B52AA6E4}">
                <adec:decorative xmlns:adec="http://schemas.microsoft.com/office/drawing/2017/decorative" val="1"/>
              </a:ext>
            </a:extLst>
          </p:cNvPr>
          <p:cNvCxnSpPr>
            <a:cxnSpLocks/>
          </p:cNvCxnSpPr>
          <p:nvPr/>
        </p:nvCxnSpPr>
        <p:spPr>
          <a:xfrm>
            <a:off x="11131549" y="555627"/>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3B6DE9E4-24AE-FD46-93D2-E9B05008A6D5}"/>
              </a:ext>
            </a:extLst>
          </p:cNvPr>
          <p:cNvSpPr>
            <a:spLocks noGrp="1"/>
          </p:cNvSpPr>
          <p:nvPr>
            <p:ph type="sldNum" sz="quarter" idx="15"/>
          </p:nvPr>
        </p:nvSpPr>
        <p:spPr/>
        <p:txBody>
          <a:bodyPr/>
          <a:lstStyle>
            <a:lvl1pPr>
              <a:defRPr/>
            </a:lvl1pPr>
          </a:lstStyle>
          <a:p>
            <a:pPr defTabSz="685800">
              <a:buClrTx/>
              <a:defRPr/>
            </a:pPr>
            <a:fld id="{449BB740-7204-9B4C-9E22-6EC5FC26FE50}" type="slidenum">
              <a:rPr lang="en-US" kern="1200" smtClean="0">
                <a:solidFill>
                  <a:srgbClr val="000000"/>
                </a:solidFill>
              </a:rPr>
              <a:pPr defTabSz="685800">
                <a:buClrTx/>
                <a:defRPr/>
              </a:pPr>
              <a:t>‹#›</a:t>
            </a:fld>
            <a:endParaRPr lang="en-US" kern="1200">
              <a:solidFill>
                <a:srgbClr val="000000"/>
              </a:solidFill>
            </a:endParaRPr>
          </a:p>
        </p:txBody>
      </p:sp>
    </p:spTree>
    <p:extLst>
      <p:ext uri="{BB962C8B-B14F-4D97-AF65-F5344CB8AC3E}">
        <p14:creationId xmlns:p14="http://schemas.microsoft.com/office/powerpoint/2010/main" val="31068920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slide_ 2 column bulle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8D6D37C-7584-E94F-BD5E-47BD8D71902C}"/>
              </a:ext>
              <a:ext uri="{C183D7F6-B498-43B3-948B-1728B52AA6E4}">
                <adec:decorative xmlns:adec="http://schemas.microsoft.com/office/drawing/2017/decorative" val="1"/>
              </a:ext>
            </a:extLst>
          </p:cNvPr>
          <p:cNvSpPr/>
          <p:nvPr/>
        </p:nvSpPr>
        <p:spPr>
          <a:xfrm>
            <a:off x="2" y="555627"/>
            <a:ext cx="1019175" cy="1158875"/>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3" name="Title 1"/>
          <p:cNvSpPr>
            <a:spLocks noGrp="1"/>
          </p:cNvSpPr>
          <p:nvPr>
            <p:ph type="title"/>
          </p:nvPr>
        </p:nvSpPr>
        <p:spPr>
          <a:xfrm>
            <a:off x="1183730" y="571500"/>
            <a:ext cx="9966871" cy="1119188"/>
          </a:xfrm>
          <a:prstGeom prst="rect">
            <a:avLst/>
          </a:prstGeom>
        </p:spPr>
        <p:txBody>
          <a:bodyPr anchor="ctr" anchorCtr="0">
            <a:normAutofit/>
          </a:bodyPr>
          <a:lstStyle>
            <a:lvl1pPr>
              <a:defRPr sz="270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11" name="Content Placeholder 6">
            <a:extLst>
              <a:ext uri="{FF2B5EF4-FFF2-40B4-BE49-F238E27FC236}">
                <a16:creationId xmlns:a16="http://schemas.microsoft.com/office/drawing/2014/main" id="{3BC62C5E-ABAA-C345-B3BA-BEDA7732E3B8}"/>
              </a:ext>
            </a:extLst>
          </p:cNvPr>
          <p:cNvSpPr>
            <a:spLocks noGrp="1"/>
          </p:cNvSpPr>
          <p:nvPr>
            <p:ph sz="quarter" idx="18" hasCustomPrompt="1"/>
          </p:nvPr>
        </p:nvSpPr>
        <p:spPr>
          <a:xfrm>
            <a:off x="6262801" y="1895681"/>
            <a:ext cx="4883915" cy="4475162"/>
          </a:xfrm>
          <a:prstGeom prst="rect">
            <a:avLst/>
          </a:prstGeom>
        </p:spPr>
        <p:txBody>
          <a:bodyPr/>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2pPr>
            <a:lvl3pPr marL="6858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3pPr>
            <a:lvl4pPr marL="10287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4pPr>
            <a:lvl5pPr marL="13716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Click to edit content</a:t>
            </a:r>
          </a:p>
        </p:txBody>
      </p:sp>
      <p:sp>
        <p:nvSpPr>
          <p:cNvPr id="10" name="Content Placeholder 6">
            <a:extLst>
              <a:ext uri="{FF2B5EF4-FFF2-40B4-BE49-F238E27FC236}">
                <a16:creationId xmlns:a16="http://schemas.microsoft.com/office/drawing/2014/main" id="{CC0DC4FF-3BCC-4043-AC81-2145CE625517}"/>
              </a:ext>
            </a:extLst>
          </p:cNvPr>
          <p:cNvSpPr>
            <a:spLocks noGrp="1"/>
          </p:cNvSpPr>
          <p:nvPr>
            <p:ph sz="quarter" idx="17" hasCustomPrompt="1"/>
          </p:nvPr>
        </p:nvSpPr>
        <p:spPr>
          <a:xfrm>
            <a:off x="1183729" y="1893888"/>
            <a:ext cx="4883915" cy="4475162"/>
          </a:xfrm>
          <a:prstGeom prst="rect">
            <a:avLst/>
          </a:prstGeom>
        </p:spPr>
        <p:txBody>
          <a:bodyPr/>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2pPr>
            <a:lvl3pPr marL="6858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3pPr>
            <a:lvl4pPr marL="10287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4pPr>
            <a:lvl5pPr marL="1371600" indent="0">
              <a:buFontTx/>
              <a:buNone/>
              <a:defRPr sz="1200" b="0" i="0">
                <a:latin typeface="Open Sans Light" panose="020B0306030504020204" pitchFamily="34" charset="0"/>
                <a:ea typeface="Open Sans Light" panose="020B0306030504020204" pitchFamily="34" charset="0"/>
                <a:cs typeface="Open Sans Light" panose="020B0306030504020204" pitchFamily="34" charset="0"/>
              </a:defRPr>
            </a:lvl5pPr>
          </a:lstStyle>
          <a:p>
            <a:pPr lvl="0"/>
            <a:r>
              <a:rPr lang="en-US" dirty="0"/>
              <a:t>Click to edit content</a:t>
            </a:r>
          </a:p>
        </p:txBody>
      </p:sp>
      <p:cxnSp>
        <p:nvCxnSpPr>
          <p:cNvPr id="6" name="Straight Connector 5">
            <a:extLst>
              <a:ext uri="{FF2B5EF4-FFF2-40B4-BE49-F238E27FC236}">
                <a16:creationId xmlns:a16="http://schemas.microsoft.com/office/drawing/2014/main" id="{77829038-C33E-E14F-A39E-A9A3AB5CFBF1}"/>
              </a:ext>
              <a:ext uri="{C183D7F6-B498-43B3-948B-1728B52AA6E4}">
                <adec:decorative xmlns:adec="http://schemas.microsoft.com/office/drawing/2017/decorative" val="1"/>
              </a:ext>
            </a:extLst>
          </p:cNvPr>
          <p:cNvCxnSpPr>
            <a:cxnSpLocks/>
          </p:cNvCxnSpPr>
          <p:nvPr/>
        </p:nvCxnSpPr>
        <p:spPr>
          <a:xfrm>
            <a:off x="1036639" y="555627"/>
            <a:ext cx="0" cy="115411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Slide Number Placeholder 5">
            <a:extLst>
              <a:ext uri="{FF2B5EF4-FFF2-40B4-BE49-F238E27FC236}">
                <a16:creationId xmlns:a16="http://schemas.microsoft.com/office/drawing/2014/main" id="{D683BD36-B2E0-E34D-A0C0-77A7165923F9}"/>
              </a:ext>
            </a:extLst>
          </p:cNvPr>
          <p:cNvSpPr>
            <a:spLocks noGrp="1"/>
          </p:cNvSpPr>
          <p:nvPr>
            <p:ph type="sldNum" sz="quarter" idx="16"/>
          </p:nvPr>
        </p:nvSpPr>
        <p:spPr/>
        <p:txBody>
          <a:bodyPr/>
          <a:lstStyle>
            <a:lvl1pPr>
              <a:defRPr/>
            </a:lvl1pPr>
          </a:lstStyle>
          <a:p>
            <a:pPr defTabSz="685800">
              <a:buClrTx/>
              <a:defRPr/>
            </a:pPr>
            <a:fld id="{16F0F2AA-7572-DC4D-AB68-865F32F517C3}" type="slidenum">
              <a:rPr lang="en-US" kern="1200" smtClean="0">
                <a:solidFill>
                  <a:srgbClr val="000000"/>
                </a:solidFill>
              </a:rPr>
              <a:pPr defTabSz="685800">
                <a:buClrTx/>
                <a:defRPr/>
              </a:pPr>
              <a:t>‹#›</a:t>
            </a:fld>
            <a:endParaRPr lang="en-US" kern="1200">
              <a:solidFill>
                <a:srgbClr val="000000"/>
              </a:solidFill>
            </a:endParaRPr>
          </a:p>
        </p:txBody>
      </p:sp>
    </p:spTree>
    <p:extLst>
      <p:ext uri="{BB962C8B-B14F-4D97-AF65-F5344CB8AC3E}">
        <p14:creationId xmlns:p14="http://schemas.microsoft.com/office/powerpoint/2010/main" val="500053736"/>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slide with photo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3DC312F-B9C0-D744-AD30-A434A20A7DEF}"/>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901810" y="0"/>
            <a:ext cx="10290191" cy="6858000"/>
          </a:xfrm>
          <a:prstGeom prst="rect">
            <a:avLst/>
          </a:prstGeom>
        </p:spPr>
      </p:pic>
      <p:cxnSp>
        <p:nvCxnSpPr>
          <p:cNvPr id="6" name="Straight Connector 5">
            <a:extLst>
              <a:ext uri="{FF2B5EF4-FFF2-40B4-BE49-F238E27FC236}">
                <a16:creationId xmlns:a16="http://schemas.microsoft.com/office/drawing/2014/main" id="{C622D27A-F32D-EB48-9A03-1735E67359D1}"/>
              </a:ext>
              <a:ext uri="{C183D7F6-B498-43B3-948B-1728B52AA6E4}">
                <adec:decorative xmlns:adec="http://schemas.microsoft.com/office/drawing/2017/decorative" val="1"/>
              </a:ext>
            </a:extLst>
          </p:cNvPr>
          <p:cNvCxnSpPr>
            <a:cxnSpLocks/>
          </p:cNvCxnSpPr>
          <p:nvPr/>
        </p:nvCxnSpPr>
        <p:spPr>
          <a:xfrm>
            <a:off x="960439" y="555625"/>
            <a:ext cx="0" cy="5164138"/>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7" name="Title 1"/>
          <p:cNvSpPr>
            <a:spLocks noGrp="1"/>
          </p:cNvSpPr>
          <p:nvPr>
            <p:ph type="title"/>
          </p:nvPr>
        </p:nvSpPr>
        <p:spPr>
          <a:xfrm>
            <a:off x="1001682" y="574677"/>
            <a:ext cx="6135687" cy="2339975"/>
          </a:xfrm>
          <a:prstGeom prst="rect">
            <a:avLst/>
          </a:prstGeom>
          <a:solidFill>
            <a:schemeClr val="bg1"/>
          </a:solidFill>
        </p:spPr>
        <p:txBody>
          <a:bodyPr lIns="273600" tIns="180000" anchor="t" anchorCtr="0">
            <a:normAutofit/>
          </a:bodyPr>
          <a:lstStyle>
            <a:lvl1pPr>
              <a:defRPr sz="2700">
                <a:latin typeface="Arial" panose="020B0604020202020204" pitchFamily="34" charset="0"/>
                <a:cs typeface="Arial" panose="020B0604020202020204" pitchFamily="34" charset="0"/>
              </a:defRPr>
            </a:lvl1pPr>
          </a:lstStyle>
          <a:p>
            <a:r>
              <a:rPr lang="en-US" dirty="0"/>
              <a:t>Click to edit Master title style</a:t>
            </a:r>
          </a:p>
        </p:txBody>
      </p:sp>
      <p:sp>
        <p:nvSpPr>
          <p:cNvPr id="8" name="Content Placeholder 6">
            <a:extLst>
              <a:ext uri="{FF2B5EF4-FFF2-40B4-BE49-F238E27FC236}">
                <a16:creationId xmlns:a16="http://schemas.microsoft.com/office/drawing/2014/main" id="{BA9BF079-2451-A341-87BE-81C474B9E109}"/>
              </a:ext>
            </a:extLst>
          </p:cNvPr>
          <p:cNvSpPr>
            <a:spLocks noGrp="1"/>
          </p:cNvSpPr>
          <p:nvPr>
            <p:ph sz="quarter" idx="16" hasCustomPrompt="1"/>
          </p:nvPr>
        </p:nvSpPr>
        <p:spPr>
          <a:xfrm>
            <a:off x="1001680" y="2728885"/>
            <a:ext cx="6135688" cy="2990878"/>
          </a:xfrm>
          <a:prstGeom prst="rect">
            <a:avLst/>
          </a:prstGeom>
          <a:solidFill>
            <a:schemeClr val="bg1"/>
          </a:solidFill>
        </p:spPr>
        <p:txBody>
          <a:bodyPr lIns="273600"/>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a:lvl2pPr>
            <a:lvl3pPr marL="685800" indent="0">
              <a:buFontTx/>
              <a:buNone/>
              <a:defRPr sz="1200"/>
            </a:lvl3pPr>
            <a:lvl4pPr marL="1028700" indent="0">
              <a:buFontTx/>
              <a:buNone/>
              <a:defRPr sz="1200"/>
            </a:lvl4pPr>
            <a:lvl5pPr marL="1371600" indent="0">
              <a:buFontTx/>
              <a:buNone/>
              <a:defRPr sz="1200"/>
            </a:lvl5pPr>
          </a:lstStyle>
          <a:p>
            <a:pPr lvl="0"/>
            <a:r>
              <a:rPr lang="en-US" dirty="0"/>
              <a:t>Click to add content</a:t>
            </a:r>
          </a:p>
        </p:txBody>
      </p:sp>
      <p:sp>
        <p:nvSpPr>
          <p:cNvPr id="9" name="Slide Number Placeholder 5">
            <a:extLst>
              <a:ext uri="{FF2B5EF4-FFF2-40B4-BE49-F238E27FC236}">
                <a16:creationId xmlns:a16="http://schemas.microsoft.com/office/drawing/2014/main" id="{3B299BF0-56A4-6243-9705-509FD3434C3D}"/>
              </a:ext>
            </a:extLst>
          </p:cNvPr>
          <p:cNvSpPr>
            <a:spLocks noGrp="1"/>
          </p:cNvSpPr>
          <p:nvPr>
            <p:ph type="sldNum" sz="quarter" idx="15"/>
          </p:nvPr>
        </p:nvSpPr>
        <p:spPr/>
        <p:txBody>
          <a:bodyPr/>
          <a:lstStyle>
            <a:lvl1pPr>
              <a:defRPr/>
            </a:lvl1pPr>
          </a:lstStyle>
          <a:p>
            <a:pPr defTabSz="685800">
              <a:buClrTx/>
              <a:defRPr/>
            </a:pPr>
            <a:fld id="{6F595438-EECC-A345-B33C-CAAAFDC6CD59}" type="slidenum">
              <a:rPr lang="en-US" kern="1200" smtClean="0">
                <a:solidFill>
                  <a:srgbClr val="000000"/>
                </a:solidFill>
              </a:rPr>
              <a:pPr defTabSz="685800">
                <a:buClrTx/>
                <a:defRPr/>
              </a:pPr>
              <a:t>‹#›</a:t>
            </a:fld>
            <a:endParaRPr lang="en-US" kern="1200">
              <a:solidFill>
                <a:srgbClr val="000000"/>
              </a:solidFill>
            </a:endParaRPr>
          </a:p>
        </p:txBody>
      </p:sp>
    </p:spTree>
    <p:extLst>
      <p:ext uri="{BB962C8B-B14F-4D97-AF65-F5344CB8AC3E}">
        <p14:creationId xmlns:p14="http://schemas.microsoft.com/office/powerpoint/2010/main" val="401666567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NEW Content slide with photo 2.1">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77A58855-A5D2-4F64-98FE-895EDDFE9C2A}"/>
              </a:ext>
            </a:extLst>
          </p:cNvPr>
          <p:cNvSpPr>
            <a:spLocks noGrp="1"/>
          </p:cNvSpPr>
          <p:nvPr>
            <p:ph type="pic" sz="quarter" idx="17" hasCustomPrompt="1"/>
          </p:nvPr>
        </p:nvSpPr>
        <p:spPr>
          <a:xfrm>
            <a:off x="1901826" y="0"/>
            <a:ext cx="10290175" cy="6858000"/>
          </a:xfrm>
          <a:prstGeom prst="rect">
            <a:avLst/>
          </a:prstGeom>
          <a:solidFill>
            <a:srgbClr val="A3ACAC"/>
          </a:solidFill>
        </p:spPr>
        <p:txBody>
          <a:bodyPr/>
          <a:lstStyle>
            <a:lvl1pPr marL="0" indent="0" algn="ctr">
              <a:buNone/>
              <a:defRPr/>
            </a:lvl1pPr>
          </a:lstStyle>
          <a:p>
            <a:r>
              <a:rPr lang="en-US" dirty="0"/>
              <a:t>Click to insert picture</a:t>
            </a:r>
          </a:p>
        </p:txBody>
      </p:sp>
      <p:sp>
        <p:nvSpPr>
          <p:cNvPr id="7" name="Title 1"/>
          <p:cNvSpPr>
            <a:spLocks noGrp="1"/>
          </p:cNvSpPr>
          <p:nvPr>
            <p:ph type="title"/>
          </p:nvPr>
        </p:nvSpPr>
        <p:spPr>
          <a:xfrm>
            <a:off x="1003614" y="555625"/>
            <a:ext cx="6092511" cy="2273300"/>
          </a:xfrm>
          <a:prstGeom prst="rect">
            <a:avLst/>
          </a:prstGeom>
          <a:solidFill>
            <a:schemeClr val="bg1"/>
          </a:solidFill>
        </p:spPr>
        <p:txBody>
          <a:bodyPr lIns="273600" tIns="180000" anchor="t" anchorCtr="0">
            <a:normAutofit/>
          </a:bodyPr>
          <a:lstStyle>
            <a:lvl1pPr>
              <a:spcBef>
                <a:spcPts val="0"/>
              </a:spcBef>
              <a:defRPr sz="2700">
                <a:latin typeface="Arial" panose="020B0604020202020204" pitchFamily="34" charset="0"/>
                <a:cs typeface="Arial" panose="020B0604020202020204" pitchFamily="34" charset="0"/>
              </a:defRPr>
            </a:lvl1pPr>
          </a:lstStyle>
          <a:p>
            <a:r>
              <a:rPr lang="en-US" dirty="0"/>
              <a:t>Click to edit Master title style</a:t>
            </a:r>
          </a:p>
        </p:txBody>
      </p:sp>
      <p:sp>
        <p:nvSpPr>
          <p:cNvPr id="8" name="Content Placeholder 6">
            <a:extLst>
              <a:ext uri="{FF2B5EF4-FFF2-40B4-BE49-F238E27FC236}">
                <a16:creationId xmlns:a16="http://schemas.microsoft.com/office/drawing/2014/main" id="{BA9BF079-2451-A341-87BE-81C474B9E109}"/>
              </a:ext>
            </a:extLst>
          </p:cNvPr>
          <p:cNvSpPr>
            <a:spLocks noGrp="1"/>
          </p:cNvSpPr>
          <p:nvPr>
            <p:ph sz="quarter" idx="16" hasCustomPrompt="1"/>
          </p:nvPr>
        </p:nvSpPr>
        <p:spPr>
          <a:xfrm>
            <a:off x="1003882" y="2728914"/>
            <a:ext cx="6073913" cy="2990851"/>
          </a:xfrm>
          <a:prstGeom prst="rect">
            <a:avLst/>
          </a:prstGeom>
          <a:solidFill>
            <a:schemeClr val="bg1"/>
          </a:solidFill>
        </p:spPr>
        <p:txBody>
          <a:bodyPr lIns="273600" tIns="91440"/>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a:lvl2pPr>
            <a:lvl3pPr marL="685800" indent="0">
              <a:buFontTx/>
              <a:buNone/>
              <a:defRPr sz="1200"/>
            </a:lvl3pPr>
            <a:lvl4pPr marL="1028700" indent="0">
              <a:buFontTx/>
              <a:buNone/>
              <a:defRPr sz="1200"/>
            </a:lvl4pPr>
            <a:lvl5pPr marL="1371600" indent="0">
              <a:buFontTx/>
              <a:buNone/>
              <a:defRPr sz="1200"/>
            </a:lvl5pPr>
          </a:lstStyle>
          <a:p>
            <a:pPr lvl="0"/>
            <a:r>
              <a:rPr lang="en-US" dirty="0"/>
              <a:t>Click to add content</a:t>
            </a:r>
          </a:p>
        </p:txBody>
      </p:sp>
      <p:cxnSp>
        <p:nvCxnSpPr>
          <p:cNvPr id="6" name="Straight Connector 5">
            <a:extLst>
              <a:ext uri="{FF2B5EF4-FFF2-40B4-BE49-F238E27FC236}">
                <a16:creationId xmlns:a16="http://schemas.microsoft.com/office/drawing/2014/main" id="{C622D27A-F32D-EB48-9A03-1735E67359D1}"/>
              </a:ext>
              <a:ext uri="{C183D7F6-B498-43B3-948B-1728B52AA6E4}">
                <adec:decorative xmlns:adec="http://schemas.microsoft.com/office/drawing/2017/decorative" val="1"/>
              </a:ext>
            </a:extLst>
          </p:cNvPr>
          <p:cNvCxnSpPr>
            <a:cxnSpLocks/>
          </p:cNvCxnSpPr>
          <p:nvPr/>
        </p:nvCxnSpPr>
        <p:spPr>
          <a:xfrm>
            <a:off x="960439" y="555625"/>
            <a:ext cx="0" cy="5164138"/>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9" name="Slide Number Placeholder 5">
            <a:extLst>
              <a:ext uri="{FF2B5EF4-FFF2-40B4-BE49-F238E27FC236}">
                <a16:creationId xmlns:a16="http://schemas.microsoft.com/office/drawing/2014/main" id="{3B299BF0-56A4-6243-9705-509FD3434C3D}"/>
              </a:ext>
            </a:extLst>
          </p:cNvPr>
          <p:cNvSpPr>
            <a:spLocks noGrp="1"/>
          </p:cNvSpPr>
          <p:nvPr>
            <p:ph type="sldNum" sz="quarter" idx="15"/>
          </p:nvPr>
        </p:nvSpPr>
        <p:spPr/>
        <p:txBody>
          <a:bodyPr/>
          <a:lstStyle>
            <a:lvl1pPr>
              <a:defRPr/>
            </a:lvl1pPr>
          </a:lstStyle>
          <a:p>
            <a:pPr defTabSz="685800">
              <a:buClrTx/>
              <a:defRPr/>
            </a:pPr>
            <a:fld id="{6F595438-EECC-A345-B33C-CAAAFDC6CD59}" type="slidenum">
              <a:rPr lang="en-US" kern="1200" smtClean="0">
                <a:solidFill>
                  <a:srgbClr val="000000"/>
                </a:solidFill>
              </a:rPr>
              <a:pPr defTabSz="685800">
                <a:buClrTx/>
                <a:defRPr/>
              </a:pPr>
              <a:t>‹#›</a:t>
            </a:fld>
            <a:endParaRPr lang="en-US" kern="1200">
              <a:solidFill>
                <a:srgbClr val="000000"/>
              </a:solidFill>
            </a:endParaRPr>
          </a:p>
        </p:txBody>
      </p:sp>
    </p:spTree>
    <p:extLst>
      <p:ext uri="{BB962C8B-B14F-4D97-AF65-F5344CB8AC3E}">
        <p14:creationId xmlns:p14="http://schemas.microsoft.com/office/powerpoint/2010/main" val="27749306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slide with photo 1">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3851D66-1278-2749-A103-F9649921487C}"/>
              </a:ext>
              <a:ext uri="{C183D7F6-B498-43B3-948B-1728B52AA6E4}">
                <adec:decorative xmlns:adec="http://schemas.microsoft.com/office/drawing/2017/decorative" val="1"/>
              </a:ext>
            </a:extLst>
          </p:cNvPr>
          <p:cNvSpPr/>
          <p:nvPr userDrawn="1"/>
        </p:nvSpPr>
        <p:spPr>
          <a:xfrm>
            <a:off x="10208821" y="-1"/>
            <a:ext cx="1983179" cy="3396342"/>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6D0442BF-1B48-8B43-BC34-80C73F38FC7A}"/>
              </a:ext>
              <a:ext uri="{C183D7F6-B498-43B3-948B-1728B52AA6E4}">
                <adec:decorative xmlns:adec="http://schemas.microsoft.com/office/drawing/2017/decorative" val="1"/>
              </a:ext>
            </a:extLst>
          </p:cNvPr>
          <p:cNvPicPr>
            <a:picLocks noChangeAspect="1"/>
          </p:cNvPicPr>
          <p:nvPr userDrawn="1"/>
        </p:nvPicPr>
        <p:blipFill rotWithShape="1">
          <a:blip r:embed="rId2"/>
          <a:srcRect l="13350" t="1" r="273" b="16811"/>
          <a:stretch/>
        </p:blipFill>
        <p:spPr>
          <a:xfrm>
            <a:off x="2226367" y="2"/>
            <a:ext cx="8885581" cy="5705061"/>
          </a:xfrm>
          <a:prstGeom prst="rect">
            <a:avLst/>
          </a:prstGeom>
        </p:spPr>
      </p:pic>
      <p:sp>
        <p:nvSpPr>
          <p:cNvPr id="14" name="Rectangle 13">
            <a:extLst>
              <a:ext uri="{FF2B5EF4-FFF2-40B4-BE49-F238E27FC236}">
                <a16:creationId xmlns:a16="http://schemas.microsoft.com/office/drawing/2014/main" id="{D3A46BF2-4302-0B48-8AEA-10EA3FBA8BDD}"/>
              </a:ext>
              <a:ext uri="{C183D7F6-B498-43B3-948B-1728B52AA6E4}">
                <adec:decorative xmlns:adec="http://schemas.microsoft.com/office/drawing/2017/decorative" val="1"/>
              </a:ext>
            </a:extLst>
          </p:cNvPr>
          <p:cNvSpPr/>
          <p:nvPr userDrawn="1"/>
        </p:nvSpPr>
        <p:spPr>
          <a:xfrm>
            <a:off x="0" y="2257065"/>
            <a:ext cx="4064000" cy="4600937"/>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Title 1"/>
          <p:cNvSpPr>
            <a:spLocks noGrp="1"/>
          </p:cNvSpPr>
          <p:nvPr>
            <p:ph type="title" hasCustomPrompt="1"/>
          </p:nvPr>
        </p:nvSpPr>
        <p:spPr>
          <a:xfrm>
            <a:off x="723991" y="1698173"/>
            <a:ext cx="4381228" cy="1877247"/>
          </a:xfrm>
          <a:prstGeom prst="rect">
            <a:avLst/>
          </a:prstGeom>
          <a:solidFill>
            <a:schemeClr val="bg1"/>
          </a:solidFill>
        </p:spPr>
        <p:txBody>
          <a:bodyPr lIns="274320" tIns="182880" rIns="274320" anchor="t" anchorCtr="0">
            <a:normAutofit/>
          </a:bodyPr>
          <a:lstStyle>
            <a:lvl1pPr>
              <a:defRPr sz="2700">
                <a:latin typeface="Arial" panose="020B0604020202020204" pitchFamily="34" charset="0"/>
                <a:cs typeface="Arial" panose="020B0604020202020204" pitchFamily="34" charset="0"/>
              </a:defRPr>
            </a:lvl1pPr>
          </a:lstStyle>
          <a:p>
            <a:r>
              <a:rPr lang="en-US" dirty="0"/>
              <a:t>Click to add title</a:t>
            </a:r>
          </a:p>
        </p:txBody>
      </p:sp>
      <p:sp>
        <p:nvSpPr>
          <p:cNvPr id="7" name="Content Placeholder 6">
            <a:extLst>
              <a:ext uri="{FF2B5EF4-FFF2-40B4-BE49-F238E27FC236}">
                <a16:creationId xmlns:a16="http://schemas.microsoft.com/office/drawing/2014/main" id="{2A5CFF35-7F70-D343-A37F-864CE104FBED}"/>
              </a:ext>
            </a:extLst>
          </p:cNvPr>
          <p:cNvSpPr>
            <a:spLocks noGrp="1"/>
          </p:cNvSpPr>
          <p:nvPr>
            <p:ph sz="quarter" idx="16" hasCustomPrompt="1"/>
          </p:nvPr>
        </p:nvSpPr>
        <p:spPr>
          <a:xfrm>
            <a:off x="723991" y="3555577"/>
            <a:ext cx="4381228" cy="2822074"/>
          </a:xfrm>
          <a:prstGeom prst="rect">
            <a:avLst/>
          </a:prstGeom>
          <a:solidFill>
            <a:schemeClr val="bg1"/>
          </a:solidFill>
        </p:spPr>
        <p:txBody>
          <a:bodyPr lIns="274320"/>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a:lvl2pPr>
            <a:lvl3pPr marL="685800" indent="0">
              <a:buFontTx/>
              <a:buNone/>
              <a:defRPr sz="1200"/>
            </a:lvl3pPr>
            <a:lvl4pPr marL="1028700" indent="0">
              <a:buFontTx/>
              <a:buNone/>
              <a:defRPr sz="1200"/>
            </a:lvl4pPr>
            <a:lvl5pPr marL="1371600" indent="0">
              <a:buFontTx/>
              <a:buNone/>
              <a:defRPr sz="1200"/>
            </a:lvl5pPr>
          </a:lstStyle>
          <a:p>
            <a:pPr lvl="0"/>
            <a:r>
              <a:rPr lang="en-US" dirty="0"/>
              <a:t>Click to add content</a:t>
            </a:r>
          </a:p>
        </p:txBody>
      </p:sp>
      <p:cxnSp>
        <p:nvCxnSpPr>
          <p:cNvPr id="16" name="Straight Connector 15">
            <a:extLst>
              <a:ext uri="{FF2B5EF4-FFF2-40B4-BE49-F238E27FC236}">
                <a16:creationId xmlns:a16="http://schemas.microsoft.com/office/drawing/2014/main" id="{CBA35C7A-29D6-D040-9CCD-0B926B59CEBE}"/>
              </a:ext>
              <a:ext uri="{C183D7F6-B498-43B3-948B-1728B52AA6E4}">
                <adec:decorative xmlns:adec="http://schemas.microsoft.com/office/drawing/2017/decorative" val="1"/>
              </a:ext>
            </a:extLst>
          </p:cNvPr>
          <p:cNvCxnSpPr/>
          <p:nvPr userDrawn="1"/>
        </p:nvCxnSpPr>
        <p:spPr>
          <a:xfrm>
            <a:off x="686917" y="1678329"/>
            <a:ext cx="0" cy="4699322"/>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CD457E9F-B60E-4441-973F-8145897D0923}"/>
              </a:ext>
            </a:extLst>
          </p:cNvPr>
          <p:cNvSpPr>
            <a:spLocks noGrp="1"/>
          </p:cNvSpPr>
          <p:nvPr>
            <p:ph type="sldNum" sz="quarter" idx="15"/>
          </p:nvPr>
        </p:nvSpPr>
        <p:spPr/>
        <p:txBody>
          <a:bodyPr/>
          <a:lstStyle>
            <a:lvl1pPr>
              <a:defRPr/>
            </a:lvl1pPr>
          </a:lstStyle>
          <a:p>
            <a:pPr defTabSz="685800">
              <a:buClrTx/>
              <a:defRPr/>
            </a:pPr>
            <a:fld id="{E8901B88-A952-2044-9F37-BB636F0880BE}" type="slidenum">
              <a:rPr lang="en-US" kern="1200" smtClean="0">
                <a:solidFill>
                  <a:srgbClr val="000000"/>
                </a:solidFill>
              </a:rPr>
              <a:pPr defTabSz="685800">
                <a:buClrTx/>
                <a:defRPr/>
              </a:pPr>
              <a:t>‹#›</a:t>
            </a:fld>
            <a:endParaRPr lang="en-US" kern="1200">
              <a:solidFill>
                <a:srgbClr val="000000"/>
              </a:solidFill>
            </a:endParaRPr>
          </a:p>
        </p:txBody>
      </p:sp>
    </p:spTree>
    <p:extLst>
      <p:ext uri="{BB962C8B-B14F-4D97-AF65-F5344CB8AC3E}">
        <p14:creationId xmlns:p14="http://schemas.microsoft.com/office/powerpoint/2010/main" val="28347465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NEW Content slide with photo 1.1">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EEFADC4-EC7F-BB47-A249-3856E0233A27}"/>
              </a:ext>
              <a:ext uri="{C183D7F6-B498-43B3-948B-1728B52AA6E4}">
                <adec:decorative xmlns:adec="http://schemas.microsoft.com/office/drawing/2017/decorative" val="1"/>
              </a:ext>
            </a:extLst>
          </p:cNvPr>
          <p:cNvSpPr/>
          <p:nvPr userDrawn="1"/>
        </p:nvSpPr>
        <p:spPr>
          <a:xfrm>
            <a:off x="10208821" y="-1"/>
            <a:ext cx="1983179" cy="3396342"/>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8" name="Picture Placeholder 7">
            <a:extLst>
              <a:ext uri="{FF2B5EF4-FFF2-40B4-BE49-F238E27FC236}">
                <a16:creationId xmlns:a16="http://schemas.microsoft.com/office/drawing/2014/main" id="{922AF418-C0A7-434D-97D1-E711909142E8}"/>
              </a:ext>
            </a:extLst>
          </p:cNvPr>
          <p:cNvSpPr>
            <a:spLocks noGrp="1"/>
          </p:cNvSpPr>
          <p:nvPr>
            <p:ph type="pic" sz="quarter" idx="17" hasCustomPrompt="1"/>
          </p:nvPr>
        </p:nvSpPr>
        <p:spPr>
          <a:xfrm>
            <a:off x="2225677" y="2"/>
            <a:ext cx="8886825" cy="5716361"/>
          </a:xfrm>
          <a:prstGeom prst="rect">
            <a:avLst/>
          </a:prstGeom>
          <a:solidFill>
            <a:srgbClr val="A3ACAC"/>
          </a:solidFill>
        </p:spPr>
        <p:txBody>
          <a:bodyPr anchor="ctr"/>
          <a:lstStyle>
            <a:lvl1pPr marL="0" indent="0" algn="ctr">
              <a:buNone/>
              <a:defRPr/>
            </a:lvl1pPr>
          </a:lstStyle>
          <a:p>
            <a:r>
              <a:rPr lang="en-US" dirty="0"/>
              <a:t>Click to insert picture</a:t>
            </a:r>
          </a:p>
        </p:txBody>
      </p:sp>
      <p:sp>
        <p:nvSpPr>
          <p:cNvPr id="14" name="Rectangle 13">
            <a:extLst>
              <a:ext uri="{FF2B5EF4-FFF2-40B4-BE49-F238E27FC236}">
                <a16:creationId xmlns:a16="http://schemas.microsoft.com/office/drawing/2014/main" id="{D3A46BF2-4302-0B48-8AEA-10EA3FBA8BDD}"/>
              </a:ext>
              <a:ext uri="{C183D7F6-B498-43B3-948B-1728B52AA6E4}">
                <adec:decorative xmlns:adec="http://schemas.microsoft.com/office/drawing/2017/decorative" val="1"/>
              </a:ext>
            </a:extLst>
          </p:cNvPr>
          <p:cNvSpPr/>
          <p:nvPr userDrawn="1"/>
        </p:nvSpPr>
        <p:spPr>
          <a:xfrm>
            <a:off x="0" y="2257065"/>
            <a:ext cx="4064000" cy="4600937"/>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Title 1"/>
          <p:cNvSpPr>
            <a:spLocks noGrp="1"/>
          </p:cNvSpPr>
          <p:nvPr>
            <p:ph type="title" hasCustomPrompt="1"/>
          </p:nvPr>
        </p:nvSpPr>
        <p:spPr>
          <a:xfrm>
            <a:off x="718469" y="1687947"/>
            <a:ext cx="4361337" cy="1820429"/>
          </a:xfrm>
          <a:prstGeom prst="rect">
            <a:avLst/>
          </a:prstGeom>
          <a:solidFill>
            <a:schemeClr val="bg1"/>
          </a:solidFill>
        </p:spPr>
        <p:txBody>
          <a:bodyPr lIns="273600" tIns="180000" rIns="182880" bIns="46800" anchor="t" anchorCtr="0">
            <a:normAutofit/>
          </a:bodyPr>
          <a:lstStyle>
            <a:lvl1pPr>
              <a:defRPr sz="2700">
                <a:latin typeface="Arial" panose="020B0604020202020204" pitchFamily="34" charset="0"/>
                <a:cs typeface="Arial" panose="020B0604020202020204" pitchFamily="34" charset="0"/>
              </a:defRPr>
            </a:lvl1pPr>
          </a:lstStyle>
          <a:p>
            <a:r>
              <a:rPr lang="en-US" dirty="0"/>
              <a:t>Click to add title</a:t>
            </a:r>
          </a:p>
        </p:txBody>
      </p:sp>
      <p:sp>
        <p:nvSpPr>
          <p:cNvPr id="7" name="Content Placeholder 6">
            <a:extLst>
              <a:ext uri="{FF2B5EF4-FFF2-40B4-BE49-F238E27FC236}">
                <a16:creationId xmlns:a16="http://schemas.microsoft.com/office/drawing/2014/main" id="{2A5CFF35-7F70-D343-A37F-864CE104FBED}"/>
              </a:ext>
            </a:extLst>
          </p:cNvPr>
          <p:cNvSpPr>
            <a:spLocks noGrp="1"/>
          </p:cNvSpPr>
          <p:nvPr>
            <p:ph sz="quarter" idx="16" hasCustomPrompt="1"/>
          </p:nvPr>
        </p:nvSpPr>
        <p:spPr>
          <a:xfrm>
            <a:off x="718469" y="3508375"/>
            <a:ext cx="4361337" cy="2869276"/>
          </a:xfrm>
          <a:prstGeom prst="rect">
            <a:avLst/>
          </a:prstGeom>
          <a:solidFill>
            <a:schemeClr val="bg1"/>
          </a:solidFill>
        </p:spPr>
        <p:txBody>
          <a:bodyPr lIns="274320" tIns="91440"/>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a:lvl2pPr>
            <a:lvl3pPr marL="685800" indent="0">
              <a:buFontTx/>
              <a:buNone/>
              <a:defRPr sz="1200"/>
            </a:lvl3pPr>
            <a:lvl4pPr marL="1028700" indent="0">
              <a:buFontTx/>
              <a:buNone/>
              <a:defRPr sz="1200"/>
            </a:lvl4pPr>
            <a:lvl5pPr marL="1371600" indent="0">
              <a:buFontTx/>
              <a:buNone/>
              <a:defRPr sz="1200"/>
            </a:lvl5pPr>
          </a:lstStyle>
          <a:p>
            <a:pPr lvl="0"/>
            <a:r>
              <a:rPr lang="en-US" dirty="0"/>
              <a:t>Click to add content</a:t>
            </a:r>
          </a:p>
        </p:txBody>
      </p:sp>
      <p:cxnSp>
        <p:nvCxnSpPr>
          <p:cNvPr id="16" name="Straight Connector 15">
            <a:extLst>
              <a:ext uri="{FF2B5EF4-FFF2-40B4-BE49-F238E27FC236}">
                <a16:creationId xmlns:a16="http://schemas.microsoft.com/office/drawing/2014/main" id="{CBA35C7A-29D6-D040-9CCD-0B926B59CEBE}"/>
              </a:ext>
              <a:ext uri="{C183D7F6-B498-43B3-948B-1728B52AA6E4}">
                <adec:decorative xmlns:adec="http://schemas.microsoft.com/office/drawing/2017/decorative" val="1"/>
              </a:ext>
            </a:extLst>
          </p:cNvPr>
          <p:cNvCxnSpPr/>
          <p:nvPr userDrawn="1"/>
        </p:nvCxnSpPr>
        <p:spPr>
          <a:xfrm>
            <a:off x="686917" y="1678329"/>
            <a:ext cx="0" cy="4699322"/>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CD457E9F-B60E-4441-973F-8145897D0923}"/>
              </a:ext>
            </a:extLst>
          </p:cNvPr>
          <p:cNvSpPr>
            <a:spLocks noGrp="1"/>
          </p:cNvSpPr>
          <p:nvPr>
            <p:ph type="sldNum" sz="quarter" idx="15"/>
          </p:nvPr>
        </p:nvSpPr>
        <p:spPr/>
        <p:txBody>
          <a:bodyPr/>
          <a:lstStyle>
            <a:lvl1pPr>
              <a:defRPr/>
            </a:lvl1pPr>
          </a:lstStyle>
          <a:p>
            <a:pPr defTabSz="685800">
              <a:buClrTx/>
              <a:defRPr/>
            </a:pPr>
            <a:fld id="{E8901B88-A952-2044-9F37-BB636F0880BE}" type="slidenum">
              <a:rPr lang="en-US" kern="1200" smtClean="0">
                <a:solidFill>
                  <a:srgbClr val="000000"/>
                </a:solidFill>
              </a:rPr>
              <a:pPr defTabSz="685800">
                <a:buClrTx/>
                <a:defRPr/>
              </a:pPr>
              <a:t>‹#›</a:t>
            </a:fld>
            <a:endParaRPr lang="en-US" kern="1200">
              <a:solidFill>
                <a:srgbClr val="000000"/>
              </a:solidFill>
            </a:endParaRPr>
          </a:p>
        </p:txBody>
      </p:sp>
    </p:spTree>
    <p:extLst>
      <p:ext uri="{BB962C8B-B14F-4D97-AF65-F5344CB8AC3E}">
        <p14:creationId xmlns:p14="http://schemas.microsoft.com/office/powerpoint/2010/main" val="18139015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slide with photo 1.3">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912B1CBC-EB73-B140-9941-D9E961F1B730}"/>
              </a:ext>
              <a:ext uri="{C183D7F6-B498-43B3-948B-1728B52AA6E4}">
                <adec:decorative xmlns:adec="http://schemas.microsoft.com/office/drawing/2017/decorative" val="1"/>
              </a:ext>
            </a:extLst>
          </p:cNvPr>
          <p:cNvSpPr/>
          <p:nvPr userDrawn="1"/>
        </p:nvSpPr>
        <p:spPr>
          <a:xfrm>
            <a:off x="1" y="-1"/>
            <a:ext cx="1983179" cy="3396342"/>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0E494689-C6C2-A64B-8C35-09134E0C51D7}"/>
              </a:ext>
              <a:ext uri="{C183D7F6-B498-43B3-948B-1728B52AA6E4}">
                <adec:decorative xmlns:adec="http://schemas.microsoft.com/office/drawing/2017/decorative" val="1"/>
              </a:ext>
            </a:extLst>
          </p:cNvPr>
          <p:cNvPicPr>
            <a:picLocks noChangeAspect="1"/>
          </p:cNvPicPr>
          <p:nvPr userDrawn="1"/>
        </p:nvPicPr>
        <p:blipFill rotWithShape="1">
          <a:blip r:embed="rId2"/>
          <a:srcRect l="-183" t="5696" r="-1"/>
          <a:stretch/>
        </p:blipFill>
        <p:spPr>
          <a:xfrm>
            <a:off x="974035" y="2"/>
            <a:ext cx="9093867" cy="5705061"/>
          </a:xfrm>
          <a:prstGeom prst="rect">
            <a:avLst/>
          </a:prstGeom>
        </p:spPr>
      </p:pic>
      <p:sp>
        <p:nvSpPr>
          <p:cNvPr id="14" name="Rectangle 13">
            <a:extLst>
              <a:ext uri="{FF2B5EF4-FFF2-40B4-BE49-F238E27FC236}">
                <a16:creationId xmlns:a16="http://schemas.microsoft.com/office/drawing/2014/main" id="{D3A46BF2-4302-0B48-8AEA-10EA3FBA8BDD}"/>
              </a:ext>
              <a:ext uri="{C183D7F6-B498-43B3-948B-1728B52AA6E4}">
                <adec:decorative xmlns:adec="http://schemas.microsoft.com/office/drawing/2017/decorative" val="1"/>
              </a:ext>
            </a:extLst>
          </p:cNvPr>
          <p:cNvSpPr/>
          <p:nvPr userDrawn="1"/>
        </p:nvSpPr>
        <p:spPr>
          <a:xfrm>
            <a:off x="8166266" y="2257065"/>
            <a:ext cx="4025735" cy="4600937"/>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Title 1"/>
          <p:cNvSpPr>
            <a:spLocks noGrp="1"/>
          </p:cNvSpPr>
          <p:nvPr>
            <p:ph type="title" hasCustomPrompt="1"/>
          </p:nvPr>
        </p:nvSpPr>
        <p:spPr>
          <a:xfrm>
            <a:off x="6997332" y="1601605"/>
            <a:ext cx="4651777" cy="1827397"/>
          </a:xfrm>
          <a:prstGeom prst="rect">
            <a:avLst/>
          </a:prstGeom>
          <a:solidFill>
            <a:schemeClr val="bg1"/>
          </a:solidFill>
        </p:spPr>
        <p:txBody>
          <a:bodyPr lIns="273600" tIns="180000" bIns="46800" anchor="t" anchorCtr="0">
            <a:normAutofit/>
          </a:bodyPr>
          <a:lstStyle>
            <a:lvl1pPr>
              <a:defRPr sz="2700">
                <a:latin typeface="Arial" panose="020B0604020202020204" pitchFamily="34" charset="0"/>
                <a:cs typeface="Arial" panose="020B0604020202020204" pitchFamily="34" charset="0"/>
              </a:defRPr>
            </a:lvl1pPr>
          </a:lstStyle>
          <a:p>
            <a:r>
              <a:rPr lang="en-US" dirty="0"/>
              <a:t>Click to add title</a:t>
            </a:r>
          </a:p>
        </p:txBody>
      </p:sp>
      <p:sp>
        <p:nvSpPr>
          <p:cNvPr id="11" name="Content Placeholder 6">
            <a:extLst>
              <a:ext uri="{FF2B5EF4-FFF2-40B4-BE49-F238E27FC236}">
                <a16:creationId xmlns:a16="http://schemas.microsoft.com/office/drawing/2014/main" id="{38256B0E-5F5C-094C-858F-44441C2ED7EE}"/>
              </a:ext>
            </a:extLst>
          </p:cNvPr>
          <p:cNvSpPr>
            <a:spLocks noGrp="1"/>
          </p:cNvSpPr>
          <p:nvPr>
            <p:ph sz="quarter" idx="16" hasCustomPrompt="1"/>
          </p:nvPr>
        </p:nvSpPr>
        <p:spPr>
          <a:xfrm>
            <a:off x="6997332" y="3429002"/>
            <a:ext cx="4651777" cy="2871925"/>
          </a:xfrm>
          <a:prstGeom prst="rect">
            <a:avLst/>
          </a:prstGeom>
          <a:solidFill>
            <a:schemeClr val="bg1"/>
          </a:solidFill>
        </p:spPr>
        <p:txBody>
          <a:bodyPr lIns="273600"/>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a:lvl2pPr>
            <a:lvl3pPr marL="685800" indent="0">
              <a:buFontTx/>
              <a:buNone/>
              <a:defRPr sz="1200"/>
            </a:lvl3pPr>
            <a:lvl4pPr marL="1028700" indent="0">
              <a:buFontTx/>
              <a:buNone/>
              <a:defRPr sz="1200"/>
            </a:lvl4pPr>
            <a:lvl5pPr marL="1371600" indent="0">
              <a:buFontTx/>
              <a:buNone/>
              <a:defRPr sz="1200"/>
            </a:lvl5pPr>
          </a:lstStyle>
          <a:p>
            <a:pPr lvl="0"/>
            <a:r>
              <a:rPr lang="en-US" dirty="0"/>
              <a:t>Click to add content</a:t>
            </a:r>
          </a:p>
        </p:txBody>
      </p:sp>
      <p:cxnSp>
        <p:nvCxnSpPr>
          <p:cNvPr id="16" name="Straight Connector 15">
            <a:extLst>
              <a:ext uri="{FF2B5EF4-FFF2-40B4-BE49-F238E27FC236}">
                <a16:creationId xmlns:a16="http://schemas.microsoft.com/office/drawing/2014/main" id="{CBA35C7A-29D6-D040-9CCD-0B926B59CEBE}"/>
              </a:ext>
              <a:ext uri="{C183D7F6-B498-43B3-948B-1728B52AA6E4}">
                <adec:decorative xmlns:adec="http://schemas.microsoft.com/office/drawing/2017/decorative" val="1"/>
              </a:ext>
            </a:extLst>
          </p:cNvPr>
          <p:cNvCxnSpPr/>
          <p:nvPr userDrawn="1"/>
        </p:nvCxnSpPr>
        <p:spPr>
          <a:xfrm>
            <a:off x="11686759" y="1601603"/>
            <a:ext cx="0" cy="4699322"/>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CD457E9F-B60E-4441-973F-8145897D0923}"/>
              </a:ext>
            </a:extLst>
          </p:cNvPr>
          <p:cNvSpPr>
            <a:spLocks noGrp="1"/>
          </p:cNvSpPr>
          <p:nvPr>
            <p:ph type="sldNum" sz="quarter" idx="15"/>
          </p:nvPr>
        </p:nvSpPr>
        <p:spPr/>
        <p:txBody>
          <a:bodyPr/>
          <a:lstStyle>
            <a:lvl1pPr>
              <a:defRPr/>
            </a:lvl1pPr>
          </a:lstStyle>
          <a:p>
            <a:pPr defTabSz="685800">
              <a:buClrTx/>
              <a:defRPr/>
            </a:pPr>
            <a:fld id="{E8901B88-A952-2044-9F37-BB636F0880BE}" type="slidenum">
              <a:rPr lang="en-US" kern="1200" smtClean="0">
                <a:solidFill>
                  <a:srgbClr val="000000"/>
                </a:solidFill>
              </a:rPr>
              <a:pPr defTabSz="685800">
                <a:buClrTx/>
                <a:defRPr/>
              </a:pPr>
              <a:t>‹#›</a:t>
            </a:fld>
            <a:endParaRPr lang="en-US" kern="1200">
              <a:solidFill>
                <a:srgbClr val="000000"/>
              </a:solidFill>
            </a:endParaRPr>
          </a:p>
        </p:txBody>
      </p:sp>
    </p:spTree>
    <p:extLst>
      <p:ext uri="{BB962C8B-B14F-4D97-AF65-F5344CB8AC3E}">
        <p14:creationId xmlns:p14="http://schemas.microsoft.com/office/powerpoint/2010/main" val="101052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ew Content slide with photo 1.4">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B018BA40-E181-5841-87C4-F22942E4215F}"/>
              </a:ext>
              <a:ext uri="{C183D7F6-B498-43B3-948B-1728B52AA6E4}">
                <adec:decorative xmlns:adec="http://schemas.microsoft.com/office/drawing/2017/decorative" val="1"/>
              </a:ext>
            </a:extLst>
          </p:cNvPr>
          <p:cNvSpPr/>
          <p:nvPr userDrawn="1"/>
        </p:nvSpPr>
        <p:spPr>
          <a:xfrm>
            <a:off x="1" y="-1"/>
            <a:ext cx="1983179" cy="3396342"/>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7" name="Picture Placeholder 6">
            <a:extLst>
              <a:ext uri="{FF2B5EF4-FFF2-40B4-BE49-F238E27FC236}">
                <a16:creationId xmlns:a16="http://schemas.microsoft.com/office/drawing/2014/main" id="{043398AF-B101-4BBC-9DEC-D84DFFCAA97B}"/>
              </a:ext>
            </a:extLst>
          </p:cNvPr>
          <p:cNvSpPr>
            <a:spLocks noGrp="1"/>
          </p:cNvSpPr>
          <p:nvPr>
            <p:ph type="pic" sz="quarter" idx="17" hasCustomPrompt="1"/>
          </p:nvPr>
        </p:nvSpPr>
        <p:spPr>
          <a:xfrm>
            <a:off x="974725" y="2"/>
            <a:ext cx="9093200" cy="5705475"/>
          </a:xfrm>
          <a:prstGeom prst="rect">
            <a:avLst/>
          </a:prstGeom>
          <a:solidFill>
            <a:srgbClr val="A3ACAC"/>
          </a:solidFill>
        </p:spPr>
        <p:txBody>
          <a:bodyPr anchor="ctr"/>
          <a:lstStyle>
            <a:lvl1pPr marL="0" indent="0" algn="ctr">
              <a:buNone/>
              <a:defRPr/>
            </a:lvl1pPr>
          </a:lstStyle>
          <a:p>
            <a:r>
              <a:rPr lang="en-US" dirty="0"/>
              <a:t>Click to insert picture</a:t>
            </a:r>
          </a:p>
        </p:txBody>
      </p:sp>
      <p:sp>
        <p:nvSpPr>
          <p:cNvPr id="14" name="Rectangle 13">
            <a:extLst>
              <a:ext uri="{FF2B5EF4-FFF2-40B4-BE49-F238E27FC236}">
                <a16:creationId xmlns:a16="http://schemas.microsoft.com/office/drawing/2014/main" id="{D3A46BF2-4302-0B48-8AEA-10EA3FBA8BDD}"/>
              </a:ext>
              <a:ext uri="{C183D7F6-B498-43B3-948B-1728B52AA6E4}">
                <adec:decorative xmlns:adec="http://schemas.microsoft.com/office/drawing/2017/decorative" val="1"/>
              </a:ext>
            </a:extLst>
          </p:cNvPr>
          <p:cNvSpPr/>
          <p:nvPr userDrawn="1"/>
        </p:nvSpPr>
        <p:spPr>
          <a:xfrm>
            <a:off x="8166266" y="2257065"/>
            <a:ext cx="4025735" cy="4600937"/>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Title 1"/>
          <p:cNvSpPr>
            <a:spLocks noGrp="1"/>
          </p:cNvSpPr>
          <p:nvPr>
            <p:ph type="title" hasCustomPrompt="1"/>
          </p:nvPr>
        </p:nvSpPr>
        <p:spPr>
          <a:xfrm>
            <a:off x="6971552" y="1601604"/>
            <a:ext cx="4684491" cy="1899800"/>
          </a:xfrm>
          <a:prstGeom prst="rect">
            <a:avLst/>
          </a:prstGeom>
          <a:solidFill>
            <a:schemeClr val="bg1"/>
          </a:solidFill>
        </p:spPr>
        <p:txBody>
          <a:bodyPr lIns="273600" tIns="180000" anchor="t" anchorCtr="0">
            <a:normAutofit/>
          </a:bodyPr>
          <a:lstStyle>
            <a:lvl1pPr>
              <a:defRPr sz="2700">
                <a:latin typeface="Arial" panose="020B0604020202020204" pitchFamily="34" charset="0"/>
                <a:cs typeface="Arial" panose="020B0604020202020204" pitchFamily="34" charset="0"/>
              </a:defRPr>
            </a:lvl1pPr>
          </a:lstStyle>
          <a:p>
            <a:r>
              <a:rPr lang="en-US" dirty="0"/>
              <a:t>Click to add title</a:t>
            </a:r>
          </a:p>
        </p:txBody>
      </p:sp>
      <p:sp>
        <p:nvSpPr>
          <p:cNvPr id="11" name="Content Placeholder 6">
            <a:extLst>
              <a:ext uri="{FF2B5EF4-FFF2-40B4-BE49-F238E27FC236}">
                <a16:creationId xmlns:a16="http://schemas.microsoft.com/office/drawing/2014/main" id="{38256B0E-5F5C-094C-858F-44441C2ED7EE}"/>
              </a:ext>
            </a:extLst>
          </p:cNvPr>
          <p:cNvSpPr>
            <a:spLocks noGrp="1"/>
          </p:cNvSpPr>
          <p:nvPr>
            <p:ph sz="quarter" idx="16" hasCustomPrompt="1"/>
          </p:nvPr>
        </p:nvSpPr>
        <p:spPr>
          <a:xfrm>
            <a:off x="6971554" y="3448324"/>
            <a:ext cx="4684489" cy="2852603"/>
          </a:xfrm>
          <a:prstGeom prst="rect">
            <a:avLst/>
          </a:prstGeom>
          <a:solidFill>
            <a:schemeClr val="bg1"/>
          </a:solidFill>
        </p:spPr>
        <p:txBody>
          <a:bodyPr lIns="273600" tIns="91440"/>
          <a:lstStyle>
            <a:lvl1pPr marL="0" indent="0">
              <a:buFontTx/>
              <a:buNone/>
              <a:defRPr sz="1200" b="0" i="0">
                <a:latin typeface="Arial" panose="020B0604020202020204" pitchFamily="34" charset="0"/>
                <a:ea typeface="Open Sans Light" panose="020B0306030504020204" pitchFamily="34" charset="0"/>
                <a:cs typeface="Arial" panose="020B0604020202020204" pitchFamily="34" charset="0"/>
              </a:defRPr>
            </a:lvl1pPr>
            <a:lvl2pPr marL="342900" indent="0">
              <a:buFontTx/>
              <a:buNone/>
              <a:defRPr sz="1200"/>
            </a:lvl2pPr>
            <a:lvl3pPr marL="685800" indent="0">
              <a:buFontTx/>
              <a:buNone/>
              <a:defRPr sz="1200"/>
            </a:lvl3pPr>
            <a:lvl4pPr marL="1028700" indent="0">
              <a:buFontTx/>
              <a:buNone/>
              <a:defRPr sz="1200"/>
            </a:lvl4pPr>
            <a:lvl5pPr marL="1371600" indent="0">
              <a:buFontTx/>
              <a:buNone/>
              <a:defRPr sz="1200"/>
            </a:lvl5pPr>
          </a:lstStyle>
          <a:p>
            <a:pPr lvl="0"/>
            <a:r>
              <a:rPr lang="en-US" dirty="0"/>
              <a:t>Click to add content</a:t>
            </a:r>
          </a:p>
        </p:txBody>
      </p:sp>
      <p:sp>
        <p:nvSpPr>
          <p:cNvPr id="10" name="Slide Number Placeholder 5">
            <a:extLst>
              <a:ext uri="{FF2B5EF4-FFF2-40B4-BE49-F238E27FC236}">
                <a16:creationId xmlns:a16="http://schemas.microsoft.com/office/drawing/2014/main" id="{CD457E9F-B60E-4441-973F-8145897D0923}"/>
              </a:ext>
            </a:extLst>
          </p:cNvPr>
          <p:cNvSpPr>
            <a:spLocks noGrp="1"/>
          </p:cNvSpPr>
          <p:nvPr>
            <p:ph type="sldNum" sz="quarter" idx="15"/>
          </p:nvPr>
        </p:nvSpPr>
        <p:spPr/>
        <p:txBody>
          <a:bodyPr/>
          <a:lstStyle>
            <a:lvl1pPr>
              <a:defRPr/>
            </a:lvl1pPr>
          </a:lstStyle>
          <a:p>
            <a:pPr defTabSz="685800">
              <a:buClrTx/>
              <a:defRPr/>
            </a:pPr>
            <a:fld id="{E8901B88-A952-2044-9F37-BB636F0880BE}" type="slidenum">
              <a:rPr lang="en-US" kern="1200" smtClean="0">
                <a:solidFill>
                  <a:srgbClr val="000000"/>
                </a:solidFill>
              </a:rPr>
              <a:pPr defTabSz="685800">
                <a:buClrTx/>
                <a:defRPr/>
              </a:pPr>
              <a:t>‹#›</a:t>
            </a:fld>
            <a:endParaRPr lang="en-US" kern="1200">
              <a:solidFill>
                <a:srgbClr val="000000"/>
              </a:solidFill>
            </a:endParaRPr>
          </a:p>
        </p:txBody>
      </p:sp>
      <p:cxnSp>
        <p:nvCxnSpPr>
          <p:cNvPr id="16" name="Straight Connector 15">
            <a:extLst>
              <a:ext uri="{FF2B5EF4-FFF2-40B4-BE49-F238E27FC236}">
                <a16:creationId xmlns:a16="http://schemas.microsoft.com/office/drawing/2014/main" id="{40FC61BE-60FD-9F4B-89C7-4C1733B8C598}"/>
              </a:ext>
              <a:ext uri="{C183D7F6-B498-43B3-948B-1728B52AA6E4}">
                <adec:decorative xmlns:adec="http://schemas.microsoft.com/office/drawing/2017/decorative" val="1"/>
              </a:ext>
            </a:extLst>
          </p:cNvPr>
          <p:cNvCxnSpPr/>
          <p:nvPr userDrawn="1"/>
        </p:nvCxnSpPr>
        <p:spPr>
          <a:xfrm>
            <a:off x="11686759" y="1601603"/>
            <a:ext cx="0" cy="4699322"/>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39116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AB65259-F1A0-2A4F-B433-2D30793D5186}"/>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314" y="5497513"/>
            <a:ext cx="1547812"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C7410849-7EC9-46FE-8DED-8D2C5CC835FB}"/>
              </a:ext>
            </a:extLst>
          </p:cNvPr>
          <p:cNvPicPr>
            <a:picLocks noChangeAspect="1"/>
          </p:cNvPicPr>
          <p:nvPr userDrawn="1"/>
        </p:nvPicPr>
        <p:blipFill>
          <a:blip r:embed="rId3"/>
          <a:stretch>
            <a:fillRect/>
          </a:stretch>
        </p:blipFill>
        <p:spPr>
          <a:xfrm>
            <a:off x="1968122" y="0"/>
            <a:ext cx="10223879" cy="6858000"/>
          </a:xfrm>
          <a:prstGeom prst="rect">
            <a:avLst/>
          </a:prstGeom>
        </p:spPr>
      </p:pic>
      <p:sp>
        <p:nvSpPr>
          <p:cNvPr id="2" name="Title 1"/>
          <p:cNvSpPr>
            <a:spLocks noGrp="1"/>
          </p:cNvSpPr>
          <p:nvPr>
            <p:ph type="title"/>
          </p:nvPr>
        </p:nvSpPr>
        <p:spPr>
          <a:xfrm>
            <a:off x="1017920" y="586288"/>
            <a:ext cx="4182351" cy="2369187"/>
          </a:xfrm>
          <a:prstGeom prst="rect">
            <a:avLst/>
          </a:prstGeom>
          <a:solidFill>
            <a:schemeClr val="bg1"/>
          </a:solidFill>
        </p:spPr>
        <p:txBody>
          <a:bodyPr lIns="273600" tIns="180000"/>
          <a:lstStyle>
            <a:lvl1pPr>
              <a:defRPr>
                <a:latin typeface="Arial" panose="020B0604020202020204" pitchFamily="34" charset="0"/>
                <a:cs typeface="Arial" panose="020B0604020202020204" pitchFamily="34" charset="0"/>
              </a:defRPr>
            </a:lvl1pPr>
          </a:lstStyle>
          <a:p>
            <a:r>
              <a:rPr lang="en-US" dirty="0"/>
              <a:t>Click to edit Master title style</a:t>
            </a:r>
          </a:p>
        </p:txBody>
      </p:sp>
      <p:cxnSp>
        <p:nvCxnSpPr>
          <p:cNvPr id="8" name="Straight Connector 7">
            <a:extLst>
              <a:ext uri="{FF2B5EF4-FFF2-40B4-BE49-F238E27FC236}">
                <a16:creationId xmlns:a16="http://schemas.microsoft.com/office/drawing/2014/main" id="{965932B0-A39E-F54F-8DD4-F827A2104A80}"/>
              </a:ext>
              <a:ext uri="{C183D7F6-B498-43B3-948B-1728B52AA6E4}">
                <adec:decorative xmlns:adec="http://schemas.microsoft.com/office/drawing/2017/decorative" val="1"/>
              </a:ext>
            </a:extLst>
          </p:cNvPr>
          <p:cNvCxnSpPr>
            <a:cxnSpLocks/>
          </p:cNvCxnSpPr>
          <p:nvPr/>
        </p:nvCxnSpPr>
        <p:spPr>
          <a:xfrm>
            <a:off x="987552" y="566928"/>
            <a:ext cx="0" cy="3676650"/>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16" name="Subtitle 2"/>
          <p:cNvSpPr>
            <a:spLocks noGrp="1"/>
          </p:cNvSpPr>
          <p:nvPr>
            <p:ph type="subTitle" idx="1"/>
          </p:nvPr>
        </p:nvSpPr>
        <p:spPr>
          <a:xfrm>
            <a:off x="1017951" y="2955475"/>
            <a:ext cx="4180855" cy="1253935"/>
          </a:xfrm>
          <a:prstGeom prst="rect">
            <a:avLst/>
          </a:prstGeom>
          <a:solidFill>
            <a:schemeClr val="bg1"/>
          </a:solidFill>
        </p:spPr>
        <p:txBody>
          <a:bodyPr lIns="273600"/>
          <a:lstStyle>
            <a:lvl1pPr marL="0" indent="0" algn="l">
              <a:buNone/>
              <a:defRPr sz="1350">
                <a:latin typeface="Arial" panose="020B0604020202020204" pitchFamily="34" charset="0"/>
                <a:cs typeface="Arial" panose="020B0604020202020204" pitchFamily="34" charset="0"/>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dirty="0"/>
              <a:t>Click to edit Master subtitle style</a:t>
            </a:r>
          </a:p>
        </p:txBody>
      </p:sp>
      <p:sp>
        <p:nvSpPr>
          <p:cNvPr id="9" name="Slide Number Placeholder 5">
            <a:extLst>
              <a:ext uri="{FF2B5EF4-FFF2-40B4-BE49-F238E27FC236}">
                <a16:creationId xmlns:a16="http://schemas.microsoft.com/office/drawing/2014/main" id="{3624DE9C-5609-3C40-8934-CCB095F5310D}"/>
              </a:ext>
            </a:extLst>
          </p:cNvPr>
          <p:cNvSpPr>
            <a:spLocks noGrp="1"/>
          </p:cNvSpPr>
          <p:nvPr>
            <p:ph type="sldNum" sz="quarter" idx="10"/>
          </p:nvPr>
        </p:nvSpPr>
        <p:spPr>
          <a:xfrm>
            <a:off x="9275763" y="6488115"/>
            <a:ext cx="2743200" cy="365125"/>
          </a:xfrm>
        </p:spPr>
        <p:txBody>
          <a:bodyPr/>
          <a:lstStyle>
            <a:lvl1pPr>
              <a:defRPr>
                <a:solidFill>
                  <a:schemeClr val="bg1"/>
                </a:solidFill>
              </a:defRPr>
            </a:lvl1pPr>
          </a:lstStyle>
          <a:p>
            <a:pPr defTabSz="685800">
              <a:buClrTx/>
              <a:defRPr/>
            </a:pPr>
            <a:fld id="{3A223C01-11D7-E049-8252-D38AEC7B21E1}" type="slidenum">
              <a:rPr lang="en-US" kern="1200" smtClean="0">
                <a:solidFill>
                  <a:srgbClr val="FFFFFF"/>
                </a:solidFill>
              </a:rPr>
              <a:pPr defTabSz="685800">
                <a:buClrTx/>
                <a:defRPr/>
              </a:pPr>
              <a:t>‹#›</a:t>
            </a:fld>
            <a:endParaRPr lang="en-US" kern="1200" dirty="0">
              <a:solidFill>
                <a:srgbClr val="FFFFFF"/>
              </a:solidFill>
            </a:endParaRPr>
          </a:p>
        </p:txBody>
      </p:sp>
    </p:spTree>
    <p:extLst>
      <p:ext uri="{BB962C8B-B14F-4D97-AF65-F5344CB8AC3E}">
        <p14:creationId xmlns:p14="http://schemas.microsoft.com/office/powerpoint/2010/main" val="31166961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F922B5C-BA05-9E4D-8439-B23F209A3742}"/>
              </a:ext>
            </a:extLst>
          </p:cNvPr>
          <p:cNvSpPr/>
          <p:nvPr/>
        </p:nvSpPr>
        <p:spPr>
          <a:xfrm>
            <a:off x="2028826" y="0"/>
            <a:ext cx="10163175"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cxnSp>
        <p:nvCxnSpPr>
          <p:cNvPr id="5" name="Straight Connector 4">
            <a:extLst>
              <a:ext uri="{FF2B5EF4-FFF2-40B4-BE49-F238E27FC236}">
                <a16:creationId xmlns:a16="http://schemas.microsoft.com/office/drawing/2014/main" id="{FC347114-1E37-9846-A432-8906A41702B0}"/>
              </a:ext>
            </a:extLst>
          </p:cNvPr>
          <p:cNvCxnSpPr>
            <a:cxnSpLocks/>
          </p:cNvCxnSpPr>
          <p:nvPr/>
        </p:nvCxnSpPr>
        <p:spPr>
          <a:xfrm flipV="1">
            <a:off x="992188" y="1706563"/>
            <a:ext cx="0" cy="2887662"/>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D630512D-8768-8140-AE61-8D3F982A0577}"/>
              </a:ext>
            </a:extLst>
          </p:cNvPr>
          <p:cNvSpPr>
            <a:spLocks noGrp="1"/>
          </p:cNvSpPr>
          <p:nvPr>
            <p:ph type="sldNum" sz="quarter" idx="10"/>
          </p:nvPr>
        </p:nvSpPr>
        <p:spPr/>
        <p:txBody>
          <a:bodyPr/>
          <a:lstStyle>
            <a:lvl1pPr>
              <a:defRPr/>
            </a:lvl1pPr>
          </a:lstStyle>
          <a:p>
            <a:pPr defTabSz="685800">
              <a:buClrTx/>
              <a:defRPr/>
            </a:pPr>
            <a:fld id="{C7D9D03B-B0CE-F149-B9E8-CD52DE1054E7}" type="slidenum">
              <a:rPr lang="en-US" kern="1200" smtClean="0">
                <a:solidFill>
                  <a:srgbClr val="000000"/>
                </a:solidFill>
              </a:rPr>
              <a:pPr defTabSz="685800">
                <a:buClrTx/>
                <a:defRPr/>
              </a:pPr>
              <a:t>‹#›</a:t>
            </a:fld>
            <a:endParaRPr lang="en-US" kern="1200">
              <a:solidFill>
                <a:srgbClr val="000000"/>
              </a:solidFill>
            </a:endParaRPr>
          </a:p>
        </p:txBody>
      </p:sp>
      <p:sp>
        <p:nvSpPr>
          <p:cNvPr id="2" name="Rectangle 1">
            <a:extLst>
              <a:ext uri="{FF2B5EF4-FFF2-40B4-BE49-F238E27FC236}">
                <a16:creationId xmlns:a16="http://schemas.microsoft.com/office/drawing/2014/main" id="{898DE12B-F318-0044-A300-BB4D3DE09E68}"/>
              </a:ext>
            </a:extLst>
          </p:cNvPr>
          <p:cNvSpPr/>
          <p:nvPr userDrawn="1"/>
        </p:nvSpPr>
        <p:spPr>
          <a:xfrm>
            <a:off x="1035170" y="1701800"/>
            <a:ext cx="6858759" cy="28876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0" fontAlgn="base" latinLnBrk="0" hangingPunct="0">
              <a:lnSpc>
                <a:spcPct val="100000"/>
              </a:lnSpc>
              <a:spcBef>
                <a:spcPct val="0"/>
              </a:spcBef>
              <a:spcAft>
                <a:spcPct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9" name="Title 1">
            <a:extLst>
              <a:ext uri="{FF2B5EF4-FFF2-40B4-BE49-F238E27FC236}">
                <a16:creationId xmlns:a16="http://schemas.microsoft.com/office/drawing/2014/main" id="{D8E748F9-4DD9-C84B-BA2C-5BA2008DB998}"/>
              </a:ext>
            </a:extLst>
          </p:cNvPr>
          <p:cNvSpPr>
            <a:spLocks noGrp="1"/>
          </p:cNvSpPr>
          <p:nvPr>
            <p:ph type="title" hasCustomPrompt="1"/>
          </p:nvPr>
        </p:nvSpPr>
        <p:spPr>
          <a:xfrm>
            <a:off x="1035171" y="1701800"/>
            <a:ext cx="6901736" cy="2887662"/>
          </a:xfrm>
          <a:prstGeom prst="rect">
            <a:avLst/>
          </a:prstGeom>
          <a:solidFill>
            <a:schemeClr val="bg1"/>
          </a:solidFill>
        </p:spPr>
        <p:txBody>
          <a:bodyPr lIns="273600" tIns="180000" rIns="182880" bIns="46800" anchor="ctr" anchorCtr="0">
            <a:normAutofit/>
          </a:bodyPr>
          <a:lstStyle>
            <a:lvl1pPr>
              <a:defRPr sz="4050">
                <a:latin typeface="Arial" panose="020B0604020202020204" pitchFamily="34" charset="0"/>
                <a:cs typeface="Arial" panose="020B0604020202020204" pitchFamily="34" charset="0"/>
              </a:defRPr>
            </a:lvl1pPr>
          </a:lstStyle>
          <a:p>
            <a:r>
              <a:rPr lang="en-US" dirty="0"/>
              <a:t>Click to edit Divider title style</a:t>
            </a:r>
          </a:p>
        </p:txBody>
      </p:sp>
    </p:spTree>
    <p:extLst>
      <p:ext uri="{BB962C8B-B14F-4D97-AF65-F5344CB8AC3E}">
        <p14:creationId xmlns:p14="http://schemas.microsoft.com/office/powerpoint/2010/main" val="26580089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pic>
        <p:nvPicPr>
          <p:cNvPr id="3" name="Picture 3" descr="Pearson Logo&#10;&#10;Description automatically generated with medium confidence">
            <a:extLst>
              <a:ext uri="{FF2B5EF4-FFF2-40B4-BE49-F238E27FC236}">
                <a16:creationId xmlns:a16="http://schemas.microsoft.com/office/drawing/2014/main" id="{08A350FE-0EC2-E14A-9D3E-CB51507DCC5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4613" y="1432628"/>
            <a:ext cx="4387851" cy="346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3DF612D3-C737-F54B-B339-E0F7609EDD5A}"/>
              </a:ext>
            </a:extLst>
          </p:cNvPr>
          <p:cNvSpPr txBox="1"/>
          <p:nvPr userDrawn="1"/>
        </p:nvSpPr>
        <p:spPr>
          <a:xfrm>
            <a:off x="5464886" y="2122079"/>
            <a:ext cx="1183341" cy="161583"/>
          </a:xfrm>
          <a:prstGeom prst="rect">
            <a:avLst/>
          </a:prstGeom>
          <a:noFill/>
        </p:spPr>
        <p:txBody>
          <a:bodyPr wrap="square" rtlCol="0">
            <a:spAutoFit/>
          </a:bodyPr>
          <a:lstStyle/>
          <a:p>
            <a:pPr marL="0" marR="0" lvl="0" indent="0" algn="ctr" defTabSz="685800" rtl="0" eaLnBrk="0" fontAlgn="base" latinLnBrk="0" hangingPunct="0">
              <a:lnSpc>
                <a:spcPct val="100000"/>
              </a:lnSpc>
              <a:spcBef>
                <a:spcPct val="0"/>
              </a:spcBef>
              <a:spcAft>
                <a:spcPct val="0"/>
              </a:spcAft>
              <a:buClrTx/>
              <a:buSzTx/>
              <a:buFontTx/>
              <a:buNone/>
              <a:tabLst/>
              <a:defRPr/>
            </a:pPr>
            <a:r>
              <a:rPr kumimoji="0" lang="en-US" sz="450" b="0" i="0" u="none" strike="noStrike" kern="1200" cap="none" spc="0" normalizeH="0" baseline="0" noProof="0" dirty="0">
                <a:ln>
                  <a:noFill/>
                </a:ln>
                <a:solidFill>
                  <a:srgbClr val="007FA3"/>
                </a:solidFill>
                <a:effectLst/>
                <a:uLnTx/>
                <a:uFillTx/>
                <a:latin typeface="Open Sans Light" panose="020B0306030504020204" pitchFamily="34" charset="0"/>
                <a:ea typeface="Open Sans Light" panose="020B0306030504020204" pitchFamily="34" charset="0"/>
                <a:cs typeface="Open Sans Light" panose="020B0306030504020204" pitchFamily="34" charset="0"/>
              </a:rPr>
              <a:t>End of presentation</a:t>
            </a:r>
          </a:p>
        </p:txBody>
      </p:sp>
      <p:sp>
        <p:nvSpPr>
          <p:cNvPr id="4" name="Slide Number Placeholder 5">
            <a:extLst>
              <a:ext uri="{FF2B5EF4-FFF2-40B4-BE49-F238E27FC236}">
                <a16:creationId xmlns:a16="http://schemas.microsoft.com/office/drawing/2014/main" id="{290F0966-B511-B84F-9F28-A57A718120A8}"/>
              </a:ext>
            </a:extLst>
          </p:cNvPr>
          <p:cNvSpPr>
            <a:spLocks noGrp="1"/>
          </p:cNvSpPr>
          <p:nvPr>
            <p:ph type="sldNum" sz="quarter" idx="10"/>
          </p:nvPr>
        </p:nvSpPr>
        <p:spPr/>
        <p:txBody>
          <a:bodyPr/>
          <a:lstStyle>
            <a:lvl1pPr>
              <a:defRPr/>
            </a:lvl1pPr>
          </a:lstStyle>
          <a:p>
            <a:pPr defTabSz="685800">
              <a:buClrTx/>
              <a:defRPr/>
            </a:pPr>
            <a:fld id="{CE280C5F-12B6-0A4C-9B93-F09F5C5E9F87}" type="slidenum">
              <a:rPr lang="en-US" kern="1200" smtClean="0">
                <a:solidFill>
                  <a:srgbClr val="000000"/>
                </a:solidFill>
              </a:rPr>
              <a:pPr defTabSz="685800">
                <a:buClrTx/>
                <a:defRPr/>
              </a:pPr>
              <a:t>‹#›</a:t>
            </a:fld>
            <a:endParaRPr lang="en-US" kern="1200">
              <a:solidFill>
                <a:srgbClr val="000000"/>
              </a:solidFill>
            </a:endParaRPr>
          </a:p>
        </p:txBody>
      </p:sp>
    </p:spTree>
    <p:extLst>
      <p:ext uri="{BB962C8B-B14F-4D97-AF65-F5344CB8AC3E}">
        <p14:creationId xmlns:p14="http://schemas.microsoft.com/office/powerpoint/2010/main" val="7412086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108760E-2A64-6C42-8F96-E7682515D21A}"/>
              </a:ext>
              <a:ext uri="{C183D7F6-B498-43B3-948B-1728B52AA6E4}">
                <adec:decorative xmlns:adec="http://schemas.microsoft.com/office/drawing/2017/decorative" val="1"/>
              </a:ext>
            </a:extLst>
          </p:cNvPr>
          <p:cNvPicPr>
            <a:picLocks noChangeAspect="1"/>
          </p:cNvPicPr>
          <p:nvPr userDrawn="1"/>
        </p:nvPicPr>
        <p:blipFill rotWithShape="1">
          <a:blip r:embed="rId2"/>
          <a:srcRect/>
          <a:stretch/>
        </p:blipFill>
        <p:spPr>
          <a:xfrm>
            <a:off x="1905000" y="0"/>
            <a:ext cx="10287000" cy="6858000"/>
          </a:xfrm>
          <a:prstGeom prst="rect">
            <a:avLst/>
          </a:prstGeom>
        </p:spPr>
      </p:pic>
      <p:pic>
        <p:nvPicPr>
          <p:cNvPr id="7" name="Picture 6">
            <a:extLst>
              <a:ext uri="{FF2B5EF4-FFF2-40B4-BE49-F238E27FC236}">
                <a16:creationId xmlns:a16="http://schemas.microsoft.com/office/drawing/2014/main" id="{3AB65259-F1A0-2A4F-B433-2D30793D5186}"/>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314" y="5497513"/>
            <a:ext cx="1547812"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a:extLst>
              <a:ext uri="{FF2B5EF4-FFF2-40B4-BE49-F238E27FC236}">
                <a16:creationId xmlns:a16="http://schemas.microsoft.com/office/drawing/2014/main" id="{965932B0-A39E-F54F-8DD4-F827A2104A80}"/>
              </a:ext>
              <a:ext uri="{C183D7F6-B498-43B3-948B-1728B52AA6E4}">
                <adec:decorative xmlns:adec="http://schemas.microsoft.com/office/drawing/2017/decorative" val="1"/>
              </a:ext>
            </a:extLst>
          </p:cNvPr>
          <p:cNvCxnSpPr>
            <a:cxnSpLocks/>
          </p:cNvCxnSpPr>
          <p:nvPr/>
        </p:nvCxnSpPr>
        <p:spPr>
          <a:xfrm>
            <a:off x="989013" y="565150"/>
            <a:ext cx="0" cy="3676650"/>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026270" y="577852"/>
            <a:ext cx="4180852" cy="2377623"/>
          </a:xfrm>
          <a:prstGeom prst="rect">
            <a:avLst/>
          </a:prstGeom>
          <a:solidFill>
            <a:schemeClr val="bg1"/>
          </a:solidFill>
        </p:spPr>
        <p:txBody>
          <a:bodyPr lIns="273600" tIns="180000" bIns="46800"/>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16" name="Subtitle 2"/>
          <p:cNvSpPr>
            <a:spLocks noGrp="1"/>
          </p:cNvSpPr>
          <p:nvPr>
            <p:ph type="subTitle" idx="1"/>
          </p:nvPr>
        </p:nvSpPr>
        <p:spPr>
          <a:xfrm>
            <a:off x="1026269" y="2955475"/>
            <a:ext cx="4180853" cy="1246547"/>
          </a:xfrm>
          <a:prstGeom prst="rect">
            <a:avLst/>
          </a:prstGeom>
          <a:solidFill>
            <a:schemeClr val="bg1"/>
          </a:solidFill>
        </p:spPr>
        <p:txBody>
          <a:bodyPr lIns="273600"/>
          <a:lstStyle>
            <a:lvl1pPr marL="0" indent="0" algn="l">
              <a:buNone/>
              <a:defRPr sz="1350">
                <a:latin typeface="Arial" panose="020B0604020202020204" pitchFamily="34" charset="0"/>
                <a:cs typeface="Arial" panose="020B0604020202020204" pitchFamily="34" charset="0"/>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dirty="0"/>
              <a:t>Click to edit Master subtitle style</a:t>
            </a:r>
          </a:p>
        </p:txBody>
      </p:sp>
      <p:sp>
        <p:nvSpPr>
          <p:cNvPr id="9" name="Slide Number Placeholder 5">
            <a:extLst>
              <a:ext uri="{FF2B5EF4-FFF2-40B4-BE49-F238E27FC236}">
                <a16:creationId xmlns:a16="http://schemas.microsoft.com/office/drawing/2014/main" id="{3624DE9C-5609-3C40-8934-CCB095F5310D}"/>
              </a:ext>
            </a:extLst>
          </p:cNvPr>
          <p:cNvSpPr>
            <a:spLocks noGrp="1"/>
          </p:cNvSpPr>
          <p:nvPr>
            <p:ph type="sldNum" sz="quarter" idx="10"/>
          </p:nvPr>
        </p:nvSpPr>
        <p:spPr>
          <a:xfrm>
            <a:off x="9275763" y="6488115"/>
            <a:ext cx="2743200" cy="365125"/>
          </a:xfrm>
        </p:spPr>
        <p:txBody>
          <a:bodyPr/>
          <a:lstStyle>
            <a:lvl1pPr>
              <a:defRPr/>
            </a:lvl1pPr>
          </a:lstStyle>
          <a:p>
            <a:pPr defTabSz="685800">
              <a:buClrTx/>
              <a:defRPr/>
            </a:pPr>
            <a:fld id="{3A223C01-11D7-E049-8252-D38AEC7B21E1}" type="slidenum">
              <a:rPr lang="en-US" kern="1200" smtClean="0">
                <a:solidFill>
                  <a:srgbClr val="000000"/>
                </a:solidFill>
              </a:rPr>
              <a:pPr defTabSz="685800">
                <a:buClrTx/>
                <a:defRPr/>
              </a:pPr>
              <a:t>‹#›</a:t>
            </a:fld>
            <a:endParaRPr lang="en-US" kern="1200" dirty="0">
              <a:solidFill>
                <a:srgbClr val="000000"/>
              </a:solidFill>
            </a:endParaRPr>
          </a:p>
        </p:txBody>
      </p:sp>
    </p:spTree>
    <p:extLst>
      <p:ext uri="{BB962C8B-B14F-4D97-AF65-F5344CB8AC3E}">
        <p14:creationId xmlns:p14="http://schemas.microsoft.com/office/powerpoint/2010/main" val="3697646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EW Title Slide 1.1">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E5570E7-1A1D-4113-8CB6-4C73458688FA}"/>
              </a:ext>
            </a:extLst>
          </p:cNvPr>
          <p:cNvSpPr>
            <a:spLocks noGrp="1"/>
          </p:cNvSpPr>
          <p:nvPr>
            <p:ph type="pic" sz="quarter" idx="11" hasCustomPrompt="1"/>
          </p:nvPr>
        </p:nvSpPr>
        <p:spPr>
          <a:xfrm>
            <a:off x="2273301" y="0"/>
            <a:ext cx="9918700" cy="6853238"/>
          </a:xfrm>
          <a:prstGeom prst="rect">
            <a:avLst/>
          </a:prstGeom>
          <a:solidFill>
            <a:srgbClr val="A3ACAC"/>
          </a:solidFill>
        </p:spPr>
        <p:txBody>
          <a:bodyPr anchor="ctr"/>
          <a:lstStyle>
            <a:lvl1pPr marL="0" indent="0" algn="ctr">
              <a:buNone/>
              <a:defRPr/>
            </a:lvl1pPr>
          </a:lstStyle>
          <a:p>
            <a:r>
              <a:rPr lang="en-US" dirty="0"/>
              <a:t>Click to insert picture </a:t>
            </a:r>
          </a:p>
        </p:txBody>
      </p:sp>
      <p:sp>
        <p:nvSpPr>
          <p:cNvPr id="2" name="Title 1"/>
          <p:cNvSpPr>
            <a:spLocks noGrp="1"/>
          </p:cNvSpPr>
          <p:nvPr>
            <p:ph type="title"/>
          </p:nvPr>
        </p:nvSpPr>
        <p:spPr>
          <a:xfrm>
            <a:off x="1021949" y="576943"/>
            <a:ext cx="4061216" cy="2389778"/>
          </a:xfrm>
          <a:prstGeom prst="rect">
            <a:avLst/>
          </a:prstGeom>
          <a:solidFill>
            <a:schemeClr val="bg1"/>
          </a:solidFill>
        </p:spPr>
        <p:txBody>
          <a:bodyPr lIns="273600" tIns="180000"/>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16" name="Subtitle 2"/>
          <p:cNvSpPr>
            <a:spLocks noGrp="1"/>
          </p:cNvSpPr>
          <p:nvPr>
            <p:ph type="subTitle" idx="1"/>
          </p:nvPr>
        </p:nvSpPr>
        <p:spPr>
          <a:xfrm>
            <a:off x="1021950" y="2966723"/>
            <a:ext cx="4058485" cy="1275079"/>
          </a:xfrm>
          <a:prstGeom prst="rect">
            <a:avLst/>
          </a:prstGeom>
          <a:solidFill>
            <a:schemeClr val="bg1"/>
          </a:solidFill>
        </p:spPr>
        <p:txBody>
          <a:bodyPr lIns="273600"/>
          <a:lstStyle>
            <a:lvl1pPr marL="0" indent="0" algn="l">
              <a:buNone/>
              <a:defRPr sz="1350">
                <a:latin typeface="Arial" panose="020B0604020202020204" pitchFamily="34" charset="0"/>
                <a:cs typeface="Arial" panose="020B0604020202020204" pitchFamily="34" charset="0"/>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dirty="0"/>
              <a:t>Click to edit Master subtitle style</a:t>
            </a:r>
          </a:p>
        </p:txBody>
      </p:sp>
      <p:pic>
        <p:nvPicPr>
          <p:cNvPr id="7" name="Picture 6">
            <a:extLst>
              <a:ext uri="{FF2B5EF4-FFF2-40B4-BE49-F238E27FC236}">
                <a16:creationId xmlns:a16="http://schemas.microsoft.com/office/drawing/2014/main" id="{3AB65259-F1A0-2A4F-B433-2D30793D5186}"/>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314" y="5497513"/>
            <a:ext cx="1547812"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8" name="Straight Connector 7">
            <a:extLst>
              <a:ext uri="{FF2B5EF4-FFF2-40B4-BE49-F238E27FC236}">
                <a16:creationId xmlns:a16="http://schemas.microsoft.com/office/drawing/2014/main" id="{965932B0-A39E-F54F-8DD4-F827A2104A80}"/>
              </a:ext>
              <a:ext uri="{C183D7F6-B498-43B3-948B-1728B52AA6E4}">
                <adec:decorative xmlns:adec="http://schemas.microsoft.com/office/drawing/2017/decorative" val="1"/>
              </a:ext>
            </a:extLst>
          </p:cNvPr>
          <p:cNvCxnSpPr>
            <a:cxnSpLocks/>
          </p:cNvCxnSpPr>
          <p:nvPr/>
        </p:nvCxnSpPr>
        <p:spPr>
          <a:xfrm>
            <a:off x="989013" y="565150"/>
            <a:ext cx="0" cy="3676650"/>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9" name="Slide Number Placeholder 5">
            <a:extLst>
              <a:ext uri="{FF2B5EF4-FFF2-40B4-BE49-F238E27FC236}">
                <a16:creationId xmlns:a16="http://schemas.microsoft.com/office/drawing/2014/main" id="{3624DE9C-5609-3C40-8934-CCB095F5310D}"/>
              </a:ext>
            </a:extLst>
          </p:cNvPr>
          <p:cNvSpPr>
            <a:spLocks noGrp="1"/>
          </p:cNvSpPr>
          <p:nvPr>
            <p:ph type="sldNum" sz="quarter" idx="10"/>
          </p:nvPr>
        </p:nvSpPr>
        <p:spPr>
          <a:xfrm>
            <a:off x="9275763" y="6488115"/>
            <a:ext cx="2743200" cy="365125"/>
          </a:xfrm>
        </p:spPr>
        <p:txBody>
          <a:bodyPr/>
          <a:lstStyle>
            <a:lvl1pPr>
              <a:defRPr/>
            </a:lvl1pPr>
          </a:lstStyle>
          <a:p>
            <a:pPr defTabSz="685800">
              <a:buClrTx/>
              <a:defRPr/>
            </a:pPr>
            <a:fld id="{3A223C01-11D7-E049-8252-D38AEC7B21E1}" type="slidenum">
              <a:rPr lang="en-US" kern="1200" smtClean="0">
                <a:solidFill>
                  <a:srgbClr val="000000"/>
                </a:solidFill>
              </a:rPr>
              <a:pPr defTabSz="685800">
                <a:buClrTx/>
                <a:defRPr/>
              </a:pPr>
              <a:t>‹#›</a:t>
            </a:fld>
            <a:endParaRPr lang="en-US" kern="1200" dirty="0">
              <a:solidFill>
                <a:srgbClr val="000000"/>
              </a:solidFill>
            </a:endParaRPr>
          </a:p>
        </p:txBody>
      </p:sp>
    </p:spTree>
    <p:extLst>
      <p:ext uri="{BB962C8B-B14F-4D97-AF65-F5344CB8AC3E}">
        <p14:creationId xmlns:p14="http://schemas.microsoft.com/office/powerpoint/2010/main" val="4167691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036BB36-3C99-C34C-B289-33A3A2B0EC2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1893506" y="2"/>
            <a:ext cx="10298495" cy="6869151"/>
          </a:xfrm>
          <a:prstGeom prst="rect">
            <a:avLst/>
          </a:prstGeom>
        </p:spPr>
      </p:pic>
      <p:sp>
        <p:nvSpPr>
          <p:cNvPr id="4" name="Rectangle 3">
            <a:extLst>
              <a:ext uri="{FF2B5EF4-FFF2-40B4-BE49-F238E27FC236}">
                <a16:creationId xmlns:a16="http://schemas.microsoft.com/office/drawing/2014/main" id="{3D34DD50-A150-F346-8CA6-DC3DFA468690}"/>
              </a:ext>
              <a:ext uri="{C183D7F6-B498-43B3-948B-1728B52AA6E4}">
                <adec:decorative xmlns:adec="http://schemas.microsoft.com/office/drawing/2017/decorative" val="1"/>
              </a:ext>
            </a:extLst>
          </p:cNvPr>
          <p:cNvSpPr/>
          <p:nvPr/>
        </p:nvSpPr>
        <p:spPr>
          <a:xfrm>
            <a:off x="2" y="2244727"/>
            <a:ext cx="4041775" cy="4613275"/>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6" name="Picture 4">
            <a:extLst>
              <a:ext uri="{FF2B5EF4-FFF2-40B4-BE49-F238E27FC236}">
                <a16:creationId xmlns:a16="http://schemas.microsoft.com/office/drawing/2014/main" id="{E2D351A7-A44D-7745-8C4C-03503B3DB031}"/>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239715"/>
            <a:ext cx="1547813"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a:extLst>
              <a:ext uri="{FF2B5EF4-FFF2-40B4-BE49-F238E27FC236}">
                <a16:creationId xmlns:a16="http://schemas.microsoft.com/office/drawing/2014/main" id="{E17D1088-45D1-4D4A-9A89-7D61BA508D4A}"/>
              </a:ext>
              <a:ext uri="{C183D7F6-B498-43B3-948B-1728B52AA6E4}">
                <adec:decorative xmlns:adec="http://schemas.microsoft.com/office/drawing/2017/decorative" val="1"/>
              </a:ext>
            </a:extLst>
          </p:cNvPr>
          <p:cNvCxnSpPr>
            <a:cxnSpLocks/>
          </p:cNvCxnSpPr>
          <p:nvPr/>
        </p:nvCxnSpPr>
        <p:spPr>
          <a:xfrm>
            <a:off x="433388" y="1695450"/>
            <a:ext cx="0" cy="460216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itle 1"/>
          <p:cNvSpPr>
            <a:spLocks noGrp="1"/>
          </p:cNvSpPr>
          <p:nvPr>
            <p:ph type="ctrTitle"/>
          </p:nvPr>
        </p:nvSpPr>
        <p:spPr>
          <a:xfrm>
            <a:off x="465590" y="1695450"/>
            <a:ext cx="4216580" cy="3359876"/>
          </a:xfrm>
          <a:prstGeom prst="rect">
            <a:avLst/>
          </a:prstGeom>
          <a:solidFill>
            <a:schemeClr val="bg1"/>
          </a:solidFill>
        </p:spPr>
        <p:txBody>
          <a:bodyPr lIns="273600" tIns="180000" rIns="91440" bIns="46800" anchor="t" anchorCtr="0"/>
          <a:lstStyle>
            <a:lvl1pPr algn="l">
              <a:defRPr sz="3375">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3" name="Subtitle 2"/>
          <p:cNvSpPr>
            <a:spLocks noGrp="1"/>
          </p:cNvSpPr>
          <p:nvPr>
            <p:ph type="subTitle" idx="1"/>
          </p:nvPr>
        </p:nvSpPr>
        <p:spPr>
          <a:xfrm>
            <a:off x="465591" y="5055328"/>
            <a:ext cx="4216580" cy="1234349"/>
          </a:xfrm>
          <a:prstGeom prst="rect">
            <a:avLst/>
          </a:prstGeom>
          <a:solidFill>
            <a:schemeClr val="bg1"/>
          </a:solidFill>
        </p:spPr>
        <p:txBody>
          <a:bodyPr lIns="273600"/>
          <a:lstStyle>
            <a:lvl1pPr marL="0" indent="0" algn="l">
              <a:buNone/>
              <a:defRPr sz="1350">
                <a:latin typeface="Arial" panose="020B0604020202020204" pitchFamily="34" charset="0"/>
                <a:cs typeface="Arial" panose="020B0604020202020204" pitchFamily="34" charset="0"/>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dirty="0"/>
              <a:t>Click to edit Master subtitle style</a:t>
            </a:r>
          </a:p>
        </p:txBody>
      </p:sp>
      <p:sp>
        <p:nvSpPr>
          <p:cNvPr id="10" name="Slide Number Placeholder 5">
            <a:extLst>
              <a:ext uri="{FF2B5EF4-FFF2-40B4-BE49-F238E27FC236}">
                <a16:creationId xmlns:a16="http://schemas.microsoft.com/office/drawing/2014/main" id="{F0BB4A60-29F7-3D4E-A51D-D6FF11ABE4BF}"/>
              </a:ext>
            </a:extLst>
          </p:cNvPr>
          <p:cNvSpPr>
            <a:spLocks noGrp="1"/>
          </p:cNvSpPr>
          <p:nvPr>
            <p:ph type="sldNum" sz="quarter" idx="10"/>
          </p:nvPr>
        </p:nvSpPr>
        <p:spPr/>
        <p:txBody>
          <a:bodyPr/>
          <a:lstStyle>
            <a:lvl1pPr>
              <a:defRPr>
                <a:solidFill>
                  <a:schemeClr val="bg1"/>
                </a:solidFill>
              </a:defRPr>
            </a:lvl1pPr>
          </a:lstStyle>
          <a:p>
            <a:pPr defTabSz="685800">
              <a:buClrTx/>
              <a:defRPr/>
            </a:pPr>
            <a:fld id="{6D3964CD-E85C-F247-89D1-B35C7FB7DD23}" type="slidenum">
              <a:rPr lang="en-US" kern="1200" smtClean="0">
                <a:solidFill>
                  <a:srgbClr val="FFFFFF"/>
                </a:solidFill>
              </a:rPr>
              <a:pPr defTabSz="685800">
                <a:buClrTx/>
                <a:defRPr/>
              </a:pPr>
              <a:t>‹#›</a:t>
            </a:fld>
            <a:endParaRPr lang="en-US" kern="1200" dirty="0">
              <a:solidFill>
                <a:srgbClr val="FFFFFF"/>
              </a:solidFill>
            </a:endParaRPr>
          </a:p>
        </p:txBody>
      </p:sp>
    </p:spTree>
    <p:extLst>
      <p:ext uri="{BB962C8B-B14F-4D97-AF65-F5344CB8AC3E}">
        <p14:creationId xmlns:p14="http://schemas.microsoft.com/office/powerpoint/2010/main" val="39676381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NEW Title slide 2.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D34DD50-A150-F346-8CA6-DC3DFA468690}"/>
              </a:ext>
              <a:ext uri="{C183D7F6-B498-43B3-948B-1728B52AA6E4}">
                <adec:decorative xmlns:adec="http://schemas.microsoft.com/office/drawing/2017/decorative" val="1"/>
              </a:ext>
            </a:extLst>
          </p:cNvPr>
          <p:cNvSpPr/>
          <p:nvPr/>
        </p:nvSpPr>
        <p:spPr>
          <a:xfrm>
            <a:off x="2" y="2244727"/>
            <a:ext cx="4041775" cy="4613275"/>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5" name="Picture Placeholder 4">
            <a:extLst>
              <a:ext uri="{FF2B5EF4-FFF2-40B4-BE49-F238E27FC236}">
                <a16:creationId xmlns:a16="http://schemas.microsoft.com/office/drawing/2014/main" id="{9A1F898B-FAE9-4D86-960F-90B653B5180B}"/>
              </a:ext>
            </a:extLst>
          </p:cNvPr>
          <p:cNvSpPr>
            <a:spLocks noGrp="1"/>
          </p:cNvSpPr>
          <p:nvPr>
            <p:ph type="pic" sz="quarter" idx="11" hasCustomPrompt="1"/>
          </p:nvPr>
        </p:nvSpPr>
        <p:spPr>
          <a:xfrm>
            <a:off x="2217739" y="0"/>
            <a:ext cx="9974261" cy="6858000"/>
          </a:xfrm>
          <a:prstGeom prst="rect">
            <a:avLst/>
          </a:prstGeom>
          <a:solidFill>
            <a:srgbClr val="A3ACAC"/>
          </a:solidFill>
        </p:spPr>
        <p:txBody>
          <a:bodyPr anchor="ctr"/>
          <a:lstStyle>
            <a:lvl1pPr marL="0" indent="0" algn="ctr">
              <a:buNone/>
              <a:defRPr/>
            </a:lvl1pPr>
          </a:lstStyle>
          <a:p>
            <a:r>
              <a:rPr lang="en-US" dirty="0"/>
              <a:t>Click to insert picture</a:t>
            </a:r>
          </a:p>
        </p:txBody>
      </p:sp>
      <p:sp>
        <p:nvSpPr>
          <p:cNvPr id="12" name="Title 1"/>
          <p:cNvSpPr>
            <a:spLocks noGrp="1"/>
          </p:cNvSpPr>
          <p:nvPr>
            <p:ph type="ctrTitle"/>
          </p:nvPr>
        </p:nvSpPr>
        <p:spPr>
          <a:xfrm>
            <a:off x="468315" y="1695452"/>
            <a:ext cx="3822192" cy="3518807"/>
          </a:xfrm>
          <a:prstGeom prst="rect">
            <a:avLst/>
          </a:prstGeom>
          <a:solidFill>
            <a:schemeClr val="bg1"/>
          </a:solidFill>
        </p:spPr>
        <p:txBody>
          <a:bodyPr lIns="273600" tIns="180000" bIns="46800" anchor="t" anchorCtr="0"/>
          <a:lstStyle>
            <a:lvl1pPr algn="l">
              <a:defRPr sz="3375">
                <a:solidFill>
                  <a:schemeClr val="tx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3" name="Subtitle 2"/>
          <p:cNvSpPr>
            <a:spLocks noGrp="1"/>
          </p:cNvSpPr>
          <p:nvPr>
            <p:ph type="subTitle" idx="1"/>
          </p:nvPr>
        </p:nvSpPr>
        <p:spPr>
          <a:xfrm>
            <a:off x="468315" y="5075400"/>
            <a:ext cx="3822192" cy="1204718"/>
          </a:xfrm>
          <a:prstGeom prst="rect">
            <a:avLst/>
          </a:prstGeom>
          <a:solidFill>
            <a:schemeClr val="bg1"/>
          </a:solidFill>
        </p:spPr>
        <p:txBody>
          <a:bodyPr lIns="273600" tIns="182880"/>
          <a:lstStyle>
            <a:lvl1pPr marL="0" indent="0" algn="l">
              <a:buNone/>
              <a:defRPr sz="1350">
                <a:latin typeface="Arial" panose="020B0604020202020204" pitchFamily="34" charset="0"/>
                <a:cs typeface="Arial" panose="020B0604020202020204" pitchFamily="34" charset="0"/>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dirty="0"/>
              <a:t>Click to edit Master subtitle style</a:t>
            </a:r>
          </a:p>
        </p:txBody>
      </p:sp>
      <p:pic>
        <p:nvPicPr>
          <p:cNvPr id="6" name="Picture 4">
            <a:extLst>
              <a:ext uri="{FF2B5EF4-FFF2-40B4-BE49-F238E27FC236}">
                <a16:creationId xmlns:a16="http://schemas.microsoft.com/office/drawing/2014/main" id="{E2D351A7-A44D-7745-8C4C-03503B3DB031}"/>
              </a:ext>
              <a:ext uri="{C183D7F6-B498-43B3-948B-1728B52AA6E4}">
                <adec:decorative xmlns:adec="http://schemas.microsoft.com/office/drawing/2017/decorative" val="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 y="239715"/>
            <a:ext cx="1547813"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Connector 6">
            <a:extLst>
              <a:ext uri="{FF2B5EF4-FFF2-40B4-BE49-F238E27FC236}">
                <a16:creationId xmlns:a16="http://schemas.microsoft.com/office/drawing/2014/main" id="{E17D1088-45D1-4D4A-9A89-7D61BA508D4A}"/>
              </a:ext>
              <a:ext uri="{C183D7F6-B498-43B3-948B-1728B52AA6E4}">
                <adec:decorative xmlns:adec="http://schemas.microsoft.com/office/drawing/2017/decorative" val="1"/>
              </a:ext>
            </a:extLst>
          </p:cNvPr>
          <p:cNvCxnSpPr>
            <a:cxnSpLocks/>
          </p:cNvCxnSpPr>
          <p:nvPr/>
        </p:nvCxnSpPr>
        <p:spPr>
          <a:xfrm>
            <a:off x="433388" y="1695450"/>
            <a:ext cx="0" cy="4602163"/>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F0BB4A60-29F7-3D4E-A51D-D6FF11ABE4BF}"/>
              </a:ext>
            </a:extLst>
          </p:cNvPr>
          <p:cNvSpPr>
            <a:spLocks noGrp="1"/>
          </p:cNvSpPr>
          <p:nvPr>
            <p:ph type="sldNum" sz="quarter" idx="10"/>
          </p:nvPr>
        </p:nvSpPr>
        <p:spPr/>
        <p:txBody>
          <a:bodyPr/>
          <a:lstStyle>
            <a:lvl1pPr>
              <a:defRPr>
                <a:solidFill>
                  <a:schemeClr val="bg1"/>
                </a:solidFill>
              </a:defRPr>
            </a:lvl1pPr>
          </a:lstStyle>
          <a:p>
            <a:pPr defTabSz="685800">
              <a:buClrTx/>
              <a:defRPr/>
            </a:pPr>
            <a:fld id="{6D3964CD-E85C-F247-89D1-B35C7FB7DD23}" type="slidenum">
              <a:rPr lang="en-US" kern="1200" smtClean="0">
                <a:solidFill>
                  <a:srgbClr val="FFFFFF"/>
                </a:solidFill>
              </a:rPr>
              <a:pPr defTabSz="685800">
                <a:buClrTx/>
                <a:defRPr/>
              </a:pPr>
              <a:t>‹#›</a:t>
            </a:fld>
            <a:endParaRPr lang="en-US" kern="1200" dirty="0">
              <a:solidFill>
                <a:srgbClr val="FFFFFF"/>
              </a:solidFill>
            </a:endParaRPr>
          </a:p>
        </p:txBody>
      </p:sp>
    </p:spTree>
    <p:extLst>
      <p:ext uri="{BB962C8B-B14F-4D97-AF65-F5344CB8AC3E}">
        <p14:creationId xmlns:p14="http://schemas.microsoft.com/office/powerpoint/2010/main" val="7003574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3A9EBCB-A696-8548-86C6-E4F061F88ADE}"/>
              </a:ext>
              <a:ext uri="{C183D7F6-B498-43B3-948B-1728B52AA6E4}">
                <adec:decorative xmlns:adec="http://schemas.microsoft.com/office/drawing/2017/decorative" val="1"/>
              </a:ext>
            </a:extLst>
          </p:cNvPr>
          <p:cNvPicPr>
            <a:picLocks noChangeAspect="1"/>
          </p:cNvPicPr>
          <p:nvPr userDrawn="1"/>
        </p:nvPicPr>
        <p:blipFill rotWithShape="1">
          <a:blip r:embed="rId2"/>
          <a:srcRect t="4037" r="7846" b="4507"/>
          <a:stretch/>
        </p:blipFill>
        <p:spPr>
          <a:xfrm>
            <a:off x="1993285" y="0"/>
            <a:ext cx="10198716" cy="6858000"/>
          </a:xfrm>
          <a:prstGeom prst="rect">
            <a:avLst/>
          </a:prstGeom>
        </p:spPr>
      </p:pic>
      <p:cxnSp>
        <p:nvCxnSpPr>
          <p:cNvPr id="8" name="Straight Connector 7">
            <a:extLst>
              <a:ext uri="{FF2B5EF4-FFF2-40B4-BE49-F238E27FC236}">
                <a16:creationId xmlns:a16="http://schemas.microsoft.com/office/drawing/2014/main" id="{A91430FE-6CC8-9F4B-8A9D-85A24F74470B}"/>
              </a:ext>
              <a:ext uri="{C183D7F6-B498-43B3-948B-1728B52AA6E4}">
                <adec:decorative xmlns:adec="http://schemas.microsoft.com/office/drawing/2017/decorative" val="1"/>
              </a:ext>
            </a:extLst>
          </p:cNvPr>
          <p:cNvCxnSpPr>
            <a:cxnSpLocks/>
          </p:cNvCxnSpPr>
          <p:nvPr/>
        </p:nvCxnSpPr>
        <p:spPr>
          <a:xfrm>
            <a:off x="747713" y="2225675"/>
            <a:ext cx="0" cy="4021138"/>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13" name="Title 1"/>
          <p:cNvSpPr>
            <a:spLocks noGrp="1"/>
          </p:cNvSpPr>
          <p:nvPr>
            <p:ph type="title"/>
          </p:nvPr>
        </p:nvSpPr>
        <p:spPr>
          <a:xfrm>
            <a:off x="781147" y="2225675"/>
            <a:ext cx="4368703" cy="2607582"/>
          </a:xfrm>
          <a:prstGeom prst="rect">
            <a:avLst/>
          </a:prstGeom>
          <a:solidFill>
            <a:schemeClr val="bg1"/>
          </a:solidFill>
        </p:spPr>
        <p:txBody>
          <a:bodyPr lIns="273600" tIns="180000" rIns="91440" bIns="46800"/>
          <a:lstStyle>
            <a:lvl1pPr>
              <a:defRPr>
                <a:latin typeface="Arial" panose="020B0604020202020204" pitchFamily="34" charset="0"/>
                <a:cs typeface="Arial" panose="020B0604020202020204" pitchFamily="34" charset="0"/>
              </a:defRPr>
            </a:lvl1pPr>
          </a:lstStyle>
          <a:p>
            <a:r>
              <a:rPr lang="en-US" dirty="0"/>
              <a:t>Click to edit Master title style</a:t>
            </a:r>
          </a:p>
        </p:txBody>
      </p:sp>
      <p:sp>
        <p:nvSpPr>
          <p:cNvPr id="14" name="Subtitle 2"/>
          <p:cNvSpPr>
            <a:spLocks noGrp="1"/>
          </p:cNvSpPr>
          <p:nvPr>
            <p:ph type="subTitle" idx="1"/>
          </p:nvPr>
        </p:nvSpPr>
        <p:spPr>
          <a:xfrm>
            <a:off x="781147" y="4702290"/>
            <a:ext cx="4368703" cy="1544525"/>
          </a:xfrm>
          <a:prstGeom prst="rect">
            <a:avLst/>
          </a:prstGeom>
          <a:solidFill>
            <a:schemeClr val="bg1"/>
          </a:solidFill>
        </p:spPr>
        <p:txBody>
          <a:bodyPr lIns="273600" anchor="t"/>
          <a:lstStyle>
            <a:lvl1pPr marL="0" indent="0" algn="l">
              <a:buNone/>
              <a:defRPr sz="1350">
                <a:latin typeface="Arial" panose="020B0604020202020204" pitchFamily="34" charset="0"/>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9" name="Slide Number Placeholder 5">
            <a:extLst>
              <a:ext uri="{FF2B5EF4-FFF2-40B4-BE49-F238E27FC236}">
                <a16:creationId xmlns:a16="http://schemas.microsoft.com/office/drawing/2014/main" id="{49AD97B1-572F-EA4B-A8CE-33D28A5CBB9D}"/>
              </a:ext>
            </a:extLst>
          </p:cNvPr>
          <p:cNvSpPr>
            <a:spLocks noGrp="1"/>
          </p:cNvSpPr>
          <p:nvPr>
            <p:ph type="sldNum" sz="quarter" idx="10"/>
          </p:nvPr>
        </p:nvSpPr>
        <p:spPr/>
        <p:txBody>
          <a:bodyPr/>
          <a:lstStyle>
            <a:lvl1pPr>
              <a:defRPr/>
            </a:lvl1pPr>
          </a:lstStyle>
          <a:p>
            <a:pPr defTabSz="685800">
              <a:buClrTx/>
              <a:defRPr/>
            </a:pPr>
            <a:fld id="{F43039F2-BC33-8D49-9EC7-EBD9628392EE}" type="slidenum">
              <a:rPr lang="en-US" kern="1200" smtClean="0">
                <a:solidFill>
                  <a:srgbClr val="000000"/>
                </a:solidFill>
              </a:rPr>
              <a:pPr defTabSz="685800">
                <a:buClrTx/>
                <a:defRPr/>
              </a:pPr>
              <a:t>‹#›</a:t>
            </a:fld>
            <a:endParaRPr lang="en-US" kern="1200">
              <a:solidFill>
                <a:srgbClr val="000000"/>
              </a:solidFill>
            </a:endParaRPr>
          </a:p>
        </p:txBody>
      </p:sp>
      <p:pic>
        <p:nvPicPr>
          <p:cNvPr id="10" name="Picture 4">
            <a:extLst>
              <a:ext uri="{FF2B5EF4-FFF2-40B4-BE49-F238E27FC236}">
                <a16:creationId xmlns:a16="http://schemas.microsoft.com/office/drawing/2014/main" id="{41C34609-7271-CF4F-81B7-1D33031D91B7}"/>
              </a:ext>
              <a:ext uri="{C183D7F6-B498-43B3-948B-1728B52AA6E4}">
                <adec:decorative xmlns:adec="http://schemas.microsoft.com/office/drawing/2017/decorative" val="1"/>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90500" y="239715"/>
            <a:ext cx="1547813"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70889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New Title slide 3.1">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A91430FE-6CC8-9F4B-8A9D-85A24F74470B}"/>
              </a:ext>
              <a:ext uri="{C183D7F6-B498-43B3-948B-1728B52AA6E4}">
                <adec:decorative xmlns:adec="http://schemas.microsoft.com/office/drawing/2017/decorative" val="1"/>
              </a:ext>
            </a:extLst>
          </p:cNvPr>
          <p:cNvCxnSpPr>
            <a:cxnSpLocks/>
          </p:cNvCxnSpPr>
          <p:nvPr/>
        </p:nvCxnSpPr>
        <p:spPr>
          <a:xfrm>
            <a:off x="747713" y="2225675"/>
            <a:ext cx="0" cy="4021138"/>
          </a:xfrm>
          <a:prstGeom prst="line">
            <a:avLst/>
          </a:prstGeom>
          <a:ln w="63500">
            <a:solidFill>
              <a:srgbClr val="FFBA1C"/>
            </a:solidFill>
          </a:ln>
        </p:spPr>
        <p:style>
          <a:lnRef idx="1">
            <a:schemeClr val="accent1"/>
          </a:lnRef>
          <a:fillRef idx="0">
            <a:schemeClr val="accent1"/>
          </a:fillRef>
          <a:effectRef idx="0">
            <a:schemeClr val="accent1"/>
          </a:effectRef>
          <a:fontRef idx="minor">
            <a:schemeClr val="tx1"/>
          </a:fontRef>
        </p:style>
      </p:cxnSp>
      <p:sp>
        <p:nvSpPr>
          <p:cNvPr id="4" name="Picture Placeholder 3">
            <a:extLst>
              <a:ext uri="{FF2B5EF4-FFF2-40B4-BE49-F238E27FC236}">
                <a16:creationId xmlns:a16="http://schemas.microsoft.com/office/drawing/2014/main" id="{6218FE5E-0AD1-430C-938B-9C9520E7186C}"/>
              </a:ext>
            </a:extLst>
          </p:cNvPr>
          <p:cNvSpPr>
            <a:spLocks noGrp="1"/>
          </p:cNvSpPr>
          <p:nvPr>
            <p:ph type="pic" sz="quarter" idx="11" hasCustomPrompt="1"/>
          </p:nvPr>
        </p:nvSpPr>
        <p:spPr>
          <a:xfrm>
            <a:off x="1993285" y="0"/>
            <a:ext cx="10198711" cy="6853238"/>
          </a:xfrm>
          <a:prstGeom prst="rect">
            <a:avLst/>
          </a:prstGeom>
          <a:solidFill>
            <a:srgbClr val="A3ACAC"/>
          </a:solidFill>
        </p:spPr>
        <p:txBody>
          <a:bodyPr anchor="ctr"/>
          <a:lstStyle>
            <a:lvl1pPr marL="0" indent="0" algn="ctr">
              <a:buNone/>
              <a:defRPr/>
            </a:lvl1pPr>
          </a:lstStyle>
          <a:p>
            <a:r>
              <a:rPr lang="en-US" dirty="0"/>
              <a:t>Click to insert picture</a:t>
            </a:r>
          </a:p>
        </p:txBody>
      </p:sp>
      <p:sp>
        <p:nvSpPr>
          <p:cNvPr id="13" name="Title 1"/>
          <p:cNvSpPr>
            <a:spLocks noGrp="1"/>
          </p:cNvSpPr>
          <p:nvPr>
            <p:ph type="title" hasCustomPrompt="1"/>
          </p:nvPr>
        </p:nvSpPr>
        <p:spPr>
          <a:xfrm>
            <a:off x="781150" y="2225675"/>
            <a:ext cx="4368703" cy="2542268"/>
          </a:xfrm>
          <a:prstGeom prst="rect">
            <a:avLst/>
          </a:prstGeom>
          <a:solidFill>
            <a:schemeClr val="bg1"/>
          </a:solidFill>
        </p:spPr>
        <p:txBody>
          <a:bodyPr lIns="274320" tIns="180000" rIns="91440"/>
          <a:lstStyle>
            <a:lvl1pPr>
              <a:defRPr>
                <a:latin typeface="Arial" panose="020B0604020202020204" pitchFamily="34" charset="0"/>
                <a:cs typeface="Arial" panose="020B0604020202020204" pitchFamily="34" charset="0"/>
              </a:defRPr>
            </a:lvl1pPr>
          </a:lstStyle>
          <a:p>
            <a:r>
              <a:rPr lang="en-US" dirty="0"/>
              <a:t>Click to add title</a:t>
            </a:r>
          </a:p>
        </p:txBody>
      </p:sp>
      <p:sp>
        <p:nvSpPr>
          <p:cNvPr id="10" name="Subtitle 1">
            <a:extLst>
              <a:ext uri="{FF2B5EF4-FFF2-40B4-BE49-F238E27FC236}">
                <a16:creationId xmlns:a16="http://schemas.microsoft.com/office/drawing/2014/main" id="{DA5B2C57-6727-4047-AD63-87E2498B7E9B}"/>
              </a:ext>
            </a:extLst>
          </p:cNvPr>
          <p:cNvSpPr>
            <a:spLocks noGrp="1"/>
          </p:cNvSpPr>
          <p:nvPr>
            <p:ph type="body" sz="quarter" idx="12" hasCustomPrompt="1"/>
          </p:nvPr>
        </p:nvSpPr>
        <p:spPr>
          <a:xfrm>
            <a:off x="781148" y="4767944"/>
            <a:ext cx="4368701" cy="1475695"/>
          </a:xfrm>
          <a:prstGeom prst="rect">
            <a:avLst/>
          </a:prstGeom>
          <a:solidFill>
            <a:schemeClr val="bg1"/>
          </a:solidFill>
        </p:spPr>
        <p:txBody>
          <a:bodyPr lIns="182880" tIns="91440"/>
          <a:lstStyle>
            <a:lvl1pPr marL="0" indent="0">
              <a:buNone/>
              <a:defRPr>
                <a:latin typeface="Arial" panose="020B0604020202020204" pitchFamily="34" charset="0"/>
                <a:cs typeface="Arial" panose="020B0604020202020204" pitchFamily="34" charset="0"/>
              </a:defRPr>
            </a:lvl1pPr>
          </a:lstStyle>
          <a:p>
            <a:pPr lvl="0"/>
            <a:r>
              <a:rPr lang="en-US" dirty="0"/>
              <a:t>Click to add subtitle</a:t>
            </a:r>
          </a:p>
        </p:txBody>
      </p:sp>
      <p:sp>
        <p:nvSpPr>
          <p:cNvPr id="9" name="Slide Number Placeholder 5">
            <a:extLst>
              <a:ext uri="{FF2B5EF4-FFF2-40B4-BE49-F238E27FC236}">
                <a16:creationId xmlns:a16="http://schemas.microsoft.com/office/drawing/2014/main" id="{49AD97B1-572F-EA4B-A8CE-33D28A5CBB9D}"/>
              </a:ext>
            </a:extLst>
          </p:cNvPr>
          <p:cNvSpPr>
            <a:spLocks noGrp="1"/>
          </p:cNvSpPr>
          <p:nvPr>
            <p:ph type="sldNum" sz="quarter" idx="10"/>
          </p:nvPr>
        </p:nvSpPr>
        <p:spPr/>
        <p:txBody>
          <a:bodyPr/>
          <a:lstStyle>
            <a:lvl1pPr>
              <a:defRPr/>
            </a:lvl1pPr>
          </a:lstStyle>
          <a:p>
            <a:pPr defTabSz="685800">
              <a:buClrTx/>
              <a:defRPr/>
            </a:pPr>
            <a:fld id="{F43039F2-BC33-8D49-9EC7-EBD9628392EE}" type="slidenum">
              <a:rPr lang="en-US" kern="1200" smtClean="0">
                <a:solidFill>
                  <a:srgbClr val="000000"/>
                </a:solidFill>
              </a:rPr>
              <a:pPr defTabSz="685800">
                <a:buClrTx/>
                <a:defRPr/>
              </a:pPr>
              <a:t>‹#›</a:t>
            </a:fld>
            <a:endParaRPr lang="en-US" kern="1200">
              <a:solidFill>
                <a:srgbClr val="000000"/>
              </a:solidFill>
            </a:endParaRPr>
          </a:p>
        </p:txBody>
      </p:sp>
      <p:pic>
        <p:nvPicPr>
          <p:cNvPr id="11" name="Picture 4">
            <a:extLst>
              <a:ext uri="{FF2B5EF4-FFF2-40B4-BE49-F238E27FC236}">
                <a16:creationId xmlns:a16="http://schemas.microsoft.com/office/drawing/2014/main" id="{14C4704F-102A-4849-99D0-8B121C3F8209}"/>
              </a:ext>
              <a:ext uri="{C183D7F6-B498-43B3-948B-1728B52AA6E4}">
                <adec:decorative xmlns:adec="http://schemas.microsoft.com/office/drawing/2017/decorative" val="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90500" y="239715"/>
            <a:ext cx="1547813"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7800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AF49AB9-ED06-5D4A-B185-0CD59BD7AAA7}"/>
              </a:ext>
              <a:ext uri="{C183D7F6-B498-43B3-948B-1728B52AA6E4}">
                <adec:decorative xmlns:adec="http://schemas.microsoft.com/office/drawing/2017/decorative" val="1"/>
              </a:ext>
            </a:extLst>
          </p:cNvPr>
          <p:cNvSpPr/>
          <p:nvPr/>
        </p:nvSpPr>
        <p:spPr>
          <a:xfrm>
            <a:off x="1984377" y="0"/>
            <a:ext cx="10207625" cy="6858000"/>
          </a:xfrm>
          <a:prstGeom prst="rect">
            <a:avLst/>
          </a:prstGeom>
          <a:solidFill>
            <a:srgbClr val="FFBA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3" name="Picture 2">
            <a:extLst>
              <a:ext uri="{FF2B5EF4-FFF2-40B4-BE49-F238E27FC236}">
                <a16:creationId xmlns:a16="http://schemas.microsoft.com/office/drawing/2014/main" id="{2D6C6F61-BA41-144D-B6FE-E8A9E2E4B8C0}"/>
              </a:ext>
              <a:ext uri="{C183D7F6-B498-43B3-948B-1728B52AA6E4}">
                <adec:decorative xmlns:adec="http://schemas.microsoft.com/office/drawing/2017/decorative" val="1"/>
              </a:ext>
            </a:extLst>
          </p:cNvPr>
          <p:cNvPicPr>
            <a:picLocks noChangeAspect="1"/>
          </p:cNvPicPr>
          <p:nvPr userDrawn="1"/>
        </p:nvPicPr>
        <p:blipFill rotWithShape="1">
          <a:blip r:embed="rId2"/>
          <a:srcRect l="13571" t="30062" r="25128" b="11244"/>
          <a:stretch/>
        </p:blipFill>
        <p:spPr>
          <a:xfrm>
            <a:off x="1" y="1669774"/>
            <a:ext cx="8156577" cy="5188226"/>
          </a:xfrm>
          <a:prstGeom prst="rect">
            <a:avLst/>
          </a:prstGeom>
        </p:spPr>
      </p:pic>
      <p:sp>
        <p:nvSpPr>
          <p:cNvPr id="13" name="Title 1"/>
          <p:cNvSpPr>
            <a:spLocks noGrp="1"/>
          </p:cNvSpPr>
          <p:nvPr>
            <p:ph type="ctrTitle" hasCustomPrompt="1"/>
          </p:nvPr>
        </p:nvSpPr>
        <p:spPr>
          <a:xfrm>
            <a:off x="7515421" y="577852"/>
            <a:ext cx="3597488" cy="3431247"/>
          </a:xfrm>
          <a:prstGeom prst="rect">
            <a:avLst/>
          </a:prstGeom>
          <a:solidFill>
            <a:schemeClr val="bg1"/>
          </a:solidFill>
        </p:spPr>
        <p:txBody>
          <a:bodyPr lIns="273600" tIns="274320" anchor="t" anchorCtr="0"/>
          <a:lstStyle>
            <a:lvl1pPr algn="l">
              <a:defRPr sz="3375">
                <a:solidFill>
                  <a:schemeClr val="tx1"/>
                </a:solidFill>
                <a:latin typeface="Arial" panose="020B0604020202020204" pitchFamily="34" charset="0"/>
                <a:cs typeface="Arial" panose="020B0604020202020204" pitchFamily="34" charset="0"/>
              </a:defRPr>
            </a:lvl1pPr>
          </a:lstStyle>
          <a:p>
            <a:r>
              <a:rPr lang="en-US" dirty="0"/>
              <a:t>Click to add title</a:t>
            </a:r>
          </a:p>
        </p:txBody>
      </p:sp>
      <p:sp>
        <p:nvSpPr>
          <p:cNvPr id="21" name="Subtitle 2"/>
          <p:cNvSpPr>
            <a:spLocks noGrp="1"/>
          </p:cNvSpPr>
          <p:nvPr>
            <p:ph type="subTitle" idx="1"/>
          </p:nvPr>
        </p:nvSpPr>
        <p:spPr>
          <a:xfrm>
            <a:off x="7515422" y="4013859"/>
            <a:ext cx="3597487" cy="1158216"/>
          </a:xfrm>
          <a:prstGeom prst="rect">
            <a:avLst/>
          </a:prstGeom>
          <a:solidFill>
            <a:schemeClr val="bg1"/>
          </a:solidFill>
        </p:spPr>
        <p:txBody>
          <a:bodyPr lIns="273600" rIns="90000"/>
          <a:lstStyle>
            <a:lvl1pPr marL="0" indent="0" algn="l">
              <a:buNone/>
              <a:defRPr sz="1350">
                <a:latin typeface="Arial" panose="020B0604020202020204" pitchFamily="34" charset="0"/>
                <a:cs typeface="Arial" panose="020B0604020202020204" pitchFamily="34" charset="0"/>
              </a:defRPr>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dirty="0"/>
              <a:t>Click to edit Master subtitle style</a:t>
            </a:r>
          </a:p>
        </p:txBody>
      </p:sp>
      <p:cxnSp>
        <p:nvCxnSpPr>
          <p:cNvPr id="6" name="Straight Connector 5">
            <a:extLst>
              <a:ext uri="{FF2B5EF4-FFF2-40B4-BE49-F238E27FC236}">
                <a16:creationId xmlns:a16="http://schemas.microsoft.com/office/drawing/2014/main" id="{E2D77FD4-D276-424C-88E8-25E8B8431904}"/>
              </a:ext>
              <a:ext uri="{C183D7F6-B498-43B3-948B-1728B52AA6E4}">
                <adec:decorative xmlns:adec="http://schemas.microsoft.com/office/drawing/2017/decorative" val="1"/>
              </a:ext>
            </a:extLst>
          </p:cNvPr>
          <p:cNvCxnSpPr>
            <a:cxnSpLocks/>
          </p:cNvCxnSpPr>
          <p:nvPr userDrawn="1"/>
        </p:nvCxnSpPr>
        <p:spPr>
          <a:xfrm>
            <a:off x="11139489" y="568325"/>
            <a:ext cx="0" cy="4603750"/>
          </a:xfrm>
          <a:prstGeom prst="line">
            <a:avLst/>
          </a:prstGeom>
          <a:ln w="63500">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EFAE6E9B-DFFB-9D4C-884F-65F4D0A124E3}"/>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 y="239715"/>
            <a:ext cx="1547813" cy="1222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Slide Number Placeholder 5">
            <a:extLst>
              <a:ext uri="{FF2B5EF4-FFF2-40B4-BE49-F238E27FC236}">
                <a16:creationId xmlns:a16="http://schemas.microsoft.com/office/drawing/2014/main" id="{311C53FD-8B93-304B-A4BA-37BE3ED828F3}"/>
              </a:ext>
            </a:extLst>
          </p:cNvPr>
          <p:cNvSpPr>
            <a:spLocks noGrp="1"/>
          </p:cNvSpPr>
          <p:nvPr>
            <p:ph type="sldNum" sz="quarter" idx="10"/>
          </p:nvPr>
        </p:nvSpPr>
        <p:spPr/>
        <p:txBody>
          <a:bodyPr/>
          <a:lstStyle>
            <a:lvl1pPr>
              <a:defRPr/>
            </a:lvl1pPr>
          </a:lstStyle>
          <a:p>
            <a:pPr defTabSz="685800">
              <a:buClrTx/>
              <a:defRPr/>
            </a:pPr>
            <a:fld id="{E0D39E1D-6812-3F44-9317-2804B1690F48}" type="slidenum">
              <a:rPr lang="en-US" kern="1200" smtClean="0">
                <a:solidFill>
                  <a:srgbClr val="000000"/>
                </a:solidFill>
              </a:rPr>
              <a:pPr defTabSz="685800">
                <a:buClrTx/>
                <a:defRPr/>
              </a:pPr>
              <a:t>‹#›</a:t>
            </a:fld>
            <a:endParaRPr lang="en-US" kern="1200">
              <a:solidFill>
                <a:srgbClr val="000000"/>
              </a:solidFill>
            </a:endParaRPr>
          </a:p>
        </p:txBody>
      </p:sp>
    </p:spTree>
    <p:extLst>
      <p:ext uri="{BB962C8B-B14F-4D97-AF65-F5344CB8AC3E}">
        <p14:creationId xmlns:p14="http://schemas.microsoft.com/office/powerpoint/2010/main" val="157825794"/>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F820655D-586E-6845-AE67-B05206A8CA89}"/>
              </a:ext>
            </a:extLst>
          </p:cNvPr>
          <p:cNvSpPr>
            <a:spLocks noGrp="1"/>
          </p:cNvSpPr>
          <p:nvPr>
            <p:ph type="sldNum" sz="quarter" idx="4"/>
          </p:nvPr>
        </p:nvSpPr>
        <p:spPr>
          <a:xfrm>
            <a:off x="9209088" y="6488115"/>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750" b="0" i="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defTabSz="685800">
              <a:buClrTx/>
              <a:defRPr/>
            </a:pPr>
            <a:fld id="{8AA4DBC8-4739-8E4E-8BD6-5C75040D97B1}" type="slidenum">
              <a:rPr lang="en-US" kern="1200" smtClean="0">
                <a:solidFill>
                  <a:srgbClr val="000000"/>
                </a:solidFill>
              </a:rPr>
              <a:pPr defTabSz="685800">
                <a:buClrTx/>
                <a:defRPr/>
              </a:pPr>
              <a:t>‹#›</a:t>
            </a:fld>
            <a:endParaRPr lang="en-US" kern="1200" dirty="0">
              <a:solidFill>
                <a:srgbClr val="000000"/>
              </a:solidFill>
            </a:endParaRPr>
          </a:p>
        </p:txBody>
      </p:sp>
    </p:spTree>
    <p:extLst>
      <p:ext uri="{BB962C8B-B14F-4D97-AF65-F5344CB8AC3E}">
        <p14:creationId xmlns:p14="http://schemas.microsoft.com/office/powerpoint/2010/main" val="2767647860"/>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 id="2147483684" r:id="rId16"/>
    <p:sldLayoutId id="2147483685" r:id="rId17"/>
    <p:sldLayoutId id="2147483686" r:id="rId18"/>
    <p:sldLayoutId id="2147483687" r:id="rId19"/>
    <p:sldLayoutId id="2147483688" r:id="rId20"/>
    <p:sldLayoutId id="2147483689" r:id="rId21"/>
  </p:sldLayoutIdLst>
  <p:hf hdr="0" ftr="0" dt="0"/>
  <p:txStyles>
    <p:titleStyle>
      <a:lvl1pPr algn="l" rtl="0" eaLnBrk="0" fontAlgn="base" hangingPunct="0">
        <a:lnSpc>
          <a:spcPct val="90000"/>
        </a:lnSpc>
        <a:spcBef>
          <a:spcPct val="0"/>
        </a:spcBef>
        <a:spcAft>
          <a:spcPct val="0"/>
        </a:spcAft>
        <a:defRPr sz="3375" kern="1200">
          <a:solidFill>
            <a:schemeClr val="tx1"/>
          </a:solidFill>
          <a:latin typeface="Open Sans Light" panose="020B0306030504020204" pitchFamily="34" charset="0"/>
          <a:ea typeface="+mj-ea"/>
          <a:cs typeface="+mj-cs"/>
        </a:defRPr>
      </a:lvl1pPr>
      <a:lvl2pPr algn="l" rtl="0" eaLnBrk="0" fontAlgn="base" hangingPunct="0">
        <a:lnSpc>
          <a:spcPct val="90000"/>
        </a:lnSpc>
        <a:spcBef>
          <a:spcPct val="0"/>
        </a:spcBef>
        <a:spcAft>
          <a:spcPct val="0"/>
        </a:spcAft>
        <a:defRPr sz="3375">
          <a:solidFill>
            <a:schemeClr val="tx1"/>
          </a:solidFill>
          <a:latin typeface="Open Sans Light" panose="020B0306030504020204" pitchFamily="34" charset="0"/>
        </a:defRPr>
      </a:lvl2pPr>
      <a:lvl3pPr algn="l" rtl="0" eaLnBrk="0" fontAlgn="base" hangingPunct="0">
        <a:lnSpc>
          <a:spcPct val="90000"/>
        </a:lnSpc>
        <a:spcBef>
          <a:spcPct val="0"/>
        </a:spcBef>
        <a:spcAft>
          <a:spcPct val="0"/>
        </a:spcAft>
        <a:defRPr sz="3375">
          <a:solidFill>
            <a:schemeClr val="tx1"/>
          </a:solidFill>
          <a:latin typeface="Open Sans Light" panose="020B0306030504020204" pitchFamily="34" charset="0"/>
        </a:defRPr>
      </a:lvl3pPr>
      <a:lvl4pPr algn="l" rtl="0" eaLnBrk="0" fontAlgn="base" hangingPunct="0">
        <a:lnSpc>
          <a:spcPct val="90000"/>
        </a:lnSpc>
        <a:spcBef>
          <a:spcPct val="0"/>
        </a:spcBef>
        <a:spcAft>
          <a:spcPct val="0"/>
        </a:spcAft>
        <a:defRPr sz="3375">
          <a:solidFill>
            <a:schemeClr val="tx1"/>
          </a:solidFill>
          <a:latin typeface="Open Sans Light" panose="020B0306030504020204" pitchFamily="34" charset="0"/>
        </a:defRPr>
      </a:lvl4pPr>
      <a:lvl5pPr algn="l" rtl="0" eaLnBrk="0" fontAlgn="base" hangingPunct="0">
        <a:lnSpc>
          <a:spcPct val="90000"/>
        </a:lnSpc>
        <a:spcBef>
          <a:spcPct val="0"/>
        </a:spcBef>
        <a:spcAft>
          <a:spcPct val="0"/>
        </a:spcAft>
        <a:defRPr sz="3375">
          <a:solidFill>
            <a:schemeClr val="tx1"/>
          </a:solidFill>
          <a:latin typeface="Open Sans Light" panose="020B0306030504020204" pitchFamily="34" charset="0"/>
        </a:defRPr>
      </a:lvl5pPr>
      <a:lvl6pPr marL="342900" algn="l" rtl="0" eaLnBrk="1" fontAlgn="base" hangingPunct="1">
        <a:lnSpc>
          <a:spcPct val="90000"/>
        </a:lnSpc>
        <a:spcBef>
          <a:spcPct val="0"/>
        </a:spcBef>
        <a:spcAft>
          <a:spcPct val="0"/>
        </a:spcAft>
        <a:defRPr sz="3375">
          <a:solidFill>
            <a:schemeClr val="tx1"/>
          </a:solidFill>
          <a:latin typeface="Open Sans Light" panose="020B0306030504020204" pitchFamily="34" charset="0"/>
        </a:defRPr>
      </a:lvl6pPr>
      <a:lvl7pPr marL="685800" algn="l" rtl="0" eaLnBrk="1" fontAlgn="base" hangingPunct="1">
        <a:lnSpc>
          <a:spcPct val="90000"/>
        </a:lnSpc>
        <a:spcBef>
          <a:spcPct val="0"/>
        </a:spcBef>
        <a:spcAft>
          <a:spcPct val="0"/>
        </a:spcAft>
        <a:defRPr sz="3375">
          <a:solidFill>
            <a:schemeClr val="tx1"/>
          </a:solidFill>
          <a:latin typeface="Open Sans Light" panose="020B0306030504020204" pitchFamily="34" charset="0"/>
        </a:defRPr>
      </a:lvl7pPr>
      <a:lvl8pPr marL="1028700" algn="l" rtl="0" eaLnBrk="1" fontAlgn="base" hangingPunct="1">
        <a:lnSpc>
          <a:spcPct val="90000"/>
        </a:lnSpc>
        <a:spcBef>
          <a:spcPct val="0"/>
        </a:spcBef>
        <a:spcAft>
          <a:spcPct val="0"/>
        </a:spcAft>
        <a:defRPr sz="3375">
          <a:solidFill>
            <a:schemeClr val="tx1"/>
          </a:solidFill>
          <a:latin typeface="Open Sans Light" panose="020B0306030504020204" pitchFamily="34" charset="0"/>
        </a:defRPr>
      </a:lvl8pPr>
      <a:lvl9pPr marL="1371600" algn="l" rtl="0" eaLnBrk="1" fontAlgn="base" hangingPunct="1">
        <a:lnSpc>
          <a:spcPct val="90000"/>
        </a:lnSpc>
        <a:spcBef>
          <a:spcPct val="0"/>
        </a:spcBef>
        <a:spcAft>
          <a:spcPct val="0"/>
        </a:spcAft>
        <a:defRPr sz="3375">
          <a:solidFill>
            <a:schemeClr val="tx1"/>
          </a:solidFill>
          <a:latin typeface="Open Sans Light" panose="020B0306030504020204" pitchFamily="34" charset="0"/>
        </a:defRPr>
      </a:lvl9pPr>
    </p:titleStyle>
    <p:bodyStyle>
      <a:lvl1pPr marL="171450" indent="-171450" algn="l" rtl="0" eaLnBrk="0" fontAlgn="base" hangingPunct="0">
        <a:lnSpc>
          <a:spcPct val="90000"/>
        </a:lnSpc>
        <a:spcBef>
          <a:spcPts val="750"/>
        </a:spcBef>
        <a:spcAft>
          <a:spcPct val="0"/>
        </a:spcAft>
        <a:buFont typeface="Arial" panose="020B0604020202020204" pitchFamily="34" charset="0"/>
        <a:buChar char="•"/>
        <a:defRPr sz="1575" b="1" kern="1200">
          <a:solidFill>
            <a:schemeClr val="tx1"/>
          </a:solidFill>
          <a:latin typeface="Open Sans Semibold" panose="020B0606030504020204" pitchFamily="34" charset="0"/>
          <a:ea typeface="Open Sans Semibold" panose="020B0606030504020204" pitchFamily="34" charset="0"/>
          <a:cs typeface="Open Sans Semibold" panose="020B0606030504020204" pitchFamily="34" charset="0"/>
        </a:defRPr>
      </a:lvl1pPr>
      <a:lvl2pPr marL="5143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Open Sans Light" panose="020B0306030504020204" pitchFamily="34" charset="0"/>
          <a:ea typeface="+mn-ea"/>
          <a:cs typeface="Open Sans Semibold" panose="020B0606030504020204" pitchFamily="34" charset="0"/>
        </a:defRPr>
      </a:lvl2pPr>
      <a:lvl3pPr marL="8572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Open Sans Light" panose="020B0306030504020204" pitchFamily="34" charset="0"/>
          <a:ea typeface="+mn-ea"/>
          <a:cs typeface="Open Sans Semibold" panose="020B0606030504020204" pitchFamily="34" charset="0"/>
        </a:defRPr>
      </a:lvl3pPr>
      <a:lvl4pPr marL="12001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Open Sans Light" panose="020B0306030504020204" pitchFamily="34" charset="0"/>
          <a:ea typeface="+mn-ea"/>
          <a:cs typeface="Open Sans Semibold" panose="020B0606030504020204" pitchFamily="34" charset="0"/>
        </a:defRPr>
      </a:lvl4pPr>
      <a:lvl5pPr marL="15430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Open Sans Light" panose="020B0306030504020204" pitchFamily="34" charset="0"/>
          <a:ea typeface="+mn-ea"/>
          <a:cs typeface="Open Sans Semibold" panose="020B060603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hyperlink" Target="https://www.cnbc.com/video/2021/09/08/how-to-start-a-successful-side-hustle-while-juggling-a-full-time-job.html" TargetMode="External"/><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1.xml"/><Relationship Id="rId1" Type="http://schemas.openxmlformats.org/officeDocument/2006/relationships/video" Target="https://www.youtube.com/embed/MpftE7RwQnM?feature=oembed" TargetMode="External"/><Relationship Id="rId5" Type="http://schemas.openxmlformats.org/officeDocument/2006/relationships/image" Target="../media/image17.png"/><Relationship Id="rId4" Type="http://schemas.openxmlformats.org/officeDocument/2006/relationships/hyperlink" Target="https://youtu.be/MpftE7RwQnM"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1.xml"/><Relationship Id="rId1" Type="http://schemas.openxmlformats.org/officeDocument/2006/relationships/video" Target="https://www.youtube.com/embed/JzHLIXbqlOU?feature=oembed" TargetMode="External"/><Relationship Id="rId4" Type="http://schemas.openxmlformats.org/officeDocument/2006/relationships/image" Target="../media/image18.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1.xml"/><Relationship Id="rId1" Type="http://schemas.openxmlformats.org/officeDocument/2006/relationships/video" Target="https://www.youtube.com/embed/KORb8XFSKC0?start=40&amp;feature=oembed" TargetMode="External"/><Relationship Id="rId4" Type="http://schemas.openxmlformats.org/officeDocument/2006/relationships/image" Target="../media/image19.jpeg"/></Relationships>
</file>

<file path=ppt/slides/_rels/slide23.xml.rels><?xml version="1.0" encoding="UTF-8" standalone="yes"?>
<Relationships xmlns="http://schemas.openxmlformats.org/package/2006/relationships"><Relationship Id="rId8" Type="http://schemas.openxmlformats.org/officeDocument/2006/relationships/hyperlink" Target="https://www.youtube.com/c/InnovateukOrgtsb/featured" TargetMode="External"/><Relationship Id="rId3" Type="http://schemas.openxmlformats.org/officeDocument/2006/relationships/video" Target="https://www.youtube.com/embed/OcbW2nKrqpg?feature=oembed" TargetMode="External"/><Relationship Id="rId7" Type="http://schemas.openxmlformats.org/officeDocument/2006/relationships/image" Target="../media/image22.jpeg"/><Relationship Id="rId2" Type="http://schemas.openxmlformats.org/officeDocument/2006/relationships/video" Target="https://www.youtube.com/embed/0zxduGS4x4U?feature=oembed" TargetMode="External"/><Relationship Id="rId1" Type="http://schemas.openxmlformats.org/officeDocument/2006/relationships/video" Target="https://www.youtube.com/embed/O7l9DrFMsmI?feature=oembed" TargetMode="External"/><Relationship Id="rId6" Type="http://schemas.openxmlformats.org/officeDocument/2006/relationships/image" Target="../media/image21.jpeg"/><Relationship Id="rId5" Type="http://schemas.openxmlformats.org/officeDocument/2006/relationships/image" Target="../media/image20.jpeg"/><Relationship Id="rId4"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video" Target="https://www.youtube.com/embed/3OCYWnv2EnQ?list=PLrMOhOrmeR6mZ8tCwkHOvdeSjEtEh3M6M" TargetMode="External"/><Relationship Id="rId7" Type="http://schemas.openxmlformats.org/officeDocument/2006/relationships/image" Target="../media/image24.jpeg"/><Relationship Id="rId2" Type="http://schemas.openxmlformats.org/officeDocument/2006/relationships/video" Target="https://www.youtube.com/embed/W1y8qm_2o-E?list=PLrMOhOrmeR6n-jvIwtbFgVqVN-_Be6KIA" TargetMode="External"/><Relationship Id="rId1" Type="http://schemas.openxmlformats.org/officeDocument/2006/relationships/video" Target="https://www.youtube.com/embed/iOc78TZQWXE?list=PLrMOhOrmeR6mZ8tCwkHOvdeSjEtEh3M6M" TargetMode="External"/><Relationship Id="rId6" Type="http://schemas.openxmlformats.org/officeDocument/2006/relationships/image" Target="../media/image23.jpeg"/><Relationship Id="rId5" Type="http://schemas.openxmlformats.org/officeDocument/2006/relationships/slideLayout" Target="../slideLayouts/slideLayout11.xml"/><Relationship Id="rId4" Type="http://schemas.openxmlformats.org/officeDocument/2006/relationships/video" Target="https://www.youtube.com/embed/VkNV2NZ0W70?list=PLrMOhOrmeR6mZ8tCwkHOvdeSjEtEh3M6M" TargetMode="External"/><Relationship Id="rId9" Type="http://schemas.openxmlformats.org/officeDocument/2006/relationships/image" Target="../media/image26.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hyperlink" Target="https://podcasts.apple.com/gb/podcast/the-diary-of-a-ceo-by-steven-bartlett/id1291423644" TargetMode="External"/><Relationship Id="rId7" Type="http://schemas.openxmlformats.org/officeDocument/2006/relationships/hyperlink" Target="https://www.podchaser.com/podcasts/ethical-entrepreneur-184350/episodes/recent" TargetMode="External"/><Relationship Id="rId2" Type="http://schemas.openxmlformats.org/officeDocument/2006/relationships/notesSlide" Target="../notesSlides/notesSlide9.xml"/><Relationship Id="rId1" Type="http://schemas.openxmlformats.org/officeDocument/2006/relationships/slideLayout" Target="../slideLayouts/slideLayout11.xml"/><Relationship Id="rId6" Type="http://schemas.openxmlformats.org/officeDocument/2006/relationships/hyperlink" Target="https://www.npr.org/podcasts/510313/how-i-built-this?t=1623752543573" TargetMode="External"/><Relationship Id="rId5" Type="http://schemas.openxmlformats.org/officeDocument/2006/relationships/hyperlink" Target="https://www.thehighperformancepodcast.com/podcast/steven-bartlett" TargetMode="External"/><Relationship Id="rId4" Type="http://schemas.openxmlformats.org/officeDocument/2006/relationships/hyperlink" Target="https://thehustle.co/my-first-million-podcas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3;p2">
            <a:extLst>
              <a:ext uri="{FF2B5EF4-FFF2-40B4-BE49-F238E27FC236}">
                <a16:creationId xmlns:a16="http://schemas.microsoft.com/office/drawing/2014/main" id="{2DF0EB6E-0E4C-A34E-96EB-B4116CBE405C}"/>
              </a:ext>
            </a:extLst>
          </p:cNvPr>
          <p:cNvSpPr txBox="1"/>
          <p:nvPr/>
        </p:nvSpPr>
        <p:spPr>
          <a:xfrm>
            <a:off x="3905163" y="110099"/>
            <a:ext cx="5606180" cy="1056900"/>
          </a:xfrm>
          <a:prstGeom prst="rect">
            <a:avLst/>
          </a:prstGeom>
          <a:noFill/>
          <a:ln>
            <a:noFill/>
          </a:ln>
        </p:spPr>
        <p:txBody>
          <a:bodyPr spcFirstLastPara="1" wrap="square" lIns="91425" tIns="91425" rIns="91425" bIns="91425" anchor="t" anchorCtr="0">
            <a:noAutofit/>
          </a:bodyPr>
          <a:lstStyle/>
          <a:p>
            <a:endParaRPr lang="en-GB" sz="4800" dirty="0">
              <a:solidFill>
                <a:srgbClr val="003057"/>
              </a:solidFill>
              <a:latin typeface="Arial" panose="020B0604020202020204" pitchFamily="34" charset="0"/>
              <a:ea typeface="Playfair Display"/>
              <a:cs typeface="Arial" panose="020B0604020202020204" pitchFamily="34" charset="0"/>
              <a:sym typeface="Playfair Display"/>
            </a:endParaRPr>
          </a:p>
        </p:txBody>
      </p:sp>
      <p:sp>
        <p:nvSpPr>
          <p:cNvPr id="5" name="Title 4">
            <a:extLst>
              <a:ext uri="{FF2B5EF4-FFF2-40B4-BE49-F238E27FC236}">
                <a16:creationId xmlns:a16="http://schemas.microsoft.com/office/drawing/2014/main" id="{6557826F-1C18-4221-BC3F-9E6157F8AD02}"/>
              </a:ext>
            </a:extLst>
          </p:cNvPr>
          <p:cNvSpPr>
            <a:spLocks noGrp="1"/>
          </p:cNvSpPr>
          <p:nvPr>
            <p:ph type="ctrTitle"/>
          </p:nvPr>
        </p:nvSpPr>
        <p:spPr/>
        <p:txBody>
          <a:bodyPr/>
          <a:lstStyle/>
          <a:p>
            <a:r>
              <a:rPr lang="en-GB" sz="3600" b="1" dirty="0">
                <a:solidFill>
                  <a:srgbClr val="003057"/>
                </a:solidFill>
                <a:latin typeface="Arial" panose="020B0604020202020204" pitchFamily="34" charset="0"/>
                <a:ea typeface="Playfair Display"/>
                <a:cs typeface="Arial" panose="020B0604020202020204" pitchFamily="34" charset="0"/>
                <a:sym typeface="Playfair Display"/>
              </a:rPr>
              <a:t>GCSE </a:t>
            </a:r>
            <a:r>
              <a:rPr lang="en-GB" sz="3600" dirty="0">
                <a:solidFill>
                  <a:srgbClr val="003057"/>
                </a:solidFill>
                <a:latin typeface="Arial" panose="020B0604020202020204" pitchFamily="34" charset="0"/>
                <a:ea typeface="Playfair Display"/>
                <a:cs typeface="Arial" panose="020B0604020202020204" pitchFamily="34" charset="0"/>
                <a:sym typeface="Playfair Display"/>
              </a:rPr>
              <a:t>Business</a:t>
            </a:r>
            <a:br>
              <a:rPr lang="en-GB" sz="3600" dirty="0">
                <a:solidFill>
                  <a:srgbClr val="003057"/>
                </a:solidFill>
                <a:latin typeface="Arial" panose="020B0604020202020204" pitchFamily="34" charset="0"/>
                <a:ea typeface="Playfair Display"/>
                <a:cs typeface="Arial" panose="020B0604020202020204" pitchFamily="34" charset="0"/>
                <a:sym typeface="Playfair Display"/>
              </a:rPr>
            </a:br>
            <a:br>
              <a:rPr lang="en-GB" sz="3600" dirty="0">
                <a:solidFill>
                  <a:srgbClr val="003057"/>
                </a:solidFill>
                <a:latin typeface="Arial" panose="020B0604020202020204" pitchFamily="34" charset="0"/>
                <a:ea typeface="Playfair Display"/>
                <a:cs typeface="Arial" panose="020B0604020202020204" pitchFamily="34" charset="0"/>
                <a:sym typeface="Playfair Display"/>
              </a:rPr>
            </a:br>
            <a:r>
              <a:rPr lang="en-GB" sz="3600" b="1" dirty="0">
                <a:solidFill>
                  <a:srgbClr val="003057"/>
                </a:solidFill>
                <a:latin typeface="Arial" panose="020B0604020202020204" pitchFamily="34" charset="0"/>
                <a:ea typeface="Playfair Display"/>
                <a:cs typeface="Arial" panose="020B0604020202020204" pitchFamily="34" charset="0"/>
                <a:sym typeface="Playfair Display"/>
              </a:rPr>
              <a:t>BTEC Tech Award </a:t>
            </a:r>
            <a:r>
              <a:rPr lang="en-GB" sz="3600" dirty="0">
                <a:solidFill>
                  <a:srgbClr val="003057"/>
                </a:solidFill>
                <a:latin typeface="Arial" panose="020B0604020202020204" pitchFamily="34" charset="0"/>
                <a:ea typeface="Playfair Display"/>
                <a:cs typeface="Arial" panose="020B0604020202020204" pitchFamily="34" charset="0"/>
                <a:sym typeface="Playfair Display"/>
              </a:rPr>
              <a:t>Enterprise</a:t>
            </a:r>
            <a:endParaRPr lang="en-GB" dirty="0"/>
          </a:p>
        </p:txBody>
      </p:sp>
      <p:sp>
        <p:nvSpPr>
          <p:cNvPr id="6" name="Subtitle 5">
            <a:extLst>
              <a:ext uri="{FF2B5EF4-FFF2-40B4-BE49-F238E27FC236}">
                <a16:creationId xmlns:a16="http://schemas.microsoft.com/office/drawing/2014/main" id="{7F6CEEBC-23B3-4811-B487-31674ECF8C99}"/>
              </a:ext>
            </a:extLst>
          </p:cNvPr>
          <p:cNvSpPr>
            <a:spLocks noGrp="1"/>
          </p:cNvSpPr>
          <p:nvPr>
            <p:ph type="subTitle" idx="1"/>
          </p:nvPr>
        </p:nvSpPr>
        <p:spPr>
          <a:solidFill>
            <a:schemeClr val="bg1"/>
          </a:solidFill>
        </p:spPr>
        <p:txBody>
          <a:bodyPr/>
          <a:lstStyle/>
          <a:p>
            <a:r>
              <a:rPr lang="en" sz="2800" dirty="0">
                <a:solidFill>
                  <a:srgbClr val="003057"/>
                </a:solidFill>
                <a:latin typeface="Arial" panose="020B0604020202020204" pitchFamily="34" charset="0"/>
                <a:ea typeface="Playfair Display"/>
                <a:cs typeface="Arial" panose="020B0604020202020204" pitchFamily="34" charset="0"/>
                <a:sym typeface="Playfair Display"/>
              </a:rPr>
              <a:t>Being an Entrepreneur &amp; Side </a:t>
            </a:r>
            <a:r>
              <a:rPr lang="en" sz="2800" dirty="0">
                <a:solidFill>
                  <a:srgbClr val="003057"/>
                </a:solidFill>
                <a:ea typeface="Playfair Display"/>
                <a:sym typeface="Playfair Display"/>
              </a:rPr>
              <a:t>H</a:t>
            </a:r>
            <a:r>
              <a:rPr lang="en" sz="2800" dirty="0">
                <a:solidFill>
                  <a:srgbClr val="003057"/>
                </a:solidFill>
                <a:latin typeface="Arial" panose="020B0604020202020204" pitchFamily="34" charset="0"/>
                <a:ea typeface="Playfair Display"/>
                <a:cs typeface="Arial" panose="020B0604020202020204" pitchFamily="34" charset="0"/>
                <a:sym typeface="Playfair Display"/>
              </a:rPr>
              <a:t>ustles</a:t>
            </a:r>
            <a:endParaRPr lang="en-GB" sz="2800" dirty="0">
              <a:solidFill>
                <a:srgbClr val="003057"/>
              </a:solidFill>
              <a:latin typeface="Arial" panose="020B0604020202020204" pitchFamily="34" charset="0"/>
              <a:ea typeface="Playfair Display"/>
              <a:cs typeface="Arial" panose="020B0604020202020204" pitchFamily="34" charset="0"/>
              <a:sym typeface="Playfair Display"/>
            </a:endParaRPr>
          </a:p>
          <a:p>
            <a:endParaRPr lang="en-GB" dirty="0"/>
          </a:p>
        </p:txBody>
      </p:sp>
    </p:spTree>
    <p:extLst>
      <p:ext uri="{BB962C8B-B14F-4D97-AF65-F5344CB8AC3E}">
        <p14:creationId xmlns:p14="http://schemas.microsoft.com/office/powerpoint/2010/main" val="936579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Some amazing quotes from the podcasts…</a:t>
            </a:r>
            <a:endParaRPr lang="en-GB" dirty="0"/>
          </a:p>
        </p:txBody>
      </p:sp>
      <p:sp>
        <p:nvSpPr>
          <p:cNvPr id="4" name="Text Placeholder 2">
            <a:extLst>
              <a:ext uri="{FF2B5EF4-FFF2-40B4-BE49-F238E27FC236}">
                <a16:creationId xmlns:a16="http://schemas.microsoft.com/office/drawing/2014/main" id="{3774546E-D863-46EA-91C9-AA7990D4EA97}"/>
              </a:ext>
            </a:extLst>
          </p:cNvPr>
          <p:cNvSpPr txBox="1">
            <a:spLocks/>
          </p:cNvSpPr>
          <p:nvPr/>
        </p:nvSpPr>
        <p:spPr>
          <a:xfrm>
            <a:off x="1041399" y="1690688"/>
            <a:ext cx="8676854" cy="100006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38150" marR="0" lvl="0" indent="-285750" algn="l" rtl="0">
              <a:lnSpc>
                <a:spcPct val="100000"/>
              </a:lnSpc>
              <a:spcBef>
                <a:spcPts val="0"/>
              </a:spcBef>
              <a:spcAft>
                <a:spcPts val="0"/>
              </a:spcAft>
              <a:buClr>
                <a:schemeClr val="tx1"/>
              </a:buClr>
              <a:buSzPct val="125000"/>
              <a:buFont typeface="Arial" panose="020B0604020202020204" pitchFamily="34" charset="0"/>
              <a:buChar char="•"/>
              <a:defRPr sz="2000" b="0" i="0" u="none" strike="noStrike" cap="none">
                <a:solidFill>
                  <a:schemeClr val="tx1"/>
                </a:solidFill>
                <a:latin typeface="Arial" panose="020B0604020202020204" pitchFamily="34" charset="0"/>
                <a:ea typeface="Open Sans" panose="020B0606030504020204" pitchFamily="34" charset="0"/>
                <a:cs typeface="Arial" panose="020B0604020202020204" pitchFamily="34" charset="0"/>
                <a:sym typeface="Arial"/>
              </a:defRPr>
            </a:lvl1pPr>
            <a:lvl2pPr marL="914400" marR="0" lvl="1" indent="-304800" algn="l" rtl="0">
              <a:lnSpc>
                <a:spcPct val="100000"/>
              </a:lnSpc>
              <a:spcBef>
                <a:spcPts val="1600"/>
              </a:spcBef>
              <a:spcAft>
                <a:spcPts val="0"/>
              </a:spcAft>
              <a:buClr>
                <a:schemeClr val="accent1"/>
              </a:buClr>
              <a:buSzPts val="1200"/>
              <a:buFont typeface="Arial"/>
              <a:buChar char="○"/>
              <a:defRPr sz="2400" b="0" i="0" u="none" strike="noStrike" cap="none">
                <a:solidFill>
                  <a:schemeClr val="dk1"/>
                </a:solidFill>
                <a:latin typeface="Arial"/>
                <a:ea typeface="Arial"/>
                <a:cs typeface="Arial"/>
                <a:sym typeface="Arial"/>
              </a:defRPr>
            </a:lvl2pPr>
            <a:lvl3pPr marL="1371600" marR="0" lvl="2"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3pPr>
            <a:lvl4pPr marL="1828800" marR="0" lvl="3"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4pPr>
            <a:lvl5pPr marL="2286000" marR="0" lvl="4"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5pPr>
            <a:lvl6pPr marL="2743200" marR="0" lvl="5"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6pPr>
            <a:lvl7pPr marL="3200400" marR="0" lvl="6"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7pPr>
            <a:lvl8pPr marL="3657600" marR="0" lvl="7"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8pPr>
            <a:lvl9pPr marL="4114800" marR="0" lvl="8" indent="-304800" algn="l" rtl="0">
              <a:lnSpc>
                <a:spcPct val="100000"/>
              </a:lnSpc>
              <a:spcBef>
                <a:spcPts val="1600"/>
              </a:spcBef>
              <a:spcAft>
                <a:spcPts val="1600"/>
              </a:spcAft>
              <a:buClr>
                <a:schemeClr val="dk1"/>
              </a:buClr>
              <a:buSzPts val="1200"/>
              <a:buFont typeface="Arial"/>
              <a:buChar char="■"/>
              <a:defRPr sz="2000" b="0" i="0" u="none" strike="noStrike" cap="none">
                <a:solidFill>
                  <a:schemeClr val="dk1"/>
                </a:solidFill>
                <a:latin typeface="Arial"/>
                <a:ea typeface="Arial"/>
                <a:cs typeface="Arial"/>
                <a:sym typeface="Arial"/>
              </a:defRPr>
            </a:lvl9pPr>
          </a:lstStyle>
          <a:p>
            <a:pPr marL="152400" indent="0">
              <a:buNone/>
            </a:pPr>
            <a:r>
              <a:rPr lang="en-GB" dirty="0"/>
              <a:t>Each podcast could be an inspirational experience for you, and encourage you to take that step to become the next entrepreneur. </a:t>
            </a:r>
          </a:p>
          <a:p>
            <a:pPr marL="152400" indent="0">
              <a:buNone/>
            </a:pPr>
            <a:endParaRPr lang="en-GB" dirty="0"/>
          </a:p>
          <a:p>
            <a:pPr marL="152400" indent="0">
              <a:buNone/>
            </a:pPr>
            <a:r>
              <a:rPr lang="en-GB" dirty="0"/>
              <a:t>Here are some great quotes from the High Performance podcast series:</a:t>
            </a:r>
            <a:br>
              <a:rPr lang="en-GB" dirty="0"/>
            </a:br>
            <a:br>
              <a:rPr lang="en-GB" dirty="0"/>
            </a:br>
            <a:r>
              <a:rPr lang="en-GB" sz="2800" dirty="0"/>
              <a:t>“Everyone inspires someone”</a:t>
            </a:r>
            <a:br>
              <a:rPr lang="en-GB" sz="2800" dirty="0"/>
            </a:br>
            <a:br>
              <a:rPr lang="en-GB" sz="2800" dirty="0"/>
            </a:br>
            <a:r>
              <a:rPr lang="en-GB" sz="2800" dirty="0"/>
              <a:t>“What you have within you, is all you need to win”</a:t>
            </a:r>
            <a:br>
              <a:rPr lang="en-GB" sz="2800" dirty="0"/>
            </a:br>
            <a:br>
              <a:rPr lang="en-GB" sz="2800" dirty="0"/>
            </a:br>
            <a:r>
              <a:rPr lang="en-GB" sz="2800" dirty="0"/>
              <a:t>“Doing the basics well, is outstanding”</a:t>
            </a:r>
            <a:br>
              <a:rPr lang="en-GB" sz="2800" dirty="0"/>
            </a:br>
            <a:endParaRPr lang="en-GB" sz="2800" dirty="0"/>
          </a:p>
          <a:p>
            <a:pPr marL="152400" indent="0">
              <a:buNone/>
            </a:pPr>
            <a:r>
              <a:rPr lang="en-GB" sz="2800" dirty="0"/>
              <a:t>“I didn’t prove anyone wrong, I proved myself right”</a:t>
            </a:r>
            <a:endParaRPr lang="en-GB" dirty="0"/>
          </a:p>
        </p:txBody>
      </p:sp>
    </p:spTree>
    <p:extLst>
      <p:ext uri="{BB962C8B-B14F-4D97-AF65-F5344CB8AC3E}">
        <p14:creationId xmlns:p14="http://schemas.microsoft.com/office/powerpoint/2010/main" val="3360801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92532D8-0BD9-4288-B949-BB2B90C44594}"/>
              </a:ext>
            </a:extLst>
          </p:cNvPr>
          <p:cNvSpPr/>
          <p:nvPr/>
        </p:nvSpPr>
        <p:spPr>
          <a:xfrm>
            <a:off x="1183728" y="2137557"/>
            <a:ext cx="8945923" cy="763075"/>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95000"/>
                  <a:lumOff val="5000"/>
                </a:schemeClr>
              </a:solidFill>
            </a:endParaRPr>
          </a:p>
        </p:txBody>
      </p:sp>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The skills needed to be an entrepreneur</a:t>
            </a:r>
            <a:endParaRPr lang="en-GB"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a:xfrm>
            <a:off x="1177926" y="2936258"/>
            <a:ext cx="9972675" cy="3832677"/>
          </a:xfrm>
        </p:spPr>
        <p:txBody>
          <a:bodyPr numCol="1"/>
          <a:lstStyle/>
          <a:p>
            <a:pPr marL="285750" indent="-285750">
              <a:buFont typeface="Arial" panose="020B0604020202020204" pitchFamily="34" charset="0"/>
              <a:buChar char="•"/>
            </a:pPr>
            <a:r>
              <a:rPr lang="en-GB" sz="1600" dirty="0"/>
              <a:t>Knowledge of the industry</a:t>
            </a:r>
          </a:p>
          <a:p>
            <a:pPr marL="285750" indent="-285750">
              <a:buFont typeface="Arial" panose="020B0604020202020204" pitchFamily="34" charset="0"/>
              <a:buChar char="•"/>
            </a:pPr>
            <a:r>
              <a:rPr lang="en-GB" sz="1600" dirty="0"/>
              <a:t>Technical skills</a:t>
            </a:r>
          </a:p>
          <a:p>
            <a:pPr marL="285750" indent="-285750">
              <a:buFont typeface="Arial" panose="020B0604020202020204" pitchFamily="34" charset="0"/>
              <a:buChar char="•"/>
            </a:pPr>
            <a:r>
              <a:rPr lang="en-GB" sz="1600" dirty="0"/>
              <a:t>Interpersonal skills</a:t>
            </a:r>
          </a:p>
          <a:p>
            <a:pPr marL="285750" indent="-285750">
              <a:buFont typeface="Arial" panose="020B0604020202020204" pitchFamily="34" charset="0"/>
              <a:buChar char="•"/>
            </a:pPr>
            <a:r>
              <a:rPr lang="en-GB" sz="1600" dirty="0"/>
              <a:t>Communication skills</a:t>
            </a:r>
          </a:p>
          <a:p>
            <a:pPr marL="285750" indent="-285750">
              <a:buFont typeface="Arial" panose="020B0604020202020204" pitchFamily="34" charset="0"/>
              <a:buChar char="•"/>
            </a:pPr>
            <a:r>
              <a:rPr lang="en-GB" sz="1600" dirty="0"/>
              <a:t>Planning</a:t>
            </a:r>
          </a:p>
          <a:p>
            <a:pPr marL="285750" indent="-285750">
              <a:buFont typeface="Arial" panose="020B0604020202020204" pitchFamily="34" charset="0"/>
              <a:buChar char="•"/>
            </a:pPr>
            <a:r>
              <a:rPr lang="en-GB" sz="1600" dirty="0"/>
              <a:t>Time management</a:t>
            </a:r>
          </a:p>
          <a:p>
            <a:pPr marL="285750" indent="-285750">
              <a:buFont typeface="Arial" panose="020B0604020202020204" pitchFamily="34" charset="0"/>
              <a:buChar char="•"/>
            </a:pPr>
            <a:r>
              <a:rPr lang="en-GB" sz="1600" dirty="0"/>
              <a:t>Negotiation</a:t>
            </a:r>
          </a:p>
          <a:p>
            <a:pPr marL="285750" indent="-285750">
              <a:buFont typeface="Arial" panose="020B0604020202020204" pitchFamily="34" charset="0"/>
              <a:buChar char="•"/>
            </a:pPr>
            <a:r>
              <a:rPr lang="en-GB" sz="1600" dirty="0"/>
              <a:t>Prioritising of tasks</a:t>
            </a:r>
          </a:p>
          <a:p>
            <a:pPr marL="285750" indent="-285750">
              <a:buFont typeface="Arial" panose="020B0604020202020204" pitchFamily="34" charset="0"/>
              <a:buChar char="•"/>
            </a:pPr>
            <a:r>
              <a:rPr lang="en-GB" sz="1600" dirty="0"/>
              <a:t>Problem solving</a:t>
            </a:r>
          </a:p>
          <a:p>
            <a:pPr marL="285750" indent="-285750">
              <a:buFont typeface="Arial" panose="020B0604020202020204" pitchFamily="34" charset="0"/>
              <a:buChar char="•"/>
            </a:pPr>
            <a:r>
              <a:rPr lang="en-GB" sz="1600" dirty="0"/>
              <a:t>Managing risk</a:t>
            </a:r>
          </a:p>
          <a:p>
            <a:pPr marL="285750" indent="-285750">
              <a:buFont typeface="Arial" panose="020B0604020202020204" pitchFamily="34" charset="0"/>
              <a:buChar char="•"/>
            </a:pPr>
            <a:r>
              <a:rPr lang="en-GB" sz="1600" dirty="0"/>
              <a:t>Ability to motivate others</a:t>
            </a:r>
          </a:p>
          <a:p>
            <a:pPr marL="285750" indent="-285750">
              <a:buFont typeface="Arial" panose="020B0604020202020204" pitchFamily="34" charset="0"/>
              <a:buChar char="•"/>
            </a:pPr>
            <a:r>
              <a:rPr lang="en-GB" sz="1600" dirty="0"/>
              <a:t>Teach and train people</a:t>
            </a:r>
          </a:p>
        </p:txBody>
      </p:sp>
      <p:sp>
        <p:nvSpPr>
          <p:cNvPr id="4" name="Text Placeholder 2">
            <a:extLst>
              <a:ext uri="{FF2B5EF4-FFF2-40B4-BE49-F238E27FC236}">
                <a16:creationId xmlns:a16="http://schemas.microsoft.com/office/drawing/2014/main" id="{3774546E-D863-46EA-91C9-AA7990D4EA97}"/>
              </a:ext>
            </a:extLst>
          </p:cNvPr>
          <p:cNvSpPr txBox="1">
            <a:spLocks/>
          </p:cNvSpPr>
          <p:nvPr/>
        </p:nvSpPr>
        <p:spPr>
          <a:xfrm>
            <a:off x="1035594" y="1340962"/>
            <a:ext cx="9398831" cy="100006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38150" marR="0" lvl="0" indent="-285750" algn="l" rtl="0">
              <a:lnSpc>
                <a:spcPct val="100000"/>
              </a:lnSpc>
              <a:spcBef>
                <a:spcPts val="0"/>
              </a:spcBef>
              <a:spcAft>
                <a:spcPts val="0"/>
              </a:spcAft>
              <a:buClr>
                <a:schemeClr val="tx1"/>
              </a:buClr>
              <a:buSzPct val="125000"/>
              <a:buFont typeface="Arial" panose="020B0604020202020204" pitchFamily="34" charset="0"/>
              <a:buChar char="•"/>
              <a:defRPr sz="2000" b="0" i="0" u="none" strike="noStrike" cap="none">
                <a:solidFill>
                  <a:schemeClr val="tx1"/>
                </a:solidFill>
                <a:latin typeface="Arial" panose="020B0604020202020204" pitchFamily="34" charset="0"/>
                <a:ea typeface="Open Sans" panose="020B0606030504020204" pitchFamily="34" charset="0"/>
                <a:cs typeface="Arial" panose="020B0604020202020204" pitchFamily="34" charset="0"/>
                <a:sym typeface="Arial"/>
              </a:defRPr>
            </a:lvl1pPr>
            <a:lvl2pPr marL="914400" marR="0" lvl="1" indent="-304800" algn="l" rtl="0">
              <a:lnSpc>
                <a:spcPct val="100000"/>
              </a:lnSpc>
              <a:spcBef>
                <a:spcPts val="1600"/>
              </a:spcBef>
              <a:spcAft>
                <a:spcPts val="0"/>
              </a:spcAft>
              <a:buClr>
                <a:schemeClr val="accent1"/>
              </a:buClr>
              <a:buSzPts val="1200"/>
              <a:buFont typeface="Arial"/>
              <a:buChar char="○"/>
              <a:defRPr sz="2400" b="0" i="0" u="none" strike="noStrike" cap="none">
                <a:solidFill>
                  <a:schemeClr val="dk1"/>
                </a:solidFill>
                <a:latin typeface="Arial"/>
                <a:ea typeface="Arial"/>
                <a:cs typeface="Arial"/>
                <a:sym typeface="Arial"/>
              </a:defRPr>
            </a:lvl2pPr>
            <a:lvl3pPr marL="1371600" marR="0" lvl="2"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3pPr>
            <a:lvl4pPr marL="1828800" marR="0" lvl="3"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4pPr>
            <a:lvl5pPr marL="2286000" marR="0" lvl="4"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5pPr>
            <a:lvl6pPr marL="2743200" marR="0" lvl="5"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6pPr>
            <a:lvl7pPr marL="3200400" marR="0" lvl="6"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7pPr>
            <a:lvl8pPr marL="3657600" marR="0" lvl="7"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8pPr>
            <a:lvl9pPr marL="4114800" marR="0" lvl="8" indent="-304800" algn="l" rtl="0">
              <a:lnSpc>
                <a:spcPct val="100000"/>
              </a:lnSpc>
              <a:spcBef>
                <a:spcPts val="1600"/>
              </a:spcBef>
              <a:spcAft>
                <a:spcPts val="1600"/>
              </a:spcAft>
              <a:buClr>
                <a:schemeClr val="dk1"/>
              </a:buClr>
              <a:buSzPts val="1200"/>
              <a:buFont typeface="Arial"/>
              <a:buChar char="■"/>
              <a:defRPr sz="2000" b="0" i="0" u="none" strike="noStrike" cap="none">
                <a:solidFill>
                  <a:schemeClr val="dk1"/>
                </a:solidFill>
                <a:latin typeface="Arial"/>
                <a:ea typeface="Arial"/>
                <a:cs typeface="Arial"/>
                <a:sym typeface="Arial"/>
              </a:defRPr>
            </a:lvl9pPr>
          </a:lstStyle>
          <a:p>
            <a:pPr marL="152400" indent="0">
              <a:buNone/>
            </a:pPr>
            <a:r>
              <a:rPr lang="en-GB" dirty="0"/>
              <a:t>If you listen to any of the recommended podcasts, you will hear them mention many of the following skills. What do they each mean? </a:t>
            </a:r>
          </a:p>
          <a:p>
            <a:pPr marL="152400" indent="0">
              <a:buNone/>
            </a:pPr>
            <a:endParaRPr lang="en-GB" sz="1050" dirty="0">
              <a:solidFill>
                <a:schemeClr val="tx1">
                  <a:lumMod val="95000"/>
                  <a:lumOff val="5000"/>
                </a:schemeClr>
              </a:solidFill>
            </a:endParaRPr>
          </a:p>
          <a:p>
            <a:pPr marL="152400" indent="0">
              <a:buNone/>
            </a:pPr>
            <a:r>
              <a:rPr lang="en-GB" dirty="0">
                <a:solidFill>
                  <a:schemeClr val="tx1">
                    <a:lumMod val="95000"/>
                    <a:lumOff val="5000"/>
                  </a:schemeClr>
                </a:solidFill>
              </a:rPr>
              <a:t>Use the template and write against each an easy to understand sentence that explains what each of these skills means as an entrepreneur.</a:t>
            </a:r>
          </a:p>
        </p:txBody>
      </p:sp>
      <p:pic>
        <p:nvPicPr>
          <p:cNvPr id="6" name="Picture 5">
            <a:extLst>
              <a:ext uri="{FF2B5EF4-FFF2-40B4-BE49-F238E27FC236}">
                <a16:creationId xmlns:a16="http://schemas.microsoft.com/office/drawing/2014/main" id="{169F4CA4-ECAD-48BB-BC98-57C67FCF2D25}"/>
              </a:ext>
            </a:extLst>
          </p:cNvPr>
          <p:cNvPicPr>
            <a:picLocks noChangeAspect="1"/>
          </p:cNvPicPr>
          <p:nvPr/>
        </p:nvPicPr>
        <p:blipFill rotWithShape="1">
          <a:blip r:embed="rId3"/>
          <a:srcRect l="30779" r="30520"/>
          <a:stretch/>
        </p:blipFill>
        <p:spPr>
          <a:xfrm>
            <a:off x="7834420" y="3110493"/>
            <a:ext cx="2295231" cy="3335979"/>
          </a:xfrm>
          <a:prstGeom prst="rect">
            <a:avLst/>
          </a:prstGeom>
          <a:ln>
            <a:solidFill>
              <a:schemeClr val="tx1"/>
            </a:solidFill>
          </a:ln>
        </p:spPr>
      </p:pic>
    </p:spTree>
    <p:extLst>
      <p:ext uri="{BB962C8B-B14F-4D97-AF65-F5344CB8AC3E}">
        <p14:creationId xmlns:p14="http://schemas.microsoft.com/office/powerpoint/2010/main" val="28883365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621FF69-6E70-4BF7-9445-E0B5DF4CB25C}"/>
              </a:ext>
            </a:extLst>
          </p:cNvPr>
          <p:cNvPicPr>
            <a:picLocks noChangeAspect="1"/>
          </p:cNvPicPr>
          <p:nvPr/>
        </p:nvPicPr>
        <p:blipFill rotWithShape="1">
          <a:blip r:embed="rId2"/>
          <a:srcRect l="30389" t="17763" r="30390" b="29943"/>
          <a:stretch/>
        </p:blipFill>
        <p:spPr>
          <a:xfrm>
            <a:off x="1524000" y="1"/>
            <a:ext cx="9144000" cy="6858000"/>
          </a:xfrm>
          <a:prstGeom prst="rect">
            <a:avLst/>
          </a:prstGeom>
        </p:spPr>
      </p:pic>
      <p:sp>
        <p:nvSpPr>
          <p:cNvPr id="6" name="Title 1">
            <a:extLst>
              <a:ext uri="{FF2B5EF4-FFF2-40B4-BE49-F238E27FC236}">
                <a16:creationId xmlns:a16="http://schemas.microsoft.com/office/drawing/2014/main" id="{E6E9587B-DABA-4AFD-B360-E3A549B14730}"/>
              </a:ext>
            </a:extLst>
          </p:cNvPr>
          <p:cNvSpPr>
            <a:spLocks noGrp="1"/>
          </p:cNvSpPr>
          <p:nvPr>
            <p:ph type="title"/>
          </p:nvPr>
        </p:nvSpPr>
        <p:spPr>
          <a:xfrm>
            <a:off x="1524000" y="630877"/>
            <a:ext cx="9966871" cy="1119188"/>
          </a:xfrm>
        </p:spPr>
        <p:txBody>
          <a:bodyPr/>
          <a:lstStyle/>
          <a:p>
            <a:r>
              <a:rPr lang="en-US" dirty="0">
                <a:solidFill>
                  <a:schemeClr val="bg1"/>
                </a:solidFill>
                <a:highlight>
                  <a:srgbClr val="003057"/>
                </a:highlight>
              </a:rPr>
              <a:t>Side hustles</a:t>
            </a:r>
            <a:endParaRPr lang="en-GB" dirty="0">
              <a:solidFill>
                <a:schemeClr val="bg1"/>
              </a:solidFill>
              <a:highlight>
                <a:srgbClr val="003057"/>
              </a:highlight>
            </a:endParaRPr>
          </a:p>
        </p:txBody>
      </p:sp>
    </p:spTree>
    <p:extLst>
      <p:ext uri="{BB962C8B-B14F-4D97-AF65-F5344CB8AC3E}">
        <p14:creationId xmlns:p14="http://schemas.microsoft.com/office/powerpoint/2010/main" val="16049665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419C308-DE21-4586-8A2E-692F47B38681}"/>
              </a:ext>
            </a:extLst>
          </p:cNvPr>
          <p:cNvSpPr/>
          <p:nvPr/>
        </p:nvSpPr>
        <p:spPr>
          <a:xfrm>
            <a:off x="1183730" y="3598224"/>
            <a:ext cx="5653115" cy="1971304"/>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95000"/>
                  <a:lumOff val="5000"/>
                </a:schemeClr>
              </a:solidFill>
            </a:endParaRPr>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a:xfrm>
            <a:off x="1109662" y="1811338"/>
            <a:ext cx="9972675" cy="4475162"/>
          </a:xfrm>
        </p:spPr>
        <p:txBody>
          <a:bodyPr/>
          <a:lstStyle/>
          <a:p>
            <a:pPr marL="152400" indent="0" algn="ctr">
              <a:buNone/>
            </a:pPr>
            <a:r>
              <a:rPr lang="en-GB" sz="2400" dirty="0"/>
              <a:t>Though you may be employed full time, you may find the idea of a side hustle appealing for many reasons. Side hustles fit around your employed/contracted hours, and typically involve you doing something </a:t>
            </a:r>
            <a:r>
              <a:rPr lang="en-GB" sz="2400" dirty="0">
                <a:solidFill>
                  <a:schemeClr val="tx1">
                    <a:lumMod val="95000"/>
                    <a:lumOff val="5000"/>
                  </a:schemeClr>
                </a:solidFill>
              </a:rPr>
              <a:t>you are both skilled at, and you enjoy. </a:t>
            </a:r>
            <a:br>
              <a:rPr lang="en-GB" sz="2400" dirty="0">
                <a:solidFill>
                  <a:schemeClr val="tx1">
                    <a:lumMod val="95000"/>
                    <a:lumOff val="5000"/>
                  </a:schemeClr>
                </a:solidFill>
              </a:rPr>
            </a:br>
            <a:endParaRPr lang="en-GB" sz="2400" dirty="0">
              <a:solidFill>
                <a:schemeClr val="tx1">
                  <a:lumMod val="95000"/>
                  <a:lumOff val="5000"/>
                </a:schemeClr>
              </a:solidFill>
            </a:endParaRPr>
          </a:p>
          <a:p>
            <a:pPr marL="152400" indent="0">
              <a:buNone/>
            </a:pPr>
            <a:r>
              <a:rPr lang="en-GB" sz="2000" dirty="0">
                <a:solidFill>
                  <a:schemeClr val="tx1">
                    <a:lumMod val="95000"/>
                    <a:lumOff val="5000"/>
                  </a:schemeClr>
                </a:solidFill>
              </a:rPr>
              <a:t>Key benefits of a side hustle can be:</a:t>
            </a:r>
          </a:p>
          <a:p>
            <a:r>
              <a:rPr lang="en-GB" sz="2000" dirty="0">
                <a:solidFill>
                  <a:schemeClr val="tx1">
                    <a:lumMod val="95000"/>
                    <a:lumOff val="5000"/>
                  </a:schemeClr>
                </a:solidFill>
              </a:rPr>
              <a:t>Opportunity to earn more money</a:t>
            </a:r>
          </a:p>
          <a:p>
            <a:r>
              <a:rPr lang="en-GB" sz="2000" dirty="0">
                <a:solidFill>
                  <a:schemeClr val="tx1">
                    <a:lumMod val="95000"/>
                    <a:lumOff val="5000"/>
                  </a:schemeClr>
                </a:solidFill>
              </a:rPr>
              <a:t>A way to pursue your interests</a:t>
            </a:r>
          </a:p>
          <a:p>
            <a:r>
              <a:rPr lang="en-GB" sz="2000" dirty="0">
                <a:solidFill>
                  <a:schemeClr val="tx1">
                    <a:lumMod val="95000"/>
                    <a:lumOff val="5000"/>
                  </a:schemeClr>
                </a:solidFill>
              </a:rPr>
              <a:t>Flexible way of working</a:t>
            </a:r>
          </a:p>
          <a:p>
            <a:r>
              <a:rPr lang="en-GB" sz="2000" dirty="0">
                <a:solidFill>
                  <a:schemeClr val="tx1">
                    <a:lumMod val="95000"/>
                    <a:lumOff val="5000"/>
                  </a:schemeClr>
                </a:solidFill>
              </a:rPr>
              <a:t>Could turn into a full time position over time</a:t>
            </a:r>
          </a:p>
        </p:txBody>
      </p:sp>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Why side hustle?</a:t>
            </a:r>
            <a:endParaRPr lang="en-GB" dirty="0"/>
          </a:p>
        </p:txBody>
      </p:sp>
    </p:spTree>
    <p:extLst>
      <p:ext uri="{BB962C8B-B14F-4D97-AF65-F5344CB8AC3E}">
        <p14:creationId xmlns:p14="http://schemas.microsoft.com/office/powerpoint/2010/main" val="2794670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1450BEC-5551-4ED8-B711-E262A3FEAF1E}"/>
              </a:ext>
            </a:extLst>
          </p:cNvPr>
          <p:cNvPicPr>
            <a:picLocks noChangeAspect="1"/>
          </p:cNvPicPr>
          <p:nvPr/>
        </p:nvPicPr>
        <p:blipFill rotWithShape="1">
          <a:blip r:embed="rId3"/>
          <a:srcRect l="3957" r="6423"/>
          <a:stretch/>
        </p:blipFill>
        <p:spPr>
          <a:xfrm>
            <a:off x="1524000" y="0"/>
            <a:ext cx="9144001" cy="6858000"/>
          </a:xfrm>
          <a:prstGeom prst="rect">
            <a:avLst/>
          </a:prstGeom>
        </p:spPr>
      </p:pic>
      <p:sp>
        <p:nvSpPr>
          <p:cNvPr id="6" name="Title 1">
            <a:extLst>
              <a:ext uri="{FF2B5EF4-FFF2-40B4-BE49-F238E27FC236}">
                <a16:creationId xmlns:a16="http://schemas.microsoft.com/office/drawing/2014/main" id="{BF68EFF5-82AF-40DD-B852-6873FAB35891}"/>
              </a:ext>
            </a:extLst>
          </p:cNvPr>
          <p:cNvSpPr>
            <a:spLocks noGrp="1"/>
          </p:cNvSpPr>
          <p:nvPr>
            <p:ph type="title"/>
          </p:nvPr>
        </p:nvSpPr>
        <p:spPr>
          <a:xfrm>
            <a:off x="701129" y="583374"/>
            <a:ext cx="9966871" cy="1119188"/>
          </a:xfrm>
        </p:spPr>
        <p:txBody>
          <a:bodyPr anchor="t">
            <a:normAutofit fontScale="90000"/>
          </a:bodyPr>
          <a:lstStyle/>
          <a:p>
            <a:pPr algn="r"/>
            <a:r>
              <a:rPr lang="en-US" dirty="0">
                <a:solidFill>
                  <a:schemeClr val="bg1"/>
                </a:solidFill>
                <a:highlight>
                  <a:srgbClr val="003057"/>
                </a:highlight>
              </a:rPr>
              <a:t>Side hustles that fit around studying</a:t>
            </a:r>
            <a:br>
              <a:rPr lang="en-US" dirty="0">
                <a:solidFill>
                  <a:schemeClr val="bg1"/>
                </a:solidFill>
                <a:highlight>
                  <a:srgbClr val="003057"/>
                </a:highlight>
              </a:rPr>
            </a:br>
            <a:br>
              <a:rPr lang="en-US" dirty="0">
                <a:solidFill>
                  <a:schemeClr val="bg1"/>
                </a:solidFill>
                <a:highlight>
                  <a:srgbClr val="003057"/>
                </a:highlight>
              </a:rPr>
            </a:br>
            <a:r>
              <a:rPr lang="en-US" dirty="0">
                <a:solidFill>
                  <a:schemeClr val="bg1"/>
                </a:solidFill>
                <a:highlight>
                  <a:srgbClr val="003057"/>
                </a:highlight>
              </a:rPr>
              <a:t>Writing &amp; journalism</a:t>
            </a:r>
            <a:br>
              <a:rPr lang="en-US" dirty="0">
                <a:solidFill>
                  <a:schemeClr val="bg1"/>
                </a:solidFill>
                <a:highlight>
                  <a:srgbClr val="003057"/>
                </a:highlight>
              </a:rPr>
            </a:br>
            <a:r>
              <a:rPr lang="en-US" dirty="0">
                <a:solidFill>
                  <a:schemeClr val="bg1"/>
                </a:solidFill>
                <a:highlight>
                  <a:srgbClr val="003057"/>
                </a:highlight>
              </a:rPr>
              <a:t>Photo &amp; video editing</a:t>
            </a:r>
            <a:br>
              <a:rPr lang="en-US" dirty="0">
                <a:solidFill>
                  <a:schemeClr val="bg1"/>
                </a:solidFill>
                <a:highlight>
                  <a:srgbClr val="003057"/>
                </a:highlight>
              </a:rPr>
            </a:br>
            <a:r>
              <a:rPr lang="en-US" dirty="0">
                <a:solidFill>
                  <a:schemeClr val="bg1"/>
                </a:solidFill>
                <a:highlight>
                  <a:srgbClr val="003057"/>
                </a:highlight>
              </a:rPr>
              <a:t>Web design &amp; marketing</a:t>
            </a:r>
            <a:br>
              <a:rPr lang="en-US" dirty="0">
                <a:solidFill>
                  <a:schemeClr val="bg1"/>
                </a:solidFill>
                <a:highlight>
                  <a:srgbClr val="003057"/>
                </a:highlight>
              </a:rPr>
            </a:br>
            <a:r>
              <a:rPr lang="en-US" dirty="0">
                <a:solidFill>
                  <a:schemeClr val="bg1"/>
                </a:solidFill>
                <a:highlight>
                  <a:srgbClr val="003057"/>
                </a:highlight>
              </a:rPr>
              <a:t>Make &amp; sell products</a:t>
            </a:r>
            <a:br>
              <a:rPr lang="en-US" dirty="0">
                <a:solidFill>
                  <a:schemeClr val="bg1"/>
                </a:solidFill>
                <a:highlight>
                  <a:srgbClr val="003057"/>
                </a:highlight>
              </a:rPr>
            </a:br>
            <a:r>
              <a:rPr lang="en-US" dirty="0">
                <a:solidFill>
                  <a:schemeClr val="bg1"/>
                </a:solidFill>
                <a:highlight>
                  <a:srgbClr val="003057"/>
                </a:highlight>
              </a:rPr>
              <a:t>Online teaching</a:t>
            </a:r>
            <a:br>
              <a:rPr lang="en-US" dirty="0">
                <a:solidFill>
                  <a:schemeClr val="bg1"/>
                </a:solidFill>
                <a:highlight>
                  <a:srgbClr val="003057"/>
                </a:highlight>
              </a:rPr>
            </a:br>
            <a:r>
              <a:rPr lang="en-US" dirty="0">
                <a:solidFill>
                  <a:schemeClr val="bg1"/>
                </a:solidFill>
                <a:highlight>
                  <a:srgbClr val="003057"/>
                </a:highlight>
              </a:rPr>
              <a:t>Social media influencer</a:t>
            </a:r>
            <a:br>
              <a:rPr lang="en-US" dirty="0">
                <a:solidFill>
                  <a:schemeClr val="bg1"/>
                </a:solidFill>
                <a:highlight>
                  <a:srgbClr val="003057"/>
                </a:highlight>
              </a:rPr>
            </a:br>
            <a:r>
              <a:rPr lang="en-US" dirty="0">
                <a:solidFill>
                  <a:schemeClr val="bg1"/>
                </a:solidFill>
                <a:highlight>
                  <a:srgbClr val="003057"/>
                </a:highlight>
              </a:rPr>
              <a:t>Paid surveys</a:t>
            </a:r>
            <a:br>
              <a:rPr lang="en-US" dirty="0">
                <a:solidFill>
                  <a:schemeClr val="bg1"/>
                </a:solidFill>
                <a:highlight>
                  <a:srgbClr val="003057"/>
                </a:highlight>
              </a:rPr>
            </a:br>
            <a:r>
              <a:rPr lang="en-US" dirty="0">
                <a:solidFill>
                  <a:schemeClr val="bg1"/>
                </a:solidFill>
                <a:highlight>
                  <a:srgbClr val="003057"/>
                </a:highlight>
              </a:rPr>
              <a:t>Photographer</a:t>
            </a:r>
            <a:br>
              <a:rPr lang="en-US" dirty="0">
                <a:solidFill>
                  <a:schemeClr val="bg1"/>
                </a:solidFill>
                <a:highlight>
                  <a:srgbClr val="003057"/>
                </a:highlight>
              </a:rPr>
            </a:br>
            <a:r>
              <a:rPr lang="en-US" dirty="0">
                <a:solidFill>
                  <a:schemeClr val="bg1"/>
                </a:solidFill>
                <a:highlight>
                  <a:srgbClr val="003057"/>
                </a:highlight>
              </a:rPr>
              <a:t>Pet/childcare</a:t>
            </a:r>
            <a:br>
              <a:rPr lang="en-US" dirty="0">
                <a:solidFill>
                  <a:schemeClr val="bg1"/>
                </a:solidFill>
                <a:highlight>
                  <a:srgbClr val="003057"/>
                </a:highlight>
              </a:rPr>
            </a:br>
            <a:br>
              <a:rPr lang="en-US" dirty="0">
                <a:solidFill>
                  <a:schemeClr val="bg1"/>
                </a:solidFill>
                <a:highlight>
                  <a:srgbClr val="003057"/>
                </a:highlight>
              </a:rPr>
            </a:br>
            <a:br>
              <a:rPr lang="en-US" dirty="0">
                <a:solidFill>
                  <a:schemeClr val="bg1"/>
                </a:solidFill>
                <a:highlight>
                  <a:srgbClr val="003057"/>
                </a:highlight>
              </a:rPr>
            </a:br>
            <a:endParaRPr lang="en-GB" dirty="0">
              <a:solidFill>
                <a:schemeClr val="bg1"/>
              </a:solidFill>
              <a:highlight>
                <a:srgbClr val="003057"/>
              </a:highlight>
            </a:endParaRPr>
          </a:p>
        </p:txBody>
      </p:sp>
    </p:spTree>
    <p:extLst>
      <p:ext uri="{BB962C8B-B14F-4D97-AF65-F5344CB8AC3E}">
        <p14:creationId xmlns:p14="http://schemas.microsoft.com/office/powerpoint/2010/main" val="35761133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90B9873-322A-42C5-9760-D690D8E5106D}"/>
              </a:ext>
            </a:extLst>
          </p:cNvPr>
          <p:cNvSpPr/>
          <p:nvPr/>
        </p:nvSpPr>
        <p:spPr>
          <a:xfrm>
            <a:off x="1183730" y="1614742"/>
            <a:ext cx="9393028" cy="1003943"/>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95000"/>
                  <a:lumOff val="5000"/>
                </a:schemeClr>
              </a:solidFill>
            </a:endParaRPr>
          </a:p>
        </p:txBody>
      </p:sp>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What are you good at?</a:t>
            </a:r>
            <a:endParaRPr lang="en-GB"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a:xfrm>
            <a:off x="1020249" y="1797566"/>
            <a:ext cx="9398831" cy="4678362"/>
          </a:xfrm>
        </p:spPr>
        <p:txBody>
          <a:bodyPr/>
          <a:lstStyle/>
          <a:p>
            <a:pPr marL="152400" indent="0">
              <a:buNone/>
            </a:pPr>
            <a:r>
              <a:rPr lang="en-GB" sz="2400" dirty="0">
                <a:solidFill>
                  <a:schemeClr val="tx1">
                    <a:lumMod val="95000"/>
                    <a:lumOff val="5000"/>
                  </a:schemeClr>
                </a:solidFill>
              </a:rPr>
              <a:t>List two or three things you are either good at doing, or enjoy doing in your time away from studying and/or working. </a:t>
            </a:r>
            <a:br>
              <a:rPr lang="en-GB" sz="2400" dirty="0"/>
            </a:br>
            <a:br>
              <a:rPr lang="en-GB" sz="2400" dirty="0"/>
            </a:br>
            <a:r>
              <a:rPr lang="en-GB" sz="2400" dirty="0"/>
              <a:t>Simple activities like “Drawing cartoons” or “Playing football” can be great starting points, so think openly about what you are good at, and see if any of the below industries inspire you. </a:t>
            </a:r>
            <a:br>
              <a:rPr lang="en-GB" sz="2400" dirty="0"/>
            </a:br>
            <a:br>
              <a:rPr lang="en-GB" sz="1800" dirty="0"/>
            </a:br>
            <a:endParaRPr lang="en-GB" dirty="0"/>
          </a:p>
        </p:txBody>
      </p:sp>
      <p:sp>
        <p:nvSpPr>
          <p:cNvPr id="5" name="TextBox 4">
            <a:extLst>
              <a:ext uri="{FF2B5EF4-FFF2-40B4-BE49-F238E27FC236}">
                <a16:creationId xmlns:a16="http://schemas.microsoft.com/office/drawing/2014/main" id="{37B37921-CB6C-46CB-8F4E-6BDF159FED69}"/>
              </a:ext>
            </a:extLst>
          </p:cNvPr>
          <p:cNvSpPr txBox="1"/>
          <p:nvPr/>
        </p:nvSpPr>
        <p:spPr>
          <a:xfrm>
            <a:off x="1874323" y="4239315"/>
            <a:ext cx="8544757" cy="1754326"/>
          </a:xfrm>
          <a:prstGeom prst="rect">
            <a:avLst/>
          </a:prstGeom>
          <a:noFill/>
        </p:spPr>
        <p:txBody>
          <a:bodyPr wrap="square" numCol="2">
            <a:spAutoFit/>
          </a:bodyPr>
          <a:lstStyle/>
          <a:p>
            <a:pPr marL="342900" indent="-342900">
              <a:buFont typeface="Arial" panose="020B0604020202020204" pitchFamily="34" charset="0"/>
              <a:buChar char="•"/>
            </a:pPr>
            <a:r>
              <a:rPr lang="en-GB" sz="1800" dirty="0"/>
              <a:t>Writing &amp; journalism</a:t>
            </a:r>
          </a:p>
          <a:p>
            <a:pPr marL="342900" indent="-342900">
              <a:buFont typeface="Arial" panose="020B0604020202020204" pitchFamily="34" charset="0"/>
              <a:buChar char="•"/>
            </a:pPr>
            <a:r>
              <a:rPr lang="en-GB" sz="1800" dirty="0"/>
              <a:t>Photo &amp; video editing</a:t>
            </a:r>
          </a:p>
          <a:p>
            <a:pPr marL="342900" indent="-342900">
              <a:buFont typeface="Arial" panose="020B0604020202020204" pitchFamily="34" charset="0"/>
              <a:buChar char="•"/>
            </a:pPr>
            <a:r>
              <a:rPr lang="en-GB" sz="1800" dirty="0"/>
              <a:t>Web design &amp; marketing</a:t>
            </a:r>
          </a:p>
          <a:p>
            <a:pPr marL="342900" indent="-342900">
              <a:buFont typeface="Arial" panose="020B0604020202020204" pitchFamily="34" charset="0"/>
              <a:buChar char="•"/>
            </a:pPr>
            <a:r>
              <a:rPr lang="en-GB" sz="1800" dirty="0"/>
              <a:t>Make &amp; sell products</a:t>
            </a:r>
          </a:p>
          <a:p>
            <a:pPr marL="342900" indent="-342900">
              <a:buFont typeface="Arial" panose="020B0604020202020204" pitchFamily="34" charset="0"/>
              <a:buChar char="•"/>
            </a:pPr>
            <a:r>
              <a:rPr lang="en-GB" sz="1800" dirty="0"/>
              <a:t>Online teaching</a:t>
            </a:r>
          </a:p>
          <a:p>
            <a:pPr marL="342900" indent="-342900">
              <a:buFont typeface="Arial" panose="020B0604020202020204" pitchFamily="34" charset="0"/>
              <a:buChar char="•"/>
            </a:pPr>
            <a:r>
              <a:rPr lang="en-GB" sz="1800" dirty="0"/>
              <a:t>Social media influencer</a:t>
            </a:r>
          </a:p>
          <a:p>
            <a:pPr marL="342900" indent="-342900">
              <a:buFont typeface="Arial" panose="020B0604020202020204" pitchFamily="34" charset="0"/>
              <a:buChar char="•"/>
            </a:pPr>
            <a:r>
              <a:rPr lang="en-GB" sz="1800" dirty="0"/>
              <a:t>Paid surveys</a:t>
            </a:r>
          </a:p>
          <a:p>
            <a:pPr marL="342900" indent="-342900">
              <a:buFont typeface="Arial" panose="020B0604020202020204" pitchFamily="34" charset="0"/>
              <a:buChar char="•"/>
            </a:pPr>
            <a:r>
              <a:rPr lang="en-GB" sz="1800" dirty="0"/>
              <a:t>Photographer</a:t>
            </a:r>
          </a:p>
          <a:p>
            <a:pPr marL="342900" indent="-342900">
              <a:buFont typeface="Arial" panose="020B0604020202020204" pitchFamily="34" charset="0"/>
              <a:buChar char="•"/>
            </a:pPr>
            <a:r>
              <a:rPr lang="en-GB" sz="1800" dirty="0"/>
              <a:t>Pet/childcare</a:t>
            </a:r>
          </a:p>
        </p:txBody>
      </p:sp>
    </p:spTree>
    <p:extLst>
      <p:ext uri="{BB962C8B-B14F-4D97-AF65-F5344CB8AC3E}">
        <p14:creationId xmlns:p14="http://schemas.microsoft.com/office/powerpoint/2010/main" val="26541717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Making a side hustle successful</a:t>
            </a:r>
            <a:endParaRPr lang="en-GB"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p:txBody>
          <a:bodyPr/>
          <a:lstStyle/>
          <a:p>
            <a:pPr marL="152400" indent="0">
              <a:buNone/>
            </a:pPr>
            <a:r>
              <a:rPr lang="en-GB" sz="2400" dirty="0"/>
              <a:t>It is easy to do a Google search to find advice on making a side hustle (or any business) </a:t>
            </a:r>
            <a:r>
              <a:rPr lang="en-GB" sz="2400" b="1" dirty="0"/>
              <a:t>successful</a:t>
            </a:r>
            <a:r>
              <a:rPr lang="en-GB" sz="2400" dirty="0"/>
              <a:t>.</a:t>
            </a:r>
            <a:br>
              <a:rPr lang="en-GB" sz="2400" dirty="0"/>
            </a:br>
            <a:br>
              <a:rPr lang="en-GB" sz="2400" dirty="0"/>
            </a:br>
            <a:r>
              <a:rPr lang="en-GB" sz="2400" dirty="0"/>
              <a:t>Before you search, what makes the following people successful in their jobs/fields? Discuss in pairs for </a:t>
            </a:r>
            <a:r>
              <a:rPr lang="en-GB" sz="2400" b="1" dirty="0">
                <a:solidFill>
                  <a:schemeClr val="tx2"/>
                </a:solidFill>
              </a:rPr>
              <a:t>4 minutes</a:t>
            </a:r>
            <a:br>
              <a:rPr lang="en-GB" sz="2400" dirty="0"/>
            </a:br>
            <a:br>
              <a:rPr lang="en-GB" sz="2400" dirty="0"/>
            </a:br>
            <a:r>
              <a:rPr lang="en-GB" sz="2000" b="1" dirty="0"/>
              <a:t>A professional sports person</a:t>
            </a:r>
            <a:br>
              <a:rPr lang="en-GB" sz="2000" b="1" dirty="0"/>
            </a:br>
            <a:br>
              <a:rPr lang="en-GB" sz="2000" b="1" dirty="0"/>
            </a:br>
            <a:r>
              <a:rPr lang="en-GB" sz="2000" b="1" dirty="0"/>
              <a:t>A sales person clinching the sale of a car/house</a:t>
            </a:r>
            <a:br>
              <a:rPr lang="en-GB" sz="2000" b="1" dirty="0"/>
            </a:br>
            <a:br>
              <a:rPr lang="en-GB" sz="2000" b="1" dirty="0"/>
            </a:br>
            <a:r>
              <a:rPr lang="en-GB" sz="2000" b="1" dirty="0"/>
              <a:t>A leader giving a speech</a:t>
            </a:r>
            <a:br>
              <a:rPr lang="en-GB" sz="2000" b="1" dirty="0"/>
            </a:br>
            <a:br>
              <a:rPr lang="en-GB" sz="2000" b="1" dirty="0"/>
            </a:br>
            <a:r>
              <a:rPr lang="en-GB" sz="2000" b="1" dirty="0"/>
              <a:t>A teacher delivering a lesson</a:t>
            </a:r>
            <a:endParaRPr lang="en-GB" b="1" dirty="0"/>
          </a:p>
        </p:txBody>
      </p:sp>
    </p:spTree>
    <p:extLst>
      <p:ext uri="{BB962C8B-B14F-4D97-AF65-F5344CB8AC3E}">
        <p14:creationId xmlns:p14="http://schemas.microsoft.com/office/powerpoint/2010/main" val="24271511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Making a side hustle successful</a:t>
            </a:r>
            <a:endParaRPr lang="en-GB"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p:txBody>
          <a:bodyPr/>
          <a:lstStyle/>
          <a:p>
            <a:pPr marL="152400" indent="0">
              <a:buNone/>
            </a:pPr>
            <a:r>
              <a:rPr lang="en-GB" sz="2400" dirty="0"/>
              <a:t>There is a considerable amount of advice that will work for every person, no matter the industry they work in. Here are some of the key ones:</a:t>
            </a:r>
            <a:br>
              <a:rPr lang="en-GB" sz="2400" dirty="0"/>
            </a:br>
            <a:br>
              <a:rPr lang="en-GB" sz="2400" dirty="0"/>
            </a:br>
            <a:r>
              <a:rPr lang="en-GB" sz="2400" dirty="0"/>
              <a:t>- </a:t>
            </a:r>
            <a:r>
              <a:rPr lang="en-GB" sz="2400" b="1" dirty="0">
                <a:solidFill>
                  <a:schemeClr val="tx2"/>
                </a:solidFill>
              </a:rPr>
              <a:t>Start small </a:t>
            </a:r>
            <a:r>
              <a:rPr lang="en-GB" sz="2400" dirty="0"/>
              <a:t>and manageable (don’t overwhelm yourself)</a:t>
            </a:r>
            <a:br>
              <a:rPr lang="en-GB" sz="2400" dirty="0"/>
            </a:br>
            <a:r>
              <a:rPr lang="en-GB" sz="2400" dirty="0"/>
              <a:t>- Find </a:t>
            </a:r>
            <a:r>
              <a:rPr lang="en-GB" sz="2400" b="1" dirty="0">
                <a:solidFill>
                  <a:schemeClr val="tx2"/>
                </a:solidFill>
              </a:rPr>
              <a:t>something you care about </a:t>
            </a:r>
            <a:r>
              <a:rPr lang="en-GB" sz="2400" dirty="0"/>
              <a:t>(and something you enjoy)</a:t>
            </a:r>
            <a:br>
              <a:rPr lang="en-GB" sz="2400" dirty="0"/>
            </a:br>
            <a:r>
              <a:rPr lang="en-GB" sz="2400" dirty="0"/>
              <a:t>- </a:t>
            </a:r>
            <a:r>
              <a:rPr lang="en-GB" sz="2400" b="1" dirty="0">
                <a:solidFill>
                  <a:schemeClr val="tx2"/>
                </a:solidFill>
              </a:rPr>
              <a:t>Have a goal </a:t>
            </a:r>
            <a:r>
              <a:rPr lang="en-GB" sz="2400" dirty="0"/>
              <a:t>to aim for (use your goal as motivation/focus)</a:t>
            </a:r>
            <a:br>
              <a:rPr lang="en-GB" sz="2400" dirty="0"/>
            </a:br>
            <a:r>
              <a:rPr lang="en-GB" sz="2400" dirty="0"/>
              <a:t>- </a:t>
            </a:r>
            <a:r>
              <a:rPr lang="en-GB" sz="2400" b="1" dirty="0">
                <a:solidFill>
                  <a:schemeClr val="tx2"/>
                </a:solidFill>
              </a:rPr>
              <a:t>Prioritise</a:t>
            </a:r>
            <a:r>
              <a:rPr lang="en-GB" sz="2400" dirty="0"/>
              <a:t> how you use your time (Stick to the important tasks)</a:t>
            </a:r>
            <a:br>
              <a:rPr lang="en-GB" sz="2400" dirty="0"/>
            </a:br>
            <a:r>
              <a:rPr lang="en-GB" sz="2400" dirty="0"/>
              <a:t>- </a:t>
            </a:r>
            <a:r>
              <a:rPr lang="en-GB" sz="2400" b="1" dirty="0">
                <a:solidFill>
                  <a:schemeClr val="tx2"/>
                </a:solidFill>
              </a:rPr>
              <a:t>Be paid </a:t>
            </a:r>
            <a:r>
              <a:rPr lang="en-GB" sz="2400" dirty="0"/>
              <a:t>for your time (avoid underselling yourself)</a:t>
            </a:r>
            <a:br>
              <a:rPr lang="en-GB" sz="2400" dirty="0"/>
            </a:br>
            <a:br>
              <a:rPr lang="en-GB" sz="2400" dirty="0"/>
            </a:br>
            <a:r>
              <a:rPr lang="en-GB" dirty="0"/>
              <a:t>Watch this short video on getting a side hustle started (</a:t>
            </a:r>
            <a:r>
              <a:rPr lang="en-GB" dirty="0">
                <a:hlinkClick r:id="rId3"/>
              </a:rPr>
              <a:t>link</a:t>
            </a:r>
            <a:r>
              <a:rPr lang="en-GB" dirty="0"/>
              <a:t>)</a:t>
            </a:r>
            <a:br>
              <a:rPr lang="en-GB" dirty="0"/>
            </a:br>
            <a:r>
              <a:rPr lang="en-GB" dirty="0"/>
              <a:t>What else do they add to this list?</a:t>
            </a:r>
          </a:p>
        </p:txBody>
      </p:sp>
    </p:spTree>
    <p:extLst>
      <p:ext uri="{BB962C8B-B14F-4D97-AF65-F5344CB8AC3E}">
        <p14:creationId xmlns:p14="http://schemas.microsoft.com/office/powerpoint/2010/main" val="29006536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0F1F12-F1D8-4B7B-A079-53F0ADA560E0}"/>
              </a:ext>
            </a:extLst>
          </p:cNvPr>
          <p:cNvSpPr>
            <a:spLocks noGrp="1"/>
          </p:cNvSpPr>
          <p:nvPr>
            <p:ph type="title"/>
          </p:nvPr>
        </p:nvSpPr>
        <p:spPr/>
        <p:txBody>
          <a:bodyPr/>
          <a:lstStyle/>
          <a:p>
            <a:r>
              <a:rPr lang="en-GB" dirty="0"/>
              <a:t>Gym Shark – a success story</a:t>
            </a:r>
          </a:p>
        </p:txBody>
      </p:sp>
      <p:sp>
        <p:nvSpPr>
          <p:cNvPr id="3" name="Text Placeholder 2">
            <a:extLst>
              <a:ext uri="{FF2B5EF4-FFF2-40B4-BE49-F238E27FC236}">
                <a16:creationId xmlns:a16="http://schemas.microsoft.com/office/drawing/2014/main" id="{22D79E8F-A554-4D8E-84ED-7F163D8AD3C8}"/>
              </a:ext>
            </a:extLst>
          </p:cNvPr>
          <p:cNvSpPr>
            <a:spLocks noGrp="1"/>
          </p:cNvSpPr>
          <p:nvPr>
            <p:ph sz="quarter" idx="16"/>
          </p:nvPr>
        </p:nvSpPr>
        <p:spPr>
          <a:xfrm>
            <a:off x="1183730" y="1525753"/>
            <a:ext cx="9972675" cy="4475162"/>
          </a:xfrm>
        </p:spPr>
        <p:txBody>
          <a:bodyPr/>
          <a:lstStyle/>
          <a:p>
            <a:pPr marL="152400" indent="0">
              <a:buNone/>
            </a:pPr>
            <a:r>
              <a:rPr lang="en-GB" sz="2000" b="1" dirty="0"/>
              <a:t>Gymshark</a:t>
            </a:r>
            <a:r>
              <a:rPr lang="en-GB" sz="2000" dirty="0"/>
              <a:t> is an example of a side hustle that turned into a multimillion pound success in very recent years. </a:t>
            </a:r>
          </a:p>
          <a:p>
            <a:pPr marL="152400" indent="0">
              <a:buNone/>
            </a:pPr>
            <a:endParaRPr lang="en-GB" sz="2000" dirty="0"/>
          </a:p>
          <a:p>
            <a:pPr marL="152400" indent="0">
              <a:buNone/>
            </a:pPr>
            <a:r>
              <a:rPr lang="en-GB" sz="2000" dirty="0"/>
              <a:t>Watch and listen to </a:t>
            </a:r>
            <a:r>
              <a:rPr lang="en-GB" sz="2000" b="1" dirty="0"/>
              <a:t>Ben Francis </a:t>
            </a:r>
            <a:r>
              <a:rPr lang="en-GB" sz="2000" dirty="0"/>
              <a:t>talk through how he made Gym Shark into the successful brand and global business it is today. (</a:t>
            </a:r>
            <a:r>
              <a:rPr lang="en-GB" sz="2000" dirty="0">
                <a:hlinkClick r:id="rId4"/>
              </a:rPr>
              <a:t>link</a:t>
            </a:r>
            <a:r>
              <a:rPr lang="en-GB" sz="2000" dirty="0"/>
              <a:t>)</a:t>
            </a:r>
          </a:p>
        </p:txBody>
      </p:sp>
      <p:pic>
        <p:nvPicPr>
          <p:cNvPr id="4" name="Online Media 3" title="How I Started The UK's Fastest Growing Company: My Gymshark Story | Ben Francis">
            <a:hlinkClick r:id="" action="ppaction://media"/>
            <a:extLst>
              <a:ext uri="{FF2B5EF4-FFF2-40B4-BE49-F238E27FC236}">
                <a16:creationId xmlns:a16="http://schemas.microsoft.com/office/drawing/2014/main" id="{2833FD3E-FF96-4F44-8C22-98864E6049D5}"/>
              </a:ext>
            </a:extLst>
          </p:cNvPr>
          <p:cNvPicPr>
            <a:picLocks noRot="1" noChangeAspect="1"/>
          </p:cNvPicPr>
          <p:nvPr>
            <a:videoFile r:link="rId1"/>
          </p:nvPr>
        </p:nvPicPr>
        <p:blipFill>
          <a:blip r:embed="rId5"/>
          <a:stretch>
            <a:fillRect/>
          </a:stretch>
        </p:blipFill>
        <p:spPr>
          <a:xfrm>
            <a:off x="3199081" y="3265714"/>
            <a:ext cx="5793838" cy="3259034"/>
          </a:xfrm>
          <a:prstGeom prst="rect">
            <a:avLst/>
          </a:prstGeom>
        </p:spPr>
      </p:pic>
    </p:spTree>
    <p:extLst>
      <p:ext uri="{BB962C8B-B14F-4D97-AF65-F5344CB8AC3E}">
        <p14:creationId xmlns:p14="http://schemas.microsoft.com/office/powerpoint/2010/main" val="3801873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0F1F12-F1D8-4B7B-A079-53F0ADA560E0}"/>
              </a:ext>
            </a:extLst>
          </p:cNvPr>
          <p:cNvSpPr>
            <a:spLocks noGrp="1"/>
          </p:cNvSpPr>
          <p:nvPr>
            <p:ph type="title"/>
          </p:nvPr>
        </p:nvSpPr>
        <p:spPr/>
        <p:txBody>
          <a:bodyPr/>
          <a:lstStyle/>
          <a:p>
            <a:r>
              <a:rPr lang="en-GB" dirty="0"/>
              <a:t>Is it easier for some and harder for others?</a:t>
            </a:r>
          </a:p>
        </p:txBody>
      </p:sp>
      <p:sp>
        <p:nvSpPr>
          <p:cNvPr id="3" name="Text Placeholder 2">
            <a:extLst>
              <a:ext uri="{FF2B5EF4-FFF2-40B4-BE49-F238E27FC236}">
                <a16:creationId xmlns:a16="http://schemas.microsoft.com/office/drawing/2014/main" id="{22D79E8F-A554-4D8E-84ED-7F163D8AD3C8}"/>
              </a:ext>
            </a:extLst>
          </p:cNvPr>
          <p:cNvSpPr>
            <a:spLocks noGrp="1"/>
          </p:cNvSpPr>
          <p:nvPr>
            <p:ph sz="quarter" idx="16"/>
          </p:nvPr>
        </p:nvSpPr>
        <p:spPr>
          <a:xfrm>
            <a:off x="1109662" y="1905763"/>
            <a:ext cx="10148146" cy="4475162"/>
          </a:xfrm>
        </p:spPr>
        <p:txBody>
          <a:bodyPr/>
          <a:lstStyle/>
          <a:p>
            <a:pPr indent="0">
              <a:buNone/>
            </a:pPr>
            <a:r>
              <a:rPr lang="en-GB" sz="1800" b="1" dirty="0"/>
              <a:t>Ben Francis </a:t>
            </a:r>
            <a:r>
              <a:rPr lang="en-GB" sz="1800" dirty="0"/>
              <a:t>is an example of success, but not everyone has a great story to tell about becoming an entrepreneur. Trying to break into a market where you are different to those already in it, can be an extra challenge for some. You might be the only female or the youngest in that field, you might have a disability or your culture or race might not reflect the people in the space you are trying to break into. </a:t>
            </a:r>
            <a:br>
              <a:rPr lang="en-GB" sz="1800" dirty="0"/>
            </a:br>
            <a:endParaRPr lang="en-GB" sz="1800" dirty="0"/>
          </a:p>
          <a:p>
            <a:pPr indent="0">
              <a:buNone/>
            </a:pPr>
            <a:r>
              <a:rPr lang="en-GB" sz="1800" dirty="0"/>
              <a:t>The UK has laws that protect every individual based on the following characteristics:</a:t>
            </a:r>
            <a:endParaRPr lang="en-GB" sz="2400" dirty="0">
              <a:solidFill>
                <a:srgbClr val="202124"/>
              </a:solidFill>
              <a:latin typeface="arial" panose="020B0604020202020204" pitchFamily="34" charset="0"/>
            </a:endParaRPr>
          </a:p>
          <a:p>
            <a:pPr marL="285750" indent="-285750">
              <a:buFont typeface="Arial" panose="020B0604020202020204" pitchFamily="34" charset="0"/>
              <a:buChar char="•"/>
            </a:pPr>
            <a:r>
              <a:rPr lang="en-GB" sz="1600" dirty="0"/>
              <a:t>age</a:t>
            </a:r>
          </a:p>
          <a:p>
            <a:pPr marL="285750" indent="-285750">
              <a:buFont typeface="Arial" panose="020B0604020202020204" pitchFamily="34" charset="0"/>
              <a:buChar char="•"/>
            </a:pPr>
            <a:r>
              <a:rPr lang="en-GB" sz="1600" dirty="0"/>
              <a:t>disability</a:t>
            </a:r>
          </a:p>
          <a:p>
            <a:pPr marL="285750" indent="-285750">
              <a:buFont typeface="Arial" panose="020B0604020202020204" pitchFamily="34" charset="0"/>
              <a:buChar char="•"/>
            </a:pPr>
            <a:r>
              <a:rPr lang="en-GB" sz="1600" dirty="0"/>
              <a:t>gender reassignment</a:t>
            </a:r>
          </a:p>
          <a:p>
            <a:pPr marL="285750" indent="-285750">
              <a:buFont typeface="Arial" panose="020B0604020202020204" pitchFamily="34" charset="0"/>
              <a:buChar char="•"/>
            </a:pPr>
            <a:r>
              <a:rPr lang="en-GB" sz="1600" dirty="0"/>
              <a:t>marriage and civil partnership</a:t>
            </a:r>
          </a:p>
          <a:p>
            <a:pPr marL="285750" indent="-285750">
              <a:buFont typeface="Arial" panose="020B0604020202020204" pitchFamily="34" charset="0"/>
              <a:buChar char="•"/>
            </a:pPr>
            <a:r>
              <a:rPr lang="en-GB" sz="1600" dirty="0"/>
              <a:t>pregnancy and maternity</a:t>
            </a:r>
          </a:p>
          <a:p>
            <a:pPr marL="285750" indent="-285750">
              <a:buFont typeface="Arial" panose="020B0604020202020204" pitchFamily="34" charset="0"/>
              <a:buChar char="•"/>
            </a:pPr>
            <a:r>
              <a:rPr lang="en-GB" sz="1600" dirty="0"/>
              <a:t>race</a:t>
            </a:r>
          </a:p>
          <a:p>
            <a:pPr marL="285750" indent="-285750">
              <a:buFont typeface="Arial" panose="020B0604020202020204" pitchFamily="34" charset="0"/>
              <a:buChar char="•"/>
            </a:pPr>
            <a:r>
              <a:rPr lang="en-GB" sz="1600" dirty="0"/>
              <a:t>religion or belief</a:t>
            </a:r>
          </a:p>
          <a:p>
            <a:pPr marL="285750" indent="-285750">
              <a:buFont typeface="Arial" panose="020B0604020202020204" pitchFamily="34" charset="0"/>
              <a:buChar char="•"/>
            </a:pPr>
            <a:r>
              <a:rPr lang="en-GB" sz="1600" dirty="0"/>
              <a:t>sex</a:t>
            </a:r>
          </a:p>
          <a:p>
            <a:pPr marL="285750" indent="-285750">
              <a:buFont typeface="Arial" panose="020B0604020202020204" pitchFamily="34" charset="0"/>
              <a:buChar char="•"/>
            </a:pPr>
            <a:r>
              <a:rPr lang="en-GB" sz="1600" dirty="0"/>
              <a:t>sexual orientation</a:t>
            </a:r>
            <a:br>
              <a:rPr lang="en-GB" dirty="0"/>
            </a:br>
            <a:br>
              <a:rPr lang="en-GB" dirty="0"/>
            </a:br>
            <a:endParaRPr lang="en-GB" dirty="0"/>
          </a:p>
        </p:txBody>
      </p:sp>
    </p:spTree>
    <p:extLst>
      <p:ext uri="{BB962C8B-B14F-4D97-AF65-F5344CB8AC3E}">
        <p14:creationId xmlns:p14="http://schemas.microsoft.com/office/powerpoint/2010/main" val="7028997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Not choosing the 9 to 5</a:t>
            </a:r>
            <a:endParaRPr lang="en-GB"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p:txBody>
          <a:bodyPr/>
          <a:lstStyle/>
          <a:p>
            <a:pPr marL="152400" indent="0">
              <a:buNone/>
            </a:pPr>
            <a:r>
              <a:rPr lang="en-GB" sz="2000" dirty="0"/>
              <a:t>20 years ago, a traditional career pathway would be for students to complete school at 16 or 18 years old, before going on to one of two routes, further education such as University, or into the world of employment.</a:t>
            </a:r>
            <a:br>
              <a:rPr lang="en-GB" sz="2000" dirty="0"/>
            </a:br>
            <a:br>
              <a:rPr lang="en-GB" sz="2000" dirty="0"/>
            </a:br>
            <a:r>
              <a:rPr lang="en-GB" sz="2000" dirty="0"/>
              <a:t>The world today has a much richer range of pathways available to young people. </a:t>
            </a:r>
          </a:p>
        </p:txBody>
      </p:sp>
      <p:sp>
        <p:nvSpPr>
          <p:cNvPr id="5" name="TextBox 4">
            <a:extLst>
              <a:ext uri="{FF2B5EF4-FFF2-40B4-BE49-F238E27FC236}">
                <a16:creationId xmlns:a16="http://schemas.microsoft.com/office/drawing/2014/main" id="{04CE5D15-CC8B-449B-8AF3-1603AF3D332A}"/>
              </a:ext>
            </a:extLst>
          </p:cNvPr>
          <p:cNvSpPr txBox="1"/>
          <p:nvPr/>
        </p:nvSpPr>
        <p:spPr>
          <a:xfrm>
            <a:off x="1742224" y="4939822"/>
            <a:ext cx="8676853" cy="1015663"/>
          </a:xfrm>
          <a:prstGeom prst="rect">
            <a:avLst/>
          </a:prstGeom>
          <a:noFill/>
        </p:spPr>
        <p:txBody>
          <a:bodyPr wrap="square">
            <a:spAutoFit/>
          </a:bodyPr>
          <a:lstStyle/>
          <a:p>
            <a:pPr marL="152400"/>
            <a:r>
              <a:rPr lang="en-GB" sz="2000" dirty="0"/>
              <a:t>Options include; </a:t>
            </a:r>
            <a:r>
              <a:rPr lang="en-GB" sz="2000" b="1" dirty="0"/>
              <a:t>continuing in education; apprenticeships, internships, employment, or self employment such as becoming an entrepreneur. </a:t>
            </a:r>
          </a:p>
        </p:txBody>
      </p:sp>
      <p:sp>
        <p:nvSpPr>
          <p:cNvPr id="6" name="Rectangle 5">
            <a:extLst>
              <a:ext uri="{FF2B5EF4-FFF2-40B4-BE49-F238E27FC236}">
                <a16:creationId xmlns:a16="http://schemas.microsoft.com/office/drawing/2014/main" id="{698EE069-CA45-4DB5-BD50-C27BCBA16743}"/>
              </a:ext>
            </a:extLst>
          </p:cNvPr>
          <p:cNvSpPr/>
          <p:nvPr/>
        </p:nvSpPr>
        <p:spPr>
          <a:xfrm>
            <a:off x="3782774" y="3972295"/>
            <a:ext cx="4595751" cy="534076"/>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lumMod val="95000"/>
                    <a:lumOff val="5000"/>
                  </a:schemeClr>
                </a:solidFill>
              </a:rPr>
              <a:t>What choices do you have at 18?</a:t>
            </a:r>
          </a:p>
        </p:txBody>
      </p:sp>
    </p:spTree>
    <p:extLst>
      <p:ext uri="{BB962C8B-B14F-4D97-AF65-F5344CB8AC3E}">
        <p14:creationId xmlns:p14="http://schemas.microsoft.com/office/powerpoint/2010/main" val="3463052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2D79E8F-A554-4D8E-84ED-7F163D8AD3C8}"/>
              </a:ext>
            </a:extLst>
          </p:cNvPr>
          <p:cNvSpPr>
            <a:spLocks noGrp="1"/>
          </p:cNvSpPr>
          <p:nvPr>
            <p:ph sz="quarter" idx="16"/>
          </p:nvPr>
        </p:nvSpPr>
        <p:spPr>
          <a:xfrm>
            <a:off x="1009403" y="1650671"/>
            <a:ext cx="10616540" cy="4718380"/>
          </a:xfrm>
        </p:spPr>
        <p:txBody>
          <a:bodyPr/>
          <a:lstStyle/>
          <a:p>
            <a:pPr marL="152400" indent="0">
              <a:buNone/>
            </a:pPr>
            <a:r>
              <a:rPr lang="en-GB" sz="2000" dirty="0"/>
              <a:t>However you identify, you are protected under government law, and your rights to be equal and treated as any other offer you protection. Whilst this provides you the freedoms to pursue your career choice, the challenges remain to be overcome. In this video, a group of female entrepreneurs talk about the challenges of working in industries that are male dominated. </a:t>
            </a:r>
          </a:p>
        </p:txBody>
      </p:sp>
      <p:pic>
        <p:nvPicPr>
          <p:cNvPr id="8" name="Online Media 4" title="5 Women Entrepreneurs Share Their Secrets To Success | Refinery29">
            <a:hlinkClick r:id="" action="ppaction://media"/>
            <a:extLst>
              <a:ext uri="{FF2B5EF4-FFF2-40B4-BE49-F238E27FC236}">
                <a16:creationId xmlns:a16="http://schemas.microsoft.com/office/drawing/2014/main" id="{6C7525AC-0FAD-4FBA-98BE-558A99D64824}"/>
              </a:ext>
            </a:extLst>
          </p:cNvPr>
          <p:cNvPicPr>
            <a:picLocks noRot="1" noChangeAspect="1"/>
          </p:cNvPicPr>
          <p:nvPr>
            <a:videoFile r:link="rId1"/>
          </p:nvPr>
        </p:nvPicPr>
        <p:blipFill>
          <a:blip r:embed="rId4"/>
          <a:stretch>
            <a:fillRect/>
          </a:stretch>
        </p:blipFill>
        <p:spPr>
          <a:xfrm>
            <a:off x="3084947" y="2873107"/>
            <a:ext cx="5793838" cy="3273519"/>
          </a:xfrm>
          <a:prstGeom prst="rect">
            <a:avLst/>
          </a:prstGeom>
        </p:spPr>
      </p:pic>
      <p:sp>
        <p:nvSpPr>
          <p:cNvPr id="9" name="Title 1">
            <a:extLst>
              <a:ext uri="{FF2B5EF4-FFF2-40B4-BE49-F238E27FC236}">
                <a16:creationId xmlns:a16="http://schemas.microsoft.com/office/drawing/2014/main" id="{3E5B8C8B-31AB-4BFF-A2D2-EAFACB0AD8B4}"/>
              </a:ext>
            </a:extLst>
          </p:cNvPr>
          <p:cNvSpPr txBox="1">
            <a:spLocks/>
          </p:cNvSpPr>
          <p:nvPr/>
        </p:nvSpPr>
        <p:spPr>
          <a:xfrm>
            <a:off x="1742225" y="343825"/>
            <a:ext cx="8676855" cy="11223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chemeClr val="accent1"/>
              </a:buClr>
              <a:buSzPts val="3600"/>
              <a:buFont typeface="Arial"/>
              <a:buNone/>
              <a:defRPr sz="3200" b="1" i="0" u="none" strike="noStrike" cap="none">
                <a:solidFill>
                  <a:srgbClr val="003057"/>
                </a:solidFill>
                <a:latin typeface="Arial" panose="020B0604020202020204" pitchFamily="34" charset="0"/>
                <a:ea typeface="Open Sans" panose="020B0606030504020204" pitchFamily="34" charset="0"/>
                <a:cs typeface="Arial" panose="020B0604020202020204" pitchFamily="34" charset="0"/>
                <a:sym typeface="Arial"/>
              </a:defRPr>
            </a:lvl1pPr>
            <a:lvl2pPr marR="0" lvl="1" algn="ctr" rtl="0">
              <a:lnSpc>
                <a:spcPct val="100000"/>
              </a:lnSpc>
              <a:spcBef>
                <a:spcPts val="0"/>
              </a:spcBef>
              <a:spcAft>
                <a:spcPts val="0"/>
              </a:spcAft>
              <a:buClr>
                <a:srgbClr val="000000"/>
              </a:buClr>
              <a:buSzPts val="3600"/>
              <a:buFont typeface="Arial"/>
              <a:buNone/>
              <a:defRPr sz="3600" b="0" i="0" u="none" strike="noStrike" cap="none">
                <a:solidFill>
                  <a:srgbClr val="000000"/>
                </a:solidFill>
                <a:latin typeface="Arial"/>
                <a:ea typeface="Arial"/>
                <a:cs typeface="Arial"/>
                <a:sym typeface="Arial"/>
              </a:defRPr>
            </a:lvl2pPr>
            <a:lvl3pPr marR="0" lvl="2" algn="ctr" rtl="0">
              <a:lnSpc>
                <a:spcPct val="100000"/>
              </a:lnSpc>
              <a:spcBef>
                <a:spcPts val="0"/>
              </a:spcBef>
              <a:spcAft>
                <a:spcPts val="0"/>
              </a:spcAft>
              <a:buClr>
                <a:srgbClr val="000000"/>
              </a:buClr>
              <a:buSzPts val="3600"/>
              <a:buFont typeface="Arial"/>
              <a:buNone/>
              <a:defRPr sz="3600" b="0" i="0" u="none" strike="noStrike" cap="none">
                <a:solidFill>
                  <a:srgbClr val="000000"/>
                </a:solidFill>
                <a:latin typeface="Arial"/>
                <a:ea typeface="Arial"/>
                <a:cs typeface="Arial"/>
                <a:sym typeface="Arial"/>
              </a:defRPr>
            </a:lvl3pPr>
            <a:lvl4pPr marR="0" lvl="3" algn="ctr" rtl="0">
              <a:lnSpc>
                <a:spcPct val="100000"/>
              </a:lnSpc>
              <a:spcBef>
                <a:spcPts val="0"/>
              </a:spcBef>
              <a:spcAft>
                <a:spcPts val="0"/>
              </a:spcAft>
              <a:buClr>
                <a:srgbClr val="000000"/>
              </a:buClr>
              <a:buSzPts val="3600"/>
              <a:buFont typeface="Arial"/>
              <a:buNone/>
              <a:defRPr sz="3600" b="0" i="0" u="none" strike="noStrike" cap="none">
                <a:solidFill>
                  <a:srgbClr val="000000"/>
                </a:solidFill>
                <a:latin typeface="Arial"/>
                <a:ea typeface="Arial"/>
                <a:cs typeface="Arial"/>
                <a:sym typeface="Arial"/>
              </a:defRPr>
            </a:lvl4pPr>
            <a:lvl5pPr marR="0" lvl="4" algn="ctr" rtl="0">
              <a:lnSpc>
                <a:spcPct val="100000"/>
              </a:lnSpc>
              <a:spcBef>
                <a:spcPts val="0"/>
              </a:spcBef>
              <a:spcAft>
                <a:spcPts val="0"/>
              </a:spcAft>
              <a:buClr>
                <a:srgbClr val="000000"/>
              </a:buClr>
              <a:buSzPts val="3600"/>
              <a:buFont typeface="Arial"/>
              <a:buNone/>
              <a:defRPr sz="3600" b="0" i="0" u="none" strike="noStrike" cap="none">
                <a:solidFill>
                  <a:srgbClr val="000000"/>
                </a:solidFill>
                <a:latin typeface="Arial"/>
                <a:ea typeface="Arial"/>
                <a:cs typeface="Arial"/>
                <a:sym typeface="Arial"/>
              </a:defRPr>
            </a:lvl5pPr>
            <a:lvl6pPr marR="0" lvl="5" algn="ctr" rtl="0">
              <a:lnSpc>
                <a:spcPct val="100000"/>
              </a:lnSpc>
              <a:spcBef>
                <a:spcPts val="0"/>
              </a:spcBef>
              <a:spcAft>
                <a:spcPts val="0"/>
              </a:spcAft>
              <a:buClr>
                <a:srgbClr val="000000"/>
              </a:buClr>
              <a:buSzPts val="3600"/>
              <a:buFont typeface="Arial"/>
              <a:buNone/>
              <a:defRPr sz="3600" b="0" i="0" u="none" strike="noStrike" cap="none">
                <a:solidFill>
                  <a:srgbClr val="000000"/>
                </a:solidFill>
                <a:latin typeface="Arial"/>
                <a:ea typeface="Arial"/>
                <a:cs typeface="Arial"/>
                <a:sym typeface="Arial"/>
              </a:defRPr>
            </a:lvl6pPr>
            <a:lvl7pPr marR="0" lvl="6" algn="ctr" rtl="0">
              <a:lnSpc>
                <a:spcPct val="100000"/>
              </a:lnSpc>
              <a:spcBef>
                <a:spcPts val="0"/>
              </a:spcBef>
              <a:spcAft>
                <a:spcPts val="0"/>
              </a:spcAft>
              <a:buClr>
                <a:srgbClr val="000000"/>
              </a:buClr>
              <a:buSzPts val="3600"/>
              <a:buFont typeface="Arial"/>
              <a:buNone/>
              <a:defRPr sz="3600" b="0" i="0" u="none" strike="noStrike" cap="none">
                <a:solidFill>
                  <a:srgbClr val="000000"/>
                </a:solidFill>
                <a:latin typeface="Arial"/>
                <a:ea typeface="Arial"/>
                <a:cs typeface="Arial"/>
                <a:sym typeface="Arial"/>
              </a:defRPr>
            </a:lvl7pPr>
            <a:lvl8pPr marR="0" lvl="7" algn="ctr" rtl="0">
              <a:lnSpc>
                <a:spcPct val="100000"/>
              </a:lnSpc>
              <a:spcBef>
                <a:spcPts val="0"/>
              </a:spcBef>
              <a:spcAft>
                <a:spcPts val="0"/>
              </a:spcAft>
              <a:buClr>
                <a:srgbClr val="000000"/>
              </a:buClr>
              <a:buSzPts val="3600"/>
              <a:buFont typeface="Arial"/>
              <a:buNone/>
              <a:defRPr sz="3600" b="0" i="0" u="none" strike="noStrike" cap="none">
                <a:solidFill>
                  <a:srgbClr val="000000"/>
                </a:solidFill>
                <a:latin typeface="Arial"/>
                <a:ea typeface="Arial"/>
                <a:cs typeface="Arial"/>
                <a:sym typeface="Arial"/>
              </a:defRPr>
            </a:lvl8pPr>
            <a:lvl9pPr marR="0" lvl="8" algn="ctr" rtl="0">
              <a:lnSpc>
                <a:spcPct val="100000"/>
              </a:lnSpc>
              <a:spcBef>
                <a:spcPts val="0"/>
              </a:spcBef>
              <a:spcAft>
                <a:spcPts val="0"/>
              </a:spcAft>
              <a:buClr>
                <a:srgbClr val="000000"/>
              </a:buClr>
              <a:buSzPts val="3600"/>
              <a:buFont typeface="Arial"/>
              <a:buNone/>
              <a:defRPr sz="3600" b="0" i="0" u="none" strike="noStrike" cap="none">
                <a:solidFill>
                  <a:srgbClr val="000000"/>
                </a:solidFill>
                <a:latin typeface="Arial"/>
                <a:ea typeface="Arial"/>
                <a:cs typeface="Arial"/>
                <a:sym typeface="Arial"/>
              </a:defRPr>
            </a:lvl9pPr>
          </a:lstStyle>
          <a:p>
            <a:r>
              <a:rPr lang="en-GB"/>
              <a:t>Becoming an entrepreneur</a:t>
            </a:r>
            <a:endParaRPr lang="en-GB" dirty="0"/>
          </a:p>
        </p:txBody>
      </p:sp>
      <p:sp>
        <p:nvSpPr>
          <p:cNvPr id="7" name="Rectangle 6">
            <a:extLst>
              <a:ext uri="{FF2B5EF4-FFF2-40B4-BE49-F238E27FC236}">
                <a16:creationId xmlns:a16="http://schemas.microsoft.com/office/drawing/2014/main" id="{D3EFD083-7C9A-4E6F-9A82-82574DB1321B}"/>
              </a:ext>
            </a:extLst>
          </p:cNvPr>
          <p:cNvSpPr/>
          <p:nvPr/>
        </p:nvSpPr>
        <p:spPr>
          <a:xfrm>
            <a:off x="1757573" y="6165109"/>
            <a:ext cx="8676853" cy="501972"/>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dirty="0">
                <a:solidFill>
                  <a:schemeClr val="tx1"/>
                </a:solidFill>
              </a:rPr>
              <a:t>Create a list of the challenges they experienced, and the advice they give</a:t>
            </a:r>
          </a:p>
        </p:txBody>
      </p:sp>
    </p:spTree>
    <p:extLst>
      <p:ext uri="{BB962C8B-B14F-4D97-AF65-F5344CB8AC3E}">
        <p14:creationId xmlns:p14="http://schemas.microsoft.com/office/powerpoint/2010/main" val="1609563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fill="hold" display="0">
                  <p:stCondLst>
                    <p:cond delay="indefinite"/>
                  </p:stCondLst>
                </p:cTn>
                <p:tgtEl>
                  <p:spTgt spid="8"/>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A6E3D97-9C10-4AD6-8D47-BE77B1429B27}"/>
              </a:ext>
            </a:extLst>
          </p:cNvPr>
          <p:cNvSpPr/>
          <p:nvPr/>
        </p:nvSpPr>
        <p:spPr>
          <a:xfrm>
            <a:off x="1298457" y="3313216"/>
            <a:ext cx="9595083" cy="1389412"/>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a:xfrm>
            <a:off x="1109662" y="2024517"/>
            <a:ext cx="9972675" cy="4475162"/>
          </a:xfrm>
        </p:spPr>
        <p:txBody>
          <a:bodyPr/>
          <a:lstStyle/>
          <a:p>
            <a:pPr marL="152400" indent="0">
              <a:buNone/>
            </a:pPr>
            <a:r>
              <a:rPr lang="en-GB" sz="2400" dirty="0"/>
              <a:t>Now that you have heard from a range of entrepreneurs who have set up a business either as their job or as a side hustle, what have you learnt that you can take forward?</a:t>
            </a:r>
          </a:p>
          <a:p>
            <a:pPr marL="152400" indent="0">
              <a:buNone/>
            </a:pPr>
            <a:endParaRPr lang="en-GB" sz="2400" dirty="0"/>
          </a:p>
          <a:p>
            <a:pPr marL="152400" indent="0">
              <a:buNone/>
            </a:pPr>
            <a:r>
              <a:rPr lang="en-GB" sz="2400" dirty="0"/>
              <a:t>Write a job list, as if you were going to go home today and start your own business or side hustle. List the things you would do, the order you would do them, and any actions you would need help to achieve. </a:t>
            </a:r>
            <a:br>
              <a:rPr lang="en-GB" sz="2400" dirty="0"/>
            </a:br>
            <a:br>
              <a:rPr lang="en-GB" sz="2400" dirty="0"/>
            </a:br>
            <a:r>
              <a:rPr lang="en-GB" sz="2400" dirty="0"/>
              <a:t>Share your idea and list of actions with a partner/the class</a:t>
            </a:r>
          </a:p>
        </p:txBody>
      </p:sp>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What did you learn our entrepreneurs?</a:t>
            </a:r>
            <a:endParaRPr lang="en-GB" dirty="0"/>
          </a:p>
        </p:txBody>
      </p:sp>
    </p:spTree>
    <p:extLst>
      <p:ext uri="{BB962C8B-B14F-4D97-AF65-F5344CB8AC3E}">
        <p14:creationId xmlns:p14="http://schemas.microsoft.com/office/powerpoint/2010/main" val="34350177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9FAA36-82BD-4E7E-9C5C-7D9CB4A7526E}"/>
              </a:ext>
            </a:extLst>
          </p:cNvPr>
          <p:cNvSpPr>
            <a:spLocks noGrp="1"/>
          </p:cNvSpPr>
          <p:nvPr>
            <p:ph type="title"/>
          </p:nvPr>
        </p:nvSpPr>
        <p:spPr/>
        <p:txBody>
          <a:bodyPr/>
          <a:lstStyle/>
          <a:p>
            <a:r>
              <a:rPr lang="en-GB" dirty="0"/>
              <a:t>UK University getting it right for female entrepreneurs</a:t>
            </a:r>
          </a:p>
        </p:txBody>
      </p:sp>
      <p:pic>
        <p:nvPicPr>
          <p:cNvPr id="4" name="Online Media 6" title="King's Women Entrepreneurs Network">
            <a:hlinkClick r:id="" action="ppaction://media"/>
            <a:extLst>
              <a:ext uri="{FF2B5EF4-FFF2-40B4-BE49-F238E27FC236}">
                <a16:creationId xmlns:a16="http://schemas.microsoft.com/office/drawing/2014/main" id="{18141217-E569-4BFF-AC19-547971EB0905}"/>
              </a:ext>
            </a:extLst>
          </p:cNvPr>
          <p:cNvPicPr>
            <a:picLocks noRot="1" noChangeAspect="1"/>
          </p:cNvPicPr>
          <p:nvPr>
            <a:videoFile r:link="rId1"/>
          </p:nvPr>
        </p:nvPicPr>
        <p:blipFill>
          <a:blip r:embed="rId4"/>
          <a:stretch>
            <a:fillRect/>
          </a:stretch>
        </p:blipFill>
        <p:spPr>
          <a:xfrm>
            <a:off x="2341836" y="2135943"/>
            <a:ext cx="7650657" cy="4322621"/>
          </a:xfrm>
          <a:prstGeom prst="rect">
            <a:avLst/>
          </a:prstGeom>
        </p:spPr>
      </p:pic>
    </p:spTree>
    <p:extLst>
      <p:ext uri="{BB962C8B-B14F-4D97-AF65-F5344CB8AC3E}">
        <p14:creationId xmlns:p14="http://schemas.microsoft.com/office/powerpoint/2010/main" val="1045733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108DA56-8647-4489-A0B3-7ABF67A3C651}"/>
              </a:ext>
            </a:extLst>
          </p:cNvPr>
          <p:cNvSpPr>
            <a:spLocks noGrp="1"/>
          </p:cNvSpPr>
          <p:nvPr>
            <p:ph type="title"/>
          </p:nvPr>
        </p:nvSpPr>
        <p:spPr/>
        <p:txBody>
          <a:bodyPr/>
          <a:lstStyle/>
          <a:p>
            <a:r>
              <a:rPr lang="en-GB" dirty="0"/>
              <a:t>Inspiring Video Resources</a:t>
            </a:r>
          </a:p>
        </p:txBody>
      </p:sp>
      <p:pic>
        <p:nvPicPr>
          <p:cNvPr id="6" name="Online Media 5" title="What's it like to be a female entrepreneur in the digital tech sector?">
            <a:hlinkClick r:id="" action="ppaction://media"/>
            <a:extLst>
              <a:ext uri="{FF2B5EF4-FFF2-40B4-BE49-F238E27FC236}">
                <a16:creationId xmlns:a16="http://schemas.microsoft.com/office/drawing/2014/main" id="{3931C6FA-BE8E-45E8-B848-986C37D3D325}"/>
              </a:ext>
            </a:extLst>
          </p:cNvPr>
          <p:cNvPicPr>
            <a:picLocks noRot="1" noChangeAspect="1"/>
          </p:cNvPicPr>
          <p:nvPr>
            <a:videoFile r:link="rId1"/>
          </p:nvPr>
        </p:nvPicPr>
        <p:blipFill>
          <a:blip r:embed="rId5"/>
          <a:stretch>
            <a:fillRect/>
          </a:stretch>
        </p:blipFill>
        <p:spPr>
          <a:xfrm>
            <a:off x="1742225" y="1724413"/>
            <a:ext cx="4270649" cy="2412917"/>
          </a:xfrm>
          <a:prstGeom prst="rect">
            <a:avLst/>
          </a:prstGeom>
        </p:spPr>
      </p:pic>
      <p:pic>
        <p:nvPicPr>
          <p:cNvPr id="8" name="Online Media 7" title="What's it like to be a female entrepreneur in the health tech sector?">
            <a:hlinkClick r:id="" action="ppaction://media"/>
            <a:extLst>
              <a:ext uri="{FF2B5EF4-FFF2-40B4-BE49-F238E27FC236}">
                <a16:creationId xmlns:a16="http://schemas.microsoft.com/office/drawing/2014/main" id="{B1BFBF50-71ED-4A8F-8B42-F03273BCC892}"/>
              </a:ext>
            </a:extLst>
          </p:cNvPr>
          <p:cNvPicPr>
            <a:picLocks noRot="1" noChangeAspect="1"/>
          </p:cNvPicPr>
          <p:nvPr>
            <a:videoFile r:link="rId2"/>
          </p:nvPr>
        </p:nvPicPr>
        <p:blipFill>
          <a:blip r:embed="rId6"/>
          <a:stretch>
            <a:fillRect/>
          </a:stretch>
        </p:blipFill>
        <p:spPr>
          <a:xfrm>
            <a:off x="1742222" y="4204475"/>
            <a:ext cx="4270649" cy="2412917"/>
          </a:xfrm>
          <a:prstGeom prst="rect">
            <a:avLst/>
          </a:prstGeom>
        </p:spPr>
      </p:pic>
      <p:pic>
        <p:nvPicPr>
          <p:cNvPr id="9" name="Online Media 8" title="What's it like to be a female entrepreneur in the energy sector?">
            <a:hlinkClick r:id="" action="ppaction://media"/>
            <a:extLst>
              <a:ext uri="{FF2B5EF4-FFF2-40B4-BE49-F238E27FC236}">
                <a16:creationId xmlns:a16="http://schemas.microsoft.com/office/drawing/2014/main" id="{DBD687B3-4CDC-4B2A-B38E-2B0504960534}"/>
              </a:ext>
            </a:extLst>
          </p:cNvPr>
          <p:cNvPicPr>
            <a:picLocks noRot="1" noChangeAspect="1"/>
          </p:cNvPicPr>
          <p:nvPr>
            <a:videoFile r:link="rId3"/>
          </p:nvPr>
        </p:nvPicPr>
        <p:blipFill>
          <a:blip r:embed="rId7"/>
          <a:stretch>
            <a:fillRect/>
          </a:stretch>
        </p:blipFill>
        <p:spPr>
          <a:xfrm>
            <a:off x="6179129" y="4221819"/>
            <a:ext cx="4239950" cy="2395572"/>
          </a:xfrm>
          <a:prstGeom prst="rect">
            <a:avLst/>
          </a:prstGeom>
        </p:spPr>
      </p:pic>
      <p:sp>
        <p:nvSpPr>
          <p:cNvPr id="12" name="TextBox 11">
            <a:extLst>
              <a:ext uri="{FF2B5EF4-FFF2-40B4-BE49-F238E27FC236}">
                <a16:creationId xmlns:a16="http://schemas.microsoft.com/office/drawing/2014/main" id="{D8AB7DAB-61BD-425A-9E73-6D27989C84BE}"/>
              </a:ext>
            </a:extLst>
          </p:cNvPr>
          <p:cNvSpPr txBox="1"/>
          <p:nvPr/>
        </p:nvSpPr>
        <p:spPr>
          <a:xfrm>
            <a:off x="6080652" y="1623832"/>
            <a:ext cx="4690753" cy="2862322"/>
          </a:xfrm>
          <a:prstGeom prst="rect">
            <a:avLst/>
          </a:prstGeom>
          <a:noFill/>
        </p:spPr>
        <p:txBody>
          <a:bodyPr wrap="square">
            <a:spAutoFit/>
          </a:bodyPr>
          <a:lstStyle/>
          <a:p>
            <a:r>
              <a:rPr lang="en-GB" sz="2000" dirty="0"/>
              <a:t>The following videos are taken from Innovate UK (see link below) where examples of innovators are showcased, and can add value to your teaching of this lesson and wider Business lessons. </a:t>
            </a:r>
          </a:p>
          <a:p>
            <a:endParaRPr lang="en-GB" sz="2000" dirty="0"/>
          </a:p>
          <a:p>
            <a:r>
              <a:rPr lang="en-GB" sz="2000" dirty="0">
                <a:hlinkClick r:id="rId8"/>
              </a:rPr>
              <a:t>https://www.youtube.com/c/InnovateukOrgtsb/featured</a:t>
            </a:r>
            <a:endParaRPr lang="en-GB" sz="2000" dirty="0"/>
          </a:p>
          <a:p>
            <a:endParaRPr lang="en-GB" sz="2000" dirty="0"/>
          </a:p>
        </p:txBody>
      </p:sp>
    </p:spTree>
    <p:extLst>
      <p:ext uri="{BB962C8B-B14F-4D97-AF65-F5344CB8AC3E}">
        <p14:creationId xmlns:p14="http://schemas.microsoft.com/office/powerpoint/2010/main" val="2625481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8"/>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6"/>
                </p:tgtEl>
              </p:cMediaNode>
            </p:video>
            <p:seq concurrent="1" nextAc="seek">
              <p:cTn id="16" restart="whenNotActive" fill="hold" evtFilter="cancelBubble" nodeType="interactiveSeq">
                <p:stCondLst>
                  <p:cond evt="onClick" delay="0">
                    <p:tgtEl>
                      <p:spTgt spid="6"/>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6"/>
                                        </p:tgtEl>
                                      </p:cBhvr>
                                    </p:cmd>
                                  </p:childTnLst>
                                </p:cTn>
                              </p:par>
                            </p:childTnLst>
                          </p:cTn>
                        </p:par>
                      </p:childTnLst>
                    </p:cTn>
                  </p:par>
                </p:childTnLst>
              </p:cTn>
              <p:nextCondLst>
                <p:cond evt="onClick" delay="0">
                  <p:tgtEl>
                    <p:spTgt spid="6"/>
                  </p:tgtEl>
                </p:cond>
              </p:nextCondLst>
            </p:seq>
            <p:video>
              <p:cMediaNode vol="80000">
                <p:cTn id="21" fill="hold" display="0">
                  <p:stCondLst>
                    <p:cond delay="indefinite"/>
                  </p:stCondLst>
                </p:cTn>
                <p:tgtEl>
                  <p:spTgt spid="8"/>
                </p:tgtEl>
              </p:cMediaNode>
            </p:video>
            <p:seq concurrent="1" nextAc="seek">
              <p:cTn id="22" restart="whenNotActive" fill="hold" evtFilter="cancelBubble" nodeType="interactiveSeq">
                <p:stCondLst>
                  <p:cond evt="onClick" delay="0">
                    <p:tgtEl>
                      <p:spTgt spid="8"/>
                    </p:tgtEl>
                  </p:cond>
                </p:stCondLst>
                <p:endSync evt="end" delay="0">
                  <p:rtn val="all"/>
                </p:endSync>
                <p:childTnLst>
                  <p:par>
                    <p:cTn id="23" fill="hold">
                      <p:stCondLst>
                        <p:cond delay="0"/>
                      </p:stCondLst>
                      <p:childTnLst>
                        <p:par>
                          <p:cTn id="24" fill="hold">
                            <p:stCondLst>
                              <p:cond delay="0"/>
                            </p:stCondLst>
                            <p:childTnLst>
                              <p:par>
                                <p:cTn id="25" presetID="2" presetClass="mediacall" presetSubtype="0" fill="hold" nodeType="clickEffect">
                                  <p:stCondLst>
                                    <p:cond delay="0"/>
                                  </p:stCondLst>
                                  <p:childTnLst>
                                    <p:cmd type="call" cmd="togglePause">
                                      <p:cBhvr>
                                        <p:cTn id="26" dur="1" fill="hold"/>
                                        <p:tgtEl>
                                          <p:spTgt spid="8"/>
                                        </p:tgtEl>
                                      </p:cBhvr>
                                    </p:cmd>
                                  </p:childTnLst>
                                </p:cTn>
                              </p:par>
                            </p:childTnLst>
                          </p:cTn>
                        </p:par>
                      </p:childTnLst>
                    </p:cTn>
                  </p:par>
                </p:childTnLst>
              </p:cTn>
              <p:nextCondLst>
                <p:cond evt="onClick" delay="0">
                  <p:tgtEl>
                    <p:spTgt spid="8"/>
                  </p:tgtEl>
                </p:cond>
              </p:nextCondLst>
            </p:seq>
            <p:video>
              <p:cMediaNode vol="80000">
                <p:cTn id="27" fill="hold" display="0">
                  <p:stCondLst>
                    <p:cond delay="indefinite"/>
                  </p:stCondLst>
                </p:cTn>
                <p:tgtEl>
                  <p:spTgt spid="9"/>
                </p:tgtEl>
              </p:cMediaNode>
            </p:video>
            <p:seq concurrent="1" nextAc="seek">
              <p:cTn id="28" restart="whenNotActive" fill="hold" evtFilter="cancelBubble" nodeType="interactiveSeq">
                <p:stCondLst>
                  <p:cond evt="onClick" delay="0">
                    <p:tgtEl>
                      <p:spTgt spid="9"/>
                    </p:tgtEl>
                  </p:cond>
                </p:stCondLst>
                <p:endSync evt="end" delay="0">
                  <p:rtn val="all"/>
                </p:endSync>
                <p:childTnLst>
                  <p:par>
                    <p:cTn id="29" fill="hold">
                      <p:stCondLst>
                        <p:cond delay="0"/>
                      </p:stCondLst>
                      <p:childTnLst>
                        <p:par>
                          <p:cTn id="30" fill="hold">
                            <p:stCondLst>
                              <p:cond delay="0"/>
                            </p:stCondLst>
                            <p:childTnLst>
                              <p:par>
                                <p:cTn id="31" presetID="2" presetClass="mediacall" presetSubtype="0" fill="hold" nodeType="clickEffect">
                                  <p:stCondLst>
                                    <p:cond delay="0"/>
                                  </p:stCondLst>
                                  <p:childTnLst>
                                    <p:cmd type="call" cmd="togglePause">
                                      <p:cBhvr>
                                        <p:cTn id="3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The Young Innovators | Leah Bertram">
            <a:hlinkClick r:id="" action="ppaction://media"/>
            <a:extLst>
              <a:ext uri="{FF2B5EF4-FFF2-40B4-BE49-F238E27FC236}">
                <a16:creationId xmlns:a16="http://schemas.microsoft.com/office/drawing/2014/main" id="{1E9560A9-B26F-45DA-B055-C063B45AE85C}"/>
              </a:ext>
            </a:extLst>
          </p:cNvPr>
          <p:cNvPicPr>
            <a:picLocks noRot="1" noChangeAspect="1"/>
          </p:cNvPicPr>
          <p:nvPr>
            <a:videoFile r:link="rId1"/>
          </p:nvPr>
        </p:nvPicPr>
        <p:blipFill>
          <a:blip r:embed="rId6"/>
          <a:stretch>
            <a:fillRect/>
          </a:stretch>
        </p:blipFill>
        <p:spPr>
          <a:xfrm>
            <a:off x="1711524" y="4077110"/>
            <a:ext cx="4270650" cy="2412917"/>
          </a:xfrm>
          <a:prstGeom prst="rect">
            <a:avLst/>
          </a:prstGeom>
        </p:spPr>
      </p:pic>
      <p:pic>
        <p:nvPicPr>
          <p:cNvPr id="5" name="Online Media 9" title="IWD 2022 Online Conference - Opening Address">
            <a:hlinkClick r:id="" action="ppaction://media"/>
            <a:extLst>
              <a:ext uri="{FF2B5EF4-FFF2-40B4-BE49-F238E27FC236}">
                <a16:creationId xmlns:a16="http://schemas.microsoft.com/office/drawing/2014/main" id="{FD39206E-5C1C-4393-B10F-1005C452B93C}"/>
              </a:ext>
            </a:extLst>
          </p:cNvPr>
          <p:cNvPicPr>
            <a:picLocks noRot="1" noChangeAspect="1"/>
          </p:cNvPicPr>
          <p:nvPr>
            <a:videoFile r:link="rId2"/>
          </p:nvPr>
        </p:nvPicPr>
        <p:blipFill>
          <a:blip r:embed="rId7"/>
          <a:stretch>
            <a:fillRect/>
          </a:stretch>
        </p:blipFill>
        <p:spPr>
          <a:xfrm>
            <a:off x="1711524" y="1558157"/>
            <a:ext cx="4270650" cy="2412917"/>
          </a:xfrm>
          <a:prstGeom prst="rect">
            <a:avLst/>
          </a:prstGeom>
        </p:spPr>
      </p:pic>
      <p:sp>
        <p:nvSpPr>
          <p:cNvPr id="6" name="Title 3">
            <a:extLst>
              <a:ext uri="{FF2B5EF4-FFF2-40B4-BE49-F238E27FC236}">
                <a16:creationId xmlns:a16="http://schemas.microsoft.com/office/drawing/2014/main" id="{70F68590-2FCD-410A-86D7-5BDA7B75148E}"/>
              </a:ext>
            </a:extLst>
          </p:cNvPr>
          <p:cNvSpPr>
            <a:spLocks noGrp="1"/>
          </p:cNvSpPr>
          <p:nvPr>
            <p:ph type="title"/>
          </p:nvPr>
        </p:nvSpPr>
        <p:spPr>
          <a:xfrm>
            <a:off x="1112564" y="583373"/>
            <a:ext cx="9966871" cy="1119188"/>
          </a:xfrm>
        </p:spPr>
        <p:txBody>
          <a:bodyPr/>
          <a:lstStyle/>
          <a:p>
            <a:r>
              <a:rPr lang="en-GB" dirty="0"/>
              <a:t>Inspiring Video Resources</a:t>
            </a:r>
          </a:p>
        </p:txBody>
      </p:sp>
      <p:pic>
        <p:nvPicPr>
          <p:cNvPr id="7" name="Online Media 6" title="Game changers: Women in innovation — Joyeeta Das, Gyana">
            <a:hlinkClick r:id="" action="ppaction://media"/>
            <a:extLst>
              <a:ext uri="{FF2B5EF4-FFF2-40B4-BE49-F238E27FC236}">
                <a16:creationId xmlns:a16="http://schemas.microsoft.com/office/drawing/2014/main" id="{A19C8B38-9D27-4C78-8505-A49D39AF9602}"/>
              </a:ext>
            </a:extLst>
          </p:cNvPr>
          <p:cNvPicPr>
            <a:picLocks noRot="1" noChangeAspect="1"/>
          </p:cNvPicPr>
          <p:nvPr>
            <a:videoFile r:link="rId3"/>
          </p:nvPr>
        </p:nvPicPr>
        <p:blipFill>
          <a:blip r:embed="rId8"/>
          <a:stretch>
            <a:fillRect/>
          </a:stretch>
        </p:blipFill>
        <p:spPr>
          <a:xfrm>
            <a:off x="6209828" y="1558156"/>
            <a:ext cx="4270648" cy="2412916"/>
          </a:xfrm>
          <a:prstGeom prst="rect">
            <a:avLst/>
          </a:prstGeom>
        </p:spPr>
      </p:pic>
      <p:pic>
        <p:nvPicPr>
          <p:cNvPr id="8" name="Online Media 7" title="Women in Innovation - Fanzi Down">
            <a:hlinkClick r:id="" action="ppaction://media"/>
            <a:extLst>
              <a:ext uri="{FF2B5EF4-FFF2-40B4-BE49-F238E27FC236}">
                <a16:creationId xmlns:a16="http://schemas.microsoft.com/office/drawing/2014/main" id="{C98D4D07-CFC7-4569-8009-B12321D914A4}"/>
              </a:ext>
            </a:extLst>
          </p:cNvPr>
          <p:cNvPicPr>
            <a:picLocks noRot="1" noChangeAspect="1"/>
          </p:cNvPicPr>
          <p:nvPr>
            <a:videoFile r:link="rId4"/>
          </p:nvPr>
        </p:nvPicPr>
        <p:blipFill>
          <a:blip r:embed="rId9"/>
          <a:stretch>
            <a:fillRect/>
          </a:stretch>
        </p:blipFill>
        <p:spPr>
          <a:xfrm>
            <a:off x="6209828" y="4077110"/>
            <a:ext cx="4270648" cy="2412916"/>
          </a:xfrm>
          <a:prstGeom prst="rect">
            <a:avLst/>
          </a:prstGeom>
        </p:spPr>
      </p:pic>
    </p:spTree>
    <p:extLst>
      <p:ext uri="{BB962C8B-B14F-4D97-AF65-F5344CB8AC3E}">
        <p14:creationId xmlns:p14="http://schemas.microsoft.com/office/powerpoint/2010/main" val="275394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5"/>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 fill="hold"/>
                                        <p:tgtEl>
                                          <p:spTgt spid="7"/>
                                        </p:tgtEl>
                                      </p:cBhvr>
                                    </p:cmd>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9" fill="hold" display="0">
                  <p:stCondLst>
                    <p:cond delay="indefinite"/>
                  </p:stCondLst>
                </p:cTn>
                <p:tgtEl>
                  <p:spTgt spid="4"/>
                </p:tgtEl>
              </p:cMediaNode>
            </p:video>
            <p:seq concurrent="1" nextAc="seek">
              <p:cTn id="20" restart="whenNotActive" fill="hold" evtFilter="cancelBubble" nodeType="interactiveSeq">
                <p:stCondLst>
                  <p:cond evt="onClick" delay="0">
                    <p:tgtEl>
                      <p:spTgt spid="4"/>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4"/>
                                        </p:tgtEl>
                                      </p:cBhvr>
                                    </p:cmd>
                                  </p:childTnLst>
                                </p:cTn>
                              </p:par>
                            </p:childTnLst>
                          </p:cTn>
                        </p:par>
                      </p:childTnLst>
                    </p:cTn>
                  </p:par>
                </p:childTnLst>
              </p:cTn>
              <p:nextCondLst>
                <p:cond evt="onClick" delay="0">
                  <p:tgtEl>
                    <p:spTgt spid="4"/>
                  </p:tgtEl>
                </p:cond>
              </p:nextCondLst>
            </p:seq>
            <p:seq concurrent="1" nextAc="seek">
              <p:cTn id="25" restart="whenNotActive" fill="hold" evtFilter="cancelBubble" nodeType="interactiveSeq">
                <p:stCondLst>
                  <p:cond evt="onClick" delay="0">
                    <p:tgtEl>
                      <p:spTgt spid="5"/>
                    </p:tgtEl>
                  </p:cond>
                </p:stCondLst>
                <p:endSync evt="end" delay="0">
                  <p:rtn val="all"/>
                </p:endSync>
                <p:childTnLst>
                  <p:par>
                    <p:cTn id="26" fill="hold">
                      <p:stCondLst>
                        <p:cond delay="0"/>
                      </p:stCondLst>
                      <p:childTnLst>
                        <p:par>
                          <p:cTn id="27" fill="hold">
                            <p:stCondLst>
                              <p:cond delay="0"/>
                            </p:stCondLst>
                            <p:childTnLst>
                              <p:par>
                                <p:cTn id="28" presetID="2" presetClass="mediacall" presetSubtype="0" fill="hold" nodeType="clickEffect">
                                  <p:stCondLst>
                                    <p:cond delay="0"/>
                                  </p:stCondLst>
                                  <p:childTnLst>
                                    <p:cmd type="call" cmd="togglePause">
                                      <p:cBhvr>
                                        <p:cTn id="29" dur="1" fill="hold"/>
                                        <p:tgtEl>
                                          <p:spTgt spid="5"/>
                                        </p:tgtEl>
                                      </p:cBhvr>
                                    </p:cmd>
                                  </p:childTnLst>
                                </p:cTn>
                              </p:par>
                            </p:childTnLst>
                          </p:cTn>
                        </p:par>
                      </p:childTnLst>
                    </p:cTn>
                  </p:par>
                </p:childTnLst>
              </p:cTn>
              <p:nextCondLst>
                <p:cond evt="onClick" delay="0">
                  <p:tgtEl>
                    <p:spTgt spid="5"/>
                  </p:tgtEl>
                </p:cond>
              </p:nextCondLst>
            </p:seq>
            <p:video>
              <p:cMediaNode vol="80000">
                <p:cTn id="30" fill="hold" display="0">
                  <p:stCondLst>
                    <p:cond delay="indefinite"/>
                  </p:stCondLst>
                </p:cTn>
                <p:tgtEl>
                  <p:spTgt spid="5"/>
                </p:tgtEl>
              </p:cMediaNode>
            </p:video>
            <p:video>
              <p:cMediaNode vol="80000">
                <p:cTn id="31" fill="hold" display="0">
                  <p:stCondLst>
                    <p:cond delay="indefinite"/>
                  </p:stCondLst>
                </p:cTn>
                <p:tgtEl>
                  <p:spTgt spid="7"/>
                </p:tgtEl>
              </p:cMediaNode>
            </p:video>
            <p:seq concurrent="1" nextAc="seek">
              <p:cTn id="32" restart="whenNotActive" fill="hold" evtFilter="cancelBubble" nodeType="interactiveSeq">
                <p:stCondLst>
                  <p:cond evt="onClick" delay="0">
                    <p:tgtEl>
                      <p:spTgt spid="7"/>
                    </p:tgtEl>
                  </p:cond>
                </p:stCondLst>
                <p:endSync evt="end" delay="0">
                  <p:rtn val="all"/>
                </p:endSync>
                <p:childTnLst>
                  <p:par>
                    <p:cTn id="33" fill="hold">
                      <p:stCondLst>
                        <p:cond delay="0"/>
                      </p:stCondLst>
                      <p:childTnLst>
                        <p:par>
                          <p:cTn id="34" fill="hold">
                            <p:stCondLst>
                              <p:cond delay="0"/>
                            </p:stCondLst>
                            <p:childTnLst>
                              <p:par>
                                <p:cTn id="35" presetID="2" presetClass="mediacall" presetSubtype="0" fill="hold" nodeType="clickEffect">
                                  <p:stCondLst>
                                    <p:cond delay="0"/>
                                  </p:stCondLst>
                                  <p:childTnLst>
                                    <p:cmd type="call" cmd="togglePause">
                                      <p:cBhvr>
                                        <p:cTn id="36" dur="1" fill="hold"/>
                                        <p:tgtEl>
                                          <p:spTgt spid="7"/>
                                        </p:tgtEl>
                                      </p:cBhvr>
                                    </p:cmd>
                                  </p:childTnLst>
                                </p:cTn>
                              </p:par>
                            </p:childTnLst>
                          </p:cTn>
                        </p:par>
                      </p:childTnLst>
                    </p:cTn>
                  </p:par>
                </p:childTnLst>
              </p:cTn>
              <p:nextCondLst>
                <p:cond evt="onClick" delay="0">
                  <p:tgtEl>
                    <p:spTgt spid="7"/>
                  </p:tgtEl>
                </p:cond>
              </p:nextCondLst>
            </p:seq>
            <p:video>
              <p:cMediaNode vol="80000">
                <p:cTn id="37" fill="hold" display="0">
                  <p:stCondLst>
                    <p:cond delay="indefinite"/>
                  </p:stCondLst>
                </p:cTn>
                <p:tgtEl>
                  <p:spTgt spid="8"/>
                </p:tgtEl>
              </p:cMediaNode>
            </p:video>
            <p:seq concurrent="1" nextAc="seek">
              <p:cTn id="38" restart="whenNotActive" fill="hold" evtFilter="cancelBubble" nodeType="interactiveSeq">
                <p:stCondLst>
                  <p:cond evt="onClick" delay="0">
                    <p:tgtEl>
                      <p:spTgt spid="8"/>
                    </p:tgtEl>
                  </p:cond>
                </p:stCondLst>
                <p:endSync evt="end" delay="0">
                  <p:rtn val="all"/>
                </p:endSync>
                <p:childTnLst>
                  <p:par>
                    <p:cTn id="39" fill="hold">
                      <p:stCondLst>
                        <p:cond delay="0"/>
                      </p:stCondLst>
                      <p:childTnLst>
                        <p:par>
                          <p:cTn id="40" fill="hold">
                            <p:stCondLst>
                              <p:cond delay="0"/>
                            </p:stCondLst>
                            <p:childTnLst>
                              <p:par>
                                <p:cTn id="41" presetID="2" presetClass="mediacall" presetSubtype="0" fill="hold" nodeType="clickEffect">
                                  <p:stCondLst>
                                    <p:cond delay="0"/>
                                  </p:stCondLst>
                                  <p:childTnLst>
                                    <p:cmd type="call" cmd="togglePause">
                                      <p:cBhvr>
                                        <p:cTn id="4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477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Being an entrepreneur is </a:t>
            </a:r>
            <a:r>
              <a:rPr lang="en-US" dirty="0">
                <a:solidFill>
                  <a:schemeClr val="tx2"/>
                </a:solidFill>
              </a:rPr>
              <a:t>tough</a:t>
            </a:r>
            <a:r>
              <a:rPr lang="en-US" dirty="0"/>
              <a:t>…</a:t>
            </a:r>
            <a:endParaRPr lang="en-GB" dirty="0"/>
          </a:p>
        </p:txBody>
      </p:sp>
      <p:sp>
        <p:nvSpPr>
          <p:cNvPr id="5" name="TextBox 4">
            <a:extLst>
              <a:ext uri="{FF2B5EF4-FFF2-40B4-BE49-F238E27FC236}">
                <a16:creationId xmlns:a16="http://schemas.microsoft.com/office/drawing/2014/main" id="{04CE5D15-CC8B-449B-8AF3-1603AF3D332A}"/>
              </a:ext>
            </a:extLst>
          </p:cNvPr>
          <p:cNvSpPr txBox="1"/>
          <p:nvPr/>
        </p:nvSpPr>
        <p:spPr>
          <a:xfrm>
            <a:off x="1742224" y="1745563"/>
            <a:ext cx="8676853" cy="4708981"/>
          </a:xfrm>
          <a:prstGeom prst="rect">
            <a:avLst/>
          </a:prstGeom>
          <a:noFill/>
        </p:spPr>
        <p:txBody>
          <a:bodyPr wrap="square">
            <a:spAutoFit/>
          </a:bodyPr>
          <a:lstStyle/>
          <a:p>
            <a:pPr marL="152400"/>
            <a:r>
              <a:rPr lang="en-GB" sz="2000" dirty="0"/>
              <a:t>The pathway to becoming an entrepreneur may not be the easiest pathway, and entrepreneurs are some of the most resilient people you will meet in your life. </a:t>
            </a:r>
            <a:br>
              <a:rPr lang="en-GB" sz="2000" dirty="0"/>
            </a:br>
            <a:br>
              <a:rPr lang="en-GB" sz="2000" dirty="0"/>
            </a:br>
            <a:br>
              <a:rPr lang="en-GB" sz="2000" dirty="0"/>
            </a:br>
            <a:br>
              <a:rPr lang="en-GB" sz="2000" dirty="0"/>
            </a:br>
            <a:br>
              <a:rPr lang="en-GB" sz="2000" dirty="0"/>
            </a:br>
            <a:br>
              <a:rPr lang="en-GB" sz="2000" dirty="0"/>
            </a:br>
            <a:br>
              <a:rPr lang="en-GB" sz="2000" dirty="0"/>
            </a:br>
            <a:br>
              <a:rPr lang="en-GB" sz="2000" dirty="0"/>
            </a:br>
            <a:br>
              <a:rPr lang="en-GB" sz="2000" dirty="0"/>
            </a:br>
            <a:r>
              <a:rPr lang="en-GB" sz="2000" dirty="0"/>
              <a:t>For some, working with a full time position whilst exploring a side hustle at the same time gives them the financial stability to develop their own business over time. In this lesson we are going to explore being an </a:t>
            </a:r>
            <a:r>
              <a:rPr lang="en-GB" sz="2000" b="1" dirty="0"/>
              <a:t>entrepreneur</a:t>
            </a:r>
            <a:r>
              <a:rPr lang="en-GB" sz="2000" dirty="0"/>
              <a:t> and operating a </a:t>
            </a:r>
            <a:r>
              <a:rPr lang="en-GB" sz="2000" b="1" dirty="0"/>
              <a:t>side hustle</a:t>
            </a:r>
            <a:r>
              <a:rPr lang="en-GB" sz="2000" dirty="0"/>
              <a:t>. </a:t>
            </a:r>
          </a:p>
        </p:txBody>
      </p:sp>
      <p:pic>
        <p:nvPicPr>
          <p:cNvPr id="11" name="Picture 10" descr="A picture containing text, crossword puzzle&#10;&#10;Description automatically generated">
            <a:extLst>
              <a:ext uri="{FF2B5EF4-FFF2-40B4-BE49-F238E27FC236}">
                <a16:creationId xmlns:a16="http://schemas.microsoft.com/office/drawing/2014/main" id="{9D865B51-BD02-49F2-9490-9D91329B33C9}"/>
              </a:ext>
            </a:extLst>
          </p:cNvPr>
          <p:cNvPicPr>
            <a:picLocks noChangeAspect="1"/>
          </p:cNvPicPr>
          <p:nvPr/>
        </p:nvPicPr>
        <p:blipFill rotWithShape="1">
          <a:blip r:embed="rId3"/>
          <a:srcRect t="33247" b="34891"/>
          <a:stretch/>
        </p:blipFill>
        <p:spPr>
          <a:xfrm>
            <a:off x="1524000" y="2755033"/>
            <a:ext cx="9144000" cy="2185060"/>
          </a:xfrm>
          <a:prstGeom prst="rect">
            <a:avLst/>
          </a:prstGeom>
        </p:spPr>
      </p:pic>
    </p:spTree>
    <p:extLst>
      <p:ext uri="{BB962C8B-B14F-4D97-AF65-F5344CB8AC3E}">
        <p14:creationId xmlns:p14="http://schemas.microsoft.com/office/powerpoint/2010/main" val="14035777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621FF69-6E70-4BF7-9445-E0B5DF4CB25C}"/>
              </a:ext>
            </a:extLst>
          </p:cNvPr>
          <p:cNvPicPr>
            <a:picLocks noChangeAspect="1"/>
          </p:cNvPicPr>
          <p:nvPr/>
        </p:nvPicPr>
        <p:blipFill rotWithShape="1">
          <a:blip r:embed="rId3"/>
          <a:srcRect l="30389" t="17763" r="30390" b="29943"/>
          <a:stretch/>
        </p:blipFill>
        <p:spPr>
          <a:xfrm>
            <a:off x="1524000" y="1"/>
            <a:ext cx="9144000" cy="6858000"/>
          </a:xfrm>
          <a:prstGeom prst="rect">
            <a:avLst/>
          </a:prstGeom>
        </p:spPr>
      </p:pic>
      <p:sp>
        <p:nvSpPr>
          <p:cNvPr id="6" name="Title 1">
            <a:extLst>
              <a:ext uri="{FF2B5EF4-FFF2-40B4-BE49-F238E27FC236}">
                <a16:creationId xmlns:a16="http://schemas.microsoft.com/office/drawing/2014/main" id="{E6E9587B-DABA-4AFD-B360-E3A549B14730}"/>
              </a:ext>
            </a:extLst>
          </p:cNvPr>
          <p:cNvSpPr>
            <a:spLocks noGrp="1"/>
          </p:cNvSpPr>
          <p:nvPr>
            <p:ph type="title"/>
          </p:nvPr>
        </p:nvSpPr>
        <p:spPr>
          <a:xfrm>
            <a:off x="1524000" y="571500"/>
            <a:ext cx="9626601" cy="1119188"/>
          </a:xfrm>
        </p:spPr>
        <p:txBody>
          <a:bodyPr/>
          <a:lstStyle/>
          <a:p>
            <a:r>
              <a:rPr lang="en-US" dirty="0">
                <a:solidFill>
                  <a:schemeClr val="bg1"/>
                </a:solidFill>
                <a:highlight>
                  <a:srgbClr val="003057"/>
                </a:highlight>
              </a:rPr>
              <a:t>Being an entrepreneur</a:t>
            </a:r>
            <a:endParaRPr lang="en-GB" dirty="0">
              <a:solidFill>
                <a:schemeClr val="bg1"/>
              </a:solidFill>
              <a:highlight>
                <a:srgbClr val="003057"/>
              </a:highlight>
            </a:endParaRPr>
          </a:p>
        </p:txBody>
      </p:sp>
    </p:spTree>
    <p:extLst>
      <p:ext uri="{BB962C8B-B14F-4D97-AF65-F5344CB8AC3E}">
        <p14:creationId xmlns:p14="http://schemas.microsoft.com/office/powerpoint/2010/main" val="15899530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7CDF59C-BD98-4144-9BB4-4DFFF63CD024}"/>
              </a:ext>
            </a:extLst>
          </p:cNvPr>
          <p:cNvSpPr/>
          <p:nvPr/>
        </p:nvSpPr>
        <p:spPr>
          <a:xfrm>
            <a:off x="3566557" y="4928261"/>
            <a:ext cx="5332021" cy="1200329"/>
          </a:xfrm>
          <a:prstGeom prst="rect">
            <a:avLst/>
          </a:prstGeom>
          <a:solidFill>
            <a:srgbClr val="9E007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Why be an entrepreneur?</a:t>
            </a:r>
            <a:endParaRPr lang="en-GB"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p:txBody>
          <a:bodyPr/>
          <a:lstStyle/>
          <a:p>
            <a:pPr marL="152400" indent="0" algn="ctr">
              <a:buNone/>
            </a:pPr>
            <a:r>
              <a:rPr lang="en-GB" sz="2000" dirty="0"/>
              <a:t>If you are going to succeed as an entrepreneur or as an innovator in business, you need to have great ideas and plan how you are going to put them into practice. Any enterprise needs to plan how it will succeed, through to working out how it can harness physical, financial and human resources – which means the skills that you and others bring. An entrepreneur will also have to pitch their ideas to an audience in order to secure funding.</a:t>
            </a:r>
            <a:br>
              <a:rPr lang="en-GB" sz="3200" dirty="0"/>
            </a:br>
            <a:br>
              <a:rPr lang="en-GB" sz="2000" dirty="0"/>
            </a:br>
            <a:r>
              <a:rPr lang="en-GB" sz="2000" dirty="0"/>
              <a:t>Sounds tough right? </a:t>
            </a:r>
            <a:br>
              <a:rPr lang="en-GB" sz="2400" dirty="0"/>
            </a:br>
            <a:r>
              <a:rPr lang="en-GB" sz="2400" b="1" dirty="0"/>
              <a:t>So why be an entrepreneur….?</a:t>
            </a:r>
            <a:endParaRPr lang="en-GB" sz="2400" dirty="0"/>
          </a:p>
        </p:txBody>
      </p:sp>
      <p:sp>
        <p:nvSpPr>
          <p:cNvPr id="5" name="TextBox 4">
            <a:extLst>
              <a:ext uri="{FF2B5EF4-FFF2-40B4-BE49-F238E27FC236}">
                <a16:creationId xmlns:a16="http://schemas.microsoft.com/office/drawing/2014/main" id="{FB282F09-6D35-4D3B-96AF-0ACA35B0F67A}"/>
              </a:ext>
            </a:extLst>
          </p:cNvPr>
          <p:cNvSpPr txBox="1"/>
          <p:nvPr/>
        </p:nvSpPr>
        <p:spPr>
          <a:xfrm>
            <a:off x="1524000" y="4928261"/>
            <a:ext cx="9144000" cy="1200329"/>
          </a:xfrm>
          <a:prstGeom prst="rect">
            <a:avLst/>
          </a:prstGeom>
          <a:solidFill>
            <a:schemeClr val="accent3"/>
          </a:solidFill>
          <a:ln>
            <a:solidFill>
              <a:schemeClr val="accent3">
                <a:lumMod val="50000"/>
              </a:schemeClr>
            </a:solidFill>
          </a:ln>
        </p:spPr>
        <p:txBody>
          <a:bodyPr wrap="square">
            <a:spAutoFit/>
          </a:bodyPr>
          <a:lstStyle/>
          <a:p>
            <a:pPr marL="152400" algn="ctr"/>
            <a:r>
              <a:rPr lang="en-GB" sz="1800" dirty="0">
                <a:solidFill>
                  <a:schemeClr val="tx1">
                    <a:lumMod val="95000"/>
                    <a:lumOff val="5000"/>
                  </a:schemeClr>
                </a:solidFill>
              </a:rPr>
              <a:t>The key benefits of being an entrepreneur are:</a:t>
            </a:r>
          </a:p>
          <a:p>
            <a:pPr marL="285750" indent="-285750" algn="ctr">
              <a:buFont typeface="Arial" panose="020B0604020202020204" pitchFamily="34" charset="0"/>
              <a:buChar char="•"/>
            </a:pPr>
            <a:r>
              <a:rPr lang="en-GB" sz="1800" dirty="0">
                <a:solidFill>
                  <a:schemeClr val="tx1">
                    <a:lumMod val="95000"/>
                    <a:lumOff val="5000"/>
                  </a:schemeClr>
                </a:solidFill>
              </a:rPr>
              <a:t>Being your own boss</a:t>
            </a:r>
          </a:p>
          <a:p>
            <a:pPr marL="285750" indent="-285750" algn="ctr">
              <a:buFont typeface="Arial" panose="020B0604020202020204" pitchFamily="34" charset="0"/>
              <a:buChar char="•"/>
            </a:pPr>
            <a:r>
              <a:rPr lang="en-GB" sz="1800" dirty="0">
                <a:solidFill>
                  <a:schemeClr val="tx1">
                    <a:lumMod val="95000"/>
                    <a:lumOff val="5000"/>
                  </a:schemeClr>
                </a:solidFill>
              </a:rPr>
              <a:t>Pursuing a hobby</a:t>
            </a:r>
          </a:p>
          <a:p>
            <a:pPr marL="285750" indent="-285750" algn="ctr">
              <a:buFont typeface="Arial" panose="020B0604020202020204" pitchFamily="34" charset="0"/>
              <a:buChar char="•"/>
            </a:pPr>
            <a:r>
              <a:rPr lang="en-GB" sz="1800" dirty="0">
                <a:solidFill>
                  <a:schemeClr val="tx1">
                    <a:lumMod val="95000"/>
                    <a:lumOff val="5000"/>
                  </a:schemeClr>
                </a:solidFill>
              </a:rPr>
              <a:t>The flexibility of your work</a:t>
            </a:r>
          </a:p>
        </p:txBody>
      </p:sp>
    </p:spTree>
    <p:extLst>
      <p:ext uri="{BB962C8B-B14F-4D97-AF65-F5344CB8AC3E}">
        <p14:creationId xmlns:p14="http://schemas.microsoft.com/office/powerpoint/2010/main" val="3953562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 calcmode="lin" valueType="num">
                                      <p:cBhvr additive="base">
                                        <p:cTn id="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anim calcmode="lin" valueType="num">
                                      <p:cBhvr additive="base">
                                        <p:cTn id="19"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erson posing in front of a rack of clothes&#10;&#10;Description automatically generated with medium confidence">
            <a:extLst>
              <a:ext uri="{FF2B5EF4-FFF2-40B4-BE49-F238E27FC236}">
                <a16:creationId xmlns:a16="http://schemas.microsoft.com/office/drawing/2014/main" id="{1FF68E7E-2633-4A2A-B93B-F0319D70A5F4}"/>
              </a:ext>
            </a:extLst>
          </p:cNvPr>
          <p:cNvPicPr>
            <a:picLocks noChangeAspect="1"/>
          </p:cNvPicPr>
          <p:nvPr/>
        </p:nvPicPr>
        <p:blipFill rotWithShape="1">
          <a:blip r:embed="rId3"/>
          <a:srcRect l="3392" r="2" b="2"/>
          <a:stretch/>
        </p:blipFill>
        <p:spPr>
          <a:xfrm>
            <a:off x="1231901" y="4772"/>
            <a:ext cx="9918700" cy="6853228"/>
          </a:xfrm>
          <a:prstGeom prst="rect">
            <a:avLst/>
          </a:prstGeom>
          <a:noFill/>
        </p:spPr>
      </p:pic>
      <p:sp>
        <p:nvSpPr>
          <p:cNvPr id="6" name="Title 1">
            <a:extLst>
              <a:ext uri="{FF2B5EF4-FFF2-40B4-BE49-F238E27FC236}">
                <a16:creationId xmlns:a16="http://schemas.microsoft.com/office/drawing/2014/main" id="{383E8622-1D0C-4106-A639-34ADFE65F23D}"/>
              </a:ext>
            </a:extLst>
          </p:cNvPr>
          <p:cNvSpPr>
            <a:spLocks noGrp="1"/>
          </p:cNvSpPr>
          <p:nvPr>
            <p:ph type="title"/>
          </p:nvPr>
        </p:nvSpPr>
        <p:spPr>
          <a:xfrm>
            <a:off x="1418278" y="583375"/>
            <a:ext cx="8877300" cy="1119188"/>
          </a:xfrm>
        </p:spPr>
        <p:txBody>
          <a:bodyPr>
            <a:noAutofit/>
          </a:bodyPr>
          <a:lstStyle/>
          <a:p>
            <a:br>
              <a:rPr lang="en-US" sz="2800" dirty="0">
                <a:solidFill>
                  <a:schemeClr val="bg1"/>
                </a:solidFill>
                <a:highlight>
                  <a:srgbClr val="003057"/>
                </a:highlight>
              </a:rPr>
            </a:br>
            <a:br>
              <a:rPr lang="en-US" sz="2800" dirty="0">
                <a:solidFill>
                  <a:schemeClr val="bg1"/>
                </a:solidFill>
                <a:highlight>
                  <a:srgbClr val="003057"/>
                </a:highlight>
              </a:rPr>
            </a:br>
            <a:r>
              <a:rPr lang="en-US" sz="2800" dirty="0">
                <a:solidFill>
                  <a:schemeClr val="bg1"/>
                </a:solidFill>
                <a:highlight>
                  <a:srgbClr val="003057"/>
                </a:highlight>
              </a:rPr>
              <a:t>Exciting Entrepreneurial Industries</a:t>
            </a:r>
            <a:br>
              <a:rPr lang="en-US" sz="2800" dirty="0">
                <a:solidFill>
                  <a:schemeClr val="bg1"/>
                </a:solidFill>
                <a:highlight>
                  <a:srgbClr val="003057"/>
                </a:highlight>
              </a:rPr>
            </a:br>
            <a:endParaRPr lang="en-GB" sz="2800" dirty="0">
              <a:solidFill>
                <a:schemeClr val="bg1"/>
              </a:solidFill>
              <a:highlight>
                <a:srgbClr val="003057"/>
              </a:highlight>
            </a:endParaRPr>
          </a:p>
        </p:txBody>
      </p:sp>
      <p:sp>
        <p:nvSpPr>
          <p:cNvPr id="4" name="Content Placeholder 3">
            <a:extLst>
              <a:ext uri="{FF2B5EF4-FFF2-40B4-BE49-F238E27FC236}">
                <a16:creationId xmlns:a16="http://schemas.microsoft.com/office/drawing/2014/main" id="{0D7FB88E-BAFA-4E12-911C-3FBBC1BE5883}"/>
              </a:ext>
            </a:extLst>
          </p:cNvPr>
          <p:cNvSpPr>
            <a:spLocks noGrp="1"/>
          </p:cNvSpPr>
          <p:nvPr>
            <p:ph sz="quarter" idx="16"/>
          </p:nvPr>
        </p:nvSpPr>
        <p:spPr>
          <a:xfrm>
            <a:off x="1418911" y="1905763"/>
            <a:ext cx="8882470" cy="4475162"/>
          </a:xfrm>
        </p:spPr>
        <p:txBody>
          <a:bodyPr/>
          <a:lstStyle/>
          <a:p>
            <a:br>
              <a:rPr lang="en-US" sz="3200" dirty="0">
                <a:solidFill>
                  <a:schemeClr val="bg1"/>
                </a:solidFill>
                <a:highlight>
                  <a:srgbClr val="003057"/>
                </a:highlight>
              </a:rPr>
            </a:br>
            <a:br>
              <a:rPr lang="en-US" sz="3200" dirty="0">
                <a:solidFill>
                  <a:schemeClr val="bg1"/>
                </a:solidFill>
                <a:highlight>
                  <a:srgbClr val="003057"/>
                </a:highlight>
              </a:rPr>
            </a:br>
            <a:r>
              <a:rPr lang="en-US" sz="3200" dirty="0">
                <a:solidFill>
                  <a:schemeClr val="bg1"/>
                </a:solidFill>
                <a:highlight>
                  <a:srgbClr val="003057"/>
                </a:highlight>
              </a:rPr>
              <a:t>Fashion</a:t>
            </a:r>
            <a:br>
              <a:rPr lang="en-US" sz="3200" dirty="0">
                <a:solidFill>
                  <a:schemeClr val="bg1"/>
                </a:solidFill>
                <a:highlight>
                  <a:srgbClr val="003057"/>
                </a:highlight>
              </a:rPr>
            </a:br>
            <a:r>
              <a:rPr lang="en-US" sz="3200" dirty="0">
                <a:solidFill>
                  <a:schemeClr val="bg1"/>
                </a:solidFill>
                <a:highlight>
                  <a:srgbClr val="003057"/>
                </a:highlight>
              </a:rPr>
              <a:t>Technology</a:t>
            </a:r>
            <a:br>
              <a:rPr lang="en-US" sz="3200" dirty="0">
                <a:solidFill>
                  <a:schemeClr val="bg1"/>
                </a:solidFill>
                <a:highlight>
                  <a:srgbClr val="003057"/>
                </a:highlight>
              </a:rPr>
            </a:br>
            <a:r>
              <a:rPr lang="en-US" sz="3200" dirty="0">
                <a:solidFill>
                  <a:schemeClr val="bg1"/>
                </a:solidFill>
                <a:highlight>
                  <a:srgbClr val="003057"/>
                </a:highlight>
              </a:rPr>
              <a:t>Food &amp; beverages</a:t>
            </a:r>
            <a:br>
              <a:rPr lang="en-US" sz="3200" dirty="0">
                <a:solidFill>
                  <a:schemeClr val="bg1"/>
                </a:solidFill>
                <a:highlight>
                  <a:srgbClr val="003057"/>
                </a:highlight>
              </a:rPr>
            </a:br>
            <a:r>
              <a:rPr lang="en-US" sz="3200" dirty="0">
                <a:solidFill>
                  <a:schemeClr val="bg1"/>
                </a:solidFill>
                <a:highlight>
                  <a:srgbClr val="003057"/>
                </a:highlight>
              </a:rPr>
              <a:t>Education &amp; training</a:t>
            </a:r>
            <a:br>
              <a:rPr lang="en-US" sz="3200" dirty="0">
                <a:solidFill>
                  <a:schemeClr val="bg1"/>
                </a:solidFill>
                <a:highlight>
                  <a:srgbClr val="003057"/>
                </a:highlight>
              </a:rPr>
            </a:br>
            <a:r>
              <a:rPr lang="en-US" sz="3200" dirty="0">
                <a:solidFill>
                  <a:schemeClr val="bg1"/>
                </a:solidFill>
                <a:highlight>
                  <a:srgbClr val="003057"/>
                </a:highlight>
              </a:rPr>
              <a:t>Sport &amp; exercise</a:t>
            </a:r>
            <a:br>
              <a:rPr lang="en-US" sz="3200" dirty="0">
                <a:solidFill>
                  <a:schemeClr val="bg1"/>
                </a:solidFill>
                <a:highlight>
                  <a:srgbClr val="003057"/>
                </a:highlight>
              </a:rPr>
            </a:br>
            <a:r>
              <a:rPr lang="en-US" sz="3200" dirty="0">
                <a:solidFill>
                  <a:schemeClr val="bg1"/>
                </a:solidFill>
                <a:highlight>
                  <a:srgbClr val="003057"/>
                </a:highlight>
              </a:rPr>
              <a:t>Cleaning &amp; maintenance</a:t>
            </a:r>
            <a:br>
              <a:rPr lang="en-US" sz="3200" dirty="0">
                <a:solidFill>
                  <a:schemeClr val="bg1"/>
                </a:solidFill>
                <a:highlight>
                  <a:srgbClr val="003057"/>
                </a:highlight>
              </a:rPr>
            </a:br>
            <a:r>
              <a:rPr lang="en-US" sz="3200" dirty="0">
                <a:solidFill>
                  <a:schemeClr val="bg1"/>
                </a:solidFill>
                <a:highlight>
                  <a:srgbClr val="003057"/>
                </a:highlight>
              </a:rPr>
              <a:t>Delivery</a:t>
            </a:r>
            <a:br>
              <a:rPr lang="en-US" sz="3200" dirty="0">
                <a:solidFill>
                  <a:schemeClr val="bg1"/>
                </a:solidFill>
                <a:highlight>
                  <a:srgbClr val="003057"/>
                </a:highlight>
              </a:rPr>
            </a:br>
            <a:r>
              <a:rPr lang="en-US" sz="3200" dirty="0">
                <a:solidFill>
                  <a:schemeClr val="bg1"/>
                </a:solidFill>
                <a:highlight>
                  <a:srgbClr val="003057"/>
                </a:highlight>
              </a:rPr>
              <a:t>Disposal</a:t>
            </a:r>
            <a:br>
              <a:rPr lang="en-US" sz="3200" dirty="0">
                <a:solidFill>
                  <a:schemeClr val="bg1"/>
                </a:solidFill>
                <a:highlight>
                  <a:srgbClr val="003057"/>
                </a:highlight>
              </a:rPr>
            </a:br>
            <a:endParaRPr lang="en-GB" sz="3200" dirty="0">
              <a:solidFill>
                <a:schemeClr val="bg1"/>
              </a:solidFill>
            </a:endParaRPr>
          </a:p>
        </p:txBody>
      </p:sp>
      <p:sp>
        <p:nvSpPr>
          <p:cNvPr id="16" name="Slide Number Placeholder 4">
            <a:extLst>
              <a:ext uri="{FF2B5EF4-FFF2-40B4-BE49-F238E27FC236}">
                <a16:creationId xmlns:a16="http://schemas.microsoft.com/office/drawing/2014/main" id="{3D606BA2-3144-B6CE-4288-809BCAB294AA}"/>
              </a:ext>
            </a:extLst>
          </p:cNvPr>
          <p:cNvSpPr>
            <a:spLocks noGrp="1"/>
          </p:cNvSpPr>
          <p:nvPr>
            <p:ph type="sldNum" sz="quarter" idx="15"/>
          </p:nvPr>
        </p:nvSpPr>
        <p:spPr/>
        <p:txBody>
          <a:bodyPr/>
          <a:lstStyle/>
          <a:p>
            <a:pPr defTabSz="685800">
              <a:spcAft>
                <a:spcPts val="600"/>
              </a:spcAft>
              <a:buClrTx/>
              <a:defRPr/>
            </a:pPr>
            <a:fld id="{3A223C01-11D7-E049-8252-D38AEC7B21E1}" type="slidenum">
              <a:rPr lang="en-US" kern="1200" smtClean="0">
                <a:solidFill>
                  <a:srgbClr val="000000"/>
                </a:solidFill>
              </a:rPr>
              <a:pPr defTabSz="685800">
                <a:spcAft>
                  <a:spcPts val="600"/>
                </a:spcAft>
                <a:buClrTx/>
                <a:defRPr/>
              </a:pPr>
              <a:t>6</a:t>
            </a:fld>
            <a:endParaRPr lang="en-US" kern="1200">
              <a:solidFill>
                <a:srgbClr val="000000"/>
              </a:solidFill>
            </a:endParaRPr>
          </a:p>
        </p:txBody>
      </p:sp>
    </p:spTree>
    <p:extLst>
      <p:ext uri="{BB962C8B-B14F-4D97-AF65-F5344CB8AC3E}">
        <p14:creationId xmlns:p14="http://schemas.microsoft.com/office/powerpoint/2010/main" val="20955000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DBADF27-F492-4815-BEAA-A8021F431481}"/>
              </a:ext>
            </a:extLst>
          </p:cNvPr>
          <p:cNvSpPr/>
          <p:nvPr/>
        </p:nvSpPr>
        <p:spPr>
          <a:xfrm>
            <a:off x="1219715" y="2048501"/>
            <a:ext cx="6872009" cy="1816925"/>
          </a:xfrm>
          <a:prstGeom prst="rect">
            <a:avLst/>
          </a:prstGeom>
          <a:solidFill>
            <a:schemeClr val="accent3"/>
          </a:solidFill>
          <a:ln>
            <a:solidFill>
              <a:schemeClr val="accent3">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a:xfrm>
            <a:off x="1041399" y="1608138"/>
            <a:ext cx="7157371" cy="4678362"/>
          </a:xfrm>
        </p:spPr>
        <p:txBody>
          <a:bodyPr/>
          <a:lstStyle/>
          <a:p>
            <a:pPr marL="152400" indent="0">
              <a:buNone/>
            </a:pPr>
            <a:r>
              <a:rPr lang="en-GB" sz="2400" dirty="0">
                <a:solidFill>
                  <a:schemeClr val="tx1">
                    <a:lumMod val="95000"/>
                    <a:lumOff val="5000"/>
                  </a:schemeClr>
                </a:solidFill>
              </a:rPr>
              <a:t>Consider the following scenario</a:t>
            </a:r>
            <a:br>
              <a:rPr lang="en-GB" sz="2400" dirty="0">
                <a:solidFill>
                  <a:schemeClr val="tx1">
                    <a:lumMod val="95000"/>
                    <a:lumOff val="5000"/>
                  </a:schemeClr>
                </a:solidFill>
              </a:rPr>
            </a:br>
            <a:br>
              <a:rPr lang="en-GB" sz="2400" dirty="0">
                <a:solidFill>
                  <a:schemeClr val="tx1">
                    <a:lumMod val="95000"/>
                    <a:lumOff val="5000"/>
                  </a:schemeClr>
                </a:solidFill>
              </a:rPr>
            </a:br>
            <a:r>
              <a:rPr lang="en-GB" sz="2400" dirty="0">
                <a:solidFill>
                  <a:schemeClr val="tx1">
                    <a:lumMod val="95000"/>
                    <a:lumOff val="5000"/>
                  </a:schemeClr>
                </a:solidFill>
              </a:rPr>
              <a:t>You decide upon leaving school, to set up your own business. You have a small amount of money to spend, but you have nothing more available to you to get the business going. </a:t>
            </a:r>
          </a:p>
          <a:p>
            <a:pPr marL="152400" indent="0">
              <a:buNone/>
            </a:pPr>
            <a:endParaRPr lang="en-GB" sz="2400" dirty="0"/>
          </a:p>
          <a:p>
            <a:pPr marL="152400" indent="0">
              <a:buNone/>
            </a:pPr>
            <a:r>
              <a:rPr lang="en-GB" sz="2400" b="1" dirty="0"/>
              <a:t>What do you know “enough about” that you could start your business on? </a:t>
            </a:r>
            <a:r>
              <a:rPr lang="en-GB" sz="2400" dirty="0"/>
              <a:t>(hint; this could be a hobby, an industry, or just a local opportunity to where you live)</a:t>
            </a:r>
          </a:p>
          <a:p>
            <a:pPr marL="152400" indent="0">
              <a:buNone/>
            </a:pPr>
            <a:endParaRPr lang="en-GB" sz="2400" dirty="0"/>
          </a:p>
          <a:p>
            <a:pPr marL="152400" indent="0">
              <a:buNone/>
            </a:pPr>
            <a:r>
              <a:rPr lang="en-GB" sz="2400" b="1" dirty="0"/>
              <a:t>List the things you would need to do to started your business started. </a:t>
            </a:r>
          </a:p>
        </p:txBody>
      </p:sp>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The characteristics of an entrepreneur</a:t>
            </a:r>
            <a:endParaRPr lang="en-GB" dirty="0"/>
          </a:p>
        </p:txBody>
      </p:sp>
      <p:pic>
        <p:nvPicPr>
          <p:cNvPr id="5" name="Picture 4" descr="A person standing in a parking lot&#10;&#10;Description automatically generated with low confidence">
            <a:extLst>
              <a:ext uri="{FF2B5EF4-FFF2-40B4-BE49-F238E27FC236}">
                <a16:creationId xmlns:a16="http://schemas.microsoft.com/office/drawing/2014/main" id="{3A80FDF1-B806-4CE3-A7FB-C441CB0E4147}"/>
              </a:ext>
            </a:extLst>
          </p:cNvPr>
          <p:cNvPicPr>
            <a:picLocks noChangeAspect="1"/>
          </p:cNvPicPr>
          <p:nvPr/>
        </p:nvPicPr>
        <p:blipFill>
          <a:blip r:embed="rId3"/>
          <a:stretch>
            <a:fillRect/>
          </a:stretch>
        </p:blipFill>
        <p:spPr>
          <a:xfrm>
            <a:off x="8425886" y="1238450"/>
            <a:ext cx="3367996" cy="5048050"/>
          </a:xfrm>
          <a:prstGeom prst="rect">
            <a:avLst/>
          </a:prstGeom>
        </p:spPr>
      </p:pic>
    </p:spTree>
    <p:extLst>
      <p:ext uri="{BB962C8B-B14F-4D97-AF65-F5344CB8AC3E}">
        <p14:creationId xmlns:p14="http://schemas.microsoft.com/office/powerpoint/2010/main" val="3941805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66C2D8D7-A8AD-442D-8184-9AA592ACC12C}"/>
              </a:ext>
            </a:extLst>
          </p:cNvPr>
          <p:cNvSpPr txBox="1">
            <a:spLocks/>
          </p:cNvSpPr>
          <p:nvPr/>
        </p:nvSpPr>
        <p:spPr>
          <a:xfrm>
            <a:off x="1757573" y="4619506"/>
            <a:ext cx="8676854" cy="1698168"/>
          </a:xfrm>
          <a:prstGeom prst="rect">
            <a:avLst/>
          </a:prstGeom>
          <a:solidFill>
            <a:schemeClr val="accent3"/>
          </a:solidFill>
          <a:ln>
            <a:solidFill>
              <a:schemeClr val="accent3">
                <a:lumMod val="50000"/>
              </a:schemeClr>
            </a:solid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38150" marR="0" lvl="0" indent="-285750" algn="l" rtl="0">
              <a:lnSpc>
                <a:spcPct val="100000"/>
              </a:lnSpc>
              <a:spcBef>
                <a:spcPts val="0"/>
              </a:spcBef>
              <a:spcAft>
                <a:spcPts val="0"/>
              </a:spcAft>
              <a:buClr>
                <a:schemeClr val="tx1"/>
              </a:buClr>
              <a:buSzPct val="125000"/>
              <a:buFont typeface="Arial" panose="020B0604020202020204" pitchFamily="34" charset="0"/>
              <a:buChar char="•"/>
              <a:defRPr sz="2000" b="0" i="0" u="none" strike="noStrike" cap="none">
                <a:solidFill>
                  <a:schemeClr val="tx1"/>
                </a:solidFill>
                <a:latin typeface="Arial" panose="020B0604020202020204" pitchFamily="34" charset="0"/>
                <a:ea typeface="Open Sans" panose="020B0606030504020204" pitchFamily="34" charset="0"/>
                <a:cs typeface="Arial" panose="020B0604020202020204" pitchFamily="34" charset="0"/>
                <a:sym typeface="Arial"/>
              </a:defRPr>
            </a:lvl1pPr>
            <a:lvl2pPr marL="914400" marR="0" lvl="1" indent="-304800" algn="l" rtl="0">
              <a:lnSpc>
                <a:spcPct val="100000"/>
              </a:lnSpc>
              <a:spcBef>
                <a:spcPts val="1600"/>
              </a:spcBef>
              <a:spcAft>
                <a:spcPts val="0"/>
              </a:spcAft>
              <a:buClr>
                <a:schemeClr val="accent1"/>
              </a:buClr>
              <a:buSzPts val="1200"/>
              <a:buFont typeface="Arial"/>
              <a:buChar char="○"/>
              <a:defRPr sz="2400" b="0" i="0" u="none" strike="noStrike" cap="none">
                <a:solidFill>
                  <a:schemeClr val="dk1"/>
                </a:solidFill>
                <a:latin typeface="Arial"/>
                <a:ea typeface="Arial"/>
                <a:cs typeface="Arial"/>
                <a:sym typeface="Arial"/>
              </a:defRPr>
            </a:lvl2pPr>
            <a:lvl3pPr marL="1371600" marR="0" lvl="2"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3pPr>
            <a:lvl4pPr marL="1828800" marR="0" lvl="3"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4pPr>
            <a:lvl5pPr marL="2286000" marR="0" lvl="4"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5pPr>
            <a:lvl6pPr marL="2743200" marR="0" lvl="5"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6pPr>
            <a:lvl7pPr marL="3200400" marR="0" lvl="6"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7pPr>
            <a:lvl8pPr marL="3657600" marR="0" lvl="7"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8pPr>
            <a:lvl9pPr marL="4114800" marR="0" lvl="8" indent="-304800" algn="l" rtl="0">
              <a:lnSpc>
                <a:spcPct val="100000"/>
              </a:lnSpc>
              <a:spcBef>
                <a:spcPts val="1600"/>
              </a:spcBef>
              <a:spcAft>
                <a:spcPts val="1600"/>
              </a:spcAft>
              <a:buClr>
                <a:schemeClr val="dk1"/>
              </a:buClr>
              <a:buSzPts val="1200"/>
              <a:buFont typeface="Arial"/>
              <a:buChar char="■"/>
              <a:defRPr sz="2000" b="0" i="0" u="none" strike="noStrike" cap="none">
                <a:solidFill>
                  <a:schemeClr val="dk1"/>
                </a:solidFill>
                <a:latin typeface="Arial"/>
                <a:ea typeface="Arial"/>
                <a:cs typeface="Arial"/>
                <a:sym typeface="Arial"/>
              </a:defRPr>
            </a:lvl9pPr>
          </a:lstStyle>
          <a:p>
            <a:pPr marL="152400" indent="0">
              <a:buNone/>
            </a:pPr>
            <a:r>
              <a:rPr lang="en-GB" dirty="0">
                <a:solidFill>
                  <a:schemeClr val="tx1">
                    <a:lumMod val="95000"/>
                    <a:lumOff val="5000"/>
                  </a:schemeClr>
                </a:solidFill>
              </a:rPr>
              <a:t>Now rewrite your list of actions to include as many of these words as possible For example:</a:t>
            </a:r>
            <a:br>
              <a:rPr lang="en-GB" dirty="0">
                <a:solidFill>
                  <a:schemeClr val="tx1">
                    <a:lumMod val="95000"/>
                    <a:lumOff val="5000"/>
                  </a:schemeClr>
                </a:solidFill>
              </a:rPr>
            </a:br>
            <a:r>
              <a:rPr lang="en-GB" dirty="0">
                <a:solidFill>
                  <a:schemeClr val="tx1">
                    <a:lumMod val="95000"/>
                    <a:lumOff val="5000"/>
                  </a:schemeClr>
                </a:solidFill>
              </a:rPr>
              <a:t>“Find people who I could coach and train to get fitter” could become</a:t>
            </a:r>
            <a:br>
              <a:rPr lang="en-GB" dirty="0">
                <a:solidFill>
                  <a:schemeClr val="tx1">
                    <a:lumMod val="95000"/>
                    <a:lumOff val="5000"/>
                  </a:schemeClr>
                </a:solidFill>
              </a:rPr>
            </a:br>
            <a:r>
              <a:rPr lang="en-GB" dirty="0">
                <a:solidFill>
                  <a:schemeClr val="tx1">
                    <a:lumMod val="95000"/>
                    <a:lumOff val="5000"/>
                  </a:schemeClr>
                </a:solidFill>
              </a:rPr>
              <a:t>“</a:t>
            </a:r>
            <a:r>
              <a:rPr lang="en-GB" b="1" dirty="0">
                <a:solidFill>
                  <a:schemeClr val="tx1">
                    <a:lumMod val="95000"/>
                    <a:lumOff val="5000"/>
                  </a:schemeClr>
                </a:solidFill>
              </a:rPr>
              <a:t>Proactively</a:t>
            </a:r>
            <a:r>
              <a:rPr lang="en-GB" dirty="0">
                <a:solidFill>
                  <a:schemeClr val="tx1">
                    <a:lumMod val="95000"/>
                    <a:lumOff val="5000"/>
                  </a:schemeClr>
                </a:solidFill>
              </a:rPr>
              <a:t> find people who I could coach, and be </a:t>
            </a:r>
            <a:r>
              <a:rPr lang="en-GB" b="1" dirty="0">
                <a:solidFill>
                  <a:schemeClr val="tx1">
                    <a:lumMod val="95000"/>
                    <a:lumOff val="5000"/>
                  </a:schemeClr>
                </a:solidFill>
              </a:rPr>
              <a:t>dedicated</a:t>
            </a:r>
            <a:r>
              <a:rPr lang="en-GB" dirty="0">
                <a:solidFill>
                  <a:schemeClr val="tx1">
                    <a:lumMod val="95000"/>
                    <a:lumOff val="5000"/>
                  </a:schemeClr>
                </a:solidFill>
              </a:rPr>
              <a:t> in helping them to become fitter”</a:t>
            </a:r>
          </a:p>
        </p:txBody>
      </p:sp>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The characteristics of an entrepreneur</a:t>
            </a:r>
            <a:endParaRPr lang="en-GB" dirty="0"/>
          </a:p>
        </p:txBody>
      </p:sp>
      <p:sp>
        <p:nvSpPr>
          <p:cNvPr id="3" name="Text Placeholder 2">
            <a:extLst>
              <a:ext uri="{FF2B5EF4-FFF2-40B4-BE49-F238E27FC236}">
                <a16:creationId xmlns:a16="http://schemas.microsoft.com/office/drawing/2014/main" id="{BD8ED6C8-38C4-49A5-BE02-88728205AC6D}"/>
              </a:ext>
            </a:extLst>
          </p:cNvPr>
          <p:cNvSpPr>
            <a:spLocks noGrp="1"/>
          </p:cNvSpPr>
          <p:nvPr>
            <p:ph sz="quarter" idx="16"/>
          </p:nvPr>
        </p:nvSpPr>
        <p:spPr>
          <a:xfrm>
            <a:off x="1183729" y="1690688"/>
            <a:ext cx="9972675" cy="4678362"/>
          </a:xfrm>
        </p:spPr>
        <p:txBody>
          <a:bodyPr/>
          <a:lstStyle/>
          <a:p>
            <a:pPr marL="152400" indent="0">
              <a:buNone/>
            </a:pPr>
            <a:r>
              <a:rPr lang="en-GB" sz="2000" dirty="0"/>
              <a:t>Looking at the list below, which of these characteristics would you demonstrate through the list of actions you would take in setting up your business.</a:t>
            </a:r>
          </a:p>
        </p:txBody>
      </p:sp>
      <p:sp>
        <p:nvSpPr>
          <p:cNvPr id="4" name="Text Placeholder 2">
            <a:extLst>
              <a:ext uri="{FF2B5EF4-FFF2-40B4-BE49-F238E27FC236}">
                <a16:creationId xmlns:a16="http://schemas.microsoft.com/office/drawing/2014/main" id="{8FDB221E-0987-459C-AF11-BF25E2277D38}"/>
              </a:ext>
            </a:extLst>
          </p:cNvPr>
          <p:cNvSpPr txBox="1">
            <a:spLocks/>
          </p:cNvSpPr>
          <p:nvPr/>
        </p:nvSpPr>
        <p:spPr>
          <a:xfrm>
            <a:off x="1991146" y="2470069"/>
            <a:ext cx="8676854" cy="1917865"/>
          </a:xfrm>
          <a:prstGeom prst="rect">
            <a:avLst/>
          </a:prstGeom>
          <a:noFill/>
          <a:ln>
            <a:noFill/>
          </a:ln>
        </p:spPr>
        <p:txBody>
          <a:bodyPr spcFirstLastPara="1" wrap="square" lIns="91425" tIns="91425" rIns="91425" bIns="91425" numCol="2" anchor="t" anchorCtr="0">
            <a:noAutofit/>
          </a:bodyPr>
          <a:lstStyle>
            <a:defPPr marR="0" lvl="0" algn="l" rtl="0">
              <a:lnSpc>
                <a:spcPct val="100000"/>
              </a:lnSpc>
              <a:spcBef>
                <a:spcPts val="0"/>
              </a:spcBef>
              <a:spcAft>
                <a:spcPts val="0"/>
              </a:spcAft>
            </a:defPPr>
            <a:lvl1pPr marL="438150" marR="0" lvl="0" indent="-285750" algn="l" rtl="0">
              <a:lnSpc>
                <a:spcPct val="100000"/>
              </a:lnSpc>
              <a:spcBef>
                <a:spcPts val="0"/>
              </a:spcBef>
              <a:spcAft>
                <a:spcPts val="0"/>
              </a:spcAft>
              <a:buClr>
                <a:schemeClr val="tx1"/>
              </a:buClr>
              <a:buSzPct val="125000"/>
              <a:buFont typeface="Arial" panose="020B0604020202020204" pitchFamily="34" charset="0"/>
              <a:buChar char="•"/>
              <a:defRPr sz="2000" b="0" i="0" u="none" strike="noStrike" cap="none">
                <a:solidFill>
                  <a:schemeClr val="tx1"/>
                </a:solidFill>
                <a:latin typeface="Arial" panose="020B0604020202020204" pitchFamily="34" charset="0"/>
                <a:ea typeface="Open Sans" panose="020B0606030504020204" pitchFamily="34" charset="0"/>
                <a:cs typeface="Arial" panose="020B0604020202020204" pitchFamily="34" charset="0"/>
                <a:sym typeface="Arial"/>
              </a:defRPr>
            </a:lvl1pPr>
            <a:lvl2pPr marL="914400" marR="0" lvl="1" indent="-304800" algn="l" rtl="0">
              <a:lnSpc>
                <a:spcPct val="100000"/>
              </a:lnSpc>
              <a:spcBef>
                <a:spcPts val="1600"/>
              </a:spcBef>
              <a:spcAft>
                <a:spcPts val="0"/>
              </a:spcAft>
              <a:buClr>
                <a:schemeClr val="accent1"/>
              </a:buClr>
              <a:buSzPts val="1200"/>
              <a:buFont typeface="Arial"/>
              <a:buChar char="○"/>
              <a:defRPr sz="2400" b="0" i="0" u="none" strike="noStrike" cap="none">
                <a:solidFill>
                  <a:schemeClr val="dk1"/>
                </a:solidFill>
                <a:latin typeface="Arial"/>
                <a:ea typeface="Arial"/>
                <a:cs typeface="Arial"/>
                <a:sym typeface="Arial"/>
              </a:defRPr>
            </a:lvl2pPr>
            <a:lvl3pPr marL="1371600" marR="0" lvl="2"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3pPr>
            <a:lvl4pPr marL="1828800" marR="0" lvl="3"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4pPr>
            <a:lvl5pPr marL="2286000" marR="0" lvl="4"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5pPr>
            <a:lvl6pPr marL="2743200" marR="0" lvl="5"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6pPr>
            <a:lvl7pPr marL="3200400" marR="0" lvl="6"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7pPr>
            <a:lvl8pPr marL="3657600" marR="0" lvl="7"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8pPr>
            <a:lvl9pPr marL="4114800" marR="0" lvl="8" indent="-304800" algn="l" rtl="0">
              <a:lnSpc>
                <a:spcPct val="100000"/>
              </a:lnSpc>
              <a:spcBef>
                <a:spcPts val="1600"/>
              </a:spcBef>
              <a:spcAft>
                <a:spcPts val="1600"/>
              </a:spcAft>
              <a:buClr>
                <a:schemeClr val="dk1"/>
              </a:buClr>
              <a:buSzPts val="1200"/>
              <a:buFont typeface="Arial"/>
              <a:buChar char="■"/>
              <a:defRPr sz="2000" b="0" i="0" u="none" strike="noStrike" cap="none">
                <a:solidFill>
                  <a:schemeClr val="dk1"/>
                </a:solidFill>
                <a:latin typeface="Arial"/>
                <a:ea typeface="Arial"/>
                <a:cs typeface="Arial"/>
                <a:sym typeface="Arial"/>
              </a:defRPr>
            </a:lvl9pPr>
          </a:lstStyle>
          <a:p>
            <a:r>
              <a:rPr lang="en-GB" sz="1800" dirty="0"/>
              <a:t>Focus</a:t>
            </a:r>
          </a:p>
          <a:p>
            <a:r>
              <a:rPr lang="en-GB" sz="1800" dirty="0"/>
              <a:t>Passion</a:t>
            </a:r>
          </a:p>
          <a:p>
            <a:r>
              <a:rPr lang="en-GB" sz="1800" dirty="0"/>
              <a:t>Motivated</a:t>
            </a:r>
          </a:p>
          <a:p>
            <a:r>
              <a:rPr lang="en-GB" sz="1800" dirty="0"/>
              <a:t>Dedicated</a:t>
            </a:r>
          </a:p>
          <a:p>
            <a:r>
              <a:rPr lang="en-GB" sz="1800" dirty="0"/>
              <a:t>Inventive</a:t>
            </a:r>
          </a:p>
          <a:p>
            <a:r>
              <a:rPr lang="en-GB" sz="1800" dirty="0"/>
              <a:t>Innovative</a:t>
            </a:r>
          </a:p>
          <a:p>
            <a:r>
              <a:rPr lang="en-GB" sz="1800" dirty="0"/>
              <a:t>Proactive</a:t>
            </a:r>
          </a:p>
          <a:p>
            <a:r>
              <a:rPr lang="en-GB" sz="1800" dirty="0"/>
              <a:t>Confident</a:t>
            </a:r>
          </a:p>
          <a:p>
            <a:r>
              <a:rPr lang="en-GB" sz="1800" dirty="0"/>
              <a:t>Flexible</a:t>
            </a:r>
          </a:p>
          <a:p>
            <a:r>
              <a:rPr lang="en-GB" sz="1800" dirty="0"/>
              <a:t>Adaptable</a:t>
            </a:r>
          </a:p>
          <a:p>
            <a:r>
              <a:rPr lang="en-GB" sz="1800" dirty="0"/>
              <a:t>Resilient</a:t>
            </a:r>
          </a:p>
          <a:p>
            <a:r>
              <a:rPr lang="en-GB" sz="1800" dirty="0"/>
              <a:t>Visionary</a:t>
            </a:r>
          </a:p>
          <a:p>
            <a:r>
              <a:rPr lang="en-GB" sz="1800" dirty="0"/>
              <a:t>Inspirational</a:t>
            </a:r>
          </a:p>
        </p:txBody>
      </p:sp>
    </p:spTree>
    <p:extLst>
      <p:ext uri="{BB962C8B-B14F-4D97-AF65-F5344CB8AC3E}">
        <p14:creationId xmlns:p14="http://schemas.microsoft.com/office/powerpoint/2010/main" val="20950713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E1668-F54B-46A7-88A7-F60ED100B912}"/>
              </a:ext>
            </a:extLst>
          </p:cNvPr>
          <p:cNvSpPr>
            <a:spLocks noGrp="1"/>
          </p:cNvSpPr>
          <p:nvPr>
            <p:ph type="title"/>
          </p:nvPr>
        </p:nvSpPr>
        <p:spPr/>
        <p:txBody>
          <a:bodyPr/>
          <a:lstStyle/>
          <a:p>
            <a:r>
              <a:rPr lang="en-US" dirty="0"/>
              <a:t>The skills needed to be an entrepreneur</a:t>
            </a:r>
            <a:endParaRPr lang="en-GB" dirty="0"/>
          </a:p>
        </p:txBody>
      </p:sp>
      <p:sp>
        <p:nvSpPr>
          <p:cNvPr id="4" name="Text Placeholder 2">
            <a:extLst>
              <a:ext uri="{FF2B5EF4-FFF2-40B4-BE49-F238E27FC236}">
                <a16:creationId xmlns:a16="http://schemas.microsoft.com/office/drawing/2014/main" id="{3774546E-D863-46EA-91C9-AA7990D4EA97}"/>
              </a:ext>
            </a:extLst>
          </p:cNvPr>
          <p:cNvSpPr txBox="1">
            <a:spLocks/>
          </p:cNvSpPr>
          <p:nvPr/>
        </p:nvSpPr>
        <p:spPr>
          <a:xfrm>
            <a:off x="1041399" y="1690688"/>
            <a:ext cx="8676854" cy="1000069"/>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438150" marR="0" lvl="0" indent="-285750" algn="l" rtl="0">
              <a:lnSpc>
                <a:spcPct val="100000"/>
              </a:lnSpc>
              <a:spcBef>
                <a:spcPts val="0"/>
              </a:spcBef>
              <a:spcAft>
                <a:spcPts val="0"/>
              </a:spcAft>
              <a:buClr>
                <a:schemeClr val="tx1"/>
              </a:buClr>
              <a:buSzPct val="125000"/>
              <a:buFont typeface="Arial" panose="020B0604020202020204" pitchFamily="34" charset="0"/>
              <a:buChar char="•"/>
              <a:defRPr sz="2000" b="0" i="0" u="none" strike="noStrike" cap="none">
                <a:solidFill>
                  <a:schemeClr val="tx1"/>
                </a:solidFill>
                <a:latin typeface="Arial" panose="020B0604020202020204" pitchFamily="34" charset="0"/>
                <a:ea typeface="Open Sans" panose="020B0606030504020204" pitchFamily="34" charset="0"/>
                <a:cs typeface="Arial" panose="020B0604020202020204" pitchFamily="34" charset="0"/>
                <a:sym typeface="Arial"/>
              </a:defRPr>
            </a:lvl1pPr>
            <a:lvl2pPr marL="914400" marR="0" lvl="1" indent="-304800" algn="l" rtl="0">
              <a:lnSpc>
                <a:spcPct val="100000"/>
              </a:lnSpc>
              <a:spcBef>
                <a:spcPts val="1600"/>
              </a:spcBef>
              <a:spcAft>
                <a:spcPts val="0"/>
              </a:spcAft>
              <a:buClr>
                <a:schemeClr val="accent1"/>
              </a:buClr>
              <a:buSzPts val="1200"/>
              <a:buFont typeface="Arial"/>
              <a:buChar char="○"/>
              <a:defRPr sz="2400" b="0" i="0" u="none" strike="noStrike" cap="none">
                <a:solidFill>
                  <a:schemeClr val="dk1"/>
                </a:solidFill>
                <a:latin typeface="Arial"/>
                <a:ea typeface="Arial"/>
                <a:cs typeface="Arial"/>
                <a:sym typeface="Arial"/>
              </a:defRPr>
            </a:lvl2pPr>
            <a:lvl3pPr marL="1371600" marR="0" lvl="2"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3pPr>
            <a:lvl4pPr marL="1828800" marR="0" lvl="3"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4pPr>
            <a:lvl5pPr marL="2286000" marR="0" lvl="4"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5pPr>
            <a:lvl6pPr marL="2743200" marR="0" lvl="5"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6pPr>
            <a:lvl7pPr marL="3200400" marR="0" lvl="6"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7pPr>
            <a:lvl8pPr marL="3657600" marR="0" lvl="7" indent="-304800" algn="l" rtl="0">
              <a:lnSpc>
                <a:spcPct val="100000"/>
              </a:lnSpc>
              <a:spcBef>
                <a:spcPts val="1600"/>
              </a:spcBef>
              <a:spcAft>
                <a:spcPts val="0"/>
              </a:spcAft>
              <a:buClr>
                <a:schemeClr val="dk1"/>
              </a:buClr>
              <a:buSzPts val="1200"/>
              <a:buFont typeface="Arial"/>
              <a:buChar char="○"/>
              <a:defRPr sz="2000" b="0" i="0" u="none" strike="noStrike" cap="none">
                <a:solidFill>
                  <a:schemeClr val="dk1"/>
                </a:solidFill>
                <a:latin typeface="Arial"/>
                <a:ea typeface="Arial"/>
                <a:cs typeface="Arial"/>
                <a:sym typeface="Arial"/>
              </a:defRPr>
            </a:lvl8pPr>
            <a:lvl9pPr marL="4114800" marR="0" lvl="8" indent="-304800" algn="l" rtl="0">
              <a:lnSpc>
                <a:spcPct val="100000"/>
              </a:lnSpc>
              <a:spcBef>
                <a:spcPts val="1600"/>
              </a:spcBef>
              <a:spcAft>
                <a:spcPts val="1600"/>
              </a:spcAft>
              <a:buClr>
                <a:schemeClr val="dk1"/>
              </a:buClr>
              <a:buSzPts val="1200"/>
              <a:buFont typeface="Arial"/>
              <a:buChar char="■"/>
              <a:defRPr sz="2000" b="0" i="0" u="none" strike="noStrike" cap="none">
                <a:solidFill>
                  <a:schemeClr val="dk1"/>
                </a:solidFill>
                <a:latin typeface="Arial"/>
                <a:ea typeface="Arial"/>
                <a:cs typeface="Arial"/>
                <a:sym typeface="Arial"/>
              </a:defRPr>
            </a:lvl9pPr>
          </a:lstStyle>
          <a:p>
            <a:pPr marL="152400" indent="0">
              <a:buNone/>
            </a:pPr>
            <a:r>
              <a:rPr lang="en-GB" dirty="0"/>
              <a:t>To be a successful entrepreneur, you will need a set of skills that help you to succeed where others might fail. There are many free podcasts you can listen to, to gain insight into the thoughts and approaches others have taken to launch their business. </a:t>
            </a:r>
            <a:br>
              <a:rPr lang="en-GB" dirty="0"/>
            </a:br>
            <a:br>
              <a:rPr lang="en-GB" dirty="0"/>
            </a:br>
            <a:r>
              <a:rPr lang="en-GB" b="1" dirty="0"/>
              <a:t>Recommended listening</a:t>
            </a:r>
            <a:br>
              <a:rPr lang="en-GB" dirty="0"/>
            </a:br>
            <a:r>
              <a:rPr lang="en-GB" dirty="0"/>
              <a:t>Pick a podcast from the list below, and listen to it! </a:t>
            </a:r>
            <a:br>
              <a:rPr lang="en-GB" dirty="0"/>
            </a:br>
            <a:br>
              <a:rPr lang="en-GB" dirty="0"/>
            </a:br>
            <a:r>
              <a:rPr lang="en-GB" dirty="0"/>
              <a:t>Diary of a CEO – Steven Bartlett 	</a:t>
            </a:r>
            <a:r>
              <a:rPr lang="en-GB" dirty="0">
                <a:hlinkClick r:id="rId3"/>
              </a:rPr>
              <a:t>Link</a:t>
            </a:r>
            <a:br>
              <a:rPr lang="en-GB" dirty="0"/>
            </a:br>
            <a:r>
              <a:rPr lang="en-GB" dirty="0"/>
              <a:t>My First Million			</a:t>
            </a:r>
            <a:r>
              <a:rPr lang="en-GB" dirty="0">
                <a:hlinkClick r:id="rId4"/>
              </a:rPr>
              <a:t>Link</a:t>
            </a:r>
            <a:br>
              <a:rPr lang="en-GB" dirty="0"/>
            </a:br>
            <a:r>
              <a:rPr lang="en-GB" dirty="0"/>
              <a:t>The High performance podcast		</a:t>
            </a:r>
            <a:r>
              <a:rPr lang="en-GB" dirty="0">
                <a:hlinkClick r:id="rId5"/>
              </a:rPr>
              <a:t>Link</a:t>
            </a:r>
            <a:br>
              <a:rPr lang="en-GB" dirty="0"/>
            </a:br>
            <a:r>
              <a:rPr lang="en-GB" dirty="0"/>
              <a:t>How I built this – Guy Raz		</a:t>
            </a:r>
            <a:r>
              <a:rPr lang="en-GB" dirty="0">
                <a:hlinkClick r:id="rId6"/>
              </a:rPr>
              <a:t>Link</a:t>
            </a:r>
            <a:endParaRPr lang="en-GB" dirty="0"/>
          </a:p>
          <a:p>
            <a:pPr marL="152400" indent="0">
              <a:buNone/>
            </a:pPr>
            <a:r>
              <a:rPr lang="en-GB" dirty="0"/>
              <a:t>Ethical Entrepreneurship		</a:t>
            </a:r>
            <a:r>
              <a:rPr lang="en-GB" dirty="0">
                <a:hlinkClick r:id="rId7"/>
              </a:rPr>
              <a:t>Link</a:t>
            </a:r>
            <a:endParaRPr lang="en-GB" dirty="0"/>
          </a:p>
          <a:p>
            <a:pPr marL="152400" indent="0">
              <a:buNone/>
            </a:pPr>
            <a:endParaRPr lang="en-GB" dirty="0"/>
          </a:p>
        </p:txBody>
      </p:sp>
    </p:spTree>
    <p:extLst>
      <p:ext uri="{BB962C8B-B14F-4D97-AF65-F5344CB8AC3E}">
        <p14:creationId xmlns:p14="http://schemas.microsoft.com/office/powerpoint/2010/main" val="4274457447"/>
      </p:ext>
    </p:extLst>
  </p:cSld>
  <p:clrMapOvr>
    <a:masterClrMapping/>
  </p:clrMapOvr>
</p:sld>
</file>

<file path=ppt/theme/theme1.xml><?xml version="1.0" encoding="utf-8"?>
<a:theme xmlns:a="http://schemas.openxmlformats.org/drawingml/2006/main" name="1_Office Theme">
  <a:themeElements>
    <a:clrScheme name="Pearson New VI colors">
      <a:dk1>
        <a:srgbClr val="000000"/>
      </a:dk1>
      <a:lt1>
        <a:srgbClr val="FFFFFF"/>
      </a:lt1>
      <a:dk2>
        <a:srgbClr val="002F56"/>
      </a:dk2>
      <a:lt2>
        <a:srgbClr val="DEE1E1"/>
      </a:lt2>
      <a:accent1>
        <a:srgbClr val="D2DA0D"/>
      </a:accent1>
      <a:accent2>
        <a:srgbClr val="94E6E9"/>
      </a:accent2>
      <a:accent3>
        <a:srgbClr val="FFBA1C"/>
      </a:accent3>
      <a:accent4>
        <a:srgbClr val="FF7479"/>
      </a:accent4>
      <a:accent5>
        <a:srgbClr val="83BD00"/>
      </a:accent5>
      <a:accent6>
        <a:srgbClr val="11B2A5"/>
      </a:accent6>
      <a:hlink>
        <a:srgbClr val="007FA3"/>
      </a:hlink>
      <a:folHlink>
        <a:srgbClr val="9D007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4" id="{5C88237D-8817-144F-BF7C-A60170470934}" vid="{7B8DA1B8-EF55-E844-B6B8-5DBFC66AD915}"/>
    </a:ext>
  </a:ext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545BF2C8BA29D4CA1CF1B28CB215945" ma:contentTypeVersion="13" ma:contentTypeDescription="Create a new document." ma:contentTypeScope="" ma:versionID="94d3b87ef65f4aef3a4bcbf455af4d9c">
  <xsd:schema xmlns:xsd="http://www.w3.org/2001/XMLSchema" xmlns:xs="http://www.w3.org/2001/XMLSchema" xmlns:p="http://schemas.microsoft.com/office/2006/metadata/properties" xmlns:ns2="aef15915-1ad9-4df2-a051-24e841bbfed3" xmlns:ns3="d37093ce-74a9-4ead-ba34-b65f3c860946" targetNamespace="http://schemas.microsoft.com/office/2006/metadata/properties" ma:root="true" ma:fieldsID="141464877e5074570e2ff726da6fff74" ns2:_="" ns3:_="">
    <xsd:import namespace="aef15915-1ad9-4df2-a051-24e841bbfed3"/>
    <xsd:import namespace="d37093ce-74a9-4ead-ba34-b65f3c86094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ef15915-1ad9-4df2-a051-24e841bbfed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37093ce-74a9-4ead-ba34-b65f3c86094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9817640-66F9-40B1-BBDA-70523326D4D3}">
  <ds:schemaRefs>
    <ds:schemaRef ds:uri="http://schemas.microsoft.com/sharepoint/v3/contenttype/forms"/>
  </ds:schemaRefs>
</ds:datastoreItem>
</file>

<file path=customXml/itemProps2.xml><?xml version="1.0" encoding="utf-8"?>
<ds:datastoreItem xmlns:ds="http://schemas.openxmlformats.org/officeDocument/2006/customXml" ds:itemID="{556FAFFB-7B99-4DF3-A590-528C9C12E4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ef15915-1ad9-4df2-a051-24e841bbfed3"/>
    <ds:schemaRef ds:uri="d37093ce-74a9-4ead-ba34-b65f3c86094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4D8C850-730C-4775-AAAF-F5D19234FBB1}">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d37093ce-74a9-4ead-ba34-b65f3c860946"/>
    <ds:schemaRef ds:uri="aef15915-1ad9-4df2-a051-24e841bbfed3"/>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4360</TotalTime>
  <Words>2417</Words>
  <Application>Microsoft Office PowerPoint</Application>
  <PresentationFormat>Widescreen</PresentationFormat>
  <Paragraphs>163</Paragraphs>
  <Slides>25</Slides>
  <Notes>21</Notes>
  <HiddenSlides>0</HiddenSlides>
  <MMClips>10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25</vt:i4>
      </vt:variant>
    </vt:vector>
  </HeadingPairs>
  <TitlesOfParts>
    <vt:vector size="32" baseType="lpstr">
      <vt:lpstr>Arial</vt:lpstr>
      <vt:lpstr>Arial</vt:lpstr>
      <vt:lpstr>Calibri</vt:lpstr>
      <vt:lpstr>Open Sans</vt:lpstr>
      <vt:lpstr>Open Sans Light</vt:lpstr>
      <vt:lpstr>Open Sans Semibold</vt:lpstr>
      <vt:lpstr>1_Office Theme</vt:lpstr>
      <vt:lpstr>GCSE Business  BTEC Tech Award Enterprise</vt:lpstr>
      <vt:lpstr>Not choosing the 9 to 5</vt:lpstr>
      <vt:lpstr>Being an entrepreneur is tough…</vt:lpstr>
      <vt:lpstr>Being an entrepreneur</vt:lpstr>
      <vt:lpstr>Why be an entrepreneur?</vt:lpstr>
      <vt:lpstr>  Exciting Entrepreneurial Industries </vt:lpstr>
      <vt:lpstr>The characteristics of an entrepreneur</vt:lpstr>
      <vt:lpstr>The characteristics of an entrepreneur</vt:lpstr>
      <vt:lpstr>The skills needed to be an entrepreneur</vt:lpstr>
      <vt:lpstr>Some amazing quotes from the podcasts…</vt:lpstr>
      <vt:lpstr>The skills needed to be an entrepreneur</vt:lpstr>
      <vt:lpstr>Side hustles</vt:lpstr>
      <vt:lpstr>Why side hustle?</vt:lpstr>
      <vt:lpstr>Side hustles that fit around studying  Writing &amp; journalism Photo &amp; video editing Web design &amp; marketing Make &amp; sell products Online teaching Social media influencer Paid surveys Photographer Pet/childcare   </vt:lpstr>
      <vt:lpstr>What are you good at?</vt:lpstr>
      <vt:lpstr>Making a side hustle successful</vt:lpstr>
      <vt:lpstr>Making a side hustle successful</vt:lpstr>
      <vt:lpstr>Gym Shark – a success story</vt:lpstr>
      <vt:lpstr>Is it easier for some and harder for others?</vt:lpstr>
      <vt:lpstr>PowerPoint Presentation</vt:lpstr>
      <vt:lpstr>What did you learn our entrepreneurs?</vt:lpstr>
      <vt:lpstr>UK University getting it right for female entrepreneurs</vt:lpstr>
      <vt:lpstr>Inspiring Video Resources</vt:lpstr>
      <vt:lpstr>Inspiring Video Resources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Edexcel A level:  Biology A (Salters-Nuffield)  Biology B  “New to Edexcel”</dc:title>
  <dc:creator>Riddle, Damian</dc:creator>
  <cp:lastModifiedBy>Rose Crossgrove</cp:lastModifiedBy>
  <cp:revision>155</cp:revision>
  <cp:lastPrinted>2021-09-20T14:34:48Z</cp:lastPrinted>
  <dcterms:modified xsi:type="dcterms:W3CDTF">2022-06-29T15:03:14Z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0x010100D545BF2C8BA29D4CA1CF1B28CB215945</vt:lpwstr>
  </property>
</Properties>
</file>